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 id="2147483697" r:id="rId4"/>
  </p:sldMasterIdLst>
  <p:notesMasterIdLst>
    <p:notesMasterId r:id="rId41"/>
  </p:notesMasterIdLst>
  <p:sldIdLst>
    <p:sldId id="326" r:id="rId5"/>
    <p:sldId id="260" r:id="rId6"/>
    <p:sldId id="259" r:id="rId7"/>
    <p:sldId id="261" r:id="rId8"/>
    <p:sldId id="262" r:id="rId9"/>
    <p:sldId id="263" r:id="rId10"/>
    <p:sldId id="264" r:id="rId11"/>
    <p:sldId id="265" r:id="rId12"/>
    <p:sldId id="266" r:id="rId13"/>
    <p:sldId id="290" r:id="rId14"/>
    <p:sldId id="323" r:id="rId15"/>
    <p:sldId id="313" r:id="rId16"/>
    <p:sldId id="296" r:id="rId17"/>
    <p:sldId id="312" r:id="rId18"/>
    <p:sldId id="327" r:id="rId19"/>
    <p:sldId id="328" r:id="rId20"/>
    <p:sldId id="315" r:id="rId21"/>
    <p:sldId id="316" r:id="rId22"/>
    <p:sldId id="317" r:id="rId23"/>
    <p:sldId id="329" r:id="rId24"/>
    <p:sldId id="330" r:id="rId25"/>
    <p:sldId id="331" r:id="rId26"/>
    <p:sldId id="332" r:id="rId27"/>
    <p:sldId id="318" r:id="rId28"/>
    <p:sldId id="324" r:id="rId29"/>
    <p:sldId id="308" r:id="rId30"/>
    <p:sldId id="306" r:id="rId31"/>
    <p:sldId id="276" r:id="rId32"/>
    <p:sldId id="273" r:id="rId33"/>
    <p:sldId id="281" r:id="rId34"/>
    <p:sldId id="311" r:id="rId35"/>
    <p:sldId id="307" r:id="rId36"/>
    <p:sldId id="309" r:id="rId37"/>
    <p:sldId id="321" r:id="rId38"/>
    <p:sldId id="325" r:id="rId39"/>
    <p:sldId id="305" r:id="rId40"/>
  </p:sldIdLst>
  <p:sldSz cx="12192000" cy="6858000"/>
  <p:notesSz cx="6858000" cy="9144000"/>
  <p:embeddedFontLst>
    <p:embeddedFont>
      <p:font typeface="#9Slide03 Arima Madurai Black" panose="020B0604020202020204" charset="0"/>
      <p:bold r:id="rId42"/>
    </p:embeddedFont>
    <p:embeddedFont>
      <p:font typeface="#9Slide07 IcielBaliho Script" panose="020B0604020202020204" charset="0"/>
      <p:regular r:id="rId43"/>
    </p:embeddedFont>
    <p:embeddedFont>
      <p:font typeface="Bahnschrift Light Condensed" panose="020B0502040204020203" pitchFamily="34" charset="0"/>
      <p:regular r:id="rId44"/>
    </p:embeddedFont>
    <p:embeddedFont>
      <p:font typeface="Barlow" panose="00000500000000000000" pitchFamily="2"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Calibri Light" panose="020F0302020204030204" pitchFamily="34" charset="0"/>
      <p:regular r:id="rId53"/>
      <p:italic r:id="rId54"/>
    </p:embeddedFont>
    <p:embeddedFont>
      <p:font typeface="Fira Sans Extra Condensed" panose="020B0503050000020004" pitchFamily="34" charset="0"/>
      <p:regular r:id="rId55"/>
      <p:bold r:id="rId56"/>
    </p:embeddedFont>
    <p:embeddedFont>
      <p:font typeface="Fira Sans Extra Condensed Medium" panose="020B0604020202020204" charset="0"/>
      <p:regular r:id="rId57"/>
      <p:bold r:id="rId58"/>
      <p:italic r:id="rId59"/>
      <p:boldItalic r:id="rId60"/>
    </p:embeddedFont>
    <p:embeddedFont>
      <p:font typeface="Fredoka One" panose="02000000000000000000" pitchFamily="2" charset="0"/>
      <p:regular r:id="rId61"/>
    </p:embeddedFont>
    <p:embeddedFont>
      <p:font typeface="Oxygen" panose="02000503000000000000" pitchFamily="2" charset="0"/>
      <p:regular r:id="rId62"/>
      <p:bold r:id="rId63"/>
    </p:embeddedFont>
    <p:embeddedFont>
      <p:font typeface="Roboto" panose="02000000000000000000" pitchFamily="2" charset="0"/>
      <p:regular r:id="rId64"/>
      <p:bold r:id="rId65"/>
      <p:italic r:id="rId66"/>
      <p:boldItalic r:id="rId67"/>
    </p:embeddedFont>
    <p:embeddedFont>
      <p:font typeface="Roboto Condensed Light" panose="02000000000000000000" pitchFamily="2" charset="0"/>
      <p:regular r:id="rId68"/>
      <p:italic r:id="rId69"/>
    </p:embeddedFont>
    <p:embeddedFont>
      <p:font typeface="Tahoma" panose="020B0604030504040204" pitchFamily="34" charset="0"/>
      <p:regular r:id="rId70"/>
      <p:bold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snapToGrid="0">
      <p:cViewPr varScale="1">
        <p:scale>
          <a:sx n="62" d="100"/>
          <a:sy n="62" d="100"/>
        </p:scale>
        <p:origin x="82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font" Target="fonts/font1.fntdata"/><Relationship Id="rId47" Type="http://schemas.openxmlformats.org/officeDocument/2006/relationships/font" Target="fonts/font6.fntdata"/><Relationship Id="rId63" Type="http://schemas.openxmlformats.org/officeDocument/2006/relationships/font" Target="fonts/font22.fntdata"/><Relationship Id="rId68" Type="http://schemas.openxmlformats.org/officeDocument/2006/relationships/font" Target="fonts/font27.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font" Target="fonts/font25.fntdata"/><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20.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openxmlformats.org/officeDocument/2006/relationships/font" Target="fonts/font28.fntdata"/><Relationship Id="rId8" Type="http://schemas.openxmlformats.org/officeDocument/2006/relationships/slide" Target="slides/slide4.xml"/><Relationship Id="rId51" Type="http://schemas.openxmlformats.org/officeDocument/2006/relationships/font" Target="fonts/font10.fntdata"/><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font" Target="fonts/font26.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70" Type="http://schemas.openxmlformats.org/officeDocument/2006/relationships/font" Target="fonts/font29.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font" Target="fonts/font24.fntdata"/><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3.xml"/><Relationship Id="rId71" Type="http://schemas.openxmlformats.org/officeDocument/2006/relationships/font" Target="fonts/font3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562FF-1D5D-49F7-8409-237481B303F1}" type="datetimeFigureOut">
              <a:rPr lang="en-US" smtClean="0"/>
              <a:t>5/30/2023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75D06-AD40-44CC-9809-442918633448}" type="slidenum">
              <a:rPr lang="en-US" smtClean="0"/>
              <a:t>‹#›</a:t>
            </a:fld>
            <a:endParaRPr lang="en-US"/>
          </a:p>
        </p:txBody>
      </p:sp>
    </p:spTree>
    <p:extLst>
      <p:ext uri="{BB962C8B-B14F-4D97-AF65-F5344CB8AC3E}">
        <p14:creationId xmlns:p14="http://schemas.microsoft.com/office/powerpoint/2010/main" val="385448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1c9d0a494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c9d0a49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2381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7" name="Google Shape;2127;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868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2B75D06-AD40-44CC-9809-442918633448}" type="slidenum">
              <a:rPr lang="en-US" smtClean="0"/>
              <a:t>19</a:t>
            </a:fld>
            <a:endParaRPr lang="en-US"/>
          </a:p>
        </p:txBody>
      </p:sp>
    </p:spTree>
    <p:extLst>
      <p:ext uri="{BB962C8B-B14F-4D97-AF65-F5344CB8AC3E}">
        <p14:creationId xmlns:p14="http://schemas.microsoft.com/office/powerpoint/2010/main" val="509017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1"/>
        <p:cNvGrpSpPr/>
        <p:nvPr/>
      </p:nvGrpSpPr>
      <p:grpSpPr>
        <a:xfrm>
          <a:off x="0" y="0"/>
          <a:ext cx="0" cy="0"/>
          <a:chOff x="0" y="0"/>
          <a:chExt cx="0" cy="0"/>
        </a:xfrm>
      </p:grpSpPr>
      <p:sp>
        <p:nvSpPr>
          <p:cNvPr id="2872" name="Google Shape;2872;gd933c29b79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3" name="Google Shape;2873;gd933c29b79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8780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4"/>
        <p:cNvGrpSpPr/>
        <p:nvPr/>
      </p:nvGrpSpPr>
      <p:grpSpPr>
        <a:xfrm>
          <a:off x="0" y="0"/>
          <a:ext cx="0" cy="0"/>
          <a:chOff x="0" y="0"/>
          <a:chExt cx="0" cy="0"/>
        </a:xfrm>
      </p:grpSpPr>
      <p:sp>
        <p:nvSpPr>
          <p:cNvPr id="1805" name="Google Shape;1805;g992982cdf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6" name="Google Shape;1806;g992982cdf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g9c8214152b_1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5" name="Google Shape;1575;g9c8214152b_1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5"/>
        <p:cNvGrpSpPr/>
        <p:nvPr/>
      </p:nvGrpSpPr>
      <p:grpSpPr>
        <a:xfrm>
          <a:off x="0" y="0"/>
          <a:ext cx="0" cy="0"/>
          <a:chOff x="0" y="0"/>
          <a:chExt cx="0" cy="0"/>
        </a:xfrm>
      </p:grpSpPr>
      <p:sp>
        <p:nvSpPr>
          <p:cNvPr id="2286" name="Google Shape;2286;g9b15cea374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7" name="Google Shape;2287;g9b15cea374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2"/>
        <p:cNvGrpSpPr/>
        <p:nvPr/>
      </p:nvGrpSpPr>
      <p:grpSpPr>
        <a:xfrm>
          <a:off x="0" y="0"/>
          <a:ext cx="0" cy="0"/>
          <a:chOff x="0" y="0"/>
          <a:chExt cx="0" cy="0"/>
        </a:xfrm>
      </p:grpSpPr>
      <p:sp>
        <p:nvSpPr>
          <p:cNvPr id="1803" name="Google Shape;1803;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4" name="Google Shape;1804;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698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DBB48-7CF1-4495-A7AF-8666D36029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ECC816-EFDF-4710-BD37-FB5ADFD3A7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041829-DDF4-43B7-8866-6B30E8DB63DB}"/>
              </a:ext>
            </a:extLst>
          </p:cNvPr>
          <p:cNvSpPr>
            <a:spLocks noGrp="1"/>
          </p:cNvSpPr>
          <p:nvPr>
            <p:ph type="dt" sz="half" idx="10"/>
          </p:nvPr>
        </p:nvSpPr>
        <p:spPr/>
        <p:txBody>
          <a:bodyPr/>
          <a:lstStyle/>
          <a:p>
            <a:fld id="{F22A7A07-1C8B-4D61-8EF6-9BF530DB3A95}" type="datetimeFigureOut">
              <a:rPr lang="en-US" smtClean="0"/>
              <a:t>5/30/2023</a:t>
            </a:fld>
            <a:endParaRPr lang="en-US"/>
          </a:p>
        </p:txBody>
      </p:sp>
      <p:sp>
        <p:nvSpPr>
          <p:cNvPr id="5" name="Footer Placeholder 4">
            <a:extLst>
              <a:ext uri="{FF2B5EF4-FFF2-40B4-BE49-F238E27FC236}">
                <a16:creationId xmlns:a16="http://schemas.microsoft.com/office/drawing/2014/main" id="{9A7F874E-FAB3-4E34-9D8A-98867ED8C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80EB0-64D3-49BA-BCAE-737E120E2ACA}"/>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4091207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94D2-9A5D-4E4F-81E2-EC15481B55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497B8D-AD42-4562-BBDA-5E643246B6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66501-B4D5-4E46-A5DC-E12E0D994F5E}"/>
              </a:ext>
            </a:extLst>
          </p:cNvPr>
          <p:cNvSpPr>
            <a:spLocks noGrp="1"/>
          </p:cNvSpPr>
          <p:nvPr>
            <p:ph type="dt" sz="half" idx="10"/>
          </p:nvPr>
        </p:nvSpPr>
        <p:spPr/>
        <p:txBody>
          <a:bodyPr/>
          <a:lstStyle/>
          <a:p>
            <a:fld id="{F22A7A07-1C8B-4D61-8EF6-9BF530DB3A95}" type="datetimeFigureOut">
              <a:rPr lang="en-US" smtClean="0"/>
              <a:t>5/30/2023</a:t>
            </a:fld>
            <a:endParaRPr lang="en-US"/>
          </a:p>
        </p:txBody>
      </p:sp>
      <p:sp>
        <p:nvSpPr>
          <p:cNvPr id="5" name="Footer Placeholder 4">
            <a:extLst>
              <a:ext uri="{FF2B5EF4-FFF2-40B4-BE49-F238E27FC236}">
                <a16:creationId xmlns:a16="http://schemas.microsoft.com/office/drawing/2014/main" id="{17A1AC2E-EFED-4EAD-8A2B-71FEDAFF7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47289-6574-42D7-8C48-4D02A56F157B}"/>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308314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FF0B8B-F53D-4C18-BFC7-8FD02B91FA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DC054-66B3-49CD-9CE7-73C9160D7C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A65FAA-F9C5-4706-B0F7-BE76D38A6B38}"/>
              </a:ext>
            </a:extLst>
          </p:cNvPr>
          <p:cNvSpPr>
            <a:spLocks noGrp="1"/>
          </p:cNvSpPr>
          <p:nvPr>
            <p:ph type="dt" sz="half" idx="10"/>
          </p:nvPr>
        </p:nvSpPr>
        <p:spPr/>
        <p:txBody>
          <a:bodyPr/>
          <a:lstStyle/>
          <a:p>
            <a:fld id="{F22A7A07-1C8B-4D61-8EF6-9BF530DB3A95}" type="datetimeFigureOut">
              <a:rPr lang="en-US" smtClean="0"/>
              <a:t>5/30/2023</a:t>
            </a:fld>
            <a:endParaRPr lang="en-US"/>
          </a:p>
        </p:txBody>
      </p:sp>
      <p:sp>
        <p:nvSpPr>
          <p:cNvPr id="5" name="Footer Placeholder 4">
            <a:extLst>
              <a:ext uri="{FF2B5EF4-FFF2-40B4-BE49-F238E27FC236}">
                <a16:creationId xmlns:a16="http://schemas.microsoft.com/office/drawing/2014/main" id="{A93ADF7B-B558-4F5F-BCCF-C766A1742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AD9D9-B0A9-48F9-A45B-7C428B5EA1F5}"/>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3823276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9" name="Google Shape;109;p4"/>
          <p:cNvSpPr txBox="1">
            <a:spLocks noGrp="1"/>
          </p:cNvSpPr>
          <p:nvPr>
            <p:ph type="body" idx="1"/>
          </p:nvPr>
        </p:nvSpPr>
        <p:spPr>
          <a:xfrm>
            <a:off x="960000" y="15194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AutoNum type="arabicPeriod"/>
              <a:defRPr sz="1667"/>
            </a:lvl1pPr>
            <a:lvl2pPr marL="1219170" lvl="1" indent="-406390" rtl="0">
              <a:lnSpc>
                <a:spcPct val="115000"/>
              </a:lnSpc>
              <a:spcBef>
                <a:spcPts val="2133"/>
              </a:spcBef>
              <a:spcAft>
                <a:spcPts val="0"/>
              </a:spcAft>
              <a:buSzPts val="1200"/>
              <a:buFont typeface="Roboto Condensed Light"/>
              <a:buAutoNum type="alphaLcPeriod"/>
              <a:defRPr/>
            </a:lvl2pPr>
            <a:lvl3pPr marL="1828754" lvl="2" indent="-406390" rtl="0">
              <a:lnSpc>
                <a:spcPct val="115000"/>
              </a:lnSpc>
              <a:spcBef>
                <a:spcPts val="2133"/>
              </a:spcBef>
              <a:spcAft>
                <a:spcPts val="0"/>
              </a:spcAft>
              <a:buSzPts val="1200"/>
              <a:buFont typeface="Roboto Condensed Light"/>
              <a:buAutoNum type="romanLcPeriod"/>
              <a:defRPr/>
            </a:lvl3pPr>
            <a:lvl4pPr marL="2438339" lvl="3" indent="-406390" rtl="0">
              <a:lnSpc>
                <a:spcPct val="115000"/>
              </a:lnSpc>
              <a:spcBef>
                <a:spcPts val="2133"/>
              </a:spcBef>
              <a:spcAft>
                <a:spcPts val="0"/>
              </a:spcAft>
              <a:buSzPts val="1200"/>
              <a:buFont typeface="Roboto Condensed Light"/>
              <a:buAutoNum type="arabicPeriod"/>
              <a:defRPr/>
            </a:lvl4pPr>
            <a:lvl5pPr marL="3047924" lvl="4" indent="-406390" rtl="0">
              <a:lnSpc>
                <a:spcPct val="115000"/>
              </a:lnSpc>
              <a:spcBef>
                <a:spcPts val="2133"/>
              </a:spcBef>
              <a:spcAft>
                <a:spcPts val="0"/>
              </a:spcAft>
              <a:buSzPts val="1200"/>
              <a:buFont typeface="Roboto Condensed Light"/>
              <a:buAutoNum type="alphaLcPeriod"/>
              <a:defRPr/>
            </a:lvl5pPr>
            <a:lvl6pPr marL="3657509" lvl="5" indent="-406390" rtl="0">
              <a:lnSpc>
                <a:spcPct val="115000"/>
              </a:lnSpc>
              <a:spcBef>
                <a:spcPts val="2133"/>
              </a:spcBef>
              <a:spcAft>
                <a:spcPts val="0"/>
              </a:spcAft>
              <a:buSzPts val="1200"/>
              <a:buFont typeface="Roboto Condensed Light"/>
              <a:buAutoNum type="romanLcPeriod"/>
              <a:defRPr/>
            </a:lvl6pPr>
            <a:lvl7pPr marL="4267093" lvl="6" indent="-406390" rtl="0">
              <a:lnSpc>
                <a:spcPct val="115000"/>
              </a:lnSpc>
              <a:spcBef>
                <a:spcPts val="2133"/>
              </a:spcBef>
              <a:spcAft>
                <a:spcPts val="0"/>
              </a:spcAft>
              <a:buSzPts val="1200"/>
              <a:buFont typeface="Roboto Condensed Light"/>
              <a:buAutoNum type="arabicPeriod"/>
              <a:defRPr/>
            </a:lvl7pPr>
            <a:lvl8pPr marL="4876678" lvl="7" indent="-406390" rtl="0">
              <a:lnSpc>
                <a:spcPct val="115000"/>
              </a:lnSpc>
              <a:spcBef>
                <a:spcPts val="2133"/>
              </a:spcBef>
              <a:spcAft>
                <a:spcPts val="0"/>
              </a:spcAft>
              <a:buSzPts val="1200"/>
              <a:buFont typeface="Roboto Condensed Light"/>
              <a:buAutoNum type="alphaLcPeriod"/>
              <a:defRPr/>
            </a:lvl8pPr>
            <a:lvl9pPr marL="5486263" lvl="8" indent="-406390" rtl="0">
              <a:lnSpc>
                <a:spcPct val="115000"/>
              </a:lnSpc>
              <a:spcBef>
                <a:spcPts val="2133"/>
              </a:spcBef>
              <a:spcAft>
                <a:spcPts val="2133"/>
              </a:spcAft>
              <a:buSzPts val="1200"/>
              <a:buFont typeface="Roboto Condensed Light"/>
              <a:buAutoNum type="romanLcPeriod"/>
              <a:defRPr/>
            </a:lvl9pPr>
          </a:lstStyle>
          <a:p>
            <a:endParaRPr/>
          </a:p>
        </p:txBody>
      </p:sp>
      <p:grpSp>
        <p:nvGrpSpPr>
          <p:cNvPr id="110" name="Google Shape;110;p4"/>
          <p:cNvGrpSpPr/>
          <p:nvPr/>
        </p:nvGrpSpPr>
        <p:grpSpPr>
          <a:xfrm>
            <a:off x="-1014094" y="190003"/>
            <a:ext cx="13696815" cy="6933119"/>
            <a:chOff x="-760571" y="142502"/>
            <a:chExt cx="10272611" cy="5199839"/>
          </a:xfrm>
        </p:grpSpPr>
        <p:grpSp>
          <p:nvGrpSpPr>
            <p:cNvPr id="111" name="Google Shape;111;p4"/>
            <p:cNvGrpSpPr/>
            <p:nvPr/>
          </p:nvGrpSpPr>
          <p:grpSpPr>
            <a:xfrm flipH="1">
              <a:off x="7603342" y="238429"/>
              <a:ext cx="1296652" cy="913867"/>
              <a:chOff x="2458950" y="370151"/>
              <a:chExt cx="697050" cy="491274"/>
            </a:xfrm>
          </p:grpSpPr>
          <p:sp>
            <p:nvSpPr>
              <p:cNvPr id="112" name="Google Shape;112;p4"/>
              <p:cNvSpPr/>
              <p:nvPr/>
            </p:nvSpPr>
            <p:spPr>
              <a:xfrm>
                <a:off x="2541639" y="370151"/>
                <a:ext cx="88000" cy="100225"/>
              </a:xfrm>
              <a:custGeom>
                <a:avLst/>
                <a:gdLst/>
                <a:ahLst/>
                <a:cxnLst/>
                <a:rect l="l" t="t" r="r" b="b"/>
                <a:pathLst>
                  <a:path w="3520" h="4009" extrusionOk="0">
                    <a:moveTo>
                      <a:pt x="2021" y="1"/>
                    </a:moveTo>
                    <a:cubicBezTo>
                      <a:pt x="1846" y="1"/>
                      <a:pt x="1681" y="99"/>
                      <a:pt x="1636" y="325"/>
                    </a:cubicBezTo>
                    <a:cubicBezTo>
                      <a:pt x="1585" y="645"/>
                      <a:pt x="1502" y="965"/>
                      <a:pt x="1420" y="1284"/>
                    </a:cubicBezTo>
                    <a:cubicBezTo>
                      <a:pt x="1203" y="1192"/>
                      <a:pt x="976" y="1099"/>
                      <a:pt x="749" y="1037"/>
                    </a:cubicBezTo>
                    <a:cubicBezTo>
                      <a:pt x="704" y="1024"/>
                      <a:pt x="661" y="1018"/>
                      <a:pt x="620" y="1018"/>
                    </a:cubicBezTo>
                    <a:cubicBezTo>
                      <a:pt x="159" y="1018"/>
                      <a:pt x="0" y="1761"/>
                      <a:pt x="512" y="1903"/>
                    </a:cubicBezTo>
                    <a:cubicBezTo>
                      <a:pt x="728" y="1965"/>
                      <a:pt x="945" y="2048"/>
                      <a:pt x="1152" y="2141"/>
                    </a:cubicBezTo>
                    <a:cubicBezTo>
                      <a:pt x="1007" y="2584"/>
                      <a:pt x="842" y="3028"/>
                      <a:pt x="677" y="3461"/>
                    </a:cubicBezTo>
                    <a:cubicBezTo>
                      <a:pt x="552" y="3791"/>
                      <a:pt x="823" y="4008"/>
                      <a:pt x="1099" y="4008"/>
                    </a:cubicBezTo>
                    <a:cubicBezTo>
                      <a:pt x="1281" y="4008"/>
                      <a:pt x="1466" y="3915"/>
                      <a:pt x="1544" y="3698"/>
                    </a:cubicBezTo>
                    <a:cubicBezTo>
                      <a:pt x="1698" y="3306"/>
                      <a:pt x="1842" y="2904"/>
                      <a:pt x="1977" y="2512"/>
                    </a:cubicBezTo>
                    <a:cubicBezTo>
                      <a:pt x="2224" y="2615"/>
                      <a:pt x="2472" y="2698"/>
                      <a:pt x="2740" y="2749"/>
                    </a:cubicBezTo>
                    <a:cubicBezTo>
                      <a:pt x="2775" y="2756"/>
                      <a:pt x="2809" y="2759"/>
                      <a:pt x="2841" y="2759"/>
                    </a:cubicBezTo>
                    <a:cubicBezTo>
                      <a:pt x="3334" y="2759"/>
                      <a:pt x="3519" y="1990"/>
                      <a:pt x="2977" y="1883"/>
                    </a:cubicBezTo>
                    <a:cubicBezTo>
                      <a:pt x="2729" y="1831"/>
                      <a:pt x="2482" y="1749"/>
                      <a:pt x="2255" y="1656"/>
                    </a:cubicBezTo>
                    <a:cubicBezTo>
                      <a:pt x="2358" y="1295"/>
                      <a:pt x="2441" y="934"/>
                      <a:pt x="2513" y="573"/>
                    </a:cubicBezTo>
                    <a:cubicBezTo>
                      <a:pt x="2575" y="225"/>
                      <a:pt x="2286" y="1"/>
                      <a:pt x="202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113;p4"/>
              <p:cNvSpPr/>
              <p:nvPr/>
            </p:nvSpPr>
            <p:spPr>
              <a:xfrm>
                <a:off x="2458950" y="728400"/>
                <a:ext cx="67825" cy="58925"/>
              </a:xfrm>
              <a:custGeom>
                <a:avLst/>
                <a:gdLst/>
                <a:ahLst/>
                <a:cxnLst/>
                <a:rect l="l" t="t" r="r" b="b"/>
                <a:pathLst>
                  <a:path w="2713" h="2357" extrusionOk="0">
                    <a:moveTo>
                      <a:pt x="1510" y="0"/>
                    </a:moveTo>
                    <a:cubicBezTo>
                      <a:pt x="1288" y="0"/>
                      <a:pt x="1065" y="67"/>
                      <a:pt x="877" y="205"/>
                    </a:cubicBezTo>
                    <a:cubicBezTo>
                      <a:pt x="774" y="287"/>
                      <a:pt x="671" y="370"/>
                      <a:pt x="558" y="452"/>
                    </a:cubicBezTo>
                    <a:cubicBezTo>
                      <a:pt x="93" y="792"/>
                      <a:pt x="0" y="1473"/>
                      <a:pt x="351" y="1938"/>
                    </a:cubicBezTo>
                    <a:cubicBezTo>
                      <a:pt x="552" y="2212"/>
                      <a:pt x="872" y="2357"/>
                      <a:pt x="1196" y="2357"/>
                    </a:cubicBezTo>
                    <a:cubicBezTo>
                      <a:pt x="1421" y="2357"/>
                      <a:pt x="1647" y="2288"/>
                      <a:pt x="1837" y="2144"/>
                    </a:cubicBezTo>
                    <a:cubicBezTo>
                      <a:pt x="1940" y="2072"/>
                      <a:pt x="2053" y="1989"/>
                      <a:pt x="2156" y="1906"/>
                    </a:cubicBezTo>
                    <a:cubicBezTo>
                      <a:pt x="2621" y="1556"/>
                      <a:pt x="2713" y="886"/>
                      <a:pt x="2362" y="421"/>
                    </a:cubicBezTo>
                    <a:cubicBezTo>
                      <a:pt x="2160" y="145"/>
                      <a:pt x="1837" y="0"/>
                      <a:pt x="1510"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114;p4"/>
              <p:cNvSpPr/>
              <p:nvPr/>
            </p:nvSpPr>
            <p:spPr>
              <a:xfrm>
                <a:off x="2521600" y="807300"/>
                <a:ext cx="63725" cy="54125"/>
              </a:xfrm>
              <a:custGeom>
                <a:avLst/>
                <a:gdLst/>
                <a:ahLst/>
                <a:cxnLst/>
                <a:rect l="l" t="t" r="r" b="b"/>
                <a:pathLst>
                  <a:path w="2549" h="2165" extrusionOk="0">
                    <a:moveTo>
                      <a:pt x="1157" y="1"/>
                    </a:moveTo>
                    <a:cubicBezTo>
                      <a:pt x="631" y="1"/>
                      <a:pt x="159" y="384"/>
                      <a:pt x="83" y="917"/>
                    </a:cubicBezTo>
                    <a:cubicBezTo>
                      <a:pt x="1" y="1484"/>
                      <a:pt x="413" y="2031"/>
                      <a:pt x="991" y="2113"/>
                    </a:cubicBezTo>
                    <a:lnTo>
                      <a:pt x="1270" y="2154"/>
                    </a:lnTo>
                    <a:cubicBezTo>
                      <a:pt x="1319" y="2162"/>
                      <a:pt x="1367" y="2165"/>
                      <a:pt x="1415" y="2165"/>
                    </a:cubicBezTo>
                    <a:cubicBezTo>
                      <a:pt x="1927" y="2165"/>
                      <a:pt x="2391" y="1776"/>
                      <a:pt x="2466" y="1257"/>
                    </a:cubicBezTo>
                    <a:cubicBezTo>
                      <a:pt x="2549" y="680"/>
                      <a:pt x="2136" y="133"/>
                      <a:pt x="1569" y="50"/>
                    </a:cubicBezTo>
                    <a:lnTo>
                      <a:pt x="1290" y="9"/>
                    </a:lnTo>
                    <a:cubicBezTo>
                      <a:pt x="1246" y="3"/>
                      <a:pt x="1201" y="1"/>
                      <a:pt x="1157"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115;p4"/>
              <p:cNvSpPr/>
              <p:nvPr/>
            </p:nvSpPr>
            <p:spPr>
              <a:xfrm>
                <a:off x="2562825" y="714100"/>
                <a:ext cx="72325" cy="53275"/>
              </a:xfrm>
              <a:custGeom>
                <a:avLst/>
                <a:gdLst/>
                <a:ahLst/>
                <a:cxnLst/>
                <a:rect l="l" t="t" r="r" b="b"/>
                <a:pathLst>
                  <a:path w="2893" h="2131" extrusionOk="0">
                    <a:moveTo>
                      <a:pt x="1426" y="1"/>
                    </a:moveTo>
                    <a:cubicBezTo>
                      <a:pt x="216" y="1"/>
                      <a:pt x="1" y="1930"/>
                      <a:pt x="1302" y="2118"/>
                    </a:cubicBezTo>
                    <a:cubicBezTo>
                      <a:pt x="1362" y="2127"/>
                      <a:pt x="1420" y="2131"/>
                      <a:pt x="1475" y="2131"/>
                    </a:cubicBezTo>
                    <a:cubicBezTo>
                      <a:pt x="2677" y="2131"/>
                      <a:pt x="2892" y="200"/>
                      <a:pt x="1601" y="14"/>
                    </a:cubicBezTo>
                    <a:cubicBezTo>
                      <a:pt x="1541" y="5"/>
                      <a:pt x="1482" y="1"/>
                      <a:pt x="1426"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116;p4"/>
              <p:cNvSpPr/>
              <p:nvPr/>
            </p:nvSpPr>
            <p:spPr>
              <a:xfrm>
                <a:off x="3033750" y="467675"/>
                <a:ext cx="46950" cy="40975"/>
              </a:xfrm>
              <a:custGeom>
                <a:avLst/>
                <a:gdLst/>
                <a:ahLst/>
                <a:cxnLst/>
                <a:rect l="l" t="t" r="r" b="b"/>
                <a:pathLst>
                  <a:path w="1878" h="1639" extrusionOk="0">
                    <a:moveTo>
                      <a:pt x="1045" y="0"/>
                    </a:moveTo>
                    <a:cubicBezTo>
                      <a:pt x="892" y="0"/>
                      <a:pt x="739" y="47"/>
                      <a:pt x="610" y="143"/>
                    </a:cubicBezTo>
                    <a:cubicBezTo>
                      <a:pt x="527" y="205"/>
                      <a:pt x="454" y="257"/>
                      <a:pt x="383" y="319"/>
                    </a:cubicBezTo>
                    <a:cubicBezTo>
                      <a:pt x="62" y="556"/>
                      <a:pt x="1" y="1020"/>
                      <a:pt x="238" y="1350"/>
                    </a:cubicBezTo>
                    <a:cubicBezTo>
                      <a:pt x="378" y="1539"/>
                      <a:pt x="602" y="1638"/>
                      <a:pt x="828" y="1638"/>
                    </a:cubicBezTo>
                    <a:cubicBezTo>
                      <a:pt x="983" y="1638"/>
                      <a:pt x="1139" y="1591"/>
                      <a:pt x="1270" y="1495"/>
                    </a:cubicBezTo>
                    <a:cubicBezTo>
                      <a:pt x="1342" y="1433"/>
                      <a:pt x="1414" y="1381"/>
                      <a:pt x="1486" y="1330"/>
                    </a:cubicBezTo>
                    <a:cubicBezTo>
                      <a:pt x="1816" y="1082"/>
                      <a:pt x="1878" y="617"/>
                      <a:pt x="1641" y="298"/>
                    </a:cubicBezTo>
                    <a:cubicBezTo>
                      <a:pt x="1494" y="102"/>
                      <a:pt x="1269" y="0"/>
                      <a:pt x="1045"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117;p4"/>
              <p:cNvSpPr/>
              <p:nvPr/>
            </p:nvSpPr>
            <p:spPr>
              <a:xfrm>
                <a:off x="3077075" y="522600"/>
                <a:ext cx="44125" cy="37525"/>
              </a:xfrm>
              <a:custGeom>
                <a:avLst/>
                <a:gdLst/>
                <a:ahLst/>
                <a:cxnLst/>
                <a:rect l="l" t="t" r="r" b="b"/>
                <a:pathLst>
                  <a:path w="1765" h="1501" extrusionOk="0">
                    <a:moveTo>
                      <a:pt x="789" y="1"/>
                    </a:moveTo>
                    <a:cubicBezTo>
                      <a:pt x="429" y="1"/>
                      <a:pt x="110" y="272"/>
                      <a:pt x="62" y="628"/>
                    </a:cubicBezTo>
                    <a:cubicBezTo>
                      <a:pt x="1" y="1031"/>
                      <a:pt x="289" y="1402"/>
                      <a:pt x="681" y="1464"/>
                    </a:cubicBezTo>
                    <a:lnTo>
                      <a:pt x="878" y="1494"/>
                    </a:lnTo>
                    <a:cubicBezTo>
                      <a:pt x="910" y="1499"/>
                      <a:pt x="942" y="1501"/>
                      <a:pt x="974" y="1501"/>
                    </a:cubicBezTo>
                    <a:cubicBezTo>
                      <a:pt x="1339" y="1501"/>
                      <a:pt x="1666" y="1235"/>
                      <a:pt x="1713" y="866"/>
                    </a:cubicBezTo>
                    <a:cubicBezTo>
                      <a:pt x="1765" y="463"/>
                      <a:pt x="1486" y="91"/>
                      <a:pt x="1084" y="30"/>
                    </a:cubicBezTo>
                    <a:lnTo>
                      <a:pt x="898" y="9"/>
                    </a:lnTo>
                    <a:cubicBezTo>
                      <a:pt x="862" y="3"/>
                      <a:pt x="825" y="1"/>
                      <a:pt x="789"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118;p4"/>
              <p:cNvSpPr/>
              <p:nvPr/>
            </p:nvSpPr>
            <p:spPr>
              <a:xfrm>
                <a:off x="3105725" y="457875"/>
                <a:ext cx="50275" cy="36825"/>
              </a:xfrm>
              <a:custGeom>
                <a:avLst/>
                <a:gdLst/>
                <a:ahLst/>
                <a:cxnLst/>
                <a:rect l="l" t="t" r="r" b="b"/>
                <a:pathLst>
                  <a:path w="2011" h="1473" extrusionOk="0">
                    <a:moveTo>
                      <a:pt x="983" y="0"/>
                    </a:moveTo>
                    <a:cubicBezTo>
                      <a:pt x="149" y="0"/>
                      <a:pt x="0" y="1336"/>
                      <a:pt x="897" y="1463"/>
                    </a:cubicBezTo>
                    <a:cubicBezTo>
                      <a:pt x="938" y="1469"/>
                      <a:pt x="978" y="1472"/>
                      <a:pt x="1017" y="1472"/>
                    </a:cubicBezTo>
                    <a:cubicBezTo>
                      <a:pt x="1853" y="1472"/>
                      <a:pt x="2010" y="137"/>
                      <a:pt x="1103" y="9"/>
                    </a:cubicBezTo>
                    <a:cubicBezTo>
                      <a:pt x="1062" y="3"/>
                      <a:pt x="1022" y="0"/>
                      <a:pt x="983"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19" name="Google Shape;119;p4"/>
            <p:cNvGrpSpPr/>
            <p:nvPr/>
          </p:nvGrpSpPr>
          <p:grpSpPr>
            <a:xfrm rot="5400000">
              <a:off x="-746918" y="3885557"/>
              <a:ext cx="1443133" cy="1470437"/>
              <a:chOff x="5510175" y="238275"/>
              <a:chExt cx="2841932" cy="2895701"/>
            </a:xfrm>
          </p:grpSpPr>
          <p:sp>
            <p:nvSpPr>
              <p:cNvPr id="120" name="Google Shape;120;p4"/>
              <p:cNvSpPr/>
              <p:nvPr/>
            </p:nvSpPr>
            <p:spPr>
              <a:xfrm>
                <a:off x="5510175" y="238275"/>
                <a:ext cx="2841932" cy="2895701"/>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121;p4"/>
              <p:cNvSpPr/>
              <p:nvPr/>
            </p:nvSpPr>
            <p:spPr>
              <a:xfrm>
                <a:off x="5774125" y="2413353"/>
                <a:ext cx="160200" cy="180987"/>
              </a:xfrm>
              <a:custGeom>
                <a:avLst/>
                <a:gdLst/>
                <a:ahLst/>
                <a:cxnLst/>
                <a:rect l="l" t="t" r="r" b="b"/>
                <a:pathLst>
                  <a:path w="1734" h="1959" extrusionOk="0">
                    <a:moveTo>
                      <a:pt x="991" y="1"/>
                    </a:moveTo>
                    <a:cubicBezTo>
                      <a:pt x="816" y="1"/>
                      <a:pt x="681" y="104"/>
                      <a:pt x="578" y="249"/>
                    </a:cubicBezTo>
                    <a:cubicBezTo>
                      <a:pt x="568" y="258"/>
                      <a:pt x="557" y="279"/>
                      <a:pt x="537" y="300"/>
                    </a:cubicBezTo>
                    <a:cubicBezTo>
                      <a:pt x="351" y="320"/>
                      <a:pt x="217" y="465"/>
                      <a:pt x="145" y="650"/>
                    </a:cubicBezTo>
                    <a:cubicBezTo>
                      <a:pt x="0" y="1012"/>
                      <a:pt x="0" y="1393"/>
                      <a:pt x="248" y="1703"/>
                    </a:cubicBezTo>
                    <a:cubicBezTo>
                      <a:pt x="381" y="1873"/>
                      <a:pt x="606" y="1959"/>
                      <a:pt x="825" y="1959"/>
                    </a:cubicBezTo>
                    <a:cubicBezTo>
                      <a:pt x="910" y="1959"/>
                      <a:pt x="995" y="1946"/>
                      <a:pt x="1073" y="1920"/>
                    </a:cubicBezTo>
                    <a:cubicBezTo>
                      <a:pt x="1373" y="1837"/>
                      <a:pt x="1630" y="1579"/>
                      <a:pt x="1692" y="1269"/>
                    </a:cubicBezTo>
                    <a:cubicBezTo>
                      <a:pt x="1733" y="1074"/>
                      <a:pt x="1713" y="898"/>
                      <a:pt x="1661" y="733"/>
                    </a:cubicBezTo>
                    <a:cubicBezTo>
                      <a:pt x="1692" y="547"/>
                      <a:pt x="1579" y="362"/>
                      <a:pt x="1424" y="258"/>
                    </a:cubicBezTo>
                    <a:cubicBezTo>
                      <a:pt x="1393" y="228"/>
                      <a:pt x="1362" y="187"/>
                      <a:pt x="1331" y="145"/>
                    </a:cubicBezTo>
                    <a:cubicBezTo>
                      <a:pt x="1259" y="52"/>
                      <a:pt x="1104" y="1"/>
                      <a:pt x="991"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122;p4"/>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123;p4"/>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124;p4"/>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125;p4"/>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126;p4"/>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127;p4"/>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128;p4"/>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129;p4"/>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130;p4"/>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131;p4"/>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2" name="Google Shape;132;p4"/>
              <p:cNvSpPr/>
              <p:nvPr/>
            </p:nvSpPr>
            <p:spPr>
              <a:xfrm>
                <a:off x="6845264" y="2369284"/>
                <a:ext cx="134516" cy="124261"/>
              </a:xfrm>
              <a:custGeom>
                <a:avLst/>
                <a:gdLst/>
                <a:ahLst/>
                <a:cxnLst/>
                <a:rect l="l" t="t" r="r" b="b"/>
                <a:pathLst>
                  <a:path w="1456" h="1345" extrusionOk="0">
                    <a:moveTo>
                      <a:pt x="894" y="0"/>
                    </a:moveTo>
                    <a:cubicBezTo>
                      <a:pt x="878" y="0"/>
                      <a:pt x="862" y="1"/>
                      <a:pt x="846" y="3"/>
                    </a:cubicBezTo>
                    <a:cubicBezTo>
                      <a:pt x="733" y="13"/>
                      <a:pt x="630" y="55"/>
                      <a:pt x="537" y="107"/>
                    </a:cubicBezTo>
                    <a:cubicBezTo>
                      <a:pt x="496" y="127"/>
                      <a:pt x="465" y="137"/>
                      <a:pt x="434" y="158"/>
                    </a:cubicBezTo>
                    <a:cubicBezTo>
                      <a:pt x="321" y="240"/>
                      <a:pt x="238" y="343"/>
                      <a:pt x="186" y="478"/>
                    </a:cubicBezTo>
                    <a:cubicBezTo>
                      <a:pt x="176" y="488"/>
                      <a:pt x="156" y="509"/>
                      <a:pt x="145" y="529"/>
                    </a:cubicBezTo>
                    <a:cubicBezTo>
                      <a:pt x="1" y="746"/>
                      <a:pt x="104" y="1056"/>
                      <a:pt x="321" y="1189"/>
                    </a:cubicBezTo>
                    <a:cubicBezTo>
                      <a:pt x="351" y="1200"/>
                      <a:pt x="383" y="1221"/>
                      <a:pt x="413" y="1231"/>
                    </a:cubicBezTo>
                    <a:cubicBezTo>
                      <a:pt x="475" y="1272"/>
                      <a:pt x="537" y="1313"/>
                      <a:pt x="619" y="1324"/>
                    </a:cubicBezTo>
                    <a:cubicBezTo>
                      <a:pt x="733" y="1344"/>
                      <a:pt x="836" y="1344"/>
                      <a:pt x="950" y="1344"/>
                    </a:cubicBezTo>
                    <a:cubicBezTo>
                      <a:pt x="1197" y="1344"/>
                      <a:pt x="1435" y="1127"/>
                      <a:pt x="1424" y="870"/>
                    </a:cubicBezTo>
                    <a:cubicBezTo>
                      <a:pt x="1424" y="808"/>
                      <a:pt x="1414" y="756"/>
                      <a:pt x="1403" y="705"/>
                    </a:cubicBezTo>
                    <a:cubicBezTo>
                      <a:pt x="1455" y="509"/>
                      <a:pt x="1393" y="282"/>
                      <a:pt x="1218" y="178"/>
                    </a:cubicBezTo>
                    <a:cubicBezTo>
                      <a:pt x="1144" y="77"/>
                      <a:pt x="1029" y="0"/>
                      <a:pt x="89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133;p4"/>
              <p:cNvSpPr/>
              <p:nvPr/>
            </p:nvSpPr>
            <p:spPr>
              <a:xfrm>
                <a:off x="7625844" y="1755831"/>
                <a:ext cx="99132" cy="115392"/>
              </a:xfrm>
              <a:custGeom>
                <a:avLst/>
                <a:gdLst/>
                <a:ahLst/>
                <a:cxnLst/>
                <a:rect l="l" t="t" r="r" b="b"/>
                <a:pathLst>
                  <a:path w="1073" h="1249" extrusionOk="0">
                    <a:moveTo>
                      <a:pt x="484" y="0"/>
                    </a:moveTo>
                    <a:cubicBezTo>
                      <a:pt x="227" y="0"/>
                      <a:pt x="0" y="217"/>
                      <a:pt x="0" y="485"/>
                    </a:cubicBezTo>
                    <a:cubicBezTo>
                      <a:pt x="0" y="588"/>
                      <a:pt x="41" y="681"/>
                      <a:pt x="103" y="764"/>
                    </a:cubicBezTo>
                    <a:lnTo>
                      <a:pt x="103" y="774"/>
                    </a:lnTo>
                    <a:cubicBezTo>
                      <a:pt x="103" y="1032"/>
                      <a:pt x="319" y="1248"/>
                      <a:pt x="578" y="1248"/>
                    </a:cubicBezTo>
                    <a:cubicBezTo>
                      <a:pt x="846" y="1248"/>
                      <a:pt x="1062" y="1032"/>
                      <a:pt x="1062" y="774"/>
                    </a:cubicBezTo>
                    <a:cubicBezTo>
                      <a:pt x="1062" y="599"/>
                      <a:pt x="1073" y="423"/>
                      <a:pt x="980" y="269"/>
                    </a:cubicBezTo>
                    <a:cubicBezTo>
                      <a:pt x="876" y="83"/>
                      <a:pt x="691" y="0"/>
                      <a:pt x="48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34" name="Google Shape;134;p4"/>
            <p:cNvGrpSpPr/>
            <p:nvPr/>
          </p:nvGrpSpPr>
          <p:grpSpPr>
            <a:xfrm rot="-5400000" flipH="1">
              <a:off x="7930732" y="3885557"/>
              <a:ext cx="1443133" cy="1470437"/>
              <a:chOff x="5510175" y="238275"/>
              <a:chExt cx="2841932" cy="2895701"/>
            </a:xfrm>
          </p:grpSpPr>
          <p:sp>
            <p:nvSpPr>
              <p:cNvPr id="135" name="Google Shape;135;p4"/>
              <p:cNvSpPr/>
              <p:nvPr/>
            </p:nvSpPr>
            <p:spPr>
              <a:xfrm>
                <a:off x="5510175" y="238275"/>
                <a:ext cx="2841932" cy="2895701"/>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6" name="Google Shape;136;p4"/>
              <p:cNvSpPr/>
              <p:nvPr/>
            </p:nvSpPr>
            <p:spPr>
              <a:xfrm>
                <a:off x="5774125" y="2413353"/>
                <a:ext cx="160200" cy="180987"/>
              </a:xfrm>
              <a:custGeom>
                <a:avLst/>
                <a:gdLst/>
                <a:ahLst/>
                <a:cxnLst/>
                <a:rect l="l" t="t" r="r" b="b"/>
                <a:pathLst>
                  <a:path w="1734" h="1959" extrusionOk="0">
                    <a:moveTo>
                      <a:pt x="991" y="1"/>
                    </a:moveTo>
                    <a:cubicBezTo>
                      <a:pt x="816" y="1"/>
                      <a:pt x="681" y="104"/>
                      <a:pt x="578" y="249"/>
                    </a:cubicBezTo>
                    <a:cubicBezTo>
                      <a:pt x="568" y="258"/>
                      <a:pt x="557" y="279"/>
                      <a:pt x="537" y="300"/>
                    </a:cubicBezTo>
                    <a:cubicBezTo>
                      <a:pt x="351" y="320"/>
                      <a:pt x="217" y="465"/>
                      <a:pt x="145" y="650"/>
                    </a:cubicBezTo>
                    <a:cubicBezTo>
                      <a:pt x="0" y="1012"/>
                      <a:pt x="0" y="1393"/>
                      <a:pt x="248" y="1703"/>
                    </a:cubicBezTo>
                    <a:cubicBezTo>
                      <a:pt x="381" y="1873"/>
                      <a:pt x="606" y="1959"/>
                      <a:pt x="825" y="1959"/>
                    </a:cubicBezTo>
                    <a:cubicBezTo>
                      <a:pt x="910" y="1959"/>
                      <a:pt x="995" y="1946"/>
                      <a:pt x="1073" y="1920"/>
                    </a:cubicBezTo>
                    <a:cubicBezTo>
                      <a:pt x="1373" y="1837"/>
                      <a:pt x="1630" y="1579"/>
                      <a:pt x="1692" y="1269"/>
                    </a:cubicBezTo>
                    <a:cubicBezTo>
                      <a:pt x="1733" y="1074"/>
                      <a:pt x="1713" y="898"/>
                      <a:pt x="1661" y="733"/>
                    </a:cubicBezTo>
                    <a:cubicBezTo>
                      <a:pt x="1692" y="547"/>
                      <a:pt x="1579" y="362"/>
                      <a:pt x="1424" y="258"/>
                    </a:cubicBezTo>
                    <a:cubicBezTo>
                      <a:pt x="1393" y="228"/>
                      <a:pt x="1362" y="187"/>
                      <a:pt x="1331" y="145"/>
                    </a:cubicBezTo>
                    <a:cubicBezTo>
                      <a:pt x="1259" y="52"/>
                      <a:pt x="1104" y="1"/>
                      <a:pt x="991"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7" name="Google Shape;137;p4"/>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138;p4"/>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9" name="Google Shape;139;p4"/>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0" name="Google Shape;140;p4"/>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1" name="Google Shape;141;p4"/>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2" name="Google Shape;142;p4"/>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3" name="Google Shape;143;p4"/>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4" name="Google Shape;144;p4"/>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5" name="Google Shape;145;p4"/>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6" name="Google Shape;146;p4"/>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7" name="Google Shape;147;p4"/>
              <p:cNvSpPr/>
              <p:nvPr/>
            </p:nvSpPr>
            <p:spPr>
              <a:xfrm>
                <a:off x="6845264" y="2369284"/>
                <a:ext cx="134516" cy="124261"/>
              </a:xfrm>
              <a:custGeom>
                <a:avLst/>
                <a:gdLst/>
                <a:ahLst/>
                <a:cxnLst/>
                <a:rect l="l" t="t" r="r" b="b"/>
                <a:pathLst>
                  <a:path w="1456" h="1345" extrusionOk="0">
                    <a:moveTo>
                      <a:pt x="894" y="0"/>
                    </a:moveTo>
                    <a:cubicBezTo>
                      <a:pt x="878" y="0"/>
                      <a:pt x="862" y="1"/>
                      <a:pt x="846" y="3"/>
                    </a:cubicBezTo>
                    <a:cubicBezTo>
                      <a:pt x="733" y="13"/>
                      <a:pt x="630" y="55"/>
                      <a:pt x="537" y="107"/>
                    </a:cubicBezTo>
                    <a:cubicBezTo>
                      <a:pt x="496" y="127"/>
                      <a:pt x="465" y="137"/>
                      <a:pt x="434" y="158"/>
                    </a:cubicBezTo>
                    <a:cubicBezTo>
                      <a:pt x="321" y="240"/>
                      <a:pt x="238" y="343"/>
                      <a:pt x="186" y="478"/>
                    </a:cubicBezTo>
                    <a:cubicBezTo>
                      <a:pt x="176" y="488"/>
                      <a:pt x="156" y="509"/>
                      <a:pt x="145" y="529"/>
                    </a:cubicBezTo>
                    <a:cubicBezTo>
                      <a:pt x="1" y="746"/>
                      <a:pt x="104" y="1056"/>
                      <a:pt x="321" y="1189"/>
                    </a:cubicBezTo>
                    <a:cubicBezTo>
                      <a:pt x="351" y="1200"/>
                      <a:pt x="383" y="1221"/>
                      <a:pt x="413" y="1231"/>
                    </a:cubicBezTo>
                    <a:cubicBezTo>
                      <a:pt x="475" y="1272"/>
                      <a:pt x="537" y="1313"/>
                      <a:pt x="619" y="1324"/>
                    </a:cubicBezTo>
                    <a:cubicBezTo>
                      <a:pt x="733" y="1344"/>
                      <a:pt x="836" y="1344"/>
                      <a:pt x="950" y="1344"/>
                    </a:cubicBezTo>
                    <a:cubicBezTo>
                      <a:pt x="1197" y="1344"/>
                      <a:pt x="1435" y="1127"/>
                      <a:pt x="1424" y="870"/>
                    </a:cubicBezTo>
                    <a:cubicBezTo>
                      <a:pt x="1424" y="808"/>
                      <a:pt x="1414" y="756"/>
                      <a:pt x="1403" y="705"/>
                    </a:cubicBezTo>
                    <a:cubicBezTo>
                      <a:pt x="1455" y="509"/>
                      <a:pt x="1393" y="282"/>
                      <a:pt x="1218" y="178"/>
                    </a:cubicBezTo>
                    <a:cubicBezTo>
                      <a:pt x="1144" y="77"/>
                      <a:pt x="1029" y="0"/>
                      <a:pt x="89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8" name="Google Shape;148;p4"/>
              <p:cNvSpPr/>
              <p:nvPr/>
            </p:nvSpPr>
            <p:spPr>
              <a:xfrm>
                <a:off x="7625844" y="1755831"/>
                <a:ext cx="99132" cy="115392"/>
              </a:xfrm>
              <a:custGeom>
                <a:avLst/>
                <a:gdLst/>
                <a:ahLst/>
                <a:cxnLst/>
                <a:rect l="l" t="t" r="r" b="b"/>
                <a:pathLst>
                  <a:path w="1073" h="1249" extrusionOk="0">
                    <a:moveTo>
                      <a:pt x="484" y="0"/>
                    </a:moveTo>
                    <a:cubicBezTo>
                      <a:pt x="227" y="0"/>
                      <a:pt x="0" y="217"/>
                      <a:pt x="0" y="485"/>
                    </a:cubicBezTo>
                    <a:cubicBezTo>
                      <a:pt x="0" y="588"/>
                      <a:pt x="41" y="681"/>
                      <a:pt x="103" y="764"/>
                    </a:cubicBezTo>
                    <a:lnTo>
                      <a:pt x="103" y="774"/>
                    </a:lnTo>
                    <a:cubicBezTo>
                      <a:pt x="103" y="1032"/>
                      <a:pt x="319" y="1248"/>
                      <a:pt x="578" y="1248"/>
                    </a:cubicBezTo>
                    <a:cubicBezTo>
                      <a:pt x="846" y="1248"/>
                      <a:pt x="1062" y="1032"/>
                      <a:pt x="1062" y="774"/>
                    </a:cubicBezTo>
                    <a:cubicBezTo>
                      <a:pt x="1062" y="599"/>
                      <a:pt x="1073" y="423"/>
                      <a:pt x="980" y="269"/>
                    </a:cubicBezTo>
                    <a:cubicBezTo>
                      <a:pt x="876" y="83"/>
                      <a:pt x="691" y="0"/>
                      <a:pt x="48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49" name="Google Shape;149;p4"/>
            <p:cNvGrpSpPr/>
            <p:nvPr/>
          </p:nvGrpSpPr>
          <p:grpSpPr>
            <a:xfrm rot="10800000">
              <a:off x="228246" y="142502"/>
              <a:ext cx="345669" cy="572700"/>
              <a:chOff x="3330825" y="1367375"/>
              <a:chExt cx="280075" cy="464025"/>
            </a:xfrm>
          </p:grpSpPr>
          <p:sp>
            <p:nvSpPr>
              <p:cNvPr id="150" name="Google Shape;150;p4"/>
              <p:cNvSpPr/>
              <p:nvPr/>
            </p:nvSpPr>
            <p:spPr>
              <a:xfrm>
                <a:off x="3484800" y="1720525"/>
                <a:ext cx="115550" cy="110875"/>
              </a:xfrm>
              <a:custGeom>
                <a:avLst/>
                <a:gdLst/>
                <a:ahLst/>
                <a:cxnLst/>
                <a:rect l="l" t="t" r="r" b="b"/>
                <a:pathLst>
                  <a:path w="4622" h="4435" extrusionOk="0">
                    <a:moveTo>
                      <a:pt x="2311" y="0"/>
                    </a:moveTo>
                    <a:cubicBezTo>
                      <a:pt x="2159" y="0"/>
                      <a:pt x="2006" y="13"/>
                      <a:pt x="1857" y="37"/>
                    </a:cubicBezTo>
                    <a:cubicBezTo>
                      <a:pt x="764" y="233"/>
                      <a:pt x="0" y="1265"/>
                      <a:pt x="51" y="2348"/>
                    </a:cubicBezTo>
                    <a:cubicBezTo>
                      <a:pt x="51" y="2461"/>
                      <a:pt x="72" y="2574"/>
                      <a:pt x="93" y="2678"/>
                    </a:cubicBezTo>
                    <a:cubicBezTo>
                      <a:pt x="113" y="2998"/>
                      <a:pt x="196" y="3307"/>
                      <a:pt x="351" y="3606"/>
                    </a:cubicBezTo>
                    <a:cubicBezTo>
                      <a:pt x="665" y="4200"/>
                      <a:pt x="1226" y="4435"/>
                      <a:pt x="1815" y="4435"/>
                    </a:cubicBezTo>
                    <a:cubicBezTo>
                      <a:pt x="2249" y="4435"/>
                      <a:pt x="2698" y="4307"/>
                      <a:pt x="3074" y="4101"/>
                    </a:cubicBezTo>
                    <a:cubicBezTo>
                      <a:pt x="4054" y="3555"/>
                      <a:pt x="4621" y="2430"/>
                      <a:pt x="4312" y="1337"/>
                    </a:cubicBezTo>
                    <a:cubicBezTo>
                      <a:pt x="4057" y="414"/>
                      <a:pt x="3188" y="0"/>
                      <a:pt x="2311" y="0"/>
                    </a:cubicBezTo>
                    <a:close/>
                  </a:path>
                </a:pathLst>
              </a:custGeom>
              <a:solidFill>
                <a:srgbClr val="AAB3E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1" name="Google Shape;151;p4"/>
              <p:cNvSpPr/>
              <p:nvPr/>
            </p:nvSpPr>
            <p:spPr>
              <a:xfrm>
                <a:off x="3477400" y="1543325"/>
                <a:ext cx="133500" cy="103775"/>
              </a:xfrm>
              <a:custGeom>
                <a:avLst/>
                <a:gdLst/>
                <a:ahLst/>
                <a:cxnLst/>
                <a:rect l="l" t="t" r="r" b="b"/>
                <a:pathLst>
                  <a:path w="5340" h="4151" extrusionOk="0">
                    <a:moveTo>
                      <a:pt x="2983" y="1"/>
                    </a:moveTo>
                    <a:cubicBezTo>
                      <a:pt x="2469" y="1"/>
                      <a:pt x="1956" y="154"/>
                      <a:pt x="1575" y="451"/>
                    </a:cubicBezTo>
                    <a:cubicBezTo>
                      <a:pt x="0" y="1662"/>
                      <a:pt x="1018" y="4151"/>
                      <a:pt x="2737" y="4151"/>
                    </a:cubicBezTo>
                    <a:cubicBezTo>
                      <a:pt x="2819" y="4151"/>
                      <a:pt x="2903" y="4145"/>
                      <a:pt x="2988" y="4134"/>
                    </a:cubicBezTo>
                    <a:cubicBezTo>
                      <a:pt x="3494" y="4134"/>
                      <a:pt x="3999" y="3938"/>
                      <a:pt x="4432" y="3576"/>
                    </a:cubicBezTo>
                    <a:cubicBezTo>
                      <a:pt x="5340" y="2834"/>
                      <a:pt x="5340" y="1555"/>
                      <a:pt x="4629" y="699"/>
                    </a:cubicBezTo>
                    <a:cubicBezTo>
                      <a:pt x="4237" y="228"/>
                      <a:pt x="3610" y="1"/>
                      <a:pt x="2983" y="1"/>
                    </a:cubicBezTo>
                    <a:close/>
                  </a:path>
                </a:pathLst>
              </a:custGeom>
              <a:solidFill>
                <a:srgbClr val="AAB3E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2" name="Google Shape;152;p4"/>
              <p:cNvSpPr/>
              <p:nvPr/>
            </p:nvSpPr>
            <p:spPr>
              <a:xfrm>
                <a:off x="3330825" y="1489400"/>
                <a:ext cx="143400" cy="134750"/>
              </a:xfrm>
              <a:custGeom>
                <a:avLst/>
                <a:gdLst/>
                <a:ahLst/>
                <a:cxnLst/>
                <a:rect l="l" t="t" r="r" b="b"/>
                <a:pathLst>
                  <a:path w="5736" h="5390" extrusionOk="0">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solidFill>
                <a:srgbClr val="AAB3E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153;p4"/>
              <p:cNvSpPr/>
              <p:nvPr/>
            </p:nvSpPr>
            <p:spPr>
              <a:xfrm>
                <a:off x="3451275" y="1367375"/>
                <a:ext cx="111650" cy="100400"/>
              </a:xfrm>
              <a:custGeom>
                <a:avLst/>
                <a:gdLst/>
                <a:ahLst/>
                <a:cxnLst/>
                <a:rect l="l" t="t" r="r" b="b"/>
                <a:pathLst>
                  <a:path w="4466" h="4016" extrusionOk="0">
                    <a:moveTo>
                      <a:pt x="2077" y="0"/>
                    </a:moveTo>
                    <a:cubicBezTo>
                      <a:pt x="1557" y="0"/>
                      <a:pt x="1026" y="185"/>
                      <a:pt x="660" y="506"/>
                    </a:cubicBezTo>
                    <a:cubicBezTo>
                      <a:pt x="640" y="537"/>
                      <a:pt x="608" y="558"/>
                      <a:pt x="588" y="578"/>
                    </a:cubicBezTo>
                    <a:cubicBezTo>
                      <a:pt x="299" y="805"/>
                      <a:pt x="134" y="1145"/>
                      <a:pt x="83" y="1517"/>
                    </a:cubicBezTo>
                    <a:cubicBezTo>
                      <a:pt x="0" y="1950"/>
                      <a:pt x="62" y="2404"/>
                      <a:pt x="258" y="2827"/>
                    </a:cubicBezTo>
                    <a:cubicBezTo>
                      <a:pt x="340" y="3002"/>
                      <a:pt x="443" y="3146"/>
                      <a:pt x="567" y="3270"/>
                    </a:cubicBezTo>
                    <a:cubicBezTo>
                      <a:pt x="805" y="3570"/>
                      <a:pt x="1104" y="3817"/>
                      <a:pt x="1465" y="3930"/>
                    </a:cubicBezTo>
                    <a:cubicBezTo>
                      <a:pt x="1650" y="3988"/>
                      <a:pt x="1827" y="4015"/>
                      <a:pt x="1997" y="4015"/>
                    </a:cubicBezTo>
                    <a:cubicBezTo>
                      <a:pt x="3607" y="4015"/>
                      <a:pt x="4465" y="1592"/>
                      <a:pt x="3280" y="444"/>
                    </a:cubicBezTo>
                    <a:cubicBezTo>
                      <a:pt x="2965" y="138"/>
                      <a:pt x="2525" y="0"/>
                      <a:pt x="2077" y="0"/>
                    </a:cubicBezTo>
                    <a:close/>
                  </a:path>
                </a:pathLst>
              </a:custGeom>
              <a:solidFill>
                <a:srgbClr val="AAB3E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4" name="Google Shape;154;p4"/>
              <p:cNvSpPr/>
              <p:nvPr/>
            </p:nvSpPr>
            <p:spPr>
              <a:xfrm>
                <a:off x="3353000" y="1520100"/>
                <a:ext cx="54450" cy="76825"/>
              </a:xfrm>
              <a:custGeom>
                <a:avLst/>
                <a:gdLst/>
                <a:ahLst/>
                <a:cxnLst/>
                <a:rect l="l" t="t" r="r" b="b"/>
                <a:pathLst>
                  <a:path w="2178" h="3073" extrusionOk="0">
                    <a:moveTo>
                      <a:pt x="1092" y="1"/>
                    </a:moveTo>
                    <a:cubicBezTo>
                      <a:pt x="1037" y="1"/>
                      <a:pt x="980" y="21"/>
                      <a:pt x="929" y="70"/>
                    </a:cubicBezTo>
                    <a:cubicBezTo>
                      <a:pt x="1" y="906"/>
                      <a:pt x="558" y="2999"/>
                      <a:pt x="1868" y="3072"/>
                    </a:cubicBezTo>
                    <a:cubicBezTo>
                      <a:pt x="1875" y="3073"/>
                      <a:pt x="1881" y="3073"/>
                      <a:pt x="1887" y="3073"/>
                    </a:cubicBezTo>
                    <a:cubicBezTo>
                      <a:pt x="2178" y="3073"/>
                      <a:pt x="2171" y="2607"/>
                      <a:pt x="1868" y="2598"/>
                    </a:cubicBezTo>
                    <a:cubicBezTo>
                      <a:pt x="960" y="2546"/>
                      <a:pt x="672" y="947"/>
                      <a:pt x="1270" y="411"/>
                    </a:cubicBezTo>
                    <a:cubicBezTo>
                      <a:pt x="1446" y="243"/>
                      <a:pt x="1281" y="1"/>
                      <a:pt x="1092"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5" name="Google Shape;155;p4"/>
              <p:cNvSpPr/>
              <p:nvPr/>
            </p:nvSpPr>
            <p:spPr>
              <a:xfrm>
                <a:off x="3451525" y="1381525"/>
                <a:ext cx="55450" cy="76050"/>
              </a:xfrm>
              <a:custGeom>
                <a:avLst/>
                <a:gdLst/>
                <a:ahLst/>
                <a:cxnLst/>
                <a:rect l="l" t="t" r="r" b="b"/>
                <a:pathLst>
                  <a:path w="2218" h="3042" extrusionOk="0">
                    <a:moveTo>
                      <a:pt x="1304" y="0"/>
                    </a:moveTo>
                    <a:cubicBezTo>
                      <a:pt x="1263" y="0"/>
                      <a:pt x="1220" y="13"/>
                      <a:pt x="1176" y="43"/>
                    </a:cubicBezTo>
                    <a:cubicBezTo>
                      <a:pt x="0" y="827"/>
                      <a:pt x="815" y="2395"/>
                      <a:pt x="1754" y="3004"/>
                    </a:cubicBezTo>
                    <a:cubicBezTo>
                      <a:pt x="1795" y="3030"/>
                      <a:pt x="1837" y="3042"/>
                      <a:pt x="1876" y="3042"/>
                    </a:cubicBezTo>
                    <a:cubicBezTo>
                      <a:pt x="2079" y="3042"/>
                      <a:pt x="2218" y="2729"/>
                      <a:pt x="2001" y="2591"/>
                    </a:cubicBezTo>
                    <a:cubicBezTo>
                      <a:pt x="1382" y="2188"/>
                      <a:pt x="578" y="1012"/>
                      <a:pt x="1424" y="455"/>
                    </a:cubicBezTo>
                    <a:cubicBezTo>
                      <a:pt x="1638" y="310"/>
                      <a:pt x="1504" y="0"/>
                      <a:pt x="1304"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6" name="Google Shape;156;p4"/>
              <p:cNvSpPr/>
              <p:nvPr/>
            </p:nvSpPr>
            <p:spPr>
              <a:xfrm>
                <a:off x="3507475" y="1562550"/>
                <a:ext cx="38475" cy="55175"/>
              </a:xfrm>
              <a:custGeom>
                <a:avLst/>
                <a:gdLst/>
                <a:ahLst/>
                <a:cxnLst/>
                <a:rect l="l" t="t" r="r" b="b"/>
                <a:pathLst>
                  <a:path w="1539" h="2207" extrusionOk="0">
                    <a:moveTo>
                      <a:pt x="743" y="0"/>
                    </a:moveTo>
                    <a:cubicBezTo>
                      <a:pt x="669" y="0"/>
                      <a:pt x="593" y="31"/>
                      <a:pt x="537" y="105"/>
                    </a:cubicBezTo>
                    <a:cubicBezTo>
                      <a:pt x="1" y="817"/>
                      <a:pt x="372" y="1859"/>
                      <a:pt x="1166" y="2189"/>
                    </a:cubicBezTo>
                    <a:cubicBezTo>
                      <a:pt x="1196" y="2201"/>
                      <a:pt x="1224" y="2206"/>
                      <a:pt x="1251" y="2206"/>
                    </a:cubicBezTo>
                    <a:cubicBezTo>
                      <a:pt x="1467" y="2206"/>
                      <a:pt x="1539" y="1826"/>
                      <a:pt x="1290" y="1725"/>
                    </a:cubicBezTo>
                    <a:cubicBezTo>
                      <a:pt x="754" y="1508"/>
                      <a:pt x="630" y="786"/>
                      <a:pt x="950" y="343"/>
                    </a:cubicBezTo>
                    <a:cubicBezTo>
                      <a:pt x="1080" y="169"/>
                      <a:pt x="916" y="0"/>
                      <a:pt x="743"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7" name="Google Shape;157;p4"/>
              <p:cNvSpPr/>
              <p:nvPr/>
            </p:nvSpPr>
            <p:spPr>
              <a:xfrm>
                <a:off x="3501025" y="1742650"/>
                <a:ext cx="41675" cy="55450"/>
              </a:xfrm>
              <a:custGeom>
                <a:avLst/>
                <a:gdLst/>
                <a:ahLst/>
                <a:cxnLst/>
                <a:rect l="l" t="t" r="r" b="b"/>
                <a:pathLst>
                  <a:path w="1667" h="2218" extrusionOk="0">
                    <a:moveTo>
                      <a:pt x="651" y="1"/>
                    </a:moveTo>
                    <a:cubicBezTo>
                      <a:pt x="578" y="1"/>
                      <a:pt x="505" y="33"/>
                      <a:pt x="454" y="112"/>
                    </a:cubicBezTo>
                    <a:cubicBezTo>
                      <a:pt x="1" y="875"/>
                      <a:pt x="454" y="1927"/>
                      <a:pt x="1280" y="2205"/>
                    </a:cubicBezTo>
                    <a:cubicBezTo>
                      <a:pt x="1306" y="2214"/>
                      <a:pt x="1331" y="2218"/>
                      <a:pt x="1354" y="2218"/>
                    </a:cubicBezTo>
                    <a:cubicBezTo>
                      <a:pt x="1588" y="2218"/>
                      <a:pt x="1666" y="1826"/>
                      <a:pt x="1403" y="1741"/>
                    </a:cubicBezTo>
                    <a:cubicBezTo>
                      <a:pt x="867" y="1556"/>
                      <a:pt x="578" y="844"/>
                      <a:pt x="878" y="359"/>
                    </a:cubicBezTo>
                    <a:cubicBezTo>
                      <a:pt x="985" y="172"/>
                      <a:pt x="818" y="1"/>
                      <a:pt x="651"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58" name="Google Shape;158;p4"/>
            <p:cNvSpPr/>
            <p:nvPr/>
          </p:nvSpPr>
          <p:spPr>
            <a:xfrm>
              <a:off x="228238" y="4129400"/>
              <a:ext cx="133425" cy="145875"/>
            </a:xfrm>
            <a:custGeom>
              <a:avLst/>
              <a:gdLst/>
              <a:ahLst/>
              <a:cxnLst/>
              <a:rect l="l" t="t" r="r" b="b"/>
              <a:pathLst>
                <a:path w="5337" h="5835" extrusionOk="0">
                  <a:moveTo>
                    <a:pt x="1857" y="0"/>
                  </a:moveTo>
                  <a:cubicBezTo>
                    <a:pt x="1460" y="0"/>
                    <a:pt x="1059" y="321"/>
                    <a:pt x="1209" y="807"/>
                  </a:cubicBezTo>
                  <a:cubicBezTo>
                    <a:pt x="1374" y="1323"/>
                    <a:pt x="1590" y="1829"/>
                    <a:pt x="1828" y="2313"/>
                  </a:cubicBezTo>
                  <a:cubicBezTo>
                    <a:pt x="1456" y="2448"/>
                    <a:pt x="1074" y="2571"/>
                    <a:pt x="703" y="2716"/>
                  </a:cubicBezTo>
                  <a:cubicBezTo>
                    <a:pt x="1" y="2983"/>
                    <a:pt x="201" y="4030"/>
                    <a:pt x="821" y="4030"/>
                  </a:cubicBezTo>
                  <a:cubicBezTo>
                    <a:pt x="893" y="4030"/>
                    <a:pt x="971" y="4015"/>
                    <a:pt x="1054" y="3984"/>
                  </a:cubicBezTo>
                  <a:cubicBezTo>
                    <a:pt x="1498" y="3809"/>
                    <a:pt x="1952" y="3654"/>
                    <a:pt x="2395" y="3500"/>
                  </a:cubicBezTo>
                  <a:cubicBezTo>
                    <a:pt x="2674" y="4098"/>
                    <a:pt x="2921" y="4706"/>
                    <a:pt x="3045" y="5356"/>
                  </a:cubicBezTo>
                  <a:cubicBezTo>
                    <a:pt x="3111" y="5690"/>
                    <a:pt x="3353" y="5834"/>
                    <a:pt x="3609" y="5834"/>
                  </a:cubicBezTo>
                  <a:cubicBezTo>
                    <a:pt x="3994" y="5834"/>
                    <a:pt x="4413" y="5507"/>
                    <a:pt x="4313" y="5006"/>
                  </a:cubicBezTo>
                  <a:cubicBezTo>
                    <a:pt x="4180" y="4314"/>
                    <a:pt x="3911" y="3675"/>
                    <a:pt x="3612" y="3035"/>
                  </a:cubicBezTo>
                  <a:cubicBezTo>
                    <a:pt x="3983" y="2881"/>
                    <a:pt x="4355" y="2716"/>
                    <a:pt x="4716" y="2510"/>
                  </a:cubicBezTo>
                  <a:cubicBezTo>
                    <a:pt x="5336" y="2160"/>
                    <a:pt x="4957" y="1292"/>
                    <a:pt x="4375" y="1292"/>
                  </a:cubicBezTo>
                  <a:cubicBezTo>
                    <a:pt x="4270" y="1292"/>
                    <a:pt x="4159" y="1320"/>
                    <a:pt x="4045" y="1385"/>
                  </a:cubicBezTo>
                  <a:cubicBezTo>
                    <a:pt x="3726" y="1561"/>
                    <a:pt x="3385" y="1715"/>
                    <a:pt x="3045" y="1859"/>
                  </a:cubicBezTo>
                  <a:cubicBezTo>
                    <a:pt x="2828" y="1405"/>
                    <a:pt x="2632" y="942"/>
                    <a:pt x="2477" y="456"/>
                  </a:cubicBezTo>
                  <a:cubicBezTo>
                    <a:pt x="2375" y="138"/>
                    <a:pt x="2117" y="0"/>
                    <a:pt x="1857"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9" name="Google Shape;159;p4"/>
            <p:cNvSpPr/>
            <p:nvPr/>
          </p:nvSpPr>
          <p:spPr>
            <a:xfrm>
              <a:off x="8570063" y="1596050"/>
              <a:ext cx="941978" cy="949101"/>
            </a:xfrm>
            <a:custGeom>
              <a:avLst/>
              <a:gdLst/>
              <a:ahLst/>
              <a:cxnLst/>
              <a:rect l="l" t="t" r="r" b="b"/>
              <a:pathLst>
                <a:path w="15606" h="15724" extrusionOk="0">
                  <a:moveTo>
                    <a:pt x="12171" y="1"/>
                  </a:moveTo>
                  <a:cubicBezTo>
                    <a:pt x="11362" y="1"/>
                    <a:pt x="10564" y="470"/>
                    <a:pt x="10389" y="1561"/>
                  </a:cubicBezTo>
                  <a:cubicBezTo>
                    <a:pt x="10272" y="2229"/>
                    <a:pt x="10577" y="2768"/>
                    <a:pt x="11046" y="3108"/>
                  </a:cubicBezTo>
                  <a:lnTo>
                    <a:pt x="11057" y="3120"/>
                  </a:lnTo>
                  <a:cubicBezTo>
                    <a:pt x="11080" y="3132"/>
                    <a:pt x="11093" y="3143"/>
                    <a:pt x="11116" y="3155"/>
                  </a:cubicBezTo>
                  <a:cubicBezTo>
                    <a:pt x="11139" y="3179"/>
                    <a:pt x="11174" y="3213"/>
                    <a:pt x="11210" y="3237"/>
                  </a:cubicBezTo>
                  <a:cubicBezTo>
                    <a:pt x="11221" y="3237"/>
                    <a:pt x="11221" y="3237"/>
                    <a:pt x="11233" y="3249"/>
                  </a:cubicBezTo>
                  <a:cubicBezTo>
                    <a:pt x="11233" y="3249"/>
                    <a:pt x="11244" y="3249"/>
                    <a:pt x="11244" y="3260"/>
                  </a:cubicBezTo>
                  <a:cubicBezTo>
                    <a:pt x="10952" y="3812"/>
                    <a:pt x="10682" y="4375"/>
                    <a:pt x="10389" y="4925"/>
                  </a:cubicBezTo>
                  <a:cubicBezTo>
                    <a:pt x="9920" y="4738"/>
                    <a:pt x="9415" y="4633"/>
                    <a:pt x="8923" y="4633"/>
                  </a:cubicBezTo>
                  <a:cubicBezTo>
                    <a:pt x="7751" y="4633"/>
                    <a:pt x="6602" y="5183"/>
                    <a:pt x="6051" y="6438"/>
                  </a:cubicBezTo>
                  <a:cubicBezTo>
                    <a:pt x="5348" y="6144"/>
                    <a:pt x="4621" y="5899"/>
                    <a:pt x="3917" y="5594"/>
                  </a:cubicBezTo>
                  <a:lnTo>
                    <a:pt x="3917" y="5570"/>
                  </a:lnTo>
                  <a:lnTo>
                    <a:pt x="3917" y="5535"/>
                  </a:lnTo>
                  <a:cubicBezTo>
                    <a:pt x="3929" y="5488"/>
                    <a:pt x="3929" y="5430"/>
                    <a:pt x="3929" y="5371"/>
                  </a:cubicBezTo>
                  <a:lnTo>
                    <a:pt x="3929" y="5347"/>
                  </a:lnTo>
                  <a:cubicBezTo>
                    <a:pt x="3929" y="5289"/>
                    <a:pt x="3917" y="5230"/>
                    <a:pt x="3905" y="5172"/>
                  </a:cubicBezTo>
                  <a:lnTo>
                    <a:pt x="3905" y="5136"/>
                  </a:lnTo>
                  <a:cubicBezTo>
                    <a:pt x="3894" y="5078"/>
                    <a:pt x="3882" y="5019"/>
                    <a:pt x="3870" y="4972"/>
                  </a:cubicBezTo>
                  <a:cubicBezTo>
                    <a:pt x="3858" y="4914"/>
                    <a:pt x="3835" y="4867"/>
                    <a:pt x="3811" y="4808"/>
                  </a:cubicBezTo>
                  <a:cubicBezTo>
                    <a:pt x="3811" y="4797"/>
                    <a:pt x="3811" y="4784"/>
                    <a:pt x="3800" y="4773"/>
                  </a:cubicBezTo>
                  <a:lnTo>
                    <a:pt x="3730" y="4633"/>
                  </a:lnTo>
                  <a:cubicBezTo>
                    <a:pt x="3730" y="4620"/>
                    <a:pt x="3730" y="4620"/>
                    <a:pt x="3718" y="4609"/>
                  </a:cubicBezTo>
                  <a:cubicBezTo>
                    <a:pt x="3694" y="4562"/>
                    <a:pt x="3671" y="4527"/>
                    <a:pt x="3647" y="4480"/>
                  </a:cubicBezTo>
                  <a:cubicBezTo>
                    <a:pt x="3636" y="4480"/>
                    <a:pt x="3636" y="4468"/>
                    <a:pt x="3624" y="4456"/>
                  </a:cubicBezTo>
                  <a:cubicBezTo>
                    <a:pt x="3600" y="4421"/>
                    <a:pt x="3566" y="4375"/>
                    <a:pt x="3530" y="4339"/>
                  </a:cubicBezTo>
                  <a:cubicBezTo>
                    <a:pt x="3519" y="4328"/>
                    <a:pt x="3519" y="4316"/>
                    <a:pt x="3506" y="4316"/>
                  </a:cubicBezTo>
                  <a:cubicBezTo>
                    <a:pt x="3472" y="4269"/>
                    <a:pt x="3436" y="4234"/>
                    <a:pt x="3389" y="4198"/>
                  </a:cubicBezTo>
                  <a:cubicBezTo>
                    <a:pt x="3003" y="3823"/>
                    <a:pt x="2451" y="3612"/>
                    <a:pt x="1901" y="3612"/>
                  </a:cubicBezTo>
                  <a:cubicBezTo>
                    <a:pt x="1080" y="3612"/>
                    <a:pt x="294" y="4081"/>
                    <a:pt x="106" y="5172"/>
                  </a:cubicBezTo>
                  <a:cubicBezTo>
                    <a:pt x="0" y="5840"/>
                    <a:pt x="294" y="6379"/>
                    <a:pt x="763" y="6719"/>
                  </a:cubicBezTo>
                  <a:cubicBezTo>
                    <a:pt x="775" y="6719"/>
                    <a:pt x="775" y="6731"/>
                    <a:pt x="786" y="6731"/>
                  </a:cubicBezTo>
                  <a:cubicBezTo>
                    <a:pt x="833" y="6766"/>
                    <a:pt x="892" y="6801"/>
                    <a:pt x="951" y="6837"/>
                  </a:cubicBezTo>
                  <a:cubicBezTo>
                    <a:pt x="1010" y="6871"/>
                    <a:pt x="1068" y="6907"/>
                    <a:pt x="1127" y="6930"/>
                  </a:cubicBezTo>
                  <a:cubicBezTo>
                    <a:pt x="1138" y="6942"/>
                    <a:pt x="1162" y="6942"/>
                    <a:pt x="1185" y="6954"/>
                  </a:cubicBezTo>
                  <a:cubicBezTo>
                    <a:pt x="1221" y="6977"/>
                    <a:pt x="1268" y="6989"/>
                    <a:pt x="1315" y="7012"/>
                  </a:cubicBezTo>
                  <a:cubicBezTo>
                    <a:pt x="1338" y="7012"/>
                    <a:pt x="1361" y="7024"/>
                    <a:pt x="1373" y="7024"/>
                  </a:cubicBezTo>
                  <a:cubicBezTo>
                    <a:pt x="1443" y="7048"/>
                    <a:pt x="1502" y="7071"/>
                    <a:pt x="1572" y="7082"/>
                  </a:cubicBezTo>
                  <a:cubicBezTo>
                    <a:pt x="1643" y="7106"/>
                    <a:pt x="1701" y="7106"/>
                    <a:pt x="1771" y="7118"/>
                  </a:cubicBezTo>
                  <a:cubicBezTo>
                    <a:pt x="1795" y="7129"/>
                    <a:pt x="1807" y="7129"/>
                    <a:pt x="1830" y="7129"/>
                  </a:cubicBezTo>
                  <a:cubicBezTo>
                    <a:pt x="1877" y="7129"/>
                    <a:pt x="1924" y="7142"/>
                    <a:pt x="1982" y="7142"/>
                  </a:cubicBezTo>
                  <a:lnTo>
                    <a:pt x="2252" y="7142"/>
                  </a:lnTo>
                  <a:cubicBezTo>
                    <a:pt x="2311" y="7142"/>
                    <a:pt x="2381" y="7129"/>
                    <a:pt x="2440" y="7118"/>
                  </a:cubicBezTo>
                  <a:cubicBezTo>
                    <a:pt x="2463" y="7118"/>
                    <a:pt x="2487" y="7118"/>
                    <a:pt x="2498" y="7106"/>
                  </a:cubicBezTo>
                  <a:cubicBezTo>
                    <a:pt x="2545" y="7106"/>
                    <a:pt x="2592" y="7095"/>
                    <a:pt x="2639" y="7082"/>
                  </a:cubicBezTo>
                  <a:cubicBezTo>
                    <a:pt x="2662" y="7071"/>
                    <a:pt x="2686" y="7071"/>
                    <a:pt x="2698" y="7059"/>
                  </a:cubicBezTo>
                  <a:cubicBezTo>
                    <a:pt x="2768" y="7048"/>
                    <a:pt x="2826" y="7024"/>
                    <a:pt x="2886" y="7001"/>
                  </a:cubicBezTo>
                  <a:cubicBezTo>
                    <a:pt x="2897" y="7001"/>
                    <a:pt x="2897" y="6989"/>
                    <a:pt x="2897" y="6989"/>
                  </a:cubicBezTo>
                  <a:cubicBezTo>
                    <a:pt x="2956" y="6965"/>
                    <a:pt x="3014" y="6942"/>
                    <a:pt x="3073" y="6907"/>
                  </a:cubicBezTo>
                  <a:cubicBezTo>
                    <a:pt x="3084" y="6895"/>
                    <a:pt x="3108" y="6884"/>
                    <a:pt x="3120" y="6871"/>
                  </a:cubicBezTo>
                  <a:cubicBezTo>
                    <a:pt x="3167" y="6848"/>
                    <a:pt x="3202" y="6825"/>
                    <a:pt x="3249" y="6790"/>
                  </a:cubicBezTo>
                  <a:cubicBezTo>
                    <a:pt x="3261" y="6778"/>
                    <a:pt x="3272" y="6766"/>
                    <a:pt x="3295" y="6754"/>
                  </a:cubicBezTo>
                  <a:cubicBezTo>
                    <a:pt x="3342" y="6719"/>
                    <a:pt x="3401" y="6673"/>
                    <a:pt x="3448" y="6626"/>
                  </a:cubicBezTo>
                  <a:lnTo>
                    <a:pt x="3448" y="6613"/>
                  </a:lnTo>
                  <a:cubicBezTo>
                    <a:pt x="3495" y="6567"/>
                    <a:pt x="3542" y="6520"/>
                    <a:pt x="3577" y="6462"/>
                  </a:cubicBezTo>
                  <a:cubicBezTo>
                    <a:pt x="3589" y="6449"/>
                    <a:pt x="3600" y="6426"/>
                    <a:pt x="3612" y="6402"/>
                  </a:cubicBezTo>
                  <a:cubicBezTo>
                    <a:pt x="3636" y="6379"/>
                    <a:pt x="3659" y="6344"/>
                    <a:pt x="3683" y="6321"/>
                  </a:cubicBezTo>
                  <a:cubicBezTo>
                    <a:pt x="4386" y="6613"/>
                    <a:pt x="5113" y="6860"/>
                    <a:pt x="5817" y="7165"/>
                  </a:cubicBezTo>
                  <a:cubicBezTo>
                    <a:pt x="5804" y="7235"/>
                    <a:pt x="5781" y="7306"/>
                    <a:pt x="5770" y="7376"/>
                  </a:cubicBezTo>
                  <a:cubicBezTo>
                    <a:pt x="5606" y="8372"/>
                    <a:pt x="5969" y="9205"/>
                    <a:pt x="6590" y="9802"/>
                  </a:cubicBezTo>
                  <a:cubicBezTo>
                    <a:pt x="6109" y="10612"/>
                    <a:pt x="5734" y="11467"/>
                    <a:pt x="5289" y="12288"/>
                  </a:cubicBezTo>
                  <a:cubicBezTo>
                    <a:pt x="5078" y="12230"/>
                    <a:pt x="4866" y="12194"/>
                    <a:pt x="4655" y="12194"/>
                  </a:cubicBezTo>
                  <a:cubicBezTo>
                    <a:pt x="3847" y="12194"/>
                    <a:pt x="3050" y="12663"/>
                    <a:pt x="2873" y="13754"/>
                  </a:cubicBezTo>
                  <a:cubicBezTo>
                    <a:pt x="2756" y="14422"/>
                    <a:pt x="3061" y="14950"/>
                    <a:pt x="3530" y="15302"/>
                  </a:cubicBezTo>
                  <a:cubicBezTo>
                    <a:pt x="3530" y="15302"/>
                    <a:pt x="3542" y="15302"/>
                    <a:pt x="3542" y="15313"/>
                  </a:cubicBezTo>
                  <a:cubicBezTo>
                    <a:pt x="3600" y="15349"/>
                    <a:pt x="3647" y="15383"/>
                    <a:pt x="3706" y="15419"/>
                  </a:cubicBezTo>
                  <a:lnTo>
                    <a:pt x="3718" y="15419"/>
                  </a:lnTo>
                  <a:cubicBezTo>
                    <a:pt x="3764" y="15454"/>
                    <a:pt x="3823" y="15477"/>
                    <a:pt x="3882" y="15513"/>
                  </a:cubicBezTo>
                  <a:cubicBezTo>
                    <a:pt x="3905" y="15513"/>
                    <a:pt x="3917" y="15524"/>
                    <a:pt x="3941" y="15536"/>
                  </a:cubicBezTo>
                  <a:cubicBezTo>
                    <a:pt x="3988" y="15547"/>
                    <a:pt x="4035" y="15571"/>
                    <a:pt x="4081" y="15583"/>
                  </a:cubicBezTo>
                  <a:cubicBezTo>
                    <a:pt x="4093" y="15594"/>
                    <a:pt x="4116" y="15606"/>
                    <a:pt x="4140" y="15606"/>
                  </a:cubicBezTo>
                  <a:cubicBezTo>
                    <a:pt x="4199" y="15630"/>
                    <a:pt x="4269" y="15653"/>
                    <a:pt x="4327" y="15665"/>
                  </a:cubicBezTo>
                  <a:lnTo>
                    <a:pt x="4339" y="15665"/>
                  </a:lnTo>
                  <a:cubicBezTo>
                    <a:pt x="4398" y="15677"/>
                    <a:pt x="4468" y="15688"/>
                    <a:pt x="4527" y="15700"/>
                  </a:cubicBezTo>
                  <a:cubicBezTo>
                    <a:pt x="4550" y="15700"/>
                    <a:pt x="4574" y="15700"/>
                    <a:pt x="4585" y="15711"/>
                  </a:cubicBezTo>
                  <a:cubicBezTo>
                    <a:pt x="4644" y="15711"/>
                    <a:pt x="4691" y="15724"/>
                    <a:pt x="4738" y="15724"/>
                  </a:cubicBezTo>
                  <a:lnTo>
                    <a:pt x="5007" y="15724"/>
                  </a:lnTo>
                  <a:cubicBezTo>
                    <a:pt x="5078" y="15724"/>
                    <a:pt x="5137" y="15711"/>
                    <a:pt x="5207" y="15700"/>
                  </a:cubicBezTo>
                  <a:cubicBezTo>
                    <a:pt x="5218" y="15700"/>
                    <a:pt x="5242" y="15688"/>
                    <a:pt x="5265" y="15688"/>
                  </a:cubicBezTo>
                  <a:lnTo>
                    <a:pt x="5406" y="15653"/>
                  </a:lnTo>
                  <a:cubicBezTo>
                    <a:pt x="5429" y="15653"/>
                    <a:pt x="5441" y="15641"/>
                    <a:pt x="5465" y="15641"/>
                  </a:cubicBezTo>
                  <a:cubicBezTo>
                    <a:pt x="5523" y="15618"/>
                    <a:pt x="5593" y="15606"/>
                    <a:pt x="5652" y="15571"/>
                  </a:cubicBezTo>
                  <a:cubicBezTo>
                    <a:pt x="5711" y="15547"/>
                    <a:pt x="5770" y="15513"/>
                    <a:pt x="5828" y="15489"/>
                  </a:cubicBezTo>
                  <a:cubicBezTo>
                    <a:pt x="5851" y="15477"/>
                    <a:pt x="5864" y="15466"/>
                    <a:pt x="5887" y="15454"/>
                  </a:cubicBezTo>
                  <a:cubicBezTo>
                    <a:pt x="5922" y="15430"/>
                    <a:pt x="5969" y="15407"/>
                    <a:pt x="6004" y="15372"/>
                  </a:cubicBezTo>
                  <a:cubicBezTo>
                    <a:pt x="6015" y="15360"/>
                    <a:pt x="6039" y="15349"/>
                    <a:pt x="6051" y="15336"/>
                  </a:cubicBezTo>
                  <a:cubicBezTo>
                    <a:pt x="6109" y="15289"/>
                    <a:pt x="6156" y="15255"/>
                    <a:pt x="6203" y="15196"/>
                  </a:cubicBezTo>
                  <a:cubicBezTo>
                    <a:pt x="6250" y="15149"/>
                    <a:pt x="6297" y="15091"/>
                    <a:pt x="6344" y="15044"/>
                  </a:cubicBezTo>
                  <a:cubicBezTo>
                    <a:pt x="6356" y="15020"/>
                    <a:pt x="6367" y="15008"/>
                    <a:pt x="6379" y="14985"/>
                  </a:cubicBezTo>
                  <a:cubicBezTo>
                    <a:pt x="6414" y="14938"/>
                    <a:pt x="6438" y="14903"/>
                    <a:pt x="6461" y="14844"/>
                  </a:cubicBezTo>
                  <a:cubicBezTo>
                    <a:pt x="6473" y="14833"/>
                    <a:pt x="6484" y="14809"/>
                    <a:pt x="6497" y="14797"/>
                  </a:cubicBezTo>
                  <a:cubicBezTo>
                    <a:pt x="6531" y="14727"/>
                    <a:pt x="6567" y="14656"/>
                    <a:pt x="6590" y="14575"/>
                  </a:cubicBezTo>
                  <a:cubicBezTo>
                    <a:pt x="6614" y="14516"/>
                    <a:pt x="6625" y="14445"/>
                    <a:pt x="6649" y="14375"/>
                  </a:cubicBezTo>
                  <a:lnTo>
                    <a:pt x="6649" y="14340"/>
                  </a:lnTo>
                  <a:cubicBezTo>
                    <a:pt x="6661" y="14270"/>
                    <a:pt x="6672" y="14211"/>
                    <a:pt x="6684" y="14153"/>
                  </a:cubicBezTo>
                  <a:lnTo>
                    <a:pt x="6684" y="14117"/>
                  </a:lnTo>
                  <a:lnTo>
                    <a:pt x="6684" y="13953"/>
                  </a:lnTo>
                  <a:lnTo>
                    <a:pt x="6684" y="13918"/>
                  </a:lnTo>
                  <a:cubicBezTo>
                    <a:pt x="6684" y="13859"/>
                    <a:pt x="6684" y="13812"/>
                    <a:pt x="6672" y="13754"/>
                  </a:cubicBezTo>
                  <a:cubicBezTo>
                    <a:pt x="6672" y="13742"/>
                    <a:pt x="6672" y="13731"/>
                    <a:pt x="6661" y="13718"/>
                  </a:cubicBezTo>
                  <a:cubicBezTo>
                    <a:pt x="6649" y="13601"/>
                    <a:pt x="6614" y="13496"/>
                    <a:pt x="6578" y="13390"/>
                  </a:cubicBezTo>
                  <a:cubicBezTo>
                    <a:pt x="6567" y="13379"/>
                    <a:pt x="6567" y="13367"/>
                    <a:pt x="6567" y="13355"/>
                  </a:cubicBezTo>
                  <a:lnTo>
                    <a:pt x="6497" y="13215"/>
                  </a:lnTo>
                  <a:cubicBezTo>
                    <a:pt x="6484" y="13202"/>
                    <a:pt x="6484" y="13191"/>
                    <a:pt x="6484" y="13191"/>
                  </a:cubicBezTo>
                  <a:cubicBezTo>
                    <a:pt x="6461" y="13144"/>
                    <a:pt x="6426" y="13097"/>
                    <a:pt x="6403" y="13062"/>
                  </a:cubicBezTo>
                  <a:cubicBezTo>
                    <a:pt x="6403" y="13051"/>
                    <a:pt x="6391" y="13051"/>
                    <a:pt x="6391" y="13038"/>
                  </a:cubicBezTo>
                  <a:cubicBezTo>
                    <a:pt x="6356" y="13004"/>
                    <a:pt x="6320" y="12957"/>
                    <a:pt x="6286" y="12910"/>
                  </a:cubicBezTo>
                  <a:cubicBezTo>
                    <a:pt x="6286" y="12910"/>
                    <a:pt x="6273" y="12898"/>
                    <a:pt x="6273" y="12886"/>
                  </a:cubicBezTo>
                  <a:cubicBezTo>
                    <a:pt x="6239" y="12851"/>
                    <a:pt x="6192" y="12816"/>
                    <a:pt x="6156" y="12769"/>
                  </a:cubicBezTo>
                  <a:cubicBezTo>
                    <a:pt x="6098" y="12722"/>
                    <a:pt x="6039" y="12675"/>
                    <a:pt x="5969" y="12628"/>
                  </a:cubicBezTo>
                  <a:cubicBezTo>
                    <a:pt x="6403" y="11842"/>
                    <a:pt x="6755" y="11034"/>
                    <a:pt x="7200" y="10271"/>
                  </a:cubicBezTo>
                  <a:cubicBezTo>
                    <a:pt x="7211" y="10284"/>
                    <a:pt x="7235" y="10284"/>
                    <a:pt x="7247" y="10295"/>
                  </a:cubicBezTo>
                  <a:cubicBezTo>
                    <a:pt x="7247" y="10307"/>
                    <a:pt x="7258" y="10307"/>
                    <a:pt x="7258" y="10307"/>
                  </a:cubicBezTo>
                  <a:lnTo>
                    <a:pt x="7399" y="10377"/>
                  </a:lnTo>
                  <a:cubicBezTo>
                    <a:pt x="7422" y="10389"/>
                    <a:pt x="7435" y="10401"/>
                    <a:pt x="7446" y="10412"/>
                  </a:cubicBezTo>
                  <a:cubicBezTo>
                    <a:pt x="7493" y="10424"/>
                    <a:pt x="7528" y="10448"/>
                    <a:pt x="7563" y="10459"/>
                  </a:cubicBezTo>
                  <a:cubicBezTo>
                    <a:pt x="7587" y="10471"/>
                    <a:pt x="7599" y="10482"/>
                    <a:pt x="7610" y="10482"/>
                  </a:cubicBezTo>
                  <a:cubicBezTo>
                    <a:pt x="7669" y="10506"/>
                    <a:pt x="7716" y="10529"/>
                    <a:pt x="7774" y="10553"/>
                  </a:cubicBezTo>
                  <a:lnTo>
                    <a:pt x="7786" y="10553"/>
                  </a:lnTo>
                  <a:cubicBezTo>
                    <a:pt x="7833" y="10576"/>
                    <a:pt x="7891" y="10600"/>
                    <a:pt x="7938" y="10612"/>
                  </a:cubicBezTo>
                  <a:cubicBezTo>
                    <a:pt x="7962" y="10623"/>
                    <a:pt x="7974" y="10623"/>
                    <a:pt x="7997" y="10635"/>
                  </a:cubicBezTo>
                  <a:cubicBezTo>
                    <a:pt x="8032" y="10647"/>
                    <a:pt x="8079" y="10659"/>
                    <a:pt x="8115" y="10670"/>
                  </a:cubicBezTo>
                  <a:cubicBezTo>
                    <a:pt x="8138" y="10682"/>
                    <a:pt x="8149" y="10682"/>
                    <a:pt x="8173" y="10682"/>
                  </a:cubicBezTo>
                  <a:cubicBezTo>
                    <a:pt x="8220" y="10706"/>
                    <a:pt x="8279" y="10717"/>
                    <a:pt x="8337" y="10729"/>
                  </a:cubicBezTo>
                  <a:lnTo>
                    <a:pt x="8349" y="10729"/>
                  </a:lnTo>
                  <a:cubicBezTo>
                    <a:pt x="8407" y="10740"/>
                    <a:pt x="8454" y="10753"/>
                    <a:pt x="8513" y="10764"/>
                  </a:cubicBezTo>
                  <a:cubicBezTo>
                    <a:pt x="8537" y="10776"/>
                    <a:pt x="8548" y="10776"/>
                    <a:pt x="8571" y="10776"/>
                  </a:cubicBezTo>
                  <a:cubicBezTo>
                    <a:pt x="8607" y="10787"/>
                    <a:pt x="8654" y="10787"/>
                    <a:pt x="8701" y="10799"/>
                  </a:cubicBezTo>
                  <a:cubicBezTo>
                    <a:pt x="8712" y="10799"/>
                    <a:pt x="8735" y="10799"/>
                    <a:pt x="8748" y="10811"/>
                  </a:cubicBezTo>
                  <a:cubicBezTo>
                    <a:pt x="8806" y="10811"/>
                    <a:pt x="8865" y="10823"/>
                    <a:pt x="8923" y="10823"/>
                  </a:cubicBezTo>
                  <a:lnTo>
                    <a:pt x="8935" y="10823"/>
                  </a:lnTo>
                  <a:cubicBezTo>
                    <a:pt x="8993" y="10834"/>
                    <a:pt x="9052" y="10834"/>
                    <a:pt x="9111" y="10834"/>
                  </a:cubicBezTo>
                  <a:lnTo>
                    <a:pt x="9158" y="10834"/>
                  </a:lnTo>
                  <a:cubicBezTo>
                    <a:pt x="9204" y="10846"/>
                    <a:pt x="9251" y="10846"/>
                    <a:pt x="9287" y="10846"/>
                  </a:cubicBezTo>
                  <a:lnTo>
                    <a:pt x="9345" y="10846"/>
                  </a:lnTo>
                  <a:cubicBezTo>
                    <a:pt x="9404" y="10846"/>
                    <a:pt x="9462" y="10834"/>
                    <a:pt x="9521" y="10834"/>
                  </a:cubicBezTo>
                  <a:lnTo>
                    <a:pt x="9533" y="10834"/>
                  </a:lnTo>
                  <a:cubicBezTo>
                    <a:pt x="9580" y="10834"/>
                    <a:pt x="9639" y="10823"/>
                    <a:pt x="9697" y="10823"/>
                  </a:cubicBezTo>
                  <a:cubicBezTo>
                    <a:pt x="9709" y="10823"/>
                    <a:pt x="9733" y="10811"/>
                    <a:pt x="9744" y="10811"/>
                  </a:cubicBezTo>
                  <a:cubicBezTo>
                    <a:pt x="9791" y="10811"/>
                    <a:pt x="9838" y="10799"/>
                    <a:pt x="9884" y="10799"/>
                  </a:cubicBezTo>
                  <a:cubicBezTo>
                    <a:pt x="9897" y="10787"/>
                    <a:pt x="9908" y="10787"/>
                    <a:pt x="9931" y="10787"/>
                  </a:cubicBezTo>
                  <a:lnTo>
                    <a:pt x="10108" y="10753"/>
                  </a:lnTo>
                  <a:cubicBezTo>
                    <a:pt x="10166" y="10740"/>
                    <a:pt x="10225" y="10729"/>
                    <a:pt x="10272" y="10706"/>
                  </a:cubicBezTo>
                  <a:cubicBezTo>
                    <a:pt x="10295" y="10706"/>
                    <a:pt x="10307" y="10706"/>
                    <a:pt x="10319" y="10694"/>
                  </a:cubicBezTo>
                  <a:cubicBezTo>
                    <a:pt x="10366" y="10682"/>
                    <a:pt x="10413" y="10670"/>
                    <a:pt x="10447" y="10659"/>
                  </a:cubicBezTo>
                  <a:cubicBezTo>
                    <a:pt x="10459" y="10647"/>
                    <a:pt x="10483" y="10647"/>
                    <a:pt x="10494" y="10635"/>
                  </a:cubicBezTo>
                  <a:cubicBezTo>
                    <a:pt x="10553" y="10623"/>
                    <a:pt x="10611" y="10600"/>
                    <a:pt x="10658" y="10576"/>
                  </a:cubicBezTo>
                  <a:lnTo>
                    <a:pt x="10670" y="10576"/>
                  </a:lnTo>
                  <a:cubicBezTo>
                    <a:pt x="10717" y="10553"/>
                    <a:pt x="10764" y="10529"/>
                    <a:pt x="10822" y="10506"/>
                  </a:cubicBezTo>
                  <a:cubicBezTo>
                    <a:pt x="10835" y="10495"/>
                    <a:pt x="10846" y="10482"/>
                    <a:pt x="10869" y="10482"/>
                  </a:cubicBezTo>
                  <a:cubicBezTo>
                    <a:pt x="10905" y="10459"/>
                    <a:pt x="10940" y="10436"/>
                    <a:pt x="10987" y="10412"/>
                  </a:cubicBezTo>
                  <a:cubicBezTo>
                    <a:pt x="10999" y="10412"/>
                    <a:pt x="11010" y="10401"/>
                    <a:pt x="11022" y="10389"/>
                  </a:cubicBezTo>
                  <a:cubicBezTo>
                    <a:pt x="11080" y="10365"/>
                    <a:pt x="11127" y="10331"/>
                    <a:pt x="11174" y="10295"/>
                  </a:cubicBezTo>
                  <a:lnTo>
                    <a:pt x="11280" y="10225"/>
                  </a:lnTo>
                  <a:cubicBezTo>
                    <a:pt x="11549" y="10506"/>
                    <a:pt x="11819" y="10787"/>
                    <a:pt x="12101" y="11069"/>
                  </a:cubicBezTo>
                  <a:cubicBezTo>
                    <a:pt x="11948" y="11280"/>
                    <a:pt x="11843" y="11561"/>
                    <a:pt x="11784" y="11889"/>
                  </a:cubicBezTo>
                  <a:cubicBezTo>
                    <a:pt x="11679" y="12546"/>
                    <a:pt x="11971" y="13085"/>
                    <a:pt x="12453" y="13426"/>
                  </a:cubicBezTo>
                  <a:lnTo>
                    <a:pt x="12440" y="13426"/>
                  </a:lnTo>
                  <a:cubicBezTo>
                    <a:pt x="12453" y="13437"/>
                    <a:pt x="12453" y="13437"/>
                    <a:pt x="12464" y="13437"/>
                  </a:cubicBezTo>
                  <a:cubicBezTo>
                    <a:pt x="12511" y="13484"/>
                    <a:pt x="12570" y="13520"/>
                    <a:pt x="12628" y="13543"/>
                  </a:cubicBezTo>
                  <a:cubicBezTo>
                    <a:pt x="12628" y="13554"/>
                    <a:pt x="12628" y="13554"/>
                    <a:pt x="12640" y="13554"/>
                  </a:cubicBezTo>
                  <a:cubicBezTo>
                    <a:pt x="12687" y="13590"/>
                    <a:pt x="12745" y="13613"/>
                    <a:pt x="12804" y="13637"/>
                  </a:cubicBezTo>
                  <a:cubicBezTo>
                    <a:pt x="12828" y="13648"/>
                    <a:pt x="12839" y="13660"/>
                    <a:pt x="12862" y="13660"/>
                  </a:cubicBezTo>
                  <a:cubicBezTo>
                    <a:pt x="12909" y="13684"/>
                    <a:pt x="12956" y="13707"/>
                    <a:pt x="12992" y="13718"/>
                  </a:cubicBezTo>
                  <a:cubicBezTo>
                    <a:pt x="13015" y="13731"/>
                    <a:pt x="13039" y="13731"/>
                    <a:pt x="13050" y="13742"/>
                  </a:cubicBezTo>
                  <a:cubicBezTo>
                    <a:pt x="13120" y="13754"/>
                    <a:pt x="13179" y="13777"/>
                    <a:pt x="13250" y="13789"/>
                  </a:cubicBezTo>
                  <a:cubicBezTo>
                    <a:pt x="13250" y="13801"/>
                    <a:pt x="13261" y="13801"/>
                    <a:pt x="13261" y="13801"/>
                  </a:cubicBezTo>
                  <a:cubicBezTo>
                    <a:pt x="13320" y="13812"/>
                    <a:pt x="13390" y="13824"/>
                    <a:pt x="13449" y="13836"/>
                  </a:cubicBezTo>
                  <a:lnTo>
                    <a:pt x="13508" y="13836"/>
                  </a:lnTo>
                  <a:cubicBezTo>
                    <a:pt x="13555" y="13848"/>
                    <a:pt x="13613" y="13848"/>
                    <a:pt x="13660" y="13848"/>
                  </a:cubicBezTo>
                  <a:cubicBezTo>
                    <a:pt x="13683" y="13859"/>
                    <a:pt x="13695" y="13859"/>
                    <a:pt x="13719" y="13859"/>
                  </a:cubicBezTo>
                  <a:lnTo>
                    <a:pt x="13918" y="13859"/>
                  </a:lnTo>
                  <a:cubicBezTo>
                    <a:pt x="13930" y="13859"/>
                    <a:pt x="13930" y="13848"/>
                    <a:pt x="13930" y="13848"/>
                  </a:cubicBezTo>
                  <a:cubicBezTo>
                    <a:pt x="14000" y="13848"/>
                    <a:pt x="14058" y="13836"/>
                    <a:pt x="14117" y="13836"/>
                  </a:cubicBezTo>
                  <a:cubicBezTo>
                    <a:pt x="14141" y="13824"/>
                    <a:pt x="14164" y="13824"/>
                    <a:pt x="14188" y="13824"/>
                  </a:cubicBezTo>
                  <a:lnTo>
                    <a:pt x="14328" y="13789"/>
                  </a:lnTo>
                  <a:cubicBezTo>
                    <a:pt x="14340" y="13789"/>
                    <a:pt x="14363" y="13777"/>
                    <a:pt x="14387" y="13777"/>
                  </a:cubicBezTo>
                  <a:cubicBezTo>
                    <a:pt x="14446" y="13754"/>
                    <a:pt x="14504" y="13731"/>
                    <a:pt x="14574" y="13707"/>
                  </a:cubicBezTo>
                  <a:cubicBezTo>
                    <a:pt x="14633" y="13671"/>
                    <a:pt x="14691" y="13648"/>
                    <a:pt x="14750" y="13613"/>
                  </a:cubicBezTo>
                  <a:cubicBezTo>
                    <a:pt x="14762" y="13613"/>
                    <a:pt x="14785" y="13601"/>
                    <a:pt x="14797" y="13590"/>
                  </a:cubicBezTo>
                  <a:cubicBezTo>
                    <a:pt x="14844" y="13566"/>
                    <a:pt x="14879" y="13531"/>
                    <a:pt x="14926" y="13507"/>
                  </a:cubicBezTo>
                  <a:cubicBezTo>
                    <a:pt x="14938" y="13496"/>
                    <a:pt x="14962" y="13484"/>
                    <a:pt x="14973" y="13473"/>
                  </a:cubicBezTo>
                  <a:cubicBezTo>
                    <a:pt x="15020" y="13426"/>
                    <a:pt x="15079" y="13379"/>
                    <a:pt x="15126" y="13332"/>
                  </a:cubicBezTo>
                  <a:cubicBezTo>
                    <a:pt x="15173" y="13285"/>
                    <a:pt x="15219" y="13226"/>
                    <a:pt x="15254" y="13168"/>
                  </a:cubicBezTo>
                  <a:cubicBezTo>
                    <a:pt x="15278" y="13156"/>
                    <a:pt x="15290" y="13132"/>
                    <a:pt x="15301" y="13121"/>
                  </a:cubicBezTo>
                  <a:cubicBezTo>
                    <a:pt x="15324" y="13074"/>
                    <a:pt x="15360" y="13027"/>
                    <a:pt x="15384" y="12980"/>
                  </a:cubicBezTo>
                  <a:cubicBezTo>
                    <a:pt x="15395" y="12957"/>
                    <a:pt x="15407" y="12945"/>
                    <a:pt x="15418" y="12921"/>
                  </a:cubicBezTo>
                  <a:cubicBezTo>
                    <a:pt x="15454" y="12851"/>
                    <a:pt x="15489" y="12780"/>
                    <a:pt x="15512" y="12710"/>
                  </a:cubicBezTo>
                  <a:cubicBezTo>
                    <a:pt x="15536" y="12640"/>
                    <a:pt x="15548" y="12569"/>
                    <a:pt x="15559" y="12511"/>
                  </a:cubicBezTo>
                  <a:cubicBezTo>
                    <a:pt x="15571" y="12499"/>
                    <a:pt x="15571" y="12476"/>
                    <a:pt x="15571" y="12464"/>
                  </a:cubicBezTo>
                  <a:cubicBezTo>
                    <a:pt x="15582" y="12405"/>
                    <a:pt x="15595" y="12335"/>
                    <a:pt x="15595" y="12277"/>
                  </a:cubicBezTo>
                  <a:lnTo>
                    <a:pt x="15595" y="12253"/>
                  </a:lnTo>
                  <a:cubicBezTo>
                    <a:pt x="15606" y="12194"/>
                    <a:pt x="15606" y="12136"/>
                    <a:pt x="15606" y="12089"/>
                  </a:cubicBezTo>
                  <a:lnTo>
                    <a:pt x="15606" y="12054"/>
                  </a:lnTo>
                  <a:cubicBezTo>
                    <a:pt x="15606" y="11995"/>
                    <a:pt x="15595" y="11936"/>
                    <a:pt x="15595" y="11878"/>
                  </a:cubicBezTo>
                  <a:cubicBezTo>
                    <a:pt x="15582" y="11866"/>
                    <a:pt x="15582" y="11855"/>
                    <a:pt x="15582" y="11842"/>
                  </a:cubicBezTo>
                  <a:cubicBezTo>
                    <a:pt x="15571" y="11784"/>
                    <a:pt x="15559" y="11737"/>
                    <a:pt x="15548" y="11678"/>
                  </a:cubicBezTo>
                  <a:cubicBezTo>
                    <a:pt x="15536" y="11620"/>
                    <a:pt x="15512" y="11573"/>
                    <a:pt x="15501" y="11526"/>
                  </a:cubicBezTo>
                  <a:cubicBezTo>
                    <a:pt x="15489" y="11514"/>
                    <a:pt x="15489" y="11503"/>
                    <a:pt x="15477" y="11491"/>
                  </a:cubicBezTo>
                  <a:cubicBezTo>
                    <a:pt x="15465" y="11433"/>
                    <a:pt x="15442" y="11386"/>
                    <a:pt x="15418" y="11339"/>
                  </a:cubicBezTo>
                  <a:cubicBezTo>
                    <a:pt x="15407" y="11339"/>
                    <a:pt x="15407" y="11327"/>
                    <a:pt x="15395" y="11315"/>
                  </a:cubicBezTo>
                  <a:cubicBezTo>
                    <a:pt x="15371" y="11280"/>
                    <a:pt x="15348" y="11233"/>
                    <a:pt x="15324" y="11198"/>
                  </a:cubicBezTo>
                  <a:cubicBezTo>
                    <a:pt x="15313" y="11186"/>
                    <a:pt x="15313" y="11175"/>
                    <a:pt x="15313" y="11175"/>
                  </a:cubicBezTo>
                  <a:cubicBezTo>
                    <a:pt x="15278" y="11128"/>
                    <a:pt x="15243" y="11092"/>
                    <a:pt x="15207" y="11045"/>
                  </a:cubicBezTo>
                  <a:cubicBezTo>
                    <a:pt x="15207" y="11034"/>
                    <a:pt x="15196" y="11034"/>
                    <a:pt x="15184" y="11022"/>
                  </a:cubicBezTo>
                  <a:cubicBezTo>
                    <a:pt x="15149" y="10975"/>
                    <a:pt x="15113" y="10940"/>
                    <a:pt x="15079" y="10905"/>
                  </a:cubicBezTo>
                  <a:cubicBezTo>
                    <a:pt x="14680" y="10529"/>
                    <a:pt x="14129" y="10318"/>
                    <a:pt x="13578" y="10318"/>
                  </a:cubicBezTo>
                  <a:cubicBezTo>
                    <a:pt x="13261" y="10318"/>
                    <a:pt x="12933" y="10401"/>
                    <a:pt x="12664" y="10553"/>
                  </a:cubicBezTo>
                  <a:cubicBezTo>
                    <a:pt x="12370" y="10271"/>
                    <a:pt x="12089" y="9990"/>
                    <a:pt x="11819" y="9709"/>
                  </a:cubicBezTo>
                  <a:cubicBezTo>
                    <a:pt x="11843" y="9685"/>
                    <a:pt x="11854" y="9651"/>
                    <a:pt x="11878" y="9627"/>
                  </a:cubicBezTo>
                  <a:lnTo>
                    <a:pt x="11913" y="9591"/>
                  </a:lnTo>
                  <a:cubicBezTo>
                    <a:pt x="11948" y="9533"/>
                    <a:pt x="11984" y="9486"/>
                    <a:pt x="12018" y="9427"/>
                  </a:cubicBezTo>
                  <a:cubicBezTo>
                    <a:pt x="12054" y="9369"/>
                    <a:pt x="12089" y="9322"/>
                    <a:pt x="12112" y="9263"/>
                  </a:cubicBezTo>
                  <a:cubicBezTo>
                    <a:pt x="12124" y="9240"/>
                    <a:pt x="12135" y="9228"/>
                    <a:pt x="12148" y="9205"/>
                  </a:cubicBezTo>
                  <a:cubicBezTo>
                    <a:pt x="12159" y="9169"/>
                    <a:pt x="12182" y="9122"/>
                    <a:pt x="12206" y="9076"/>
                  </a:cubicBezTo>
                  <a:cubicBezTo>
                    <a:pt x="12218" y="9052"/>
                    <a:pt x="12229" y="9041"/>
                    <a:pt x="12229" y="9017"/>
                  </a:cubicBezTo>
                  <a:cubicBezTo>
                    <a:pt x="12265" y="8958"/>
                    <a:pt x="12288" y="8888"/>
                    <a:pt x="12312" y="8830"/>
                  </a:cubicBezTo>
                  <a:cubicBezTo>
                    <a:pt x="12335" y="8747"/>
                    <a:pt x="12359" y="8677"/>
                    <a:pt x="12370" y="8595"/>
                  </a:cubicBezTo>
                  <a:cubicBezTo>
                    <a:pt x="12382" y="8572"/>
                    <a:pt x="12382" y="8548"/>
                    <a:pt x="12393" y="8525"/>
                  </a:cubicBezTo>
                  <a:cubicBezTo>
                    <a:pt x="12406" y="8478"/>
                    <a:pt x="12417" y="8431"/>
                    <a:pt x="12417" y="8372"/>
                  </a:cubicBezTo>
                  <a:cubicBezTo>
                    <a:pt x="12429" y="8349"/>
                    <a:pt x="12429" y="8325"/>
                    <a:pt x="12440" y="8302"/>
                  </a:cubicBezTo>
                  <a:cubicBezTo>
                    <a:pt x="12440" y="8244"/>
                    <a:pt x="12453" y="8197"/>
                    <a:pt x="12453" y="8150"/>
                  </a:cubicBezTo>
                  <a:cubicBezTo>
                    <a:pt x="12464" y="8126"/>
                    <a:pt x="12464" y="8103"/>
                    <a:pt x="12464" y="8079"/>
                  </a:cubicBezTo>
                  <a:cubicBezTo>
                    <a:pt x="12476" y="7939"/>
                    <a:pt x="12476" y="7798"/>
                    <a:pt x="12476" y="7669"/>
                  </a:cubicBezTo>
                  <a:lnTo>
                    <a:pt x="12476" y="7598"/>
                  </a:lnTo>
                  <a:cubicBezTo>
                    <a:pt x="12464" y="7551"/>
                    <a:pt x="12464" y="7505"/>
                    <a:pt x="12464" y="7470"/>
                  </a:cubicBezTo>
                  <a:cubicBezTo>
                    <a:pt x="12464" y="7446"/>
                    <a:pt x="12453" y="7423"/>
                    <a:pt x="12453" y="7399"/>
                  </a:cubicBezTo>
                  <a:cubicBezTo>
                    <a:pt x="12453" y="7353"/>
                    <a:pt x="12440" y="7306"/>
                    <a:pt x="12429" y="7259"/>
                  </a:cubicBezTo>
                  <a:cubicBezTo>
                    <a:pt x="12429" y="7235"/>
                    <a:pt x="12429" y="7223"/>
                    <a:pt x="12417" y="7200"/>
                  </a:cubicBezTo>
                  <a:cubicBezTo>
                    <a:pt x="12393" y="7071"/>
                    <a:pt x="12359" y="6954"/>
                    <a:pt x="12323" y="6837"/>
                  </a:cubicBezTo>
                  <a:cubicBezTo>
                    <a:pt x="12312" y="6813"/>
                    <a:pt x="12312" y="6801"/>
                    <a:pt x="12300" y="6778"/>
                  </a:cubicBezTo>
                  <a:cubicBezTo>
                    <a:pt x="12288" y="6743"/>
                    <a:pt x="12265" y="6696"/>
                    <a:pt x="12253" y="6660"/>
                  </a:cubicBezTo>
                  <a:cubicBezTo>
                    <a:pt x="12241" y="6637"/>
                    <a:pt x="12229" y="6626"/>
                    <a:pt x="12229" y="6602"/>
                  </a:cubicBezTo>
                  <a:cubicBezTo>
                    <a:pt x="12206" y="6567"/>
                    <a:pt x="12195" y="6520"/>
                    <a:pt x="12171" y="6485"/>
                  </a:cubicBezTo>
                  <a:cubicBezTo>
                    <a:pt x="12159" y="6462"/>
                    <a:pt x="12148" y="6449"/>
                    <a:pt x="12148" y="6438"/>
                  </a:cubicBezTo>
                  <a:cubicBezTo>
                    <a:pt x="12089" y="6321"/>
                    <a:pt x="12018" y="6215"/>
                    <a:pt x="11948" y="6121"/>
                  </a:cubicBezTo>
                  <a:cubicBezTo>
                    <a:pt x="11937" y="6110"/>
                    <a:pt x="11924" y="6086"/>
                    <a:pt x="11913" y="6074"/>
                  </a:cubicBezTo>
                  <a:lnTo>
                    <a:pt x="11843" y="5969"/>
                  </a:lnTo>
                  <a:cubicBezTo>
                    <a:pt x="11819" y="5957"/>
                    <a:pt x="11807" y="5946"/>
                    <a:pt x="11796" y="5922"/>
                  </a:cubicBezTo>
                  <a:cubicBezTo>
                    <a:pt x="11773" y="5887"/>
                    <a:pt x="11737" y="5863"/>
                    <a:pt x="11713" y="5828"/>
                  </a:cubicBezTo>
                  <a:cubicBezTo>
                    <a:pt x="11702" y="5816"/>
                    <a:pt x="11690" y="5793"/>
                    <a:pt x="11679" y="5782"/>
                  </a:cubicBezTo>
                  <a:cubicBezTo>
                    <a:pt x="11491" y="5594"/>
                    <a:pt x="11291" y="5430"/>
                    <a:pt x="11069" y="5277"/>
                  </a:cubicBezTo>
                  <a:cubicBezTo>
                    <a:pt x="11362" y="4714"/>
                    <a:pt x="11632" y="4140"/>
                    <a:pt x="11937" y="3577"/>
                  </a:cubicBezTo>
                  <a:cubicBezTo>
                    <a:pt x="11960" y="3589"/>
                    <a:pt x="11995" y="3601"/>
                    <a:pt x="12018" y="3601"/>
                  </a:cubicBezTo>
                  <a:cubicBezTo>
                    <a:pt x="12089" y="3612"/>
                    <a:pt x="12148" y="3624"/>
                    <a:pt x="12218" y="3636"/>
                  </a:cubicBezTo>
                  <a:cubicBezTo>
                    <a:pt x="12241" y="3636"/>
                    <a:pt x="12253" y="3648"/>
                    <a:pt x="12276" y="3648"/>
                  </a:cubicBezTo>
                  <a:cubicBezTo>
                    <a:pt x="12323" y="3648"/>
                    <a:pt x="12382" y="3659"/>
                    <a:pt x="12429" y="3659"/>
                  </a:cubicBezTo>
                  <a:lnTo>
                    <a:pt x="12698" y="3659"/>
                  </a:lnTo>
                  <a:cubicBezTo>
                    <a:pt x="12757" y="3659"/>
                    <a:pt x="12828" y="3648"/>
                    <a:pt x="12886" y="3636"/>
                  </a:cubicBezTo>
                  <a:cubicBezTo>
                    <a:pt x="12909" y="3636"/>
                    <a:pt x="12933" y="3636"/>
                    <a:pt x="12945" y="3624"/>
                  </a:cubicBezTo>
                  <a:cubicBezTo>
                    <a:pt x="12992" y="3624"/>
                    <a:pt x="13050" y="3612"/>
                    <a:pt x="13097" y="3589"/>
                  </a:cubicBezTo>
                  <a:cubicBezTo>
                    <a:pt x="13109" y="3589"/>
                    <a:pt x="13133" y="3589"/>
                    <a:pt x="13156" y="3577"/>
                  </a:cubicBezTo>
                  <a:cubicBezTo>
                    <a:pt x="13214" y="3565"/>
                    <a:pt x="13273" y="3542"/>
                    <a:pt x="13344" y="3518"/>
                  </a:cubicBezTo>
                  <a:lnTo>
                    <a:pt x="13344" y="3507"/>
                  </a:lnTo>
                  <a:cubicBezTo>
                    <a:pt x="13402" y="3484"/>
                    <a:pt x="13461" y="3460"/>
                    <a:pt x="13519" y="3424"/>
                  </a:cubicBezTo>
                  <a:cubicBezTo>
                    <a:pt x="13531" y="3413"/>
                    <a:pt x="13555" y="3401"/>
                    <a:pt x="13566" y="3390"/>
                  </a:cubicBezTo>
                  <a:cubicBezTo>
                    <a:pt x="13613" y="3366"/>
                    <a:pt x="13648" y="3343"/>
                    <a:pt x="13695" y="3307"/>
                  </a:cubicBezTo>
                  <a:cubicBezTo>
                    <a:pt x="13707" y="3296"/>
                    <a:pt x="13719" y="3284"/>
                    <a:pt x="13742" y="3273"/>
                  </a:cubicBezTo>
                  <a:cubicBezTo>
                    <a:pt x="13789" y="3237"/>
                    <a:pt x="13847" y="3190"/>
                    <a:pt x="13894" y="3143"/>
                  </a:cubicBezTo>
                  <a:lnTo>
                    <a:pt x="13894" y="3132"/>
                  </a:lnTo>
                  <a:cubicBezTo>
                    <a:pt x="13941" y="3085"/>
                    <a:pt x="13988" y="3038"/>
                    <a:pt x="14024" y="2979"/>
                  </a:cubicBezTo>
                  <a:cubicBezTo>
                    <a:pt x="14047" y="2955"/>
                    <a:pt x="14058" y="2944"/>
                    <a:pt x="14070" y="2921"/>
                  </a:cubicBezTo>
                  <a:cubicBezTo>
                    <a:pt x="14094" y="2885"/>
                    <a:pt x="14129" y="2838"/>
                    <a:pt x="14152" y="2791"/>
                  </a:cubicBezTo>
                  <a:cubicBezTo>
                    <a:pt x="14164" y="2768"/>
                    <a:pt x="14176" y="2744"/>
                    <a:pt x="14188" y="2733"/>
                  </a:cubicBezTo>
                  <a:cubicBezTo>
                    <a:pt x="14222" y="2663"/>
                    <a:pt x="14246" y="2593"/>
                    <a:pt x="14282" y="2522"/>
                  </a:cubicBezTo>
                  <a:cubicBezTo>
                    <a:pt x="14305" y="2452"/>
                    <a:pt x="14316" y="2381"/>
                    <a:pt x="14328" y="2311"/>
                  </a:cubicBezTo>
                  <a:cubicBezTo>
                    <a:pt x="14328" y="2299"/>
                    <a:pt x="14340" y="2288"/>
                    <a:pt x="14340" y="2275"/>
                  </a:cubicBezTo>
                  <a:cubicBezTo>
                    <a:pt x="14352" y="2205"/>
                    <a:pt x="14363" y="2147"/>
                    <a:pt x="14363" y="2088"/>
                  </a:cubicBezTo>
                  <a:lnTo>
                    <a:pt x="14363" y="2053"/>
                  </a:lnTo>
                  <a:cubicBezTo>
                    <a:pt x="14375" y="1994"/>
                    <a:pt x="14375" y="1947"/>
                    <a:pt x="14375" y="1889"/>
                  </a:cubicBezTo>
                  <a:lnTo>
                    <a:pt x="14375" y="1866"/>
                  </a:lnTo>
                  <a:cubicBezTo>
                    <a:pt x="14375" y="1807"/>
                    <a:pt x="14363" y="1748"/>
                    <a:pt x="14363" y="1689"/>
                  </a:cubicBezTo>
                  <a:cubicBezTo>
                    <a:pt x="14352" y="1678"/>
                    <a:pt x="14352" y="1666"/>
                    <a:pt x="14352" y="1655"/>
                  </a:cubicBezTo>
                  <a:cubicBezTo>
                    <a:pt x="14340" y="1595"/>
                    <a:pt x="14328" y="1537"/>
                    <a:pt x="14316" y="1490"/>
                  </a:cubicBezTo>
                  <a:lnTo>
                    <a:pt x="14316" y="1478"/>
                  </a:lnTo>
                  <a:cubicBezTo>
                    <a:pt x="14305" y="1431"/>
                    <a:pt x="14282" y="1373"/>
                    <a:pt x="14258" y="1326"/>
                  </a:cubicBezTo>
                  <a:cubicBezTo>
                    <a:pt x="14258" y="1314"/>
                    <a:pt x="14258" y="1303"/>
                    <a:pt x="14246" y="1291"/>
                  </a:cubicBezTo>
                  <a:cubicBezTo>
                    <a:pt x="14235" y="1244"/>
                    <a:pt x="14211" y="1197"/>
                    <a:pt x="14176" y="1150"/>
                  </a:cubicBezTo>
                  <a:cubicBezTo>
                    <a:pt x="14176" y="1139"/>
                    <a:pt x="14176" y="1139"/>
                    <a:pt x="14164" y="1127"/>
                  </a:cubicBezTo>
                  <a:cubicBezTo>
                    <a:pt x="14141" y="1080"/>
                    <a:pt x="14117" y="1045"/>
                    <a:pt x="14094" y="998"/>
                  </a:cubicBezTo>
                  <a:cubicBezTo>
                    <a:pt x="14082" y="998"/>
                    <a:pt x="14082" y="986"/>
                    <a:pt x="14070" y="975"/>
                  </a:cubicBezTo>
                  <a:cubicBezTo>
                    <a:pt x="14047" y="939"/>
                    <a:pt x="14011" y="892"/>
                    <a:pt x="13977" y="857"/>
                  </a:cubicBezTo>
                  <a:cubicBezTo>
                    <a:pt x="13977" y="845"/>
                    <a:pt x="13964" y="834"/>
                    <a:pt x="13953" y="822"/>
                  </a:cubicBezTo>
                  <a:lnTo>
                    <a:pt x="13847" y="717"/>
                  </a:lnTo>
                  <a:cubicBezTo>
                    <a:pt x="13766" y="634"/>
                    <a:pt x="13672" y="564"/>
                    <a:pt x="13578" y="506"/>
                  </a:cubicBezTo>
                  <a:cubicBezTo>
                    <a:pt x="13191" y="189"/>
                    <a:pt x="12675" y="1"/>
                    <a:pt x="12171"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60" name="Google Shape;160;p4"/>
          <p:cNvGrpSpPr/>
          <p:nvPr/>
        </p:nvGrpSpPr>
        <p:grpSpPr>
          <a:xfrm rot="10800000">
            <a:off x="1081878" y="212853"/>
            <a:ext cx="246647" cy="283588"/>
            <a:chOff x="2189450" y="2335450"/>
            <a:chExt cx="251475" cy="289100"/>
          </a:xfrm>
        </p:grpSpPr>
        <p:sp>
          <p:nvSpPr>
            <p:cNvPr id="161" name="Google Shape;161;p4"/>
            <p:cNvSpPr/>
            <p:nvPr/>
          </p:nvSpPr>
          <p:spPr>
            <a:xfrm>
              <a:off x="2231500" y="2545625"/>
              <a:ext cx="101625" cy="78925"/>
            </a:xfrm>
            <a:custGeom>
              <a:avLst/>
              <a:gdLst/>
              <a:ahLst/>
              <a:cxnLst/>
              <a:rect l="l" t="t" r="r" b="b"/>
              <a:pathLst>
                <a:path w="4065" h="3157" extrusionOk="0">
                  <a:moveTo>
                    <a:pt x="2032" y="0"/>
                  </a:moveTo>
                  <a:cubicBezTo>
                    <a:pt x="1" y="0"/>
                    <a:pt x="1" y="3157"/>
                    <a:pt x="2032" y="3157"/>
                  </a:cubicBezTo>
                  <a:cubicBezTo>
                    <a:pt x="4065" y="3157"/>
                    <a:pt x="4065" y="0"/>
                    <a:pt x="2032"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2" name="Google Shape;162;p4"/>
            <p:cNvSpPr/>
            <p:nvPr/>
          </p:nvSpPr>
          <p:spPr>
            <a:xfrm>
              <a:off x="2189450" y="2335450"/>
              <a:ext cx="101625" cy="78950"/>
            </a:xfrm>
            <a:custGeom>
              <a:avLst/>
              <a:gdLst/>
              <a:ahLst/>
              <a:cxnLst/>
              <a:rect l="l" t="t" r="r" b="b"/>
              <a:pathLst>
                <a:path w="4065" h="3158" extrusionOk="0">
                  <a:moveTo>
                    <a:pt x="2033" y="1"/>
                  </a:moveTo>
                  <a:cubicBezTo>
                    <a:pt x="1" y="1"/>
                    <a:pt x="1" y="3157"/>
                    <a:pt x="2033" y="3157"/>
                  </a:cubicBezTo>
                  <a:cubicBezTo>
                    <a:pt x="4065" y="3157"/>
                    <a:pt x="4065" y="1"/>
                    <a:pt x="2033"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3" name="Google Shape;163;p4"/>
            <p:cNvSpPr/>
            <p:nvPr/>
          </p:nvSpPr>
          <p:spPr>
            <a:xfrm>
              <a:off x="2344175" y="2388250"/>
              <a:ext cx="96750" cy="89125"/>
            </a:xfrm>
            <a:custGeom>
              <a:avLst/>
              <a:gdLst/>
              <a:ahLst/>
              <a:cxnLst/>
              <a:rect l="l" t="t" r="r" b="b"/>
              <a:pathLst>
                <a:path w="3870" h="3565" extrusionOk="0">
                  <a:moveTo>
                    <a:pt x="2147" y="1"/>
                  </a:moveTo>
                  <a:cubicBezTo>
                    <a:pt x="1742" y="1"/>
                    <a:pt x="1337" y="153"/>
                    <a:pt x="1032" y="457"/>
                  </a:cubicBezTo>
                  <a:cubicBezTo>
                    <a:pt x="888" y="591"/>
                    <a:pt x="754" y="736"/>
                    <a:pt x="610" y="880"/>
                  </a:cubicBezTo>
                  <a:cubicBezTo>
                    <a:pt x="1" y="1478"/>
                    <a:pt x="1" y="2499"/>
                    <a:pt x="610" y="3108"/>
                  </a:cubicBezTo>
                  <a:cubicBezTo>
                    <a:pt x="914" y="3412"/>
                    <a:pt x="1321" y="3564"/>
                    <a:pt x="1728" y="3564"/>
                  </a:cubicBezTo>
                  <a:cubicBezTo>
                    <a:pt x="2134" y="3564"/>
                    <a:pt x="2539" y="3412"/>
                    <a:pt x="2838" y="3108"/>
                  </a:cubicBezTo>
                  <a:cubicBezTo>
                    <a:pt x="2982" y="2964"/>
                    <a:pt x="3127" y="2829"/>
                    <a:pt x="3260" y="2685"/>
                  </a:cubicBezTo>
                  <a:cubicBezTo>
                    <a:pt x="3869" y="2077"/>
                    <a:pt x="3869" y="1066"/>
                    <a:pt x="3260" y="457"/>
                  </a:cubicBezTo>
                  <a:cubicBezTo>
                    <a:pt x="2956" y="153"/>
                    <a:pt x="2552" y="1"/>
                    <a:pt x="2147"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Tree>
    <p:extLst>
      <p:ext uri="{BB962C8B-B14F-4D97-AF65-F5344CB8AC3E}">
        <p14:creationId xmlns:p14="http://schemas.microsoft.com/office/powerpoint/2010/main" val="4181735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33"/>
        <p:cNvGrpSpPr/>
        <p:nvPr/>
      </p:nvGrpSpPr>
      <p:grpSpPr>
        <a:xfrm>
          <a:off x="0" y="0"/>
          <a:ext cx="0" cy="0"/>
          <a:chOff x="0" y="0"/>
          <a:chExt cx="0" cy="0"/>
        </a:xfrm>
      </p:grpSpPr>
    </p:spTree>
    <p:extLst>
      <p:ext uri="{BB962C8B-B14F-4D97-AF65-F5344CB8AC3E}">
        <p14:creationId xmlns:p14="http://schemas.microsoft.com/office/powerpoint/2010/main" val="980993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72"/>
        <p:cNvGrpSpPr/>
        <p:nvPr/>
      </p:nvGrpSpPr>
      <p:grpSpPr>
        <a:xfrm>
          <a:off x="0" y="0"/>
          <a:ext cx="0" cy="0"/>
          <a:chOff x="0" y="0"/>
          <a:chExt cx="0" cy="0"/>
        </a:xfrm>
      </p:grpSpPr>
      <p:grpSp>
        <p:nvGrpSpPr>
          <p:cNvPr id="473" name="Google Shape;473;p14"/>
          <p:cNvGrpSpPr/>
          <p:nvPr/>
        </p:nvGrpSpPr>
        <p:grpSpPr>
          <a:xfrm rot="10800000" flipH="1">
            <a:off x="9737716" y="-276156"/>
            <a:ext cx="2988576" cy="3045120"/>
            <a:chOff x="5510175" y="238275"/>
            <a:chExt cx="2841932" cy="2895701"/>
          </a:xfrm>
        </p:grpSpPr>
        <p:sp>
          <p:nvSpPr>
            <p:cNvPr id="474" name="Google Shape;474;p14"/>
            <p:cNvSpPr/>
            <p:nvPr/>
          </p:nvSpPr>
          <p:spPr>
            <a:xfrm>
              <a:off x="5510175" y="238275"/>
              <a:ext cx="2841932" cy="2895701"/>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75" name="Google Shape;475;p14"/>
            <p:cNvSpPr/>
            <p:nvPr/>
          </p:nvSpPr>
          <p:spPr>
            <a:xfrm>
              <a:off x="5774125" y="2413353"/>
              <a:ext cx="160200" cy="180987"/>
            </a:xfrm>
            <a:custGeom>
              <a:avLst/>
              <a:gdLst/>
              <a:ahLst/>
              <a:cxnLst/>
              <a:rect l="l" t="t" r="r" b="b"/>
              <a:pathLst>
                <a:path w="1734" h="1959" extrusionOk="0">
                  <a:moveTo>
                    <a:pt x="991" y="1"/>
                  </a:moveTo>
                  <a:cubicBezTo>
                    <a:pt x="816" y="1"/>
                    <a:pt x="681" y="104"/>
                    <a:pt x="578" y="249"/>
                  </a:cubicBezTo>
                  <a:cubicBezTo>
                    <a:pt x="568" y="258"/>
                    <a:pt x="557" y="279"/>
                    <a:pt x="537" y="300"/>
                  </a:cubicBezTo>
                  <a:cubicBezTo>
                    <a:pt x="351" y="320"/>
                    <a:pt x="217" y="465"/>
                    <a:pt x="145" y="650"/>
                  </a:cubicBezTo>
                  <a:cubicBezTo>
                    <a:pt x="0" y="1012"/>
                    <a:pt x="0" y="1393"/>
                    <a:pt x="248" y="1703"/>
                  </a:cubicBezTo>
                  <a:cubicBezTo>
                    <a:pt x="381" y="1873"/>
                    <a:pt x="606" y="1959"/>
                    <a:pt x="825" y="1959"/>
                  </a:cubicBezTo>
                  <a:cubicBezTo>
                    <a:pt x="910" y="1959"/>
                    <a:pt x="995" y="1946"/>
                    <a:pt x="1073" y="1920"/>
                  </a:cubicBezTo>
                  <a:cubicBezTo>
                    <a:pt x="1373" y="1837"/>
                    <a:pt x="1630" y="1579"/>
                    <a:pt x="1692" y="1269"/>
                  </a:cubicBezTo>
                  <a:cubicBezTo>
                    <a:pt x="1733" y="1074"/>
                    <a:pt x="1713" y="898"/>
                    <a:pt x="1661" y="733"/>
                  </a:cubicBezTo>
                  <a:cubicBezTo>
                    <a:pt x="1692" y="547"/>
                    <a:pt x="1579" y="362"/>
                    <a:pt x="1424" y="258"/>
                  </a:cubicBezTo>
                  <a:cubicBezTo>
                    <a:pt x="1393" y="228"/>
                    <a:pt x="1362" y="187"/>
                    <a:pt x="1331" y="145"/>
                  </a:cubicBezTo>
                  <a:cubicBezTo>
                    <a:pt x="1259" y="52"/>
                    <a:pt x="1104" y="1"/>
                    <a:pt x="991"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76" name="Google Shape;476;p14"/>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77" name="Google Shape;477;p14"/>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78" name="Google Shape;478;p14"/>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79" name="Google Shape;479;p14"/>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80" name="Google Shape;480;p14"/>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81" name="Google Shape;481;p14"/>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82" name="Google Shape;482;p14"/>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83" name="Google Shape;483;p14"/>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84" name="Google Shape;484;p14"/>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85" name="Google Shape;485;p14"/>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86" name="Google Shape;486;p14"/>
            <p:cNvSpPr/>
            <p:nvPr/>
          </p:nvSpPr>
          <p:spPr>
            <a:xfrm>
              <a:off x="6845264" y="2369284"/>
              <a:ext cx="134516" cy="124261"/>
            </a:xfrm>
            <a:custGeom>
              <a:avLst/>
              <a:gdLst/>
              <a:ahLst/>
              <a:cxnLst/>
              <a:rect l="l" t="t" r="r" b="b"/>
              <a:pathLst>
                <a:path w="1456" h="1345" extrusionOk="0">
                  <a:moveTo>
                    <a:pt x="894" y="0"/>
                  </a:moveTo>
                  <a:cubicBezTo>
                    <a:pt x="878" y="0"/>
                    <a:pt x="862" y="1"/>
                    <a:pt x="846" y="3"/>
                  </a:cubicBezTo>
                  <a:cubicBezTo>
                    <a:pt x="733" y="13"/>
                    <a:pt x="630" y="55"/>
                    <a:pt x="537" y="107"/>
                  </a:cubicBezTo>
                  <a:cubicBezTo>
                    <a:pt x="496" y="127"/>
                    <a:pt x="465" y="137"/>
                    <a:pt x="434" y="158"/>
                  </a:cubicBezTo>
                  <a:cubicBezTo>
                    <a:pt x="321" y="240"/>
                    <a:pt x="238" y="343"/>
                    <a:pt x="186" y="478"/>
                  </a:cubicBezTo>
                  <a:cubicBezTo>
                    <a:pt x="176" y="488"/>
                    <a:pt x="156" y="509"/>
                    <a:pt x="145" y="529"/>
                  </a:cubicBezTo>
                  <a:cubicBezTo>
                    <a:pt x="1" y="746"/>
                    <a:pt x="104" y="1056"/>
                    <a:pt x="321" y="1189"/>
                  </a:cubicBezTo>
                  <a:cubicBezTo>
                    <a:pt x="351" y="1200"/>
                    <a:pt x="383" y="1221"/>
                    <a:pt x="413" y="1231"/>
                  </a:cubicBezTo>
                  <a:cubicBezTo>
                    <a:pt x="475" y="1272"/>
                    <a:pt x="537" y="1313"/>
                    <a:pt x="619" y="1324"/>
                  </a:cubicBezTo>
                  <a:cubicBezTo>
                    <a:pt x="733" y="1344"/>
                    <a:pt x="836" y="1344"/>
                    <a:pt x="950" y="1344"/>
                  </a:cubicBezTo>
                  <a:cubicBezTo>
                    <a:pt x="1197" y="1344"/>
                    <a:pt x="1435" y="1127"/>
                    <a:pt x="1424" y="870"/>
                  </a:cubicBezTo>
                  <a:cubicBezTo>
                    <a:pt x="1424" y="808"/>
                    <a:pt x="1414" y="756"/>
                    <a:pt x="1403" y="705"/>
                  </a:cubicBezTo>
                  <a:cubicBezTo>
                    <a:pt x="1455" y="509"/>
                    <a:pt x="1393" y="282"/>
                    <a:pt x="1218" y="178"/>
                  </a:cubicBezTo>
                  <a:cubicBezTo>
                    <a:pt x="1144" y="77"/>
                    <a:pt x="1029" y="0"/>
                    <a:pt x="894"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87" name="Google Shape;487;p14"/>
            <p:cNvSpPr/>
            <p:nvPr/>
          </p:nvSpPr>
          <p:spPr>
            <a:xfrm>
              <a:off x="7625844" y="1755831"/>
              <a:ext cx="99132" cy="115392"/>
            </a:xfrm>
            <a:custGeom>
              <a:avLst/>
              <a:gdLst/>
              <a:ahLst/>
              <a:cxnLst/>
              <a:rect l="l" t="t" r="r" b="b"/>
              <a:pathLst>
                <a:path w="1073" h="1249" extrusionOk="0">
                  <a:moveTo>
                    <a:pt x="484" y="0"/>
                  </a:moveTo>
                  <a:cubicBezTo>
                    <a:pt x="227" y="0"/>
                    <a:pt x="0" y="217"/>
                    <a:pt x="0" y="485"/>
                  </a:cubicBezTo>
                  <a:cubicBezTo>
                    <a:pt x="0" y="588"/>
                    <a:pt x="41" y="681"/>
                    <a:pt x="103" y="764"/>
                  </a:cubicBezTo>
                  <a:lnTo>
                    <a:pt x="103" y="774"/>
                  </a:lnTo>
                  <a:cubicBezTo>
                    <a:pt x="103" y="1032"/>
                    <a:pt x="319" y="1248"/>
                    <a:pt x="578" y="1248"/>
                  </a:cubicBezTo>
                  <a:cubicBezTo>
                    <a:pt x="846" y="1248"/>
                    <a:pt x="1062" y="1032"/>
                    <a:pt x="1062" y="774"/>
                  </a:cubicBezTo>
                  <a:cubicBezTo>
                    <a:pt x="1062" y="599"/>
                    <a:pt x="1073" y="423"/>
                    <a:pt x="980" y="269"/>
                  </a:cubicBezTo>
                  <a:cubicBezTo>
                    <a:pt x="876" y="83"/>
                    <a:pt x="691" y="0"/>
                    <a:pt x="484"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488" name="Google Shape;488;p14"/>
          <p:cNvGrpSpPr/>
          <p:nvPr/>
        </p:nvGrpSpPr>
        <p:grpSpPr>
          <a:xfrm>
            <a:off x="-6801958" y="-1105432"/>
            <a:ext cx="8657459" cy="8496701"/>
            <a:chOff x="4654307" y="-1438674"/>
            <a:chExt cx="6493094" cy="6372526"/>
          </a:xfrm>
        </p:grpSpPr>
        <p:sp>
          <p:nvSpPr>
            <p:cNvPr id="489" name="Google Shape;489;p14"/>
            <p:cNvSpPr/>
            <p:nvPr/>
          </p:nvSpPr>
          <p:spPr>
            <a:xfrm rot="5400000">
              <a:off x="4714592" y="-1498958"/>
              <a:ext cx="6372526" cy="6493094"/>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nvGrpSpPr>
            <p:cNvPr id="490" name="Google Shape;490;p14"/>
            <p:cNvGrpSpPr/>
            <p:nvPr/>
          </p:nvGrpSpPr>
          <p:grpSpPr>
            <a:xfrm rot="-5400000" flipH="1">
              <a:off x="9297318" y="3154658"/>
              <a:ext cx="1437133" cy="1280547"/>
              <a:chOff x="5898017" y="679887"/>
              <a:chExt cx="1822155" cy="1623617"/>
            </a:xfrm>
          </p:grpSpPr>
          <p:sp>
            <p:nvSpPr>
              <p:cNvPr id="491" name="Google Shape;491;p14"/>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92" name="Google Shape;492;p14"/>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93" name="Google Shape;493;p14"/>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94" name="Google Shape;494;p14"/>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95" name="Google Shape;495;p14"/>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96" name="Google Shape;496;p14"/>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97" name="Google Shape;497;p14"/>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98" name="Google Shape;498;p14"/>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99" name="Google Shape;499;p14"/>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00" name="Google Shape;500;p14"/>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501" name="Google Shape;501;p14"/>
            <p:cNvGrpSpPr/>
            <p:nvPr/>
          </p:nvGrpSpPr>
          <p:grpSpPr>
            <a:xfrm rot="4230358" flipH="1">
              <a:off x="6798065" y="2153049"/>
              <a:ext cx="1437155" cy="1280566"/>
              <a:chOff x="5898017" y="679887"/>
              <a:chExt cx="1822155" cy="1623617"/>
            </a:xfrm>
          </p:grpSpPr>
          <p:sp>
            <p:nvSpPr>
              <p:cNvPr id="502" name="Google Shape;502;p14"/>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03" name="Google Shape;503;p14"/>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04" name="Google Shape;504;p14"/>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05" name="Google Shape;505;p14"/>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06" name="Google Shape;506;p14"/>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07" name="Google Shape;507;p14"/>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08" name="Google Shape;508;p14"/>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09" name="Google Shape;509;p14"/>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10" name="Google Shape;510;p14"/>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11" name="Google Shape;511;p14"/>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sp>
        <p:nvSpPr>
          <p:cNvPr id="512" name="Google Shape;512;p14"/>
          <p:cNvSpPr/>
          <p:nvPr/>
        </p:nvSpPr>
        <p:spPr>
          <a:xfrm>
            <a:off x="4863207" y="5819127"/>
            <a:ext cx="1641540" cy="1572143"/>
          </a:xfrm>
          <a:custGeom>
            <a:avLst/>
            <a:gdLst/>
            <a:ahLst/>
            <a:cxnLst/>
            <a:rect l="l" t="t" r="r" b="b"/>
            <a:pathLst>
              <a:path w="14973" h="14340" extrusionOk="0">
                <a:moveTo>
                  <a:pt x="5804" y="1"/>
                </a:moveTo>
                <a:cubicBezTo>
                  <a:pt x="5569" y="1"/>
                  <a:pt x="5300" y="71"/>
                  <a:pt x="5030" y="212"/>
                </a:cubicBezTo>
                <a:cubicBezTo>
                  <a:pt x="4538" y="469"/>
                  <a:pt x="4327" y="938"/>
                  <a:pt x="4339" y="1431"/>
                </a:cubicBezTo>
                <a:lnTo>
                  <a:pt x="4327" y="1431"/>
                </a:lnTo>
                <a:lnTo>
                  <a:pt x="4339" y="1443"/>
                </a:lnTo>
                <a:cubicBezTo>
                  <a:pt x="4339" y="1501"/>
                  <a:pt x="4339" y="1560"/>
                  <a:pt x="4350" y="1607"/>
                </a:cubicBezTo>
                <a:lnTo>
                  <a:pt x="4350" y="1618"/>
                </a:lnTo>
                <a:cubicBezTo>
                  <a:pt x="4350" y="1665"/>
                  <a:pt x="4362" y="1724"/>
                  <a:pt x="4374" y="1771"/>
                </a:cubicBezTo>
                <a:cubicBezTo>
                  <a:pt x="4374" y="1795"/>
                  <a:pt x="4386" y="1806"/>
                  <a:pt x="4386" y="1829"/>
                </a:cubicBezTo>
                <a:cubicBezTo>
                  <a:pt x="4397" y="1865"/>
                  <a:pt x="4409" y="1900"/>
                  <a:pt x="4420" y="1947"/>
                </a:cubicBezTo>
                <a:cubicBezTo>
                  <a:pt x="4420" y="1959"/>
                  <a:pt x="4433" y="1970"/>
                  <a:pt x="4433" y="1994"/>
                </a:cubicBezTo>
                <a:cubicBezTo>
                  <a:pt x="4456" y="2041"/>
                  <a:pt x="4467" y="2100"/>
                  <a:pt x="4491" y="2147"/>
                </a:cubicBezTo>
                <a:cubicBezTo>
                  <a:pt x="4491" y="2147"/>
                  <a:pt x="4491" y="2158"/>
                  <a:pt x="4503" y="2158"/>
                </a:cubicBezTo>
                <a:cubicBezTo>
                  <a:pt x="4514" y="2205"/>
                  <a:pt x="4550" y="2252"/>
                  <a:pt x="4573" y="2298"/>
                </a:cubicBezTo>
                <a:cubicBezTo>
                  <a:pt x="4573" y="2322"/>
                  <a:pt x="4585" y="2334"/>
                  <a:pt x="4597" y="2345"/>
                </a:cubicBezTo>
                <a:lnTo>
                  <a:pt x="4667" y="2451"/>
                </a:lnTo>
                <a:cubicBezTo>
                  <a:pt x="4667" y="2463"/>
                  <a:pt x="4678" y="2475"/>
                  <a:pt x="4691" y="2498"/>
                </a:cubicBezTo>
                <a:cubicBezTo>
                  <a:pt x="4725" y="2545"/>
                  <a:pt x="4761" y="2580"/>
                  <a:pt x="4796" y="2627"/>
                </a:cubicBezTo>
                <a:cubicBezTo>
                  <a:pt x="4831" y="2674"/>
                  <a:pt x="4866" y="2709"/>
                  <a:pt x="4913" y="2744"/>
                </a:cubicBezTo>
                <a:lnTo>
                  <a:pt x="4949" y="2780"/>
                </a:lnTo>
                <a:cubicBezTo>
                  <a:pt x="4972" y="2814"/>
                  <a:pt x="5007" y="2838"/>
                  <a:pt x="5042" y="2861"/>
                </a:cubicBezTo>
                <a:lnTo>
                  <a:pt x="5077" y="2897"/>
                </a:lnTo>
                <a:cubicBezTo>
                  <a:pt x="5124" y="2932"/>
                  <a:pt x="5171" y="2955"/>
                  <a:pt x="5218" y="2991"/>
                </a:cubicBezTo>
                <a:lnTo>
                  <a:pt x="5230" y="2991"/>
                </a:lnTo>
                <a:lnTo>
                  <a:pt x="5371" y="3061"/>
                </a:lnTo>
                <a:cubicBezTo>
                  <a:pt x="5382" y="3072"/>
                  <a:pt x="5405" y="3072"/>
                  <a:pt x="5417" y="3084"/>
                </a:cubicBezTo>
                <a:cubicBezTo>
                  <a:pt x="5452" y="3096"/>
                  <a:pt x="5488" y="3108"/>
                  <a:pt x="5535" y="3119"/>
                </a:cubicBezTo>
                <a:cubicBezTo>
                  <a:pt x="5546" y="3119"/>
                  <a:pt x="5569" y="3131"/>
                  <a:pt x="5582" y="3131"/>
                </a:cubicBezTo>
                <a:cubicBezTo>
                  <a:pt x="5640" y="3143"/>
                  <a:pt x="5687" y="3155"/>
                  <a:pt x="5746" y="3166"/>
                </a:cubicBezTo>
                <a:lnTo>
                  <a:pt x="5757" y="3166"/>
                </a:lnTo>
                <a:cubicBezTo>
                  <a:pt x="5804" y="3178"/>
                  <a:pt x="5863" y="3178"/>
                  <a:pt x="5921" y="3178"/>
                </a:cubicBezTo>
                <a:lnTo>
                  <a:pt x="5980" y="3178"/>
                </a:lnTo>
                <a:cubicBezTo>
                  <a:pt x="6004" y="3178"/>
                  <a:pt x="6038" y="3166"/>
                  <a:pt x="6074" y="3166"/>
                </a:cubicBezTo>
                <a:cubicBezTo>
                  <a:pt x="6226" y="3788"/>
                  <a:pt x="6426" y="4398"/>
                  <a:pt x="6578" y="5018"/>
                </a:cubicBezTo>
                <a:cubicBezTo>
                  <a:pt x="6531" y="5042"/>
                  <a:pt x="6473" y="5078"/>
                  <a:pt x="6414" y="5101"/>
                </a:cubicBezTo>
                <a:cubicBezTo>
                  <a:pt x="5675" y="5487"/>
                  <a:pt x="5300" y="6144"/>
                  <a:pt x="5218" y="6860"/>
                </a:cubicBezTo>
                <a:cubicBezTo>
                  <a:pt x="4433" y="6953"/>
                  <a:pt x="3670" y="7141"/>
                  <a:pt x="2909" y="7246"/>
                </a:cubicBezTo>
                <a:cubicBezTo>
                  <a:pt x="2674" y="6660"/>
                  <a:pt x="2158" y="6167"/>
                  <a:pt x="1478" y="6167"/>
                </a:cubicBezTo>
                <a:cubicBezTo>
                  <a:pt x="1244" y="6167"/>
                  <a:pt x="974" y="6238"/>
                  <a:pt x="704" y="6379"/>
                </a:cubicBezTo>
                <a:cubicBezTo>
                  <a:pt x="212" y="6636"/>
                  <a:pt x="1" y="7105"/>
                  <a:pt x="12" y="7598"/>
                </a:cubicBezTo>
                <a:lnTo>
                  <a:pt x="1" y="7598"/>
                </a:lnTo>
                <a:cubicBezTo>
                  <a:pt x="12" y="7598"/>
                  <a:pt x="12" y="7610"/>
                  <a:pt x="12" y="7610"/>
                </a:cubicBezTo>
                <a:cubicBezTo>
                  <a:pt x="12" y="7668"/>
                  <a:pt x="12" y="7727"/>
                  <a:pt x="24" y="7774"/>
                </a:cubicBezTo>
                <a:lnTo>
                  <a:pt x="24" y="7785"/>
                </a:lnTo>
                <a:cubicBezTo>
                  <a:pt x="24" y="7832"/>
                  <a:pt x="36" y="7891"/>
                  <a:pt x="48" y="7938"/>
                </a:cubicBezTo>
                <a:cubicBezTo>
                  <a:pt x="48" y="7962"/>
                  <a:pt x="59" y="7973"/>
                  <a:pt x="59" y="7985"/>
                </a:cubicBezTo>
                <a:cubicBezTo>
                  <a:pt x="71" y="8032"/>
                  <a:pt x="83" y="8067"/>
                  <a:pt x="95" y="8114"/>
                </a:cubicBezTo>
                <a:cubicBezTo>
                  <a:pt x="95" y="8126"/>
                  <a:pt x="106" y="8137"/>
                  <a:pt x="106" y="8161"/>
                </a:cubicBezTo>
                <a:cubicBezTo>
                  <a:pt x="129" y="8207"/>
                  <a:pt x="142" y="8267"/>
                  <a:pt x="165" y="8313"/>
                </a:cubicBezTo>
                <a:lnTo>
                  <a:pt x="165" y="8325"/>
                </a:lnTo>
                <a:cubicBezTo>
                  <a:pt x="188" y="8372"/>
                  <a:pt x="223" y="8419"/>
                  <a:pt x="247" y="8465"/>
                </a:cubicBezTo>
                <a:cubicBezTo>
                  <a:pt x="247" y="8489"/>
                  <a:pt x="259" y="8501"/>
                  <a:pt x="270" y="8512"/>
                </a:cubicBezTo>
                <a:lnTo>
                  <a:pt x="340" y="8618"/>
                </a:lnTo>
                <a:cubicBezTo>
                  <a:pt x="340" y="8630"/>
                  <a:pt x="353" y="8642"/>
                  <a:pt x="364" y="8665"/>
                </a:cubicBezTo>
                <a:cubicBezTo>
                  <a:pt x="400" y="8712"/>
                  <a:pt x="434" y="8747"/>
                  <a:pt x="470" y="8794"/>
                </a:cubicBezTo>
                <a:cubicBezTo>
                  <a:pt x="505" y="8841"/>
                  <a:pt x="540" y="8876"/>
                  <a:pt x="587" y="8911"/>
                </a:cubicBezTo>
                <a:lnTo>
                  <a:pt x="622" y="8947"/>
                </a:lnTo>
                <a:cubicBezTo>
                  <a:pt x="645" y="8981"/>
                  <a:pt x="681" y="9005"/>
                  <a:pt x="716" y="9028"/>
                </a:cubicBezTo>
                <a:lnTo>
                  <a:pt x="751" y="9064"/>
                </a:lnTo>
                <a:cubicBezTo>
                  <a:pt x="798" y="9099"/>
                  <a:pt x="845" y="9122"/>
                  <a:pt x="892" y="9158"/>
                </a:cubicBezTo>
                <a:cubicBezTo>
                  <a:pt x="939" y="9181"/>
                  <a:pt x="997" y="9205"/>
                  <a:pt x="1044" y="9228"/>
                </a:cubicBezTo>
                <a:cubicBezTo>
                  <a:pt x="1056" y="9239"/>
                  <a:pt x="1080" y="9239"/>
                  <a:pt x="1091" y="9251"/>
                </a:cubicBezTo>
                <a:cubicBezTo>
                  <a:pt x="1126" y="9263"/>
                  <a:pt x="1161" y="9275"/>
                  <a:pt x="1208" y="9286"/>
                </a:cubicBezTo>
                <a:cubicBezTo>
                  <a:pt x="1220" y="9286"/>
                  <a:pt x="1244" y="9298"/>
                  <a:pt x="1255" y="9298"/>
                </a:cubicBezTo>
                <a:cubicBezTo>
                  <a:pt x="1314" y="9310"/>
                  <a:pt x="1361" y="9322"/>
                  <a:pt x="1419" y="9333"/>
                </a:cubicBezTo>
                <a:cubicBezTo>
                  <a:pt x="1478" y="9345"/>
                  <a:pt x="1536" y="9345"/>
                  <a:pt x="1595" y="9345"/>
                </a:cubicBezTo>
                <a:lnTo>
                  <a:pt x="1654" y="9345"/>
                </a:lnTo>
                <a:cubicBezTo>
                  <a:pt x="1700" y="9333"/>
                  <a:pt x="1736" y="9333"/>
                  <a:pt x="1783" y="9333"/>
                </a:cubicBezTo>
                <a:cubicBezTo>
                  <a:pt x="1806" y="9322"/>
                  <a:pt x="1830" y="9322"/>
                  <a:pt x="1841" y="9322"/>
                </a:cubicBezTo>
                <a:cubicBezTo>
                  <a:pt x="1900" y="9310"/>
                  <a:pt x="1971" y="9298"/>
                  <a:pt x="2029" y="9275"/>
                </a:cubicBezTo>
                <a:cubicBezTo>
                  <a:pt x="2088" y="9251"/>
                  <a:pt x="2146" y="9239"/>
                  <a:pt x="2193" y="9216"/>
                </a:cubicBezTo>
                <a:cubicBezTo>
                  <a:pt x="2205" y="9205"/>
                  <a:pt x="2216" y="9205"/>
                  <a:pt x="2229" y="9192"/>
                </a:cubicBezTo>
                <a:cubicBezTo>
                  <a:pt x="2275" y="9169"/>
                  <a:pt x="2322" y="9145"/>
                  <a:pt x="2357" y="9122"/>
                </a:cubicBezTo>
                <a:cubicBezTo>
                  <a:pt x="2369" y="9111"/>
                  <a:pt x="2380" y="9111"/>
                  <a:pt x="2380" y="9099"/>
                </a:cubicBezTo>
                <a:cubicBezTo>
                  <a:pt x="2427" y="9075"/>
                  <a:pt x="2463" y="9052"/>
                  <a:pt x="2498" y="9028"/>
                </a:cubicBezTo>
                <a:cubicBezTo>
                  <a:pt x="2498" y="9017"/>
                  <a:pt x="2510" y="9017"/>
                  <a:pt x="2521" y="9005"/>
                </a:cubicBezTo>
                <a:cubicBezTo>
                  <a:pt x="2557" y="8981"/>
                  <a:pt x="2591" y="8947"/>
                  <a:pt x="2627" y="8911"/>
                </a:cubicBezTo>
                <a:cubicBezTo>
                  <a:pt x="2627" y="8900"/>
                  <a:pt x="2638" y="8900"/>
                  <a:pt x="2651" y="8887"/>
                </a:cubicBezTo>
                <a:cubicBezTo>
                  <a:pt x="2709" y="8817"/>
                  <a:pt x="2768" y="8747"/>
                  <a:pt x="2815" y="8665"/>
                </a:cubicBezTo>
                <a:cubicBezTo>
                  <a:pt x="2826" y="8653"/>
                  <a:pt x="2826" y="8653"/>
                  <a:pt x="2826" y="8642"/>
                </a:cubicBezTo>
                <a:cubicBezTo>
                  <a:pt x="2849" y="8606"/>
                  <a:pt x="2873" y="8559"/>
                  <a:pt x="2896" y="8525"/>
                </a:cubicBezTo>
                <a:cubicBezTo>
                  <a:pt x="2896" y="8512"/>
                  <a:pt x="2896" y="8512"/>
                  <a:pt x="2909" y="8501"/>
                </a:cubicBezTo>
                <a:cubicBezTo>
                  <a:pt x="2920" y="8465"/>
                  <a:pt x="2932" y="8431"/>
                  <a:pt x="2943" y="8384"/>
                </a:cubicBezTo>
                <a:cubicBezTo>
                  <a:pt x="2955" y="8384"/>
                  <a:pt x="2955" y="8372"/>
                  <a:pt x="2955" y="8372"/>
                </a:cubicBezTo>
                <a:lnTo>
                  <a:pt x="2990" y="8231"/>
                </a:lnTo>
                <a:lnTo>
                  <a:pt x="2990" y="8207"/>
                </a:lnTo>
                <a:cubicBezTo>
                  <a:pt x="3002" y="8161"/>
                  <a:pt x="3014" y="8126"/>
                  <a:pt x="3014" y="8079"/>
                </a:cubicBezTo>
                <a:cubicBezTo>
                  <a:pt x="3026" y="8009"/>
                  <a:pt x="3026" y="7950"/>
                  <a:pt x="3026" y="7879"/>
                </a:cubicBezTo>
                <a:cubicBezTo>
                  <a:pt x="3753" y="7774"/>
                  <a:pt x="4480" y="7598"/>
                  <a:pt x="5206" y="7504"/>
                </a:cubicBezTo>
                <a:cubicBezTo>
                  <a:pt x="5218" y="7527"/>
                  <a:pt x="5218" y="7540"/>
                  <a:pt x="5218" y="7551"/>
                </a:cubicBezTo>
                <a:lnTo>
                  <a:pt x="5218" y="7574"/>
                </a:lnTo>
                <a:cubicBezTo>
                  <a:pt x="5218" y="7610"/>
                  <a:pt x="5230" y="7657"/>
                  <a:pt x="5241" y="7704"/>
                </a:cubicBezTo>
                <a:lnTo>
                  <a:pt x="5241" y="7739"/>
                </a:lnTo>
                <a:cubicBezTo>
                  <a:pt x="5253" y="7785"/>
                  <a:pt x="5253" y="7821"/>
                  <a:pt x="5265" y="7856"/>
                </a:cubicBezTo>
                <a:cubicBezTo>
                  <a:pt x="5265" y="7868"/>
                  <a:pt x="5277" y="7879"/>
                  <a:pt x="5277" y="7891"/>
                </a:cubicBezTo>
                <a:lnTo>
                  <a:pt x="5312" y="8032"/>
                </a:lnTo>
                <a:lnTo>
                  <a:pt x="5312" y="8043"/>
                </a:lnTo>
                <a:cubicBezTo>
                  <a:pt x="5324" y="8090"/>
                  <a:pt x="5335" y="8137"/>
                  <a:pt x="5358" y="8173"/>
                </a:cubicBezTo>
                <a:cubicBezTo>
                  <a:pt x="5358" y="8196"/>
                  <a:pt x="5358" y="8207"/>
                  <a:pt x="5371" y="8220"/>
                </a:cubicBezTo>
                <a:lnTo>
                  <a:pt x="5405" y="8325"/>
                </a:lnTo>
                <a:cubicBezTo>
                  <a:pt x="5417" y="8337"/>
                  <a:pt x="5417" y="8348"/>
                  <a:pt x="5417" y="8360"/>
                </a:cubicBezTo>
                <a:cubicBezTo>
                  <a:pt x="5441" y="8407"/>
                  <a:pt x="5452" y="8454"/>
                  <a:pt x="5476" y="8501"/>
                </a:cubicBezTo>
                <a:cubicBezTo>
                  <a:pt x="5476" y="8501"/>
                  <a:pt x="5476" y="8512"/>
                  <a:pt x="5488" y="8512"/>
                </a:cubicBezTo>
                <a:cubicBezTo>
                  <a:pt x="5499" y="8548"/>
                  <a:pt x="5523" y="8595"/>
                  <a:pt x="5546" y="8642"/>
                </a:cubicBezTo>
                <a:cubicBezTo>
                  <a:pt x="5546" y="8653"/>
                  <a:pt x="5558" y="8665"/>
                  <a:pt x="5558" y="8676"/>
                </a:cubicBezTo>
                <a:cubicBezTo>
                  <a:pt x="5582" y="8712"/>
                  <a:pt x="5593" y="8747"/>
                  <a:pt x="5616" y="8770"/>
                </a:cubicBezTo>
                <a:cubicBezTo>
                  <a:pt x="5616" y="8782"/>
                  <a:pt x="5629" y="8806"/>
                  <a:pt x="5640" y="8817"/>
                </a:cubicBezTo>
                <a:cubicBezTo>
                  <a:pt x="5663" y="8853"/>
                  <a:pt x="5687" y="8900"/>
                  <a:pt x="5710" y="8947"/>
                </a:cubicBezTo>
                <a:cubicBezTo>
                  <a:pt x="5746" y="8993"/>
                  <a:pt x="5769" y="9028"/>
                  <a:pt x="5793" y="9064"/>
                </a:cubicBezTo>
                <a:cubicBezTo>
                  <a:pt x="5804" y="9075"/>
                  <a:pt x="5804" y="9087"/>
                  <a:pt x="5816" y="9099"/>
                </a:cubicBezTo>
                <a:cubicBezTo>
                  <a:pt x="5840" y="9134"/>
                  <a:pt x="5863" y="9158"/>
                  <a:pt x="5886" y="9192"/>
                </a:cubicBezTo>
                <a:cubicBezTo>
                  <a:pt x="5898" y="9205"/>
                  <a:pt x="5898" y="9216"/>
                  <a:pt x="5910" y="9228"/>
                </a:cubicBezTo>
                <a:cubicBezTo>
                  <a:pt x="5945" y="9263"/>
                  <a:pt x="5968" y="9298"/>
                  <a:pt x="6004" y="9345"/>
                </a:cubicBezTo>
                <a:lnTo>
                  <a:pt x="6109" y="9450"/>
                </a:lnTo>
                <a:cubicBezTo>
                  <a:pt x="6109" y="9462"/>
                  <a:pt x="6121" y="9474"/>
                  <a:pt x="6132" y="9486"/>
                </a:cubicBezTo>
                <a:cubicBezTo>
                  <a:pt x="6156" y="9509"/>
                  <a:pt x="6191" y="9533"/>
                  <a:pt x="6215" y="9556"/>
                </a:cubicBezTo>
                <a:cubicBezTo>
                  <a:pt x="6226" y="9567"/>
                  <a:pt x="6238" y="9580"/>
                  <a:pt x="6238" y="9591"/>
                </a:cubicBezTo>
                <a:cubicBezTo>
                  <a:pt x="6273" y="9627"/>
                  <a:pt x="6320" y="9661"/>
                  <a:pt x="6355" y="9685"/>
                </a:cubicBezTo>
                <a:lnTo>
                  <a:pt x="6355" y="9697"/>
                </a:lnTo>
                <a:cubicBezTo>
                  <a:pt x="6390" y="9720"/>
                  <a:pt x="6426" y="9755"/>
                  <a:pt x="6473" y="9779"/>
                </a:cubicBezTo>
                <a:cubicBezTo>
                  <a:pt x="6484" y="9791"/>
                  <a:pt x="6496" y="9802"/>
                  <a:pt x="6507" y="9802"/>
                </a:cubicBezTo>
                <a:cubicBezTo>
                  <a:pt x="6531" y="9825"/>
                  <a:pt x="6566" y="9849"/>
                  <a:pt x="6590" y="9872"/>
                </a:cubicBezTo>
                <a:cubicBezTo>
                  <a:pt x="6601" y="9872"/>
                  <a:pt x="6613" y="9885"/>
                  <a:pt x="6625" y="9896"/>
                </a:cubicBezTo>
                <a:cubicBezTo>
                  <a:pt x="6672" y="9919"/>
                  <a:pt x="6707" y="9943"/>
                  <a:pt x="6754" y="9966"/>
                </a:cubicBezTo>
                <a:cubicBezTo>
                  <a:pt x="6801" y="10002"/>
                  <a:pt x="6836" y="10013"/>
                  <a:pt x="6883" y="10036"/>
                </a:cubicBezTo>
                <a:cubicBezTo>
                  <a:pt x="6895" y="10049"/>
                  <a:pt x="6906" y="10049"/>
                  <a:pt x="6918" y="10060"/>
                </a:cubicBezTo>
                <a:cubicBezTo>
                  <a:pt x="6953" y="10072"/>
                  <a:pt x="6989" y="10096"/>
                  <a:pt x="7023" y="10107"/>
                </a:cubicBezTo>
                <a:cubicBezTo>
                  <a:pt x="7035" y="10107"/>
                  <a:pt x="7047" y="10119"/>
                  <a:pt x="7059" y="10119"/>
                </a:cubicBezTo>
                <a:cubicBezTo>
                  <a:pt x="7106" y="10142"/>
                  <a:pt x="7153" y="10154"/>
                  <a:pt x="7200" y="10177"/>
                </a:cubicBezTo>
                <a:cubicBezTo>
                  <a:pt x="7234" y="10189"/>
                  <a:pt x="7270" y="10201"/>
                  <a:pt x="7293" y="10213"/>
                </a:cubicBezTo>
                <a:cubicBezTo>
                  <a:pt x="7246" y="10529"/>
                  <a:pt x="7200" y="10857"/>
                  <a:pt x="7153" y="11174"/>
                </a:cubicBezTo>
                <a:cubicBezTo>
                  <a:pt x="6929" y="11185"/>
                  <a:pt x="6695" y="11256"/>
                  <a:pt x="6449" y="11385"/>
                </a:cubicBezTo>
                <a:cubicBezTo>
                  <a:pt x="5945" y="11643"/>
                  <a:pt x="5746" y="12112"/>
                  <a:pt x="5746" y="12605"/>
                </a:cubicBezTo>
                <a:lnTo>
                  <a:pt x="5746" y="12616"/>
                </a:lnTo>
                <a:cubicBezTo>
                  <a:pt x="5757" y="12675"/>
                  <a:pt x="5757" y="12722"/>
                  <a:pt x="5757" y="12780"/>
                </a:cubicBezTo>
                <a:cubicBezTo>
                  <a:pt x="5757" y="12780"/>
                  <a:pt x="5769" y="12780"/>
                  <a:pt x="5769" y="12792"/>
                </a:cubicBezTo>
                <a:cubicBezTo>
                  <a:pt x="5769" y="12839"/>
                  <a:pt x="5780" y="12897"/>
                  <a:pt x="5793" y="12944"/>
                </a:cubicBezTo>
                <a:cubicBezTo>
                  <a:pt x="5793" y="12956"/>
                  <a:pt x="5804" y="12980"/>
                  <a:pt x="5804" y="12991"/>
                </a:cubicBezTo>
                <a:cubicBezTo>
                  <a:pt x="5816" y="13038"/>
                  <a:pt x="5827" y="13074"/>
                  <a:pt x="5840" y="13108"/>
                </a:cubicBezTo>
                <a:cubicBezTo>
                  <a:pt x="5840" y="13132"/>
                  <a:pt x="5851" y="13144"/>
                  <a:pt x="5851" y="13167"/>
                </a:cubicBezTo>
                <a:cubicBezTo>
                  <a:pt x="5874" y="13214"/>
                  <a:pt x="5886" y="13261"/>
                  <a:pt x="5910" y="13319"/>
                </a:cubicBezTo>
                <a:lnTo>
                  <a:pt x="5921" y="13331"/>
                </a:lnTo>
                <a:cubicBezTo>
                  <a:pt x="5933" y="13378"/>
                  <a:pt x="5957" y="13425"/>
                  <a:pt x="5992" y="13472"/>
                </a:cubicBezTo>
                <a:cubicBezTo>
                  <a:pt x="5992" y="13483"/>
                  <a:pt x="6004" y="13496"/>
                  <a:pt x="6015" y="13519"/>
                </a:cubicBezTo>
                <a:cubicBezTo>
                  <a:pt x="6038" y="13554"/>
                  <a:pt x="6062" y="13589"/>
                  <a:pt x="6074" y="13624"/>
                </a:cubicBezTo>
                <a:lnTo>
                  <a:pt x="6109" y="13660"/>
                </a:lnTo>
                <a:lnTo>
                  <a:pt x="6215" y="13800"/>
                </a:lnTo>
                <a:cubicBezTo>
                  <a:pt x="6249" y="13847"/>
                  <a:pt x="6285" y="13882"/>
                  <a:pt x="6332" y="13918"/>
                </a:cubicBezTo>
                <a:lnTo>
                  <a:pt x="6367" y="13952"/>
                </a:lnTo>
                <a:cubicBezTo>
                  <a:pt x="6390" y="13976"/>
                  <a:pt x="6426" y="14011"/>
                  <a:pt x="6460" y="14035"/>
                </a:cubicBezTo>
                <a:cubicBezTo>
                  <a:pt x="6473" y="14046"/>
                  <a:pt x="6484" y="14058"/>
                  <a:pt x="6496" y="14058"/>
                </a:cubicBezTo>
                <a:cubicBezTo>
                  <a:pt x="6543" y="14093"/>
                  <a:pt x="6590" y="14129"/>
                  <a:pt x="6637" y="14152"/>
                </a:cubicBezTo>
                <a:lnTo>
                  <a:pt x="6648" y="14163"/>
                </a:lnTo>
                <a:lnTo>
                  <a:pt x="6789" y="14234"/>
                </a:lnTo>
                <a:cubicBezTo>
                  <a:pt x="6801" y="14234"/>
                  <a:pt x="6812" y="14246"/>
                  <a:pt x="6836" y="14246"/>
                </a:cubicBezTo>
                <a:cubicBezTo>
                  <a:pt x="6871" y="14269"/>
                  <a:pt x="6906" y="14281"/>
                  <a:pt x="6953" y="14293"/>
                </a:cubicBezTo>
                <a:cubicBezTo>
                  <a:pt x="6965" y="14293"/>
                  <a:pt x="6976" y="14293"/>
                  <a:pt x="7000" y="14304"/>
                </a:cubicBezTo>
                <a:cubicBezTo>
                  <a:pt x="7059" y="14316"/>
                  <a:pt x="7106" y="14328"/>
                  <a:pt x="7164" y="14340"/>
                </a:cubicBezTo>
                <a:lnTo>
                  <a:pt x="7398" y="14340"/>
                </a:lnTo>
                <a:cubicBezTo>
                  <a:pt x="7445" y="14340"/>
                  <a:pt x="7481" y="14340"/>
                  <a:pt x="7528" y="14328"/>
                </a:cubicBezTo>
                <a:lnTo>
                  <a:pt x="7586" y="14328"/>
                </a:lnTo>
                <a:cubicBezTo>
                  <a:pt x="7645" y="14316"/>
                  <a:pt x="7715" y="14304"/>
                  <a:pt x="7774" y="14281"/>
                </a:cubicBezTo>
                <a:cubicBezTo>
                  <a:pt x="7833" y="14257"/>
                  <a:pt x="7880" y="14234"/>
                  <a:pt x="7938" y="14210"/>
                </a:cubicBezTo>
                <a:cubicBezTo>
                  <a:pt x="7950" y="14210"/>
                  <a:pt x="7961" y="14199"/>
                  <a:pt x="7973" y="14199"/>
                </a:cubicBezTo>
                <a:cubicBezTo>
                  <a:pt x="8020" y="14176"/>
                  <a:pt x="8067" y="14152"/>
                  <a:pt x="8102" y="14117"/>
                </a:cubicBezTo>
                <a:cubicBezTo>
                  <a:pt x="8114" y="14117"/>
                  <a:pt x="8125" y="14117"/>
                  <a:pt x="8125" y="14105"/>
                </a:cubicBezTo>
                <a:cubicBezTo>
                  <a:pt x="8172" y="14082"/>
                  <a:pt x="8208" y="14058"/>
                  <a:pt x="8243" y="14023"/>
                </a:cubicBezTo>
                <a:lnTo>
                  <a:pt x="8255" y="14011"/>
                </a:lnTo>
                <a:cubicBezTo>
                  <a:pt x="8302" y="13976"/>
                  <a:pt x="8336" y="13952"/>
                  <a:pt x="8372" y="13918"/>
                </a:cubicBezTo>
                <a:cubicBezTo>
                  <a:pt x="8372" y="13905"/>
                  <a:pt x="8383" y="13894"/>
                  <a:pt x="8383" y="13894"/>
                </a:cubicBezTo>
                <a:cubicBezTo>
                  <a:pt x="8419" y="13859"/>
                  <a:pt x="8454" y="13824"/>
                  <a:pt x="8477" y="13788"/>
                </a:cubicBezTo>
                <a:cubicBezTo>
                  <a:pt x="8513" y="13741"/>
                  <a:pt x="8536" y="13707"/>
                  <a:pt x="8560" y="13671"/>
                </a:cubicBezTo>
                <a:cubicBezTo>
                  <a:pt x="8571" y="13660"/>
                  <a:pt x="8571" y="13648"/>
                  <a:pt x="8571" y="13648"/>
                </a:cubicBezTo>
                <a:cubicBezTo>
                  <a:pt x="8594" y="13601"/>
                  <a:pt x="8618" y="13566"/>
                  <a:pt x="8641" y="13530"/>
                </a:cubicBezTo>
                <a:lnTo>
                  <a:pt x="8641" y="13507"/>
                </a:lnTo>
                <a:cubicBezTo>
                  <a:pt x="8665" y="13460"/>
                  <a:pt x="8677" y="13425"/>
                  <a:pt x="8688" y="13390"/>
                </a:cubicBezTo>
                <a:cubicBezTo>
                  <a:pt x="8688" y="13378"/>
                  <a:pt x="8700" y="13378"/>
                  <a:pt x="8700" y="13366"/>
                </a:cubicBezTo>
                <a:cubicBezTo>
                  <a:pt x="8712" y="13331"/>
                  <a:pt x="8724" y="13285"/>
                  <a:pt x="8735" y="13238"/>
                </a:cubicBezTo>
                <a:lnTo>
                  <a:pt x="8735" y="13214"/>
                </a:lnTo>
                <a:cubicBezTo>
                  <a:pt x="8747" y="13167"/>
                  <a:pt x="8758" y="13120"/>
                  <a:pt x="8758" y="13085"/>
                </a:cubicBezTo>
                <a:cubicBezTo>
                  <a:pt x="8841" y="12370"/>
                  <a:pt x="8430" y="11584"/>
                  <a:pt x="7774" y="11291"/>
                </a:cubicBezTo>
                <a:lnTo>
                  <a:pt x="7914" y="10307"/>
                </a:lnTo>
                <a:lnTo>
                  <a:pt x="8044" y="10307"/>
                </a:lnTo>
                <a:cubicBezTo>
                  <a:pt x="8091" y="10307"/>
                  <a:pt x="8149" y="10307"/>
                  <a:pt x="8196" y="10294"/>
                </a:cubicBezTo>
                <a:cubicBezTo>
                  <a:pt x="8255" y="10294"/>
                  <a:pt x="8313" y="10283"/>
                  <a:pt x="8360" y="10271"/>
                </a:cubicBezTo>
                <a:lnTo>
                  <a:pt x="8407" y="10271"/>
                </a:lnTo>
                <a:cubicBezTo>
                  <a:pt x="8454" y="10260"/>
                  <a:pt x="8489" y="10248"/>
                  <a:pt x="8536" y="10248"/>
                </a:cubicBezTo>
                <a:cubicBezTo>
                  <a:pt x="8547" y="10236"/>
                  <a:pt x="8571" y="10236"/>
                  <a:pt x="8583" y="10236"/>
                </a:cubicBezTo>
                <a:cubicBezTo>
                  <a:pt x="8641" y="10224"/>
                  <a:pt x="8688" y="10201"/>
                  <a:pt x="8747" y="10189"/>
                </a:cubicBezTo>
                <a:cubicBezTo>
                  <a:pt x="8818" y="10166"/>
                  <a:pt x="8876" y="10142"/>
                  <a:pt x="8935" y="10119"/>
                </a:cubicBezTo>
                <a:cubicBezTo>
                  <a:pt x="8946" y="10107"/>
                  <a:pt x="8969" y="10096"/>
                  <a:pt x="8993" y="10096"/>
                </a:cubicBezTo>
                <a:cubicBezTo>
                  <a:pt x="9029" y="10072"/>
                  <a:pt x="9063" y="10060"/>
                  <a:pt x="9110" y="10036"/>
                </a:cubicBezTo>
                <a:cubicBezTo>
                  <a:pt x="9122" y="10025"/>
                  <a:pt x="9146" y="10013"/>
                  <a:pt x="9169" y="10002"/>
                </a:cubicBezTo>
                <a:cubicBezTo>
                  <a:pt x="9204" y="9990"/>
                  <a:pt x="9240" y="9966"/>
                  <a:pt x="9274" y="9943"/>
                </a:cubicBezTo>
                <a:cubicBezTo>
                  <a:pt x="9298" y="9931"/>
                  <a:pt x="9310" y="9919"/>
                  <a:pt x="9321" y="9919"/>
                </a:cubicBezTo>
                <a:cubicBezTo>
                  <a:pt x="9427" y="9849"/>
                  <a:pt x="9521" y="9779"/>
                  <a:pt x="9603" y="9708"/>
                </a:cubicBezTo>
                <a:cubicBezTo>
                  <a:pt x="9626" y="9697"/>
                  <a:pt x="9638" y="9685"/>
                  <a:pt x="9649" y="9673"/>
                </a:cubicBezTo>
                <a:cubicBezTo>
                  <a:pt x="9673" y="9650"/>
                  <a:pt x="9709" y="9627"/>
                  <a:pt x="9732" y="9603"/>
                </a:cubicBezTo>
                <a:cubicBezTo>
                  <a:pt x="9743" y="9591"/>
                  <a:pt x="9767" y="9580"/>
                  <a:pt x="9779" y="9556"/>
                </a:cubicBezTo>
                <a:lnTo>
                  <a:pt x="9861" y="9474"/>
                </a:lnTo>
                <a:cubicBezTo>
                  <a:pt x="9861" y="9462"/>
                  <a:pt x="9873" y="9450"/>
                  <a:pt x="9884" y="9439"/>
                </a:cubicBezTo>
                <a:cubicBezTo>
                  <a:pt x="9954" y="9356"/>
                  <a:pt x="10025" y="9275"/>
                  <a:pt x="10084" y="9192"/>
                </a:cubicBezTo>
                <a:cubicBezTo>
                  <a:pt x="10095" y="9181"/>
                  <a:pt x="10095" y="9169"/>
                  <a:pt x="10107" y="9145"/>
                </a:cubicBezTo>
                <a:cubicBezTo>
                  <a:pt x="10131" y="9122"/>
                  <a:pt x="10142" y="9087"/>
                  <a:pt x="10165" y="9052"/>
                </a:cubicBezTo>
                <a:cubicBezTo>
                  <a:pt x="10178" y="9040"/>
                  <a:pt x="10178" y="9028"/>
                  <a:pt x="10189" y="9005"/>
                </a:cubicBezTo>
                <a:cubicBezTo>
                  <a:pt x="10212" y="8981"/>
                  <a:pt x="10224" y="8947"/>
                  <a:pt x="10236" y="8911"/>
                </a:cubicBezTo>
                <a:cubicBezTo>
                  <a:pt x="10248" y="8900"/>
                  <a:pt x="10259" y="8887"/>
                  <a:pt x="10259" y="8864"/>
                </a:cubicBezTo>
                <a:cubicBezTo>
                  <a:pt x="10306" y="8770"/>
                  <a:pt x="10342" y="8676"/>
                  <a:pt x="10376" y="8583"/>
                </a:cubicBezTo>
                <a:cubicBezTo>
                  <a:pt x="10376" y="8571"/>
                  <a:pt x="10376" y="8548"/>
                  <a:pt x="10389" y="8536"/>
                </a:cubicBezTo>
                <a:cubicBezTo>
                  <a:pt x="10400" y="8501"/>
                  <a:pt x="10400" y="8465"/>
                  <a:pt x="10412" y="8431"/>
                </a:cubicBezTo>
                <a:cubicBezTo>
                  <a:pt x="10423" y="8419"/>
                  <a:pt x="10423" y="8395"/>
                  <a:pt x="10423" y="8384"/>
                </a:cubicBezTo>
                <a:cubicBezTo>
                  <a:pt x="10435" y="8348"/>
                  <a:pt x="10447" y="8313"/>
                  <a:pt x="10447" y="8278"/>
                </a:cubicBezTo>
                <a:cubicBezTo>
                  <a:pt x="10447" y="8254"/>
                  <a:pt x="10459" y="8243"/>
                  <a:pt x="10459" y="8231"/>
                </a:cubicBezTo>
                <a:cubicBezTo>
                  <a:pt x="10494" y="8020"/>
                  <a:pt x="10506" y="7798"/>
                  <a:pt x="10494" y="7574"/>
                </a:cubicBezTo>
                <a:cubicBezTo>
                  <a:pt x="11009" y="7481"/>
                  <a:pt x="11538" y="7376"/>
                  <a:pt x="12065" y="7293"/>
                </a:cubicBezTo>
                <a:cubicBezTo>
                  <a:pt x="12065" y="7316"/>
                  <a:pt x="12077" y="7340"/>
                  <a:pt x="12088" y="7352"/>
                </a:cubicBezTo>
                <a:lnTo>
                  <a:pt x="12088" y="7363"/>
                </a:lnTo>
                <a:lnTo>
                  <a:pt x="12158" y="7504"/>
                </a:lnTo>
                <a:cubicBezTo>
                  <a:pt x="12171" y="7527"/>
                  <a:pt x="12182" y="7540"/>
                  <a:pt x="12182" y="7551"/>
                </a:cubicBezTo>
                <a:lnTo>
                  <a:pt x="12252" y="7657"/>
                </a:lnTo>
                <a:cubicBezTo>
                  <a:pt x="12264" y="7668"/>
                  <a:pt x="12276" y="7692"/>
                  <a:pt x="12276" y="7704"/>
                </a:cubicBezTo>
                <a:cubicBezTo>
                  <a:pt x="12311" y="7751"/>
                  <a:pt x="12346" y="7798"/>
                  <a:pt x="12382" y="7832"/>
                </a:cubicBezTo>
                <a:lnTo>
                  <a:pt x="12393" y="7832"/>
                </a:lnTo>
                <a:cubicBezTo>
                  <a:pt x="12429" y="7879"/>
                  <a:pt x="12463" y="7915"/>
                  <a:pt x="12499" y="7962"/>
                </a:cubicBezTo>
                <a:lnTo>
                  <a:pt x="12534" y="7996"/>
                </a:lnTo>
                <a:cubicBezTo>
                  <a:pt x="12569" y="8020"/>
                  <a:pt x="12604" y="8043"/>
                  <a:pt x="12627" y="8067"/>
                </a:cubicBezTo>
                <a:cubicBezTo>
                  <a:pt x="12640" y="8079"/>
                  <a:pt x="12663" y="8090"/>
                  <a:pt x="12674" y="8102"/>
                </a:cubicBezTo>
                <a:cubicBezTo>
                  <a:pt x="12721" y="8137"/>
                  <a:pt x="12757" y="8161"/>
                  <a:pt x="12815" y="8196"/>
                </a:cubicBezTo>
                <a:lnTo>
                  <a:pt x="12956" y="8267"/>
                </a:lnTo>
                <a:cubicBezTo>
                  <a:pt x="12979" y="8278"/>
                  <a:pt x="12991" y="8278"/>
                  <a:pt x="13003" y="8290"/>
                </a:cubicBezTo>
                <a:cubicBezTo>
                  <a:pt x="13049" y="8301"/>
                  <a:pt x="13085" y="8313"/>
                  <a:pt x="13120" y="8325"/>
                </a:cubicBezTo>
                <a:cubicBezTo>
                  <a:pt x="13143" y="8337"/>
                  <a:pt x="13155" y="8337"/>
                  <a:pt x="13167" y="8337"/>
                </a:cubicBezTo>
                <a:cubicBezTo>
                  <a:pt x="13226" y="8360"/>
                  <a:pt x="13284" y="8372"/>
                  <a:pt x="13343" y="8372"/>
                </a:cubicBezTo>
                <a:cubicBezTo>
                  <a:pt x="13401" y="8384"/>
                  <a:pt x="13448" y="8384"/>
                  <a:pt x="13507" y="8384"/>
                </a:cubicBezTo>
                <a:lnTo>
                  <a:pt x="13565" y="8384"/>
                </a:lnTo>
                <a:cubicBezTo>
                  <a:pt x="13612" y="8384"/>
                  <a:pt x="13659" y="8372"/>
                  <a:pt x="13706" y="8372"/>
                </a:cubicBezTo>
                <a:cubicBezTo>
                  <a:pt x="13718" y="8372"/>
                  <a:pt x="13742" y="8360"/>
                  <a:pt x="13753" y="8360"/>
                </a:cubicBezTo>
                <a:cubicBezTo>
                  <a:pt x="13823" y="8348"/>
                  <a:pt x="13882" y="8337"/>
                  <a:pt x="13953" y="8313"/>
                </a:cubicBezTo>
                <a:cubicBezTo>
                  <a:pt x="14000" y="8301"/>
                  <a:pt x="14058" y="8278"/>
                  <a:pt x="14105" y="8254"/>
                </a:cubicBezTo>
                <a:cubicBezTo>
                  <a:pt x="14117" y="8243"/>
                  <a:pt x="14128" y="8243"/>
                  <a:pt x="14140" y="8231"/>
                </a:cubicBezTo>
                <a:lnTo>
                  <a:pt x="14281" y="8161"/>
                </a:lnTo>
                <a:cubicBezTo>
                  <a:pt x="14292" y="8149"/>
                  <a:pt x="14292" y="8149"/>
                  <a:pt x="14304" y="8149"/>
                </a:cubicBezTo>
                <a:cubicBezTo>
                  <a:pt x="14339" y="8114"/>
                  <a:pt x="14375" y="8090"/>
                  <a:pt x="14410" y="8067"/>
                </a:cubicBezTo>
                <a:cubicBezTo>
                  <a:pt x="14422" y="8056"/>
                  <a:pt x="14422" y="8056"/>
                  <a:pt x="14433" y="8056"/>
                </a:cubicBezTo>
                <a:lnTo>
                  <a:pt x="14539" y="7950"/>
                </a:lnTo>
                <a:cubicBezTo>
                  <a:pt x="14550" y="7950"/>
                  <a:pt x="14550" y="7938"/>
                  <a:pt x="14562" y="7926"/>
                </a:cubicBezTo>
                <a:cubicBezTo>
                  <a:pt x="14597" y="7891"/>
                  <a:pt x="14621" y="7856"/>
                  <a:pt x="14656" y="7821"/>
                </a:cubicBezTo>
                <a:cubicBezTo>
                  <a:pt x="14680" y="7785"/>
                  <a:pt x="14714" y="7751"/>
                  <a:pt x="14738" y="7704"/>
                </a:cubicBezTo>
                <a:cubicBezTo>
                  <a:pt x="14738" y="7704"/>
                  <a:pt x="14750" y="7692"/>
                  <a:pt x="14750" y="7680"/>
                </a:cubicBezTo>
                <a:cubicBezTo>
                  <a:pt x="14773" y="7645"/>
                  <a:pt x="14797" y="7598"/>
                  <a:pt x="14808" y="7563"/>
                </a:cubicBezTo>
                <a:cubicBezTo>
                  <a:pt x="14808" y="7551"/>
                  <a:pt x="14820" y="7551"/>
                  <a:pt x="14820" y="7540"/>
                </a:cubicBezTo>
                <a:cubicBezTo>
                  <a:pt x="14832" y="7504"/>
                  <a:pt x="14855" y="7469"/>
                  <a:pt x="14867" y="7434"/>
                </a:cubicBezTo>
                <a:lnTo>
                  <a:pt x="14867" y="7410"/>
                </a:lnTo>
                <a:cubicBezTo>
                  <a:pt x="14878" y="7363"/>
                  <a:pt x="14891" y="7316"/>
                  <a:pt x="14902" y="7282"/>
                </a:cubicBezTo>
                <a:cubicBezTo>
                  <a:pt x="14902" y="7270"/>
                  <a:pt x="14914" y="7258"/>
                  <a:pt x="14914" y="7246"/>
                </a:cubicBezTo>
                <a:cubicBezTo>
                  <a:pt x="14925" y="7211"/>
                  <a:pt x="14925" y="7164"/>
                  <a:pt x="14938" y="7118"/>
                </a:cubicBezTo>
                <a:cubicBezTo>
                  <a:pt x="14938" y="7024"/>
                  <a:pt x="14949" y="6930"/>
                  <a:pt x="14938" y="6836"/>
                </a:cubicBezTo>
                <a:cubicBezTo>
                  <a:pt x="14972" y="5969"/>
                  <a:pt x="14328" y="5042"/>
                  <a:pt x="13401" y="5031"/>
                </a:cubicBezTo>
                <a:cubicBezTo>
                  <a:pt x="13155" y="5031"/>
                  <a:pt x="12898" y="5101"/>
                  <a:pt x="12616" y="5242"/>
                </a:cubicBezTo>
                <a:cubicBezTo>
                  <a:pt x="12124" y="5500"/>
                  <a:pt x="11913" y="5969"/>
                  <a:pt x="11924" y="6461"/>
                </a:cubicBezTo>
                <a:lnTo>
                  <a:pt x="11924" y="6472"/>
                </a:lnTo>
                <a:lnTo>
                  <a:pt x="11924" y="6531"/>
                </a:lnTo>
                <a:lnTo>
                  <a:pt x="11924" y="6636"/>
                </a:lnTo>
                <a:lnTo>
                  <a:pt x="11924" y="6649"/>
                </a:lnTo>
                <a:lnTo>
                  <a:pt x="11924" y="6672"/>
                </a:lnTo>
                <a:cubicBezTo>
                  <a:pt x="11408" y="6754"/>
                  <a:pt x="10892" y="6860"/>
                  <a:pt x="10389" y="6941"/>
                </a:cubicBezTo>
                <a:cubicBezTo>
                  <a:pt x="10060" y="5758"/>
                  <a:pt x="9087" y="4737"/>
                  <a:pt x="7786" y="4737"/>
                </a:cubicBezTo>
                <a:cubicBezTo>
                  <a:pt x="7586" y="4737"/>
                  <a:pt x="7387" y="4761"/>
                  <a:pt x="7176" y="4807"/>
                </a:cubicBezTo>
                <a:cubicBezTo>
                  <a:pt x="7023" y="4187"/>
                  <a:pt x="6824" y="3588"/>
                  <a:pt x="6672" y="2967"/>
                </a:cubicBezTo>
                <a:cubicBezTo>
                  <a:pt x="6672" y="2955"/>
                  <a:pt x="6684" y="2955"/>
                  <a:pt x="6684" y="2955"/>
                </a:cubicBezTo>
                <a:cubicBezTo>
                  <a:pt x="6695" y="2944"/>
                  <a:pt x="6707" y="2944"/>
                  <a:pt x="6707" y="2932"/>
                </a:cubicBezTo>
                <a:cubicBezTo>
                  <a:pt x="6754" y="2908"/>
                  <a:pt x="6789" y="2885"/>
                  <a:pt x="6824" y="2861"/>
                </a:cubicBezTo>
                <a:cubicBezTo>
                  <a:pt x="6824" y="2850"/>
                  <a:pt x="6836" y="2850"/>
                  <a:pt x="6848" y="2838"/>
                </a:cubicBezTo>
                <a:cubicBezTo>
                  <a:pt x="6883" y="2814"/>
                  <a:pt x="6918" y="2780"/>
                  <a:pt x="6953" y="2744"/>
                </a:cubicBezTo>
                <a:cubicBezTo>
                  <a:pt x="6953" y="2733"/>
                  <a:pt x="6965" y="2733"/>
                  <a:pt x="6976" y="2721"/>
                </a:cubicBezTo>
                <a:cubicBezTo>
                  <a:pt x="7000" y="2686"/>
                  <a:pt x="7035" y="2650"/>
                  <a:pt x="7070" y="2615"/>
                </a:cubicBezTo>
                <a:cubicBezTo>
                  <a:pt x="7094" y="2580"/>
                  <a:pt x="7117" y="2533"/>
                  <a:pt x="7140" y="2498"/>
                </a:cubicBezTo>
                <a:lnTo>
                  <a:pt x="7164" y="2475"/>
                </a:lnTo>
                <a:cubicBezTo>
                  <a:pt x="7176" y="2439"/>
                  <a:pt x="7200" y="2392"/>
                  <a:pt x="7223" y="2358"/>
                </a:cubicBezTo>
                <a:cubicBezTo>
                  <a:pt x="7223" y="2345"/>
                  <a:pt x="7223" y="2345"/>
                  <a:pt x="7234" y="2334"/>
                </a:cubicBezTo>
                <a:cubicBezTo>
                  <a:pt x="7246" y="2298"/>
                  <a:pt x="7258" y="2264"/>
                  <a:pt x="7270" y="2217"/>
                </a:cubicBezTo>
                <a:cubicBezTo>
                  <a:pt x="7281" y="2217"/>
                  <a:pt x="7281" y="2205"/>
                  <a:pt x="7281" y="2205"/>
                </a:cubicBezTo>
                <a:cubicBezTo>
                  <a:pt x="7293" y="2158"/>
                  <a:pt x="7305" y="2111"/>
                  <a:pt x="7317" y="2076"/>
                </a:cubicBezTo>
                <a:lnTo>
                  <a:pt x="7317" y="2041"/>
                </a:lnTo>
                <a:cubicBezTo>
                  <a:pt x="7328" y="1994"/>
                  <a:pt x="7340" y="1959"/>
                  <a:pt x="7340" y="1912"/>
                </a:cubicBezTo>
                <a:cubicBezTo>
                  <a:pt x="7445" y="1021"/>
                  <a:pt x="6778" y="1"/>
                  <a:pt x="580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13" name="Google Shape;513;p14"/>
          <p:cNvSpPr/>
          <p:nvPr/>
        </p:nvSpPr>
        <p:spPr>
          <a:xfrm>
            <a:off x="7904463" y="321000"/>
            <a:ext cx="1158527" cy="1038016"/>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14" name="Google Shape;514;p14"/>
          <p:cNvSpPr/>
          <p:nvPr/>
        </p:nvSpPr>
        <p:spPr>
          <a:xfrm>
            <a:off x="11470317" y="3224367"/>
            <a:ext cx="1255971" cy="1265468"/>
          </a:xfrm>
          <a:custGeom>
            <a:avLst/>
            <a:gdLst/>
            <a:ahLst/>
            <a:cxnLst/>
            <a:rect l="l" t="t" r="r" b="b"/>
            <a:pathLst>
              <a:path w="15606" h="15724" extrusionOk="0">
                <a:moveTo>
                  <a:pt x="12171" y="1"/>
                </a:moveTo>
                <a:cubicBezTo>
                  <a:pt x="11362" y="1"/>
                  <a:pt x="10564" y="470"/>
                  <a:pt x="10389" y="1561"/>
                </a:cubicBezTo>
                <a:cubicBezTo>
                  <a:pt x="10272" y="2229"/>
                  <a:pt x="10577" y="2768"/>
                  <a:pt x="11046" y="3108"/>
                </a:cubicBezTo>
                <a:lnTo>
                  <a:pt x="11057" y="3120"/>
                </a:lnTo>
                <a:cubicBezTo>
                  <a:pt x="11080" y="3132"/>
                  <a:pt x="11093" y="3143"/>
                  <a:pt x="11116" y="3155"/>
                </a:cubicBezTo>
                <a:cubicBezTo>
                  <a:pt x="11139" y="3179"/>
                  <a:pt x="11174" y="3213"/>
                  <a:pt x="11210" y="3237"/>
                </a:cubicBezTo>
                <a:cubicBezTo>
                  <a:pt x="11221" y="3237"/>
                  <a:pt x="11221" y="3237"/>
                  <a:pt x="11233" y="3249"/>
                </a:cubicBezTo>
                <a:cubicBezTo>
                  <a:pt x="11233" y="3249"/>
                  <a:pt x="11244" y="3249"/>
                  <a:pt x="11244" y="3260"/>
                </a:cubicBezTo>
                <a:cubicBezTo>
                  <a:pt x="10952" y="3812"/>
                  <a:pt x="10682" y="4375"/>
                  <a:pt x="10389" y="4925"/>
                </a:cubicBezTo>
                <a:cubicBezTo>
                  <a:pt x="9920" y="4738"/>
                  <a:pt x="9415" y="4633"/>
                  <a:pt x="8923" y="4633"/>
                </a:cubicBezTo>
                <a:cubicBezTo>
                  <a:pt x="7751" y="4633"/>
                  <a:pt x="6602" y="5183"/>
                  <a:pt x="6051" y="6438"/>
                </a:cubicBezTo>
                <a:cubicBezTo>
                  <a:pt x="5348" y="6144"/>
                  <a:pt x="4621" y="5899"/>
                  <a:pt x="3917" y="5594"/>
                </a:cubicBezTo>
                <a:lnTo>
                  <a:pt x="3917" y="5570"/>
                </a:lnTo>
                <a:lnTo>
                  <a:pt x="3917" y="5535"/>
                </a:lnTo>
                <a:cubicBezTo>
                  <a:pt x="3929" y="5488"/>
                  <a:pt x="3929" y="5430"/>
                  <a:pt x="3929" y="5371"/>
                </a:cubicBezTo>
                <a:lnTo>
                  <a:pt x="3929" y="5347"/>
                </a:lnTo>
                <a:cubicBezTo>
                  <a:pt x="3929" y="5289"/>
                  <a:pt x="3917" y="5230"/>
                  <a:pt x="3905" y="5172"/>
                </a:cubicBezTo>
                <a:lnTo>
                  <a:pt x="3905" y="5136"/>
                </a:lnTo>
                <a:cubicBezTo>
                  <a:pt x="3894" y="5078"/>
                  <a:pt x="3882" y="5019"/>
                  <a:pt x="3870" y="4972"/>
                </a:cubicBezTo>
                <a:cubicBezTo>
                  <a:pt x="3858" y="4914"/>
                  <a:pt x="3835" y="4867"/>
                  <a:pt x="3811" y="4808"/>
                </a:cubicBezTo>
                <a:cubicBezTo>
                  <a:pt x="3811" y="4797"/>
                  <a:pt x="3811" y="4784"/>
                  <a:pt x="3800" y="4773"/>
                </a:cubicBezTo>
                <a:lnTo>
                  <a:pt x="3730" y="4633"/>
                </a:lnTo>
                <a:cubicBezTo>
                  <a:pt x="3730" y="4620"/>
                  <a:pt x="3730" y="4620"/>
                  <a:pt x="3718" y="4609"/>
                </a:cubicBezTo>
                <a:cubicBezTo>
                  <a:pt x="3694" y="4562"/>
                  <a:pt x="3671" y="4527"/>
                  <a:pt x="3647" y="4480"/>
                </a:cubicBezTo>
                <a:cubicBezTo>
                  <a:pt x="3636" y="4480"/>
                  <a:pt x="3636" y="4468"/>
                  <a:pt x="3624" y="4456"/>
                </a:cubicBezTo>
                <a:cubicBezTo>
                  <a:pt x="3600" y="4421"/>
                  <a:pt x="3566" y="4375"/>
                  <a:pt x="3530" y="4339"/>
                </a:cubicBezTo>
                <a:cubicBezTo>
                  <a:pt x="3519" y="4328"/>
                  <a:pt x="3519" y="4316"/>
                  <a:pt x="3506" y="4316"/>
                </a:cubicBezTo>
                <a:cubicBezTo>
                  <a:pt x="3472" y="4269"/>
                  <a:pt x="3436" y="4234"/>
                  <a:pt x="3389" y="4198"/>
                </a:cubicBezTo>
                <a:cubicBezTo>
                  <a:pt x="3003" y="3823"/>
                  <a:pt x="2451" y="3612"/>
                  <a:pt x="1901" y="3612"/>
                </a:cubicBezTo>
                <a:cubicBezTo>
                  <a:pt x="1080" y="3612"/>
                  <a:pt x="294" y="4081"/>
                  <a:pt x="106" y="5172"/>
                </a:cubicBezTo>
                <a:cubicBezTo>
                  <a:pt x="0" y="5840"/>
                  <a:pt x="294" y="6379"/>
                  <a:pt x="763" y="6719"/>
                </a:cubicBezTo>
                <a:cubicBezTo>
                  <a:pt x="775" y="6719"/>
                  <a:pt x="775" y="6731"/>
                  <a:pt x="786" y="6731"/>
                </a:cubicBezTo>
                <a:cubicBezTo>
                  <a:pt x="833" y="6766"/>
                  <a:pt x="892" y="6801"/>
                  <a:pt x="951" y="6837"/>
                </a:cubicBezTo>
                <a:cubicBezTo>
                  <a:pt x="1010" y="6871"/>
                  <a:pt x="1068" y="6907"/>
                  <a:pt x="1127" y="6930"/>
                </a:cubicBezTo>
                <a:cubicBezTo>
                  <a:pt x="1138" y="6942"/>
                  <a:pt x="1162" y="6942"/>
                  <a:pt x="1185" y="6954"/>
                </a:cubicBezTo>
                <a:cubicBezTo>
                  <a:pt x="1221" y="6977"/>
                  <a:pt x="1268" y="6989"/>
                  <a:pt x="1315" y="7012"/>
                </a:cubicBezTo>
                <a:cubicBezTo>
                  <a:pt x="1338" y="7012"/>
                  <a:pt x="1361" y="7024"/>
                  <a:pt x="1373" y="7024"/>
                </a:cubicBezTo>
                <a:cubicBezTo>
                  <a:pt x="1443" y="7048"/>
                  <a:pt x="1502" y="7071"/>
                  <a:pt x="1572" y="7082"/>
                </a:cubicBezTo>
                <a:cubicBezTo>
                  <a:pt x="1643" y="7106"/>
                  <a:pt x="1701" y="7106"/>
                  <a:pt x="1771" y="7118"/>
                </a:cubicBezTo>
                <a:cubicBezTo>
                  <a:pt x="1795" y="7129"/>
                  <a:pt x="1807" y="7129"/>
                  <a:pt x="1830" y="7129"/>
                </a:cubicBezTo>
                <a:cubicBezTo>
                  <a:pt x="1877" y="7129"/>
                  <a:pt x="1924" y="7142"/>
                  <a:pt x="1982" y="7142"/>
                </a:cubicBezTo>
                <a:lnTo>
                  <a:pt x="2252" y="7142"/>
                </a:lnTo>
                <a:cubicBezTo>
                  <a:pt x="2311" y="7142"/>
                  <a:pt x="2381" y="7129"/>
                  <a:pt x="2440" y="7118"/>
                </a:cubicBezTo>
                <a:cubicBezTo>
                  <a:pt x="2463" y="7118"/>
                  <a:pt x="2487" y="7118"/>
                  <a:pt x="2498" y="7106"/>
                </a:cubicBezTo>
                <a:cubicBezTo>
                  <a:pt x="2545" y="7106"/>
                  <a:pt x="2592" y="7095"/>
                  <a:pt x="2639" y="7082"/>
                </a:cubicBezTo>
                <a:cubicBezTo>
                  <a:pt x="2662" y="7071"/>
                  <a:pt x="2686" y="7071"/>
                  <a:pt x="2698" y="7059"/>
                </a:cubicBezTo>
                <a:cubicBezTo>
                  <a:pt x="2768" y="7048"/>
                  <a:pt x="2826" y="7024"/>
                  <a:pt x="2886" y="7001"/>
                </a:cubicBezTo>
                <a:cubicBezTo>
                  <a:pt x="2897" y="7001"/>
                  <a:pt x="2897" y="6989"/>
                  <a:pt x="2897" y="6989"/>
                </a:cubicBezTo>
                <a:cubicBezTo>
                  <a:pt x="2956" y="6965"/>
                  <a:pt x="3014" y="6942"/>
                  <a:pt x="3073" y="6907"/>
                </a:cubicBezTo>
                <a:cubicBezTo>
                  <a:pt x="3084" y="6895"/>
                  <a:pt x="3108" y="6884"/>
                  <a:pt x="3120" y="6871"/>
                </a:cubicBezTo>
                <a:cubicBezTo>
                  <a:pt x="3167" y="6848"/>
                  <a:pt x="3202" y="6825"/>
                  <a:pt x="3249" y="6790"/>
                </a:cubicBezTo>
                <a:cubicBezTo>
                  <a:pt x="3261" y="6778"/>
                  <a:pt x="3272" y="6766"/>
                  <a:pt x="3295" y="6754"/>
                </a:cubicBezTo>
                <a:cubicBezTo>
                  <a:pt x="3342" y="6719"/>
                  <a:pt x="3401" y="6673"/>
                  <a:pt x="3448" y="6626"/>
                </a:cubicBezTo>
                <a:lnTo>
                  <a:pt x="3448" y="6613"/>
                </a:lnTo>
                <a:cubicBezTo>
                  <a:pt x="3495" y="6567"/>
                  <a:pt x="3542" y="6520"/>
                  <a:pt x="3577" y="6462"/>
                </a:cubicBezTo>
                <a:cubicBezTo>
                  <a:pt x="3589" y="6449"/>
                  <a:pt x="3600" y="6426"/>
                  <a:pt x="3612" y="6402"/>
                </a:cubicBezTo>
                <a:cubicBezTo>
                  <a:pt x="3636" y="6379"/>
                  <a:pt x="3659" y="6344"/>
                  <a:pt x="3683" y="6321"/>
                </a:cubicBezTo>
                <a:cubicBezTo>
                  <a:pt x="4386" y="6613"/>
                  <a:pt x="5113" y="6860"/>
                  <a:pt x="5817" y="7165"/>
                </a:cubicBezTo>
                <a:cubicBezTo>
                  <a:pt x="5804" y="7235"/>
                  <a:pt x="5781" y="7306"/>
                  <a:pt x="5770" y="7376"/>
                </a:cubicBezTo>
                <a:cubicBezTo>
                  <a:pt x="5606" y="8372"/>
                  <a:pt x="5969" y="9205"/>
                  <a:pt x="6590" y="9802"/>
                </a:cubicBezTo>
                <a:cubicBezTo>
                  <a:pt x="6109" y="10612"/>
                  <a:pt x="5734" y="11467"/>
                  <a:pt x="5289" y="12288"/>
                </a:cubicBezTo>
                <a:cubicBezTo>
                  <a:pt x="5078" y="12230"/>
                  <a:pt x="4866" y="12194"/>
                  <a:pt x="4655" y="12194"/>
                </a:cubicBezTo>
                <a:cubicBezTo>
                  <a:pt x="3847" y="12194"/>
                  <a:pt x="3050" y="12663"/>
                  <a:pt x="2873" y="13754"/>
                </a:cubicBezTo>
                <a:cubicBezTo>
                  <a:pt x="2756" y="14422"/>
                  <a:pt x="3061" y="14950"/>
                  <a:pt x="3530" y="15302"/>
                </a:cubicBezTo>
                <a:cubicBezTo>
                  <a:pt x="3530" y="15302"/>
                  <a:pt x="3542" y="15302"/>
                  <a:pt x="3542" y="15313"/>
                </a:cubicBezTo>
                <a:cubicBezTo>
                  <a:pt x="3600" y="15349"/>
                  <a:pt x="3647" y="15383"/>
                  <a:pt x="3706" y="15419"/>
                </a:cubicBezTo>
                <a:lnTo>
                  <a:pt x="3718" y="15419"/>
                </a:lnTo>
                <a:cubicBezTo>
                  <a:pt x="3764" y="15454"/>
                  <a:pt x="3823" y="15477"/>
                  <a:pt x="3882" y="15513"/>
                </a:cubicBezTo>
                <a:cubicBezTo>
                  <a:pt x="3905" y="15513"/>
                  <a:pt x="3917" y="15524"/>
                  <a:pt x="3941" y="15536"/>
                </a:cubicBezTo>
                <a:cubicBezTo>
                  <a:pt x="3988" y="15547"/>
                  <a:pt x="4035" y="15571"/>
                  <a:pt x="4081" y="15583"/>
                </a:cubicBezTo>
                <a:cubicBezTo>
                  <a:pt x="4093" y="15594"/>
                  <a:pt x="4116" y="15606"/>
                  <a:pt x="4140" y="15606"/>
                </a:cubicBezTo>
                <a:cubicBezTo>
                  <a:pt x="4199" y="15630"/>
                  <a:pt x="4269" y="15653"/>
                  <a:pt x="4327" y="15665"/>
                </a:cubicBezTo>
                <a:lnTo>
                  <a:pt x="4339" y="15665"/>
                </a:lnTo>
                <a:cubicBezTo>
                  <a:pt x="4398" y="15677"/>
                  <a:pt x="4468" y="15688"/>
                  <a:pt x="4527" y="15700"/>
                </a:cubicBezTo>
                <a:cubicBezTo>
                  <a:pt x="4550" y="15700"/>
                  <a:pt x="4574" y="15700"/>
                  <a:pt x="4585" y="15711"/>
                </a:cubicBezTo>
                <a:cubicBezTo>
                  <a:pt x="4644" y="15711"/>
                  <a:pt x="4691" y="15724"/>
                  <a:pt x="4738" y="15724"/>
                </a:cubicBezTo>
                <a:lnTo>
                  <a:pt x="5007" y="15724"/>
                </a:lnTo>
                <a:cubicBezTo>
                  <a:pt x="5078" y="15724"/>
                  <a:pt x="5137" y="15711"/>
                  <a:pt x="5207" y="15700"/>
                </a:cubicBezTo>
                <a:cubicBezTo>
                  <a:pt x="5218" y="15700"/>
                  <a:pt x="5242" y="15688"/>
                  <a:pt x="5265" y="15688"/>
                </a:cubicBezTo>
                <a:lnTo>
                  <a:pt x="5406" y="15653"/>
                </a:lnTo>
                <a:cubicBezTo>
                  <a:pt x="5429" y="15653"/>
                  <a:pt x="5441" y="15641"/>
                  <a:pt x="5465" y="15641"/>
                </a:cubicBezTo>
                <a:cubicBezTo>
                  <a:pt x="5523" y="15618"/>
                  <a:pt x="5593" y="15606"/>
                  <a:pt x="5652" y="15571"/>
                </a:cubicBezTo>
                <a:cubicBezTo>
                  <a:pt x="5711" y="15547"/>
                  <a:pt x="5770" y="15513"/>
                  <a:pt x="5828" y="15489"/>
                </a:cubicBezTo>
                <a:cubicBezTo>
                  <a:pt x="5851" y="15477"/>
                  <a:pt x="5864" y="15466"/>
                  <a:pt x="5887" y="15454"/>
                </a:cubicBezTo>
                <a:cubicBezTo>
                  <a:pt x="5922" y="15430"/>
                  <a:pt x="5969" y="15407"/>
                  <a:pt x="6004" y="15372"/>
                </a:cubicBezTo>
                <a:cubicBezTo>
                  <a:pt x="6015" y="15360"/>
                  <a:pt x="6039" y="15349"/>
                  <a:pt x="6051" y="15336"/>
                </a:cubicBezTo>
                <a:cubicBezTo>
                  <a:pt x="6109" y="15289"/>
                  <a:pt x="6156" y="15255"/>
                  <a:pt x="6203" y="15196"/>
                </a:cubicBezTo>
                <a:cubicBezTo>
                  <a:pt x="6250" y="15149"/>
                  <a:pt x="6297" y="15091"/>
                  <a:pt x="6344" y="15044"/>
                </a:cubicBezTo>
                <a:cubicBezTo>
                  <a:pt x="6356" y="15020"/>
                  <a:pt x="6367" y="15008"/>
                  <a:pt x="6379" y="14985"/>
                </a:cubicBezTo>
                <a:cubicBezTo>
                  <a:pt x="6414" y="14938"/>
                  <a:pt x="6438" y="14903"/>
                  <a:pt x="6461" y="14844"/>
                </a:cubicBezTo>
                <a:cubicBezTo>
                  <a:pt x="6473" y="14833"/>
                  <a:pt x="6484" y="14809"/>
                  <a:pt x="6497" y="14797"/>
                </a:cubicBezTo>
                <a:cubicBezTo>
                  <a:pt x="6531" y="14727"/>
                  <a:pt x="6567" y="14656"/>
                  <a:pt x="6590" y="14575"/>
                </a:cubicBezTo>
                <a:cubicBezTo>
                  <a:pt x="6614" y="14516"/>
                  <a:pt x="6625" y="14445"/>
                  <a:pt x="6649" y="14375"/>
                </a:cubicBezTo>
                <a:lnTo>
                  <a:pt x="6649" y="14340"/>
                </a:lnTo>
                <a:cubicBezTo>
                  <a:pt x="6661" y="14270"/>
                  <a:pt x="6672" y="14211"/>
                  <a:pt x="6684" y="14153"/>
                </a:cubicBezTo>
                <a:lnTo>
                  <a:pt x="6684" y="14117"/>
                </a:lnTo>
                <a:lnTo>
                  <a:pt x="6684" y="13953"/>
                </a:lnTo>
                <a:lnTo>
                  <a:pt x="6684" y="13918"/>
                </a:lnTo>
                <a:cubicBezTo>
                  <a:pt x="6684" y="13859"/>
                  <a:pt x="6684" y="13812"/>
                  <a:pt x="6672" y="13754"/>
                </a:cubicBezTo>
                <a:cubicBezTo>
                  <a:pt x="6672" y="13742"/>
                  <a:pt x="6672" y="13731"/>
                  <a:pt x="6661" y="13718"/>
                </a:cubicBezTo>
                <a:cubicBezTo>
                  <a:pt x="6649" y="13601"/>
                  <a:pt x="6614" y="13496"/>
                  <a:pt x="6578" y="13390"/>
                </a:cubicBezTo>
                <a:cubicBezTo>
                  <a:pt x="6567" y="13379"/>
                  <a:pt x="6567" y="13367"/>
                  <a:pt x="6567" y="13355"/>
                </a:cubicBezTo>
                <a:lnTo>
                  <a:pt x="6497" y="13215"/>
                </a:lnTo>
                <a:cubicBezTo>
                  <a:pt x="6484" y="13202"/>
                  <a:pt x="6484" y="13191"/>
                  <a:pt x="6484" y="13191"/>
                </a:cubicBezTo>
                <a:cubicBezTo>
                  <a:pt x="6461" y="13144"/>
                  <a:pt x="6426" y="13097"/>
                  <a:pt x="6403" y="13062"/>
                </a:cubicBezTo>
                <a:cubicBezTo>
                  <a:pt x="6403" y="13051"/>
                  <a:pt x="6391" y="13051"/>
                  <a:pt x="6391" y="13038"/>
                </a:cubicBezTo>
                <a:cubicBezTo>
                  <a:pt x="6356" y="13004"/>
                  <a:pt x="6320" y="12957"/>
                  <a:pt x="6286" y="12910"/>
                </a:cubicBezTo>
                <a:cubicBezTo>
                  <a:pt x="6286" y="12910"/>
                  <a:pt x="6273" y="12898"/>
                  <a:pt x="6273" y="12886"/>
                </a:cubicBezTo>
                <a:cubicBezTo>
                  <a:pt x="6239" y="12851"/>
                  <a:pt x="6192" y="12816"/>
                  <a:pt x="6156" y="12769"/>
                </a:cubicBezTo>
                <a:cubicBezTo>
                  <a:pt x="6098" y="12722"/>
                  <a:pt x="6039" y="12675"/>
                  <a:pt x="5969" y="12628"/>
                </a:cubicBezTo>
                <a:cubicBezTo>
                  <a:pt x="6403" y="11842"/>
                  <a:pt x="6755" y="11034"/>
                  <a:pt x="7200" y="10271"/>
                </a:cubicBezTo>
                <a:cubicBezTo>
                  <a:pt x="7211" y="10284"/>
                  <a:pt x="7235" y="10284"/>
                  <a:pt x="7247" y="10295"/>
                </a:cubicBezTo>
                <a:cubicBezTo>
                  <a:pt x="7247" y="10307"/>
                  <a:pt x="7258" y="10307"/>
                  <a:pt x="7258" y="10307"/>
                </a:cubicBezTo>
                <a:lnTo>
                  <a:pt x="7399" y="10377"/>
                </a:lnTo>
                <a:cubicBezTo>
                  <a:pt x="7422" y="10389"/>
                  <a:pt x="7435" y="10401"/>
                  <a:pt x="7446" y="10412"/>
                </a:cubicBezTo>
                <a:cubicBezTo>
                  <a:pt x="7493" y="10424"/>
                  <a:pt x="7528" y="10448"/>
                  <a:pt x="7563" y="10459"/>
                </a:cubicBezTo>
                <a:cubicBezTo>
                  <a:pt x="7587" y="10471"/>
                  <a:pt x="7599" y="10482"/>
                  <a:pt x="7610" y="10482"/>
                </a:cubicBezTo>
                <a:cubicBezTo>
                  <a:pt x="7669" y="10506"/>
                  <a:pt x="7716" y="10529"/>
                  <a:pt x="7774" y="10553"/>
                </a:cubicBezTo>
                <a:lnTo>
                  <a:pt x="7786" y="10553"/>
                </a:lnTo>
                <a:cubicBezTo>
                  <a:pt x="7833" y="10576"/>
                  <a:pt x="7891" y="10600"/>
                  <a:pt x="7938" y="10612"/>
                </a:cubicBezTo>
                <a:cubicBezTo>
                  <a:pt x="7962" y="10623"/>
                  <a:pt x="7974" y="10623"/>
                  <a:pt x="7997" y="10635"/>
                </a:cubicBezTo>
                <a:cubicBezTo>
                  <a:pt x="8032" y="10647"/>
                  <a:pt x="8079" y="10659"/>
                  <a:pt x="8115" y="10670"/>
                </a:cubicBezTo>
                <a:cubicBezTo>
                  <a:pt x="8138" y="10682"/>
                  <a:pt x="8149" y="10682"/>
                  <a:pt x="8173" y="10682"/>
                </a:cubicBezTo>
                <a:cubicBezTo>
                  <a:pt x="8220" y="10706"/>
                  <a:pt x="8279" y="10717"/>
                  <a:pt x="8337" y="10729"/>
                </a:cubicBezTo>
                <a:lnTo>
                  <a:pt x="8349" y="10729"/>
                </a:lnTo>
                <a:cubicBezTo>
                  <a:pt x="8407" y="10740"/>
                  <a:pt x="8454" y="10753"/>
                  <a:pt x="8513" y="10764"/>
                </a:cubicBezTo>
                <a:cubicBezTo>
                  <a:pt x="8537" y="10776"/>
                  <a:pt x="8548" y="10776"/>
                  <a:pt x="8571" y="10776"/>
                </a:cubicBezTo>
                <a:cubicBezTo>
                  <a:pt x="8607" y="10787"/>
                  <a:pt x="8654" y="10787"/>
                  <a:pt x="8701" y="10799"/>
                </a:cubicBezTo>
                <a:cubicBezTo>
                  <a:pt x="8712" y="10799"/>
                  <a:pt x="8735" y="10799"/>
                  <a:pt x="8748" y="10811"/>
                </a:cubicBezTo>
                <a:cubicBezTo>
                  <a:pt x="8806" y="10811"/>
                  <a:pt x="8865" y="10823"/>
                  <a:pt x="8923" y="10823"/>
                </a:cubicBezTo>
                <a:lnTo>
                  <a:pt x="8935" y="10823"/>
                </a:lnTo>
                <a:cubicBezTo>
                  <a:pt x="8993" y="10834"/>
                  <a:pt x="9052" y="10834"/>
                  <a:pt x="9111" y="10834"/>
                </a:cubicBezTo>
                <a:lnTo>
                  <a:pt x="9158" y="10834"/>
                </a:lnTo>
                <a:cubicBezTo>
                  <a:pt x="9204" y="10846"/>
                  <a:pt x="9251" y="10846"/>
                  <a:pt x="9287" y="10846"/>
                </a:cubicBezTo>
                <a:lnTo>
                  <a:pt x="9345" y="10846"/>
                </a:lnTo>
                <a:cubicBezTo>
                  <a:pt x="9404" y="10846"/>
                  <a:pt x="9462" y="10834"/>
                  <a:pt x="9521" y="10834"/>
                </a:cubicBezTo>
                <a:lnTo>
                  <a:pt x="9533" y="10834"/>
                </a:lnTo>
                <a:cubicBezTo>
                  <a:pt x="9580" y="10834"/>
                  <a:pt x="9639" y="10823"/>
                  <a:pt x="9697" y="10823"/>
                </a:cubicBezTo>
                <a:cubicBezTo>
                  <a:pt x="9709" y="10823"/>
                  <a:pt x="9733" y="10811"/>
                  <a:pt x="9744" y="10811"/>
                </a:cubicBezTo>
                <a:cubicBezTo>
                  <a:pt x="9791" y="10811"/>
                  <a:pt x="9838" y="10799"/>
                  <a:pt x="9884" y="10799"/>
                </a:cubicBezTo>
                <a:cubicBezTo>
                  <a:pt x="9897" y="10787"/>
                  <a:pt x="9908" y="10787"/>
                  <a:pt x="9931" y="10787"/>
                </a:cubicBezTo>
                <a:lnTo>
                  <a:pt x="10108" y="10753"/>
                </a:lnTo>
                <a:cubicBezTo>
                  <a:pt x="10166" y="10740"/>
                  <a:pt x="10225" y="10729"/>
                  <a:pt x="10272" y="10706"/>
                </a:cubicBezTo>
                <a:cubicBezTo>
                  <a:pt x="10295" y="10706"/>
                  <a:pt x="10307" y="10706"/>
                  <a:pt x="10319" y="10694"/>
                </a:cubicBezTo>
                <a:cubicBezTo>
                  <a:pt x="10366" y="10682"/>
                  <a:pt x="10413" y="10670"/>
                  <a:pt x="10447" y="10659"/>
                </a:cubicBezTo>
                <a:cubicBezTo>
                  <a:pt x="10459" y="10647"/>
                  <a:pt x="10483" y="10647"/>
                  <a:pt x="10494" y="10635"/>
                </a:cubicBezTo>
                <a:cubicBezTo>
                  <a:pt x="10553" y="10623"/>
                  <a:pt x="10611" y="10600"/>
                  <a:pt x="10658" y="10576"/>
                </a:cubicBezTo>
                <a:lnTo>
                  <a:pt x="10670" y="10576"/>
                </a:lnTo>
                <a:cubicBezTo>
                  <a:pt x="10717" y="10553"/>
                  <a:pt x="10764" y="10529"/>
                  <a:pt x="10822" y="10506"/>
                </a:cubicBezTo>
                <a:cubicBezTo>
                  <a:pt x="10835" y="10495"/>
                  <a:pt x="10846" y="10482"/>
                  <a:pt x="10869" y="10482"/>
                </a:cubicBezTo>
                <a:cubicBezTo>
                  <a:pt x="10905" y="10459"/>
                  <a:pt x="10940" y="10436"/>
                  <a:pt x="10987" y="10412"/>
                </a:cubicBezTo>
                <a:cubicBezTo>
                  <a:pt x="10999" y="10412"/>
                  <a:pt x="11010" y="10401"/>
                  <a:pt x="11022" y="10389"/>
                </a:cubicBezTo>
                <a:cubicBezTo>
                  <a:pt x="11080" y="10365"/>
                  <a:pt x="11127" y="10331"/>
                  <a:pt x="11174" y="10295"/>
                </a:cubicBezTo>
                <a:lnTo>
                  <a:pt x="11280" y="10225"/>
                </a:lnTo>
                <a:cubicBezTo>
                  <a:pt x="11549" y="10506"/>
                  <a:pt x="11819" y="10787"/>
                  <a:pt x="12101" y="11069"/>
                </a:cubicBezTo>
                <a:cubicBezTo>
                  <a:pt x="11948" y="11280"/>
                  <a:pt x="11843" y="11561"/>
                  <a:pt x="11784" y="11889"/>
                </a:cubicBezTo>
                <a:cubicBezTo>
                  <a:pt x="11679" y="12546"/>
                  <a:pt x="11971" y="13085"/>
                  <a:pt x="12453" y="13426"/>
                </a:cubicBezTo>
                <a:lnTo>
                  <a:pt x="12440" y="13426"/>
                </a:lnTo>
                <a:cubicBezTo>
                  <a:pt x="12453" y="13437"/>
                  <a:pt x="12453" y="13437"/>
                  <a:pt x="12464" y="13437"/>
                </a:cubicBezTo>
                <a:cubicBezTo>
                  <a:pt x="12511" y="13484"/>
                  <a:pt x="12570" y="13520"/>
                  <a:pt x="12628" y="13543"/>
                </a:cubicBezTo>
                <a:cubicBezTo>
                  <a:pt x="12628" y="13554"/>
                  <a:pt x="12628" y="13554"/>
                  <a:pt x="12640" y="13554"/>
                </a:cubicBezTo>
                <a:cubicBezTo>
                  <a:pt x="12687" y="13590"/>
                  <a:pt x="12745" y="13613"/>
                  <a:pt x="12804" y="13637"/>
                </a:cubicBezTo>
                <a:cubicBezTo>
                  <a:pt x="12828" y="13648"/>
                  <a:pt x="12839" y="13660"/>
                  <a:pt x="12862" y="13660"/>
                </a:cubicBezTo>
                <a:cubicBezTo>
                  <a:pt x="12909" y="13684"/>
                  <a:pt x="12956" y="13707"/>
                  <a:pt x="12992" y="13718"/>
                </a:cubicBezTo>
                <a:cubicBezTo>
                  <a:pt x="13015" y="13731"/>
                  <a:pt x="13039" y="13731"/>
                  <a:pt x="13050" y="13742"/>
                </a:cubicBezTo>
                <a:cubicBezTo>
                  <a:pt x="13120" y="13754"/>
                  <a:pt x="13179" y="13777"/>
                  <a:pt x="13250" y="13789"/>
                </a:cubicBezTo>
                <a:cubicBezTo>
                  <a:pt x="13250" y="13801"/>
                  <a:pt x="13261" y="13801"/>
                  <a:pt x="13261" y="13801"/>
                </a:cubicBezTo>
                <a:cubicBezTo>
                  <a:pt x="13320" y="13812"/>
                  <a:pt x="13390" y="13824"/>
                  <a:pt x="13449" y="13836"/>
                </a:cubicBezTo>
                <a:lnTo>
                  <a:pt x="13508" y="13836"/>
                </a:lnTo>
                <a:cubicBezTo>
                  <a:pt x="13555" y="13848"/>
                  <a:pt x="13613" y="13848"/>
                  <a:pt x="13660" y="13848"/>
                </a:cubicBezTo>
                <a:cubicBezTo>
                  <a:pt x="13683" y="13859"/>
                  <a:pt x="13695" y="13859"/>
                  <a:pt x="13719" y="13859"/>
                </a:cubicBezTo>
                <a:lnTo>
                  <a:pt x="13918" y="13859"/>
                </a:lnTo>
                <a:cubicBezTo>
                  <a:pt x="13930" y="13859"/>
                  <a:pt x="13930" y="13848"/>
                  <a:pt x="13930" y="13848"/>
                </a:cubicBezTo>
                <a:cubicBezTo>
                  <a:pt x="14000" y="13848"/>
                  <a:pt x="14058" y="13836"/>
                  <a:pt x="14117" y="13836"/>
                </a:cubicBezTo>
                <a:cubicBezTo>
                  <a:pt x="14141" y="13824"/>
                  <a:pt x="14164" y="13824"/>
                  <a:pt x="14188" y="13824"/>
                </a:cubicBezTo>
                <a:lnTo>
                  <a:pt x="14328" y="13789"/>
                </a:lnTo>
                <a:cubicBezTo>
                  <a:pt x="14340" y="13789"/>
                  <a:pt x="14363" y="13777"/>
                  <a:pt x="14387" y="13777"/>
                </a:cubicBezTo>
                <a:cubicBezTo>
                  <a:pt x="14446" y="13754"/>
                  <a:pt x="14504" y="13731"/>
                  <a:pt x="14574" y="13707"/>
                </a:cubicBezTo>
                <a:cubicBezTo>
                  <a:pt x="14633" y="13671"/>
                  <a:pt x="14691" y="13648"/>
                  <a:pt x="14750" y="13613"/>
                </a:cubicBezTo>
                <a:cubicBezTo>
                  <a:pt x="14762" y="13613"/>
                  <a:pt x="14785" y="13601"/>
                  <a:pt x="14797" y="13590"/>
                </a:cubicBezTo>
                <a:cubicBezTo>
                  <a:pt x="14844" y="13566"/>
                  <a:pt x="14879" y="13531"/>
                  <a:pt x="14926" y="13507"/>
                </a:cubicBezTo>
                <a:cubicBezTo>
                  <a:pt x="14938" y="13496"/>
                  <a:pt x="14962" y="13484"/>
                  <a:pt x="14973" y="13473"/>
                </a:cubicBezTo>
                <a:cubicBezTo>
                  <a:pt x="15020" y="13426"/>
                  <a:pt x="15079" y="13379"/>
                  <a:pt x="15126" y="13332"/>
                </a:cubicBezTo>
                <a:cubicBezTo>
                  <a:pt x="15173" y="13285"/>
                  <a:pt x="15219" y="13226"/>
                  <a:pt x="15254" y="13168"/>
                </a:cubicBezTo>
                <a:cubicBezTo>
                  <a:pt x="15278" y="13156"/>
                  <a:pt x="15290" y="13132"/>
                  <a:pt x="15301" y="13121"/>
                </a:cubicBezTo>
                <a:cubicBezTo>
                  <a:pt x="15324" y="13074"/>
                  <a:pt x="15360" y="13027"/>
                  <a:pt x="15384" y="12980"/>
                </a:cubicBezTo>
                <a:cubicBezTo>
                  <a:pt x="15395" y="12957"/>
                  <a:pt x="15407" y="12945"/>
                  <a:pt x="15418" y="12921"/>
                </a:cubicBezTo>
                <a:cubicBezTo>
                  <a:pt x="15454" y="12851"/>
                  <a:pt x="15489" y="12780"/>
                  <a:pt x="15512" y="12710"/>
                </a:cubicBezTo>
                <a:cubicBezTo>
                  <a:pt x="15536" y="12640"/>
                  <a:pt x="15548" y="12569"/>
                  <a:pt x="15559" y="12511"/>
                </a:cubicBezTo>
                <a:cubicBezTo>
                  <a:pt x="15571" y="12499"/>
                  <a:pt x="15571" y="12476"/>
                  <a:pt x="15571" y="12464"/>
                </a:cubicBezTo>
                <a:cubicBezTo>
                  <a:pt x="15582" y="12405"/>
                  <a:pt x="15595" y="12335"/>
                  <a:pt x="15595" y="12277"/>
                </a:cubicBezTo>
                <a:lnTo>
                  <a:pt x="15595" y="12253"/>
                </a:lnTo>
                <a:cubicBezTo>
                  <a:pt x="15606" y="12194"/>
                  <a:pt x="15606" y="12136"/>
                  <a:pt x="15606" y="12089"/>
                </a:cubicBezTo>
                <a:lnTo>
                  <a:pt x="15606" y="12054"/>
                </a:lnTo>
                <a:cubicBezTo>
                  <a:pt x="15606" y="11995"/>
                  <a:pt x="15595" y="11936"/>
                  <a:pt x="15595" y="11878"/>
                </a:cubicBezTo>
                <a:cubicBezTo>
                  <a:pt x="15582" y="11866"/>
                  <a:pt x="15582" y="11855"/>
                  <a:pt x="15582" y="11842"/>
                </a:cubicBezTo>
                <a:cubicBezTo>
                  <a:pt x="15571" y="11784"/>
                  <a:pt x="15559" y="11737"/>
                  <a:pt x="15548" y="11678"/>
                </a:cubicBezTo>
                <a:cubicBezTo>
                  <a:pt x="15536" y="11620"/>
                  <a:pt x="15512" y="11573"/>
                  <a:pt x="15501" y="11526"/>
                </a:cubicBezTo>
                <a:cubicBezTo>
                  <a:pt x="15489" y="11514"/>
                  <a:pt x="15489" y="11503"/>
                  <a:pt x="15477" y="11491"/>
                </a:cubicBezTo>
                <a:cubicBezTo>
                  <a:pt x="15465" y="11433"/>
                  <a:pt x="15442" y="11386"/>
                  <a:pt x="15418" y="11339"/>
                </a:cubicBezTo>
                <a:cubicBezTo>
                  <a:pt x="15407" y="11339"/>
                  <a:pt x="15407" y="11327"/>
                  <a:pt x="15395" y="11315"/>
                </a:cubicBezTo>
                <a:cubicBezTo>
                  <a:pt x="15371" y="11280"/>
                  <a:pt x="15348" y="11233"/>
                  <a:pt x="15324" y="11198"/>
                </a:cubicBezTo>
                <a:cubicBezTo>
                  <a:pt x="15313" y="11186"/>
                  <a:pt x="15313" y="11175"/>
                  <a:pt x="15313" y="11175"/>
                </a:cubicBezTo>
                <a:cubicBezTo>
                  <a:pt x="15278" y="11128"/>
                  <a:pt x="15243" y="11092"/>
                  <a:pt x="15207" y="11045"/>
                </a:cubicBezTo>
                <a:cubicBezTo>
                  <a:pt x="15207" y="11034"/>
                  <a:pt x="15196" y="11034"/>
                  <a:pt x="15184" y="11022"/>
                </a:cubicBezTo>
                <a:cubicBezTo>
                  <a:pt x="15149" y="10975"/>
                  <a:pt x="15113" y="10940"/>
                  <a:pt x="15079" y="10905"/>
                </a:cubicBezTo>
                <a:cubicBezTo>
                  <a:pt x="14680" y="10529"/>
                  <a:pt x="14129" y="10318"/>
                  <a:pt x="13578" y="10318"/>
                </a:cubicBezTo>
                <a:cubicBezTo>
                  <a:pt x="13261" y="10318"/>
                  <a:pt x="12933" y="10401"/>
                  <a:pt x="12664" y="10553"/>
                </a:cubicBezTo>
                <a:cubicBezTo>
                  <a:pt x="12370" y="10271"/>
                  <a:pt x="12089" y="9990"/>
                  <a:pt x="11819" y="9709"/>
                </a:cubicBezTo>
                <a:cubicBezTo>
                  <a:pt x="11843" y="9685"/>
                  <a:pt x="11854" y="9651"/>
                  <a:pt x="11878" y="9627"/>
                </a:cubicBezTo>
                <a:lnTo>
                  <a:pt x="11913" y="9591"/>
                </a:lnTo>
                <a:cubicBezTo>
                  <a:pt x="11948" y="9533"/>
                  <a:pt x="11984" y="9486"/>
                  <a:pt x="12018" y="9427"/>
                </a:cubicBezTo>
                <a:cubicBezTo>
                  <a:pt x="12054" y="9369"/>
                  <a:pt x="12089" y="9322"/>
                  <a:pt x="12112" y="9263"/>
                </a:cubicBezTo>
                <a:cubicBezTo>
                  <a:pt x="12124" y="9240"/>
                  <a:pt x="12135" y="9228"/>
                  <a:pt x="12148" y="9205"/>
                </a:cubicBezTo>
                <a:cubicBezTo>
                  <a:pt x="12159" y="9169"/>
                  <a:pt x="12182" y="9122"/>
                  <a:pt x="12206" y="9076"/>
                </a:cubicBezTo>
                <a:cubicBezTo>
                  <a:pt x="12218" y="9052"/>
                  <a:pt x="12229" y="9041"/>
                  <a:pt x="12229" y="9017"/>
                </a:cubicBezTo>
                <a:cubicBezTo>
                  <a:pt x="12265" y="8958"/>
                  <a:pt x="12288" y="8888"/>
                  <a:pt x="12312" y="8830"/>
                </a:cubicBezTo>
                <a:cubicBezTo>
                  <a:pt x="12335" y="8747"/>
                  <a:pt x="12359" y="8677"/>
                  <a:pt x="12370" y="8595"/>
                </a:cubicBezTo>
                <a:cubicBezTo>
                  <a:pt x="12382" y="8572"/>
                  <a:pt x="12382" y="8548"/>
                  <a:pt x="12393" y="8525"/>
                </a:cubicBezTo>
                <a:cubicBezTo>
                  <a:pt x="12406" y="8478"/>
                  <a:pt x="12417" y="8431"/>
                  <a:pt x="12417" y="8372"/>
                </a:cubicBezTo>
                <a:cubicBezTo>
                  <a:pt x="12429" y="8349"/>
                  <a:pt x="12429" y="8325"/>
                  <a:pt x="12440" y="8302"/>
                </a:cubicBezTo>
                <a:cubicBezTo>
                  <a:pt x="12440" y="8244"/>
                  <a:pt x="12453" y="8197"/>
                  <a:pt x="12453" y="8150"/>
                </a:cubicBezTo>
                <a:cubicBezTo>
                  <a:pt x="12464" y="8126"/>
                  <a:pt x="12464" y="8103"/>
                  <a:pt x="12464" y="8079"/>
                </a:cubicBezTo>
                <a:cubicBezTo>
                  <a:pt x="12476" y="7939"/>
                  <a:pt x="12476" y="7798"/>
                  <a:pt x="12476" y="7669"/>
                </a:cubicBezTo>
                <a:lnTo>
                  <a:pt x="12476" y="7598"/>
                </a:lnTo>
                <a:cubicBezTo>
                  <a:pt x="12464" y="7551"/>
                  <a:pt x="12464" y="7505"/>
                  <a:pt x="12464" y="7470"/>
                </a:cubicBezTo>
                <a:cubicBezTo>
                  <a:pt x="12464" y="7446"/>
                  <a:pt x="12453" y="7423"/>
                  <a:pt x="12453" y="7399"/>
                </a:cubicBezTo>
                <a:cubicBezTo>
                  <a:pt x="12453" y="7353"/>
                  <a:pt x="12440" y="7306"/>
                  <a:pt x="12429" y="7259"/>
                </a:cubicBezTo>
                <a:cubicBezTo>
                  <a:pt x="12429" y="7235"/>
                  <a:pt x="12429" y="7223"/>
                  <a:pt x="12417" y="7200"/>
                </a:cubicBezTo>
                <a:cubicBezTo>
                  <a:pt x="12393" y="7071"/>
                  <a:pt x="12359" y="6954"/>
                  <a:pt x="12323" y="6837"/>
                </a:cubicBezTo>
                <a:cubicBezTo>
                  <a:pt x="12312" y="6813"/>
                  <a:pt x="12312" y="6801"/>
                  <a:pt x="12300" y="6778"/>
                </a:cubicBezTo>
                <a:cubicBezTo>
                  <a:pt x="12288" y="6743"/>
                  <a:pt x="12265" y="6696"/>
                  <a:pt x="12253" y="6660"/>
                </a:cubicBezTo>
                <a:cubicBezTo>
                  <a:pt x="12241" y="6637"/>
                  <a:pt x="12229" y="6626"/>
                  <a:pt x="12229" y="6602"/>
                </a:cubicBezTo>
                <a:cubicBezTo>
                  <a:pt x="12206" y="6567"/>
                  <a:pt x="12195" y="6520"/>
                  <a:pt x="12171" y="6485"/>
                </a:cubicBezTo>
                <a:cubicBezTo>
                  <a:pt x="12159" y="6462"/>
                  <a:pt x="12148" y="6449"/>
                  <a:pt x="12148" y="6438"/>
                </a:cubicBezTo>
                <a:cubicBezTo>
                  <a:pt x="12089" y="6321"/>
                  <a:pt x="12018" y="6215"/>
                  <a:pt x="11948" y="6121"/>
                </a:cubicBezTo>
                <a:cubicBezTo>
                  <a:pt x="11937" y="6110"/>
                  <a:pt x="11924" y="6086"/>
                  <a:pt x="11913" y="6074"/>
                </a:cubicBezTo>
                <a:lnTo>
                  <a:pt x="11843" y="5969"/>
                </a:lnTo>
                <a:cubicBezTo>
                  <a:pt x="11819" y="5957"/>
                  <a:pt x="11807" y="5946"/>
                  <a:pt x="11796" y="5922"/>
                </a:cubicBezTo>
                <a:cubicBezTo>
                  <a:pt x="11773" y="5887"/>
                  <a:pt x="11737" y="5863"/>
                  <a:pt x="11713" y="5828"/>
                </a:cubicBezTo>
                <a:cubicBezTo>
                  <a:pt x="11702" y="5816"/>
                  <a:pt x="11690" y="5793"/>
                  <a:pt x="11679" y="5782"/>
                </a:cubicBezTo>
                <a:cubicBezTo>
                  <a:pt x="11491" y="5594"/>
                  <a:pt x="11291" y="5430"/>
                  <a:pt x="11069" y="5277"/>
                </a:cubicBezTo>
                <a:cubicBezTo>
                  <a:pt x="11362" y="4714"/>
                  <a:pt x="11632" y="4140"/>
                  <a:pt x="11937" y="3577"/>
                </a:cubicBezTo>
                <a:cubicBezTo>
                  <a:pt x="11960" y="3589"/>
                  <a:pt x="11995" y="3601"/>
                  <a:pt x="12018" y="3601"/>
                </a:cubicBezTo>
                <a:cubicBezTo>
                  <a:pt x="12089" y="3612"/>
                  <a:pt x="12148" y="3624"/>
                  <a:pt x="12218" y="3636"/>
                </a:cubicBezTo>
                <a:cubicBezTo>
                  <a:pt x="12241" y="3636"/>
                  <a:pt x="12253" y="3648"/>
                  <a:pt x="12276" y="3648"/>
                </a:cubicBezTo>
                <a:cubicBezTo>
                  <a:pt x="12323" y="3648"/>
                  <a:pt x="12382" y="3659"/>
                  <a:pt x="12429" y="3659"/>
                </a:cubicBezTo>
                <a:lnTo>
                  <a:pt x="12698" y="3659"/>
                </a:lnTo>
                <a:cubicBezTo>
                  <a:pt x="12757" y="3659"/>
                  <a:pt x="12828" y="3648"/>
                  <a:pt x="12886" y="3636"/>
                </a:cubicBezTo>
                <a:cubicBezTo>
                  <a:pt x="12909" y="3636"/>
                  <a:pt x="12933" y="3636"/>
                  <a:pt x="12945" y="3624"/>
                </a:cubicBezTo>
                <a:cubicBezTo>
                  <a:pt x="12992" y="3624"/>
                  <a:pt x="13050" y="3612"/>
                  <a:pt x="13097" y="3589"/>
                </a:cubicBezTo>
                <a:cubicBezTo>
                  <a:pt x="13109" y="3589"/>
                  <a:pt x="13133" y="3589"/>
                  <a:pt x="13156" y="3577"/>
                </a:cubicBezTo>
                <a:cubicBezTo>
                  <a:pt x="13214" y="3565"/>
                  <a:pt x="13273" y="3542"/>
                  <a:pt x="13344" y="3518"/>
                </a:cubicBezTo>
                <a:lnTo>
                  <a:pt x="13344" y="3507"/>
                </a:lnTo>
                <a:cubicBezTo>
                  <a:pt x="13402" y="3484"/>
                  <a:pt x="13461" y="3460"/>
                  <a:pt x="13519" y="3424"/>
                </a:cubicBezTo>
                <a:cubicBezTo>
                  <a:pt x="13531" y="3413"/>
                  <a:pt x="13555" y="3401"/>
                  <a:pt x="13566" y="3390"/>
                </a:cubicBezTo>
                <a:cubicBezTo>
                  <a:pt x="13613" y="3366"/>
                  <a:pt x="13648" y="3343"/>
                  <a:pt x="13695" y="3307"/>
                </a:cubicBezTo>
                <a:cubicBezTo>
                  <a:pt x="13707" y="3296"/>
                  <a:pt x="13719" y="3284"/>
                  <a:pt x="13742" y="3273"/>
                </a:cubicBezTo>
                <a:cubicBezTo>
                  <a:pt x="13789" y="3237"/>
                  <a:pt x="13847" y="3190"/>
                  <a:pt x="13894" y="3143"/>
                </a:cubicBezTo>
                <a:lnTo>
                  <a:pt x="13894" y="3132"/>
                </a:lnTo>
                <a:cubicBezTo>
                  <a:pt x="13941" y="3085"/>
                  <a:pt x="13988" y="3038"/>
                  <a:pt x="14024" y="2979"/>
                </a:cubicBezTo>
                <a:cubicBezTo>
                  <a:pt x="14047" y="2955"/>
                  <a:pt x="14058" y="2944"/>
                  <a:pt x="14070" y="2921"/>
                </a:cubicBezTo>
                <a:cubicBezTo>
                  <a:pt x="14094" y="2885"/>
                  <a:pt x="14129" y="2838"/>
                  <a:pt x="14152" y="2791"/>
                </a:cubicBezTo>
                <a:cubicBezTo>
                  <a:pt x="14164" y="2768"/>
                  <a:pt x="14176" y="2744"/>
                  <a:pt x="14188" y="2733"/>
                </a:cubicBezTo>
                <a:cubicBezTo>
                  <a:pt x="14222" y="2663"/>
                  <a:pt x="14246" y="2593"/>
                  <a:pt x="14282" y="2522"/>
                </a:cubicBezTo>
                <a:cubicBezTo>
                  <a:pt x="14305" y="2452"/>
                  <a:pt x="14316" y="2381"/>
                  <a:pt x="14328" y="2311"/>
                </a:cubicBezTo>
                <a:cubicBezTo>
                  <a:pt x="14328" y="2299"/>
                  <a:pt x="14340" y="2288"/>
                  <a:pt x="14340" y="2275"/>
                </a:cubicBezTo>
                <a:cubicBezTo>
                  <a:pt x="14352" y="2205"/>
                  <a:pt x="14363" y="2147"/>
                  <a:pt x="14363" y="2088"/>
                </a:cubicBezTo>
                <a:lnTo>
                  <a:pt x="14363" y="2053"/>
                </a:lnTo>
                <a:cubicBezTo>
                  <a:pt x="14375" y="1994"/>
                  <a:pt x="14375" y="1947"/>
                  <a:pt x="14375" y="1889"/>
                </a:cubicBezTo>
                <a:lnTo>
                  <a:pt x="14375" y="1866"/>
                </a:lnTo>
                <a:cubicBezTo>
                  <a:pt x="14375" y="1807"/>
                  <a:pt x="14363" y="1748"/>
                  <a:pt x="14363" y="1689"/>
                </a:cubicBezTo>
                <a:cubicBezTo>
                  <a:pt x="14352" y="1678"/>
                  <a:pt x="14352" y="1666"/>
                  <a:pt x="14352" y="1655"/>
                </a:cubicBezTo>
                <a:cubicBezTo>
                  <a:pt x="14340" y="1595"/>
                  <a:pt x="14328" y="1537"/>
                  <a:pt x="14316" y="1490"/>
                </a:cubicBezTo>
                <a:lnTo>
                  <a:pt x="14316" y="1478"/>
                </a:lnTo>
                <a:cubicBezTo>
                  <a:pt x="14305" y="1431"/>
                  <a:pt x="14282" y="1373"/>
                  <a:pt x="14258" y="1326"/>
                </a:cubicBezTo>
                <a:cubicBezTo>
                  <a:pt x="14258" y="1314"/>
                  <a:pt x="14258" y="1303"/>
                  <a:pt x="14246" y="1291"/>
                </a:cubicBezTo>
                <a:cubicBezTo>
                  <a:pt x="14235" y="1244"/>
                  <a:pt x="14211" y="1197"/>
                  <a:pt x="14176" y="1150"/>
                </a:cubicBezTo>
                <a:cubicBezTo>
                  <a:pt x="14176" y="1139"/>
                  <a:pt x="14176" y="1139"/>
                  <a:pt x="14164" y="1127"/>
                </a:cubicBezTo>
                <a:cubicBezTo>
                  <a:pt x="14141" y="1080"/>
                  <a:pt x="14117" y="1045"/>
                  <a:pt x="14094" y="998"/>
                </a:cubicBezTo>
                <a:cubicBezTo>
                  <a:pt x="14082" y="998"/>
                  <a:pt x="14082" y="986"/>
                  <a:pt x="14070" y="975"/>
                </a:cubicBezTo>
                <a:cubicBezTo>
                  <a:pt x="14047" y="939"/>
                  <a:pt x="14011" y="892"/>
                  <a:pt x="13977" y="857"/>
                </a:cubicBezTo>
                <a:cubicBezTo>
                  <a:pt x="13977" y="845"/>
                  <a:pt x="13964" y="834"/>
                  <a:pt x="13953" y="822"/>
                </a:cubicBezTo>
                <a:lnTo>
                  <a:pt x="13847" y="717"/>
                </a:lnTo>
                <a:cubicBezTo>
                  <a:pt x="13766" y="634"/>
                  <a:pt x="13672" y="564"/>
                  <a:pt x="13578" y="506"/>
                </a:cubicBezTo>
                <a:cubicBezTo>
                  <a:pt x="13191" y="189"/>
                  <a:pt x="12675" y="1"/>
                  <a:pt x="1217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15" name="Google Shape;515;p14"/>
          <p:cNvSpPr/>
          <p:nvPr/>
        </p:nvSpPr>
        <p:spPr>
          <a:xfrm>
            <a:off x="8843898" y="5493023"/>
            <a:ext cx="893788" cy="1645756"/>
          </a:xfrm>
          <a:custGeom>
            <a:avLst/>
            <a:gdLst/>
            <a:ahLst/>
            <a:cxnLst/>
            <a:rect l="l" t="t" r="r" b="b"/>
            <a:pathLst>
              <a:path w="13309" h="24505" extrusionOk="0">
                <a:moveTo>
                  <a:pt x="8220" y="2322"/>
                </a:moveTo>
                <a:lnTo>
                  <a:pt x="11936" y="3811"/>
                </a:lnTo>
                <a:cubicBezTo>
                  <a:pt x="11748" y="4186"/>
                  <a:pt x="11514" y="4585"/>
                  <a:pt x="11209" y="4984"/>
                </a:cubicBezTo>
                <a:lnTo>
                  <a:pt x="8009" y="3647"/>
                </a:lnTo>
                <a:cubicBezTo>
                  <a:pt x="8043" y="3166"/>
                  <a:pt x="8126" y="2720"/>
                  <a:pt x="8220" y="2322"/>
                </a:cubicBezTo>
                <a:close/>
                <a:moveTo>
                  <a:pt x="8009" y="4444"/>
                </a:moveTo>
                <a:lnTo>
                  <a:pt x="10705" y="5570"/>
                </a:lnTo>
                <a:cubicBezTo>
                  <a:pt x="10424" y="5851"/>
                  <a:pt x="10107" y="6120"/>
                  <a:pt x="9732" y="6367"/>
                </a:cubicBezTo>
                <a:cubicBezTo>
                  <a:pt x="9521" y="6508"/>
                  <a:pt x="9228" y="6672"/>
                  <a:pt x="8876" y="6860"/>
                </a:cubicBezTo>
                <a:cubicBezTo>
                  <a:pt x="8817" y="6894"/>
                  <a:pt x="8747" y="6930"/>
                  <a:pt x="8677" y="6977"/>
                </a:cubicBezTo>
                <a:cubicBezTo>
                  <a:pt x="8642" y="6894"/>
                  <a:pt x="8618" y="6813"/>
                  <a:pt x="8583" y="6742"/>
                </a:cubicBezTo>
                <a:cubicBezTo>
                  <a:pt x="8442" y="6367"/>
                  <a:pt x="8314" y="6050"/>
                  <a:pt x="8243" y="5804"/>
                </a:cubicBezTo>
                <a:cubicBezTo>
                  <a:pt x="8103" y="5335"/>
                  <a:pt x="8032" y="4890"/>
                  <a:pt x="8009" y="4444"/>
                </a:cubicBezTo>
                <a:close/>
                <a:moveTo>
                  <a:pt x="8290" y="8043"/>
                </a:moveTo>
                <a:cubicBezTo>
                  <a:pt x="8466" y="8559"/>
                  <a:pt x="8642" y="9111"/>
                  <a:pt x="8759" y="9697"/>
                </a:cubicBezTo>
                <a:lnTo>
                  <a:pt x="6777" y="9075"/>
                </a:lnTo>
                <a:cubicBezTo>
                  <a:pt x="7270" y="8676"/>
                  <a:pt x="7798" y="8337"/>
                  <a:pt x="8290" y="8043"/>
                </a:cubicBezTo>
                <a:close/>
                <a:moveTo>
                  <a:pt x="6156" y="9650"/>
                </a:moveTo>
                <a:lnTo>
                  <a:pt x="8888" y="10505"/>
                </a:lnTo>
                <a:cubicBezTo>
                  <a:pt x="8947" y="11104"/>
                  <a:pt x="8923" y="11713"/>
                  <a:pt x="8794" y="12323"/>
                </a:cubicBezTo>
                <a:lnTo>
                  <a:pt x="5218" y="10869"/>
                </a:lnTo>
                <a:cubicBezTo>
                  <a:pt x="5476" y="10412"/>
                  <a:pt x="5792" y="10013"/>
                  <a:pt x="6156" y="9650"/>
                </a:cubicBezTo>
                <a:close/>
                <a:moveTo>
                  <a:pt x="4901" y="11537"/>
                </a:moveTo>
                <a:lnTo>
                  <a:pt x="8583" y="13026"/>
                </a:lnTo>
                <a:cubicBezTo>
                  <a:pt x="8395" y="13507"/>
                  <a:pt x="8126" y="13976"/>
                  <a:pt x="7739" y="14421"/>
                </a:cubicBezTo>
                <a:lnTo>
                  <a:pt x="4597" y="13108"/>
                </a:lnTo>
                <a:cubicBezTo>
                  <a:pt x="4620" y="12534"/>
                  <a:pt x="4726" y="12006"/>
                  <a:pt x="4901" y="11537"/>
                </a:cubicBezTo>
                <a:close/>
                <a:moveTo>
                  <a:pt x="4643" y="13918"/>
                </a:moveTo>
                <a:lnTo>
                  <a:pt x="7188" y="14996"/>
                </a:lnTo>
                <a:cubicBezTo>
                  <a:pt x="7165" y="15007"/>
                  <a:pt x="7152" y="15031"/>
                  <a:pt x="7129" y="15043"/>
                </a:cubicBezTo>
                <a:cubicBezTo>
                  <a:pt x="6531" y="15559"/>
                  <a:pt x="5886" y="15992"/>
                  <a:pt x="5242" y="16403"/>
                </a:cubicBezTo>
                <a:cubicBezTo>
                  <a:pt x="5019" y="15687"/>
                  <a:pt x="4796" y="14949"/>
                  <a:pt x="4667" y="14175"/>
                </a:cubicBezTo>
                <a:cubicBezTo>
                  <a:pt x="4656" y="14082"/>
                  <a:pt x="4656" y="13999"/>
                  <a:pt x="4643" y="13918"/>
                </a:cubicBezTo>
                <a:close/>
                <a:moveTo>
                  <a:pt x="4831" y="17529"/>
                </a:moveTo>
                <a:cubicBezTo>
                  <a:pt x="5019" y="18103"/>
                  <a:pt x="5183" y="18689"/>
                  <a:pt x="5300" y="19275"/>
                </a:cubicBezTo>
                <a:lnTo>
                  <a:pt x="3354" y="18584"/>
                </a:lnTo>
                <a:cubicBezTo>
                  <a:pt x="3823" y="18196"/>
                  <a:pt x="4327" y="17857"/>
                  <a:pt x="4831" y="17529"/>
                </a:cubicBezTo>
                <a:close/>
                <a:moveTo>
                  <a:pt x="2733" y="19147"/>
                </a:moveTo>
                <a:lnTo>
                  <a:pt x="5417" y="20108"/>
                </a:lnTo>
                <a:cubicBezTo>
                  <a:pt x="5464" y="20647"/>
                  <a:pt x="5464" y="21221"/>
                  <a:pt x="5370" y="21831"/>
                </a:cubicBezTo>
                <a:lnTo>
                  <a:pt x="1712" y="20424"/>
                </a:lnTo>
                <a:cubicBezTo>
                  <a:pt x="2029" y="19932"/>
                  <a:pt x="2369" y="19510"/>
                  <a:pt x="2733" y="19147"/>
                </a:cubicBezTo>
                <a:close/>
                <a:moveTo>
                  <a:pt x="8642" y="0"/>
                </a:moveTo>
                <a:cubicBezTo>
                  <a:pt x="8512" y="0"/>
                  <a:pt x="8395" y="59"/>
                  <a:pt x="8325" y="165"/>
                </a:cubicBezTo>
                <a:cubicBezTo>
                  <a:pt x="8254" y="270"/>
                  <a:pt x="6602" y="2850"/>
                  <a:pt x="7540" y="6015"/>
                </a:cubicBezTo>
                <a:cubicBezTo>
                  <a:pt x="7621" y="6285"/>
                  <a:pt x="7751" y="6625"/>
                  <a:pt x="7903" y="7011"/>
                </a:cubicBezTo>
                <a:cubicBezTo>
                  <a:pt x="7938" y="7117"/>
                  <a:pt x="7985" y="7223"/>
                  <a:pt x="8032" y="7340"/>
                </a:cubicBezTo>
                <a:cubicBezTo>
                  <a:pt x="6027" y="8512"/>
                  <a:pt x="3342" y="10529"/>
                  <a:pt x="3952" y="14293"/>
                </a:cubicBezTo>
                <a:cubicBezTo>
                  <a:pt x="4093" y="15184"/>
                  <a:pt x="4351" y="16004"/>
                  <a:pt x="4609" y="16802"/>
                </a:cubicBezTo>
                <a:cubicBezTo>
                  <a:pt x="3835" y="17294"/>
                  <a:pt x="3072" y="17798"/>
                  <a:pt x="2369" y="18467"/>
                </a:cubicBezTo>
                <a:cubicBezTo>
                  <a:pt x="1818" y="18994"/>
                  <a:pt x="1314" y="19616"/>
                  <a:pt x="868" y="20413"/>
                </a:cubicBezTo>
                <a:cubicBezTo>
                  <a:pt x="563" y="20963"/>
                  <a:pt x="294" y="21585"/>
                  <a:pt x="60" y="22312"/>
                </a:cubicBezTo>
                <a:cubicBezTo>
                  <a:pt x="1" y="22511"/>
                  <a:pt x="107" y="22711"/>
                  <a:pt x="305" y="22781"/>
                </a:cubicBezTo>
                <a:cubicBezTo>
                  <a:pt x="329" y="22781"/>
                  <a:pt x="352" y="22792"/>
                  <a:pt x="388" y="22792"/>
                </a:cubicBezTo>
                <a:lnTo>
                  <a:pt x="411" y="22792"/>
                </a:lnTo>
                <a:cubicBezTo>
                  <a:pt x="576" y="22792"/>
                  <a:pt x="716" y="22687"/>
                  <a:pt x="763" y="22534"/>
                </a:cubicBezTo>
                <a:cubicBezTo>
                  <a:pt x="939" y="21984"/>
                  <a:pt x="1126" y="21503"/>
                  <a:pt x="1349" y="21069"/>
                </a:cubicBezTo>
                <a:lnTo>
                  <a:pt x="5230" y="22570"/>
                </a:lnTo>
                <a:cubicBezTo>
                  <a:pt x="5125" y="23016"/>
                  <a:pt x="4972" y="23496"/>
                  <a:pt x="4761" y="24000"/>
                </a:cubicBezTo>
                <a:cubicBezTo>
                  <a:pt x="4679" y="24188"/>
                  <a:pt x="4773" y="24399"/>
                  <a:pt x="4960" y="24481"/>
                </a:cubicBezTo>
                <a:cubicBezTo>
                  <a:pt x="4995" y="24493"/>
                  <a:pt x="5031" y="24504"/>
                  <a:pt x="5065" y="24504"/>
                </a:cubicBezTo>
                <a:lnTo>
                  <a:pt x="5101" y="24504"/>
                </a:lnTo>
                <a:cubicBezTo>
                  <a:pt x="5242" y="24504"/>
                  <a:pt x="5383" y="24422"/>
                  <a:pt x="5441" y="24282"/>
                </a:cubicBezTo>
                <a:cubicBezTo>
                  <a:pt x="5711" y="23613"/>
                  <a:pt x="5898" y="22992"/>
                  <a:pt x="6016" y="22406"/>
                </a:cubicBezTo>
                <a:cubicBezTo>
                  <a:pt x="6016" y="22406"/>
                  <a:pt x="6016" y="22394"/>
                  <a:pt x="6027" y="22394"/>
                </a:cubicBezTo>
                <a:cubicBezTo>
                  <a:pt x="6438" y="20330"/>
                  <a:pt x="5980" y="18689"/>
                  <a:pt x="5476" y="17118"/>
                </a:cubicBezTo>
                <a:cubicBezTo>
                  <a:pt x="6191" y="16672"/>
                  <a:pt x="6918" y="16203"/>
                  <a:pt x="7610" y="15606"/>
                </a:cubicBezTo>
                <a:cubicBezTo>
                  <a:pt x="10471" y="13108"/>
                  <a:pt x="9720" y="9861"/>
                  <a:pt x="8934" y="7668"/>
                </a:cubicBezTo>
                <a:cubicBezTo>
                  <a:pt x="9040" y="7610"/>
                  <a:pt x="9134" y="7563"/>
                  <a:pt x="9228" y="7504"/>
                </a:cubicBezTo>
                <a:cubicBezTo>
                  <a:pt x="9591" y="7305"/>
                  <a:pt x="9908" y="7141"/>
                  <a:pt x="10143" y="6977"/>
                </a:cubicBezTo>
                <a:cubicBezTo>
                  <a:pt x="12886" y="5136"/>
                  <a:pt x="13272" y="2099"/>
                  <a:pt x="13285" y="1982"/>
                </a:cubicBezTo>
                <a:cubicBezTo>
                  <a:pt x="13308" y="1771"/>
                  <a:pt x="13167" y="1595"/>
                  <a:pt x="12968" y="1571"/>
                </a:cubicBezTo>
                <a:lnTo>
                  <a:pt x="12921" y="1571"/>
                </a:lnTo>
                <a:cubicBezTo>
                  <a:pt x="12733" y="1571"/>
                  <a:pt x="12581" y="1701"/>
                  <a:pt x="12558" y="1888"/>
                </a:cubicBezTo>
                <a:cubicBezTo>
                  <a:pt x="12558" y="1900"/>
                  <a:pt x="12487" y="2416"/>
                  <a:pt x="12217" y="3131"/>
                </a:cubicBezTo>
                <a:lnTo>
                  <a:pt x="8442" y="1618"/>
                </a:lnTo>
                <a:cubicBezTo>
                  <a:pt x="8689" y="974"/>
                  <a:pt x="8934" y="575"/>
                  <a:pt x="8947" y="563"/>
                </a:cubicBezTo>
                <a:cubicBezTo>
                  <a:pt x="9052" y="399"/>
                  <a:pt x="9005" y="165"/>
                  <a:pt x="8841" y="59"/>
                </a:cubicBezTo>
                <a:cubicBezTo>
                  <a:pt x="8783" y="13"/>
                  <a:pt x="8712" y="0"/>
                  <a:pt x="864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nvGrpSpPr>
          <p:cNvPr id="516" name="Google Shape;516;p14"/>
          <p:cNvGrpSpPr/>
          <p:nvPr/>
        </p:nvGrpSpPr>
        <p:grpSpPr>
          <a:xfrm rot="-9000002">
            <a:off x="10618254" y="4499082"/>
            <a:ext cx="812517" cy="1346253"/>
            <a:chOff x="3330825" y="1367375"/>
            <a:chExt cx="280075" cy="464025"/>
          </a:xfrm>
        </p:grpSpPr>
        <p:sp>
          <p:nvSpPr>
            <p:cNvPr id="517" name="Google Shape;517;p14"/>
            <p:cNvSpPr/>
            <p:nvPr/>
          </p:nvSpPr>
          <p:spPr>
            <a:xfrm>
              <a:off x="3484800" y="1720525"/>
              <a:ext cx="115550" cy="110875"/>
            </a:xfrm>
            <a:custGeom>
              <a:avLst/>
              <a:gdLst/>
              <a:ahLst/>
              <a:cxnLst/>
              <a:rect l="l" t="t" r="r" b="b"/>
              <a:pathLst>
                <a:path w="4622" h="4435" extrusionOk="0">
                  <a:moveTo>
                    <a:pt x="2311" y="0"/>
                  </a:moveTo>
                  <a:cubicBezTo>
                    <a:pt x="2159" y="0"/>
                    <a:pt x="2006" y="13"/>
                    <a:pt x="1857" y="37"/>
                  </a:cubicBezTo>
                  <a:cubicBezTo>
                    <a:pt x="764" y="233"/>
                    <a:pt x="0" y="1265"/>
                    <a:pt x="51" y="2348"/>
                  </a:cubicBezTo>
                  <a:cubicBezTo>
                    <a:pt x="51" y="2461"/>
                    <a:pt x="72" y="2574"/>
                    <a:pt x="93" y="2678"/>
                  </a:cubicBezTo>
                  <a:cubicBezTo>
                    <a:pt x="113" y="2998"/>
                    <a:pt x="196" y="3307"/>
                    <a:pt x="351" y="3606"/>
                  </a:cubicBezTo>
                  <a:cubicBezTo>
                    <a:pt x="665" y="4200"/>
                    <a:pt x="1226" y="4435"/>
                    <a:pt x="1815" y="4435"/>
                  </a:cubicBezTo>
                  <a:cubicBezTo>
                    <a:pt x="2249" y="4435"/>
                    <a:pt x="2698" y="4307"/>
                    <a:pt x="3074" y="4101"/>
                  </a:cubicBezTo>
                  <a:cubicBezTo>
                    <a:pt x="4054" y="3555"/>
                    <a:pt x="4621" y="2430"/>
                    <a:pt x="4312" y="1337"/>
                  </a:cubicBezTo>
                  <a:cubicBezTo>
                    <a:pt x="4057" y="414"/>
                    <a:pt x="3188" y="0"/>
                    <a:pt x="2311"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18" name="Google Shape;518;p14"/>
            <p:cNvSpPr/>
            <p:nvPr/>
          </p:nvSpPr>
          <p:spPr>
            <a:xfrm>
              <a:off x="3477400" y="1543325"/>
              <a:ext cx="133500" cy="103775"/>
            </a:xfrm>
            <a:custGeom>
              <a:avLst/>
              <a:gdLst/>
              <a:ahLst/>
              <a:cxnLst/>
              <a:rect l="l" t="t" r="r" b="b"/>
              <a:pathLst>
                <a:path w="5340" h="4151" extrusionOk="0">
                  <a:moveTo>
                    <a:pt x="2983" y="1"/>
                  </a:moveTo>
                  <a:cubicBezTo>
                    <a:pt x="2469" y="1"/>
                    <a:pt x="1956" y="154"/>
                    <a:pt x="1575" y="451"/>
                  </a:cubicBezTo>
                  <a:cubicBezTo>
                    <a:pt x="0" y="1662"/>
                    <a:pt x="1018" y="4151"/>
                    <a:pt x="2737" y="4151"/>
                  </a:cubicBezTo>
                  <a:cubicBezTo>
                    <a:pt x="2819" y="4151"/>
                    <a:pt x="2903" y="4145"/>
                    <a:pt x="2988" y="4134"/>
                  </a:cubicBezTo>
                  <a:cubicBezTo>
                    <a:pt x="3494" y="4134"/>
                    <a:pt x="3999" y="3938"/>
                    <a:pt x="4432" y="3576"/>
                  </a:cubicBezTo>
                  <a:cubicBezTo>
                    <a:pt x="5340" y="2834"/>
                    <a:pt x="5340" y="1555"/>
                    <a:pt x="4629" y="699"/>
                  </a:cubicBezTo>
                  <a:cubicBezTo>
                    <a:pt x="4237" y="228"/>
                    <a:pt x="3610" y="1"/>
                    <a:pt x="2983" y="1"/>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19" name="Google Shape;519;p14"/>
            <p:cNvSpPr/>
            <p:nvPr/>
          </p:nvSpPr>
          <p:spPr>
            <a:xfrm>
              <a:off x="3330825" y="1489400"/>
              <a:ext cx="143400" cy="134750"/>
            </a:xfrm>
            <a:custGeom>
              <a:avLst/>
              <a:gdLst/>
              <a:ahLst/>
              <a:cxnLst/>
              <a:rect l="l" t="t" r="r" b="b"/>
              <a:pathLst>
                <a:path w="5736" h="5390" extrusionOk="0">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20" name="Google Shape;520;p14"/>
            <p:cNvSpPr/>
            <p:nvPr/>
          </p:nvSpPr>
          <p:spPr>
            <a:xfrm>
              <a:off x="3451275" y="1367375"/>
              <a:ext cx="111650" cy="100400"/>
            </a:xfrm>
            <a:custGeom>
              <a:avLst/>
              <a:gdLst/>
              <a:ahLst/>
              <a:cxnLst/>
              <a:rect l="l" t="t" r="r" b="b"/>
              <a:pathLst>
                <a:path w="4466" h="4016" extrusionOk="0">
                  <a:moveTo>
                    <a:pt x="2077" y="0"/>
                  </a:moveTo>
                  <a:cubicBezTo>
                    <a:pt x="1557" y="0"/>
                    <a:pt x="1026" y="185"/>
                    <a:pt x="660" y="506"/>
                  </a:cubicBezTo>
                  <a:cubicBezTo>
                    <a:pt x="640" y="537"/>
                    <a:pt x="608" y="558"/>
                    <a:pt x="588" y="578"/>
                  </a:cubicBezTo>
                  <a:cubicBezTo>
                    <a:pt x="299" y="805"/>
                    <a:pt x="134" y="1145"/>
                    <a:pt x="83" y="1517"/>
                  </a:cubicBezTo>
                  <a:cubicBezTo>
                    <a:pt x="0" y="1950"/>
                    <a:pt x="62" y="2404"/>
                    <a:pt x="258" y="2827"/>
                  </a:cubicBezTo>
                  <a:cubicBezTo>
                    <a:pt x="340" y="3002"/>
                    <a:pt x="443" y="3146"/>
                    <a:pt x="567" y="3270"/>
                  </a:cubicBezTo>
                  <a:cubicBezTo>
                    <a:pt x="805" y="3570"/>
                    <a:pt x="1104" y="3817"/>
                    <a:pt x="1465" y="3930"/>
                  </a:cubicBezTo>
                  <a:cubicBezTo>
                    <a:pt x="1650" y="3988"/>
                    <a:pt x="1827" y="4015"/>
                    <a:pt x="1997" y="4015"/>
                  </a:cubicBezTo>
                  <a:cubicBezTo>
                    <a:pt x="3607" y="4015"/>
                    <a:pt x="4465" y="1592"/>
                    <a:pt x="3280" y="444"/>
                  </a:cubicBezTo>
                  <a:cubicBezTo>
                    <a:pt x="2965" y="138"/>
                    <a:pt x="2525" y="0"/>
                    <a:pt x="2077"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21" name="Google Shape;521;p14"/>
            <p:cNvSpPr/>
            <p:nvPr/>
          </p:nvSpPr>
          <p:spPr>
            <a:xfrm>
              <a:off x="3353000" y="1520100"/>
              <a:ext cx="54450" cy="76825"/>
            </a:xfrm>
            <a:custGeom>
              <a:avLst/>
              <a:gdLst/>
              <a:ahLst/>
              <a:cxnLst/>
              <a:rect l="l" t="t" r="r" b="b"/>
              <a:pathLst>
                <a:path w="2178" h="3073" extrusionOk="0">
                  <a:moveTo>
                    <a:pt x="1092" y="1"/>
                  </a:moveTo>
                  <a:cubicBezTo>
                    <a:pt x="1037" y="1"/>
                    <a:pt x="980" y="21"/>
                    <a:pt x="929" y="70"/>
                  </a:cubicBezTo>
                  <a:cubicBezTo>
                    <a:pt x="1" y="906"/>
                    <a:pt x="558" y="2999"/>
                    <a:pt x="1868" y="3072"/>
                  </a:cubicBezTo>
                  <a:cubicBezTo>
                    <a:pt x="1875" y="3073"/>
                    <a:pt x="1881" y="3073"/>
                    <a:pt x="1887" y="3073"/>
                  </a:cubicBezTo>
                  <a:cubicBezTo>
                    <a:pt x="2178" y="3073"/>
                    <a:pt x="2171" y="2607"/>
                    <a:pt x="1868" y="2598"/>
                  </a:cubicBezTo>
                  <a:cubicBezTo>
                    <a:pt x="960" y="2546"/>
                    <a:pt x="672" y="947"/>
                    <a:pt x="1270" y="411"/>
                  </a:cubicBezTo>
                  <a:cubicBezTo>
                    <a:pt x="1446" y="243"/>
                    <a:pt x="1281" y="1"/>
                    <a:pt x="1092"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22" name="Google Shape;522;p14"/>
            <p:cNvSpPr/>
            <p:nvPr/>
          </p:nvSpPr>
          <p:spPr>
            <a:xfrm>
              <a:off x="3451525" y="1381525"/>
              <a:ext cx="55450" cy="76050"/>
            </a:xfrm>
            <a:custGeom>
              <a:avLst/>
              <a:gdLst/>
              <a:ahLst/>
              <a:cxnLst/>
              <a:rect l="l" t="t" r="r" b="b"/>
              <a:pathLst>
                <a:path w="2218" h="3042" extrusionOk="0">
                  <a:moveTo>
                    <a:pt x="1304" y="0"/>
                  </a:moveTo>
                  <a:cubicBezTo>
                    <a:pt x="1263" y="0"/>
                    <a:pt x="1220" y="13"/>
                    <a:pt x="1176" y="43"/>
                  </a:cubicBezTo>
                  <a:cubicBezTo>
                    <a:pt x="0" y="827"/>
                    <a:pt x="815" y="2395"/>
                    <a:pt x="1754" y="3004"/>
                  </a:cubicBezTo>
                  <a:cubicBezTo>
                    <a:pt x="1795" y="3030"/>
                    <a:pt x="1837" y="3042"/>
                    <a:pt x="1876" y="3042"/>
                  </a:cubicBezTo>
                  <a:cubicBezTo>
                    <a:pt x="2079" y="3042"/>
                    <a:pt x="2218" y="2729"/>
                    <a:pt x="2001" y="2591"/>
                  </a:cubicBezTo>
                  <a:cubicBezTo>
                    <a:pt x="1382" y="2188"/>
                    <a:pt x="578" y="1012"/>
                    <a:pt x="1424" y="455"/>
                  </a:cubicBezTo>
                  <a:cubicBezTo>
                    <a:pt x="1638" y="310"/>
                    <a:pt x="1504" y="0"/>
                    <a:pt x="1304"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23" name="Google Shape;523;p14"/>
            <p:cNvSpPr/>
            <p:nvPr/>
          </p:nvSpPr>
          <p:spPr>
            <a:xfrm>
              <a:off x="3507475" y="1562550"/>
              <a:ext cx="38475" cy="55175"/>
            </a:xfrm>
            <a:custGeom>
              <a:avLst/>
              <a:gdLst/>
              <a:ahLst/>
              <a:cxnLst/>
              <a:rect l="l" t="t" r="r" b="b"/>
              <a:pathLst>
                <a:path w="1539" h="2207" extrusionOk="0">
                  <a:moveTo>
                    <a:pt x="743" y="0"/>
                  </a:moveTo>
                  <a:cubicBezTo>
                    <a:pt x="669" y="0"/>
                    <a:pt x="593" y="31"/>
                    <a:pt x="537" y="105"/>
                  </a:cubicBezTo>
                  <a:cubicBezTo>
                    <a:pt x="1" y="817"/>
                    <a:pt x="372" y="1859"/>
                    <a:pt x="1166" y="2189"/>
                  </a:cubicBezTo>
                  <a:cubicBezTo>
                    <a:pt x="1196" y="2201"/>
                    <a:pt x="1224" y="2206"/>
                    <a:pt x="1251" y="2206"/>
                  </a:cubicBezTo>
                  <a:cubicBezTo>
                    <a:pt x="1467" y="2206"/>
                    <a:pt x="1539" y="1826"/>
                    <a:pt x="1290" y="1725"/>
                  </a:cubicBezTo>
                  <a:cubicBezTo>
                    <a:pt x="754" y="1508"/>
                    <a:pt x="630" y="786"/>
                    <a:pt x="950" y="343"/>
                  </a:cubicBezTo>
                  <a:cubicBezTo>
                    <a:pt x="1080" y="169"/>
                    <a:pt x="916" y="0"/>
                    <a:pt x="743"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24" name="Google Shape;524;p14"/>
            <p:cNvSpPr/>
            <p:nvPr/>
          </p:nvSpPr>
          <p:spPr>
            <a:xfrm>
              <a:off x="3501025" y="1742650"/>
              <a:ext cx="41675" cy="55450"/>
            </a:xfrm>
            <a:custGeom>
              <a:avLst/>
              <a:gdLst/>
              <a:ahLst/>
              <a:cxnLst/>
              <a:rect l="l" t="t" r="r" b="b"/>
              <a:pathLst>
                <a:path w="1667" h="2218" extrusionOk="0">
                  <a:moveTo>
                    <a:pt x="651" y="1"/>
                  </a:moveTo>
                  <a:cubicBezTo>
                    <a:pt x="578" y="1"/>
                    <a:pt x="505" y="33"/>
                    <a:pt x="454" y="112"/>
                  </a:cubicBezTo>
                  <a:cubicBezTo>
                    <a:pt x="1" y="875"/>
                    <a:pt x="454" y="1927"/>
                    <a:pt x="1280" y="2205"/>
                  </a:cubicBezTo>
                  <a:cubicBezTo>
                    <a:pt x="1306" y="2214"/>
                    <a:pt x="1331" y="2218"/>
                    <a:pt x="1354" y="2218"/>
                  </a:cubicBezTo>
                  <a:cubicBezTo>
                    <a:pt x="1588" y="2218"/>
                    <a:pt x="1666" y="1826"/>
                    <a:pt x="1403" y="1741"/>
                  </a:cubicBezTo>
                  <a:cubicBezTo>
                    <a:pt x="867" y="1556"/>
                    <a:pt x="578" y="844"/>
                    <a:pt x="878" y="359"/>
                  </a:cubicBezTo>
                  <a:cubicBezTo>
                    <a:pt x="985" y="172"/>
                    <a:pt x="818" y="1"/>
                    <a:pt x="651"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525" name="Google Shape;525;p14"/>
          <p:cNvGrpSpPr/>
          <p:nvPr/>
        </p:nvGrpSpPr>
        <p:grpSpPr>
          <a:xfrm rot="-9000043">
            <a:off x="766996" y="495579"/>
            <a:ext cx="1255957" cy="2080941"/>
            <a:chOff x="3330825" y="1367375"/>
            <a:chExt cx="280075" cy="464025"/>
          </a:xfrm>
        </p:grpSpPr>
        <p:sp>
          <p:nvSpPr>
            <p:cNvPr id="526" name="Google Shape;526;p14"/>
            <p:cNvSpPr/>
            <p:nvPr/>
          </p:nvSpPr>
          <p:spPr>
            <a:xfrm>
              <a:off x="3484800" y="1720525"/>
              <a:ext cx="115550" cy="110875"/>
            </a:xfrm>
            <a:custGeom>
              <a:avLst/>
              <a:gdLst/>
              <a:ahLst/>
              <a:cxnLst/>
              <a:rect l="l" t="t" r="r" b="b"/>
              <a:pathLst>
                <a:path w="4622" h="4435" extrusionOk="0">
                  <a:moveTo>
                    <a:pt x="2311" y="0"/>
                  </a:moveTo>
                  <a:cubicBezTo>
                    <a:pt x="2159" y="0"/>
                    <a:pt x="2006" y="13"/>
                    <a:pt x="1857" y="37"/>
                  </a:cubicBezTo>
                  <a:cubicBezTo>
                    <a:pt x="764" y="233"/>
                    <a:pt x="0" y="1265"/>
                    <a:pt x="51" y="2348"/>
                  </a:cubicBezTo>
                  <a:cubicBezTo>
                    <a:pt x="51" y="2461"/>
                    <a:pt x="72" y="2574"/>
                    <a:pt x="93" y="2678"/>
                  </a:cubicBezTo>
                  <a:cubicBezTo>
                    <a:pt x="113" y="2998"/>
                    <a:pt x="196" y="3307"/>
                    <a:pt x="351" y="3606"/>
                  </a:cubicBezTo>
                  <a:cubicBezTo>
                    <a:pt x="665" y="4200"/>
                    <a:pt x="1226" y="4435"/>
                    <a:pt x="1815" y="4435"/>
                  </a:cubicBezTo>
                  <a:cubicBezTo>
                    <a:pt x="2249" y="4435"/>
                    <a:pt x="2698" y="4307"/>
                    <a:pt x="3074" y="4101"/>
                  </a:cubicBezTo>
                  <a:cubicBezTo>
                    <a:pt x="4054" y="3555"/>
                    <a:pt x="4621" y="2430"/>
                    <a:pt x="4312" y="1337"/>
                  </a:cubicBezTo>
                  <a:cubicBezTo>
                    <a:pt x="4057" y="414"/>
                    <a:pt x="3188" y="0"/>
                    <a:pt x="2311"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27" name="Google Shape;527;p14"/>
            <p:cNvSpPr/>
            <p:nvPr/>
          </p:nvSpPr>
          <p:spPr>
            <a:xfrm>
              <a:off x="3477400" y="1543325"/>
              <a:ext cx="133500" cy="103775"/>
            </a:xfrm>
            <a:custGeom>
              <a:avLst/>
              <a:gdLst/>
              <a:ahLst/>
              <a:cxnLst/>
              <a:rect l="l" t="t" r="r" b="b"/>
              <a:pathLst>
                <a:path w="5340" h="4151" extrusionOk="0">
                  <a:moveTo>
                    <a:pt x="2983" y="1"/>
                  </a:moveTo>
                  <a:cubicBezTo>
                    <a:pt x="2469" y="1"/>
                    <a:pt x="1956" y="154"/>
                    <a:pt x="1575" y="451"/>
                  </a:cubicBezTo>
                  <a:cubicBezTo>
                    <a:pt x="0" y="1662"/>
                    <a:pt x="1018" y="4151"/>
                    <a:pt x="2737" y="4151"/>
                  </a:cubicBezTo>
                  <a:cubicBezTo>
                    <a:pt x="2819" y="4151"/>
                    <a:pt x="2903" y="4145"/>
                    <a:pt x="2988" y="4134"/>
                  </a:cubicBezTo>
                  <a:cubicBezTo>
                    <a:pt x="3494" y="4134"/>
                    <a:pt x="3999" y="3938"/>
                    <a:pt x="4432" y="3576"/>
                  </a:cubicBezTo>
                  <a:cubicBezTo>
                    <a:pt x="5340" y="2834"/>
                    <a:pt x="5340" y="1555"/>
                    <a:pt x="4629" y="699"/>
                  </a:cubicBezTo>
                  <a:cubicBezTo>
                    <a:pt x="4237" y="228"/>
                    <a:pt x="3610" y="1"/>
                    <a:pt x="2983" y="1"/>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28" name="Google Shape;528;p14"/>
            <p:cNvSpPr/>
            <p:nvPr/>
          </p:nvSpPr>
          <p:spPr>
            <a:xfrm>
              <a:off x="3330825" y="1489400"/>
              <a:ext cx="143400" cy="134750"/>
            </a:xfrm>
            <a:custGeom>
              <a:avLst/>
              <a:gdLst/>
              <a:ahLst/>
              <a:cxnLst/>
              <a:rect l="l" t="t" r="r" b="b"/>
              <a:pathLst>
                <a:path w="5736" h="5390" extrusionOk="0">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29" name="Google Shape;529;p14"/>
            <p:cNvSpPr/>
            <p:nvPr/>
          </p:nvSpPr>
          <p:spPr>
            <a:xfrm>
              <a:off x="3451275" y="1367375"/>
              <a:ext cx="111650" cy="100400"/>
            </a:xfrm>
            <a:custGeom>
              <a:avLst/>
              <a:gdLst/>
              <a:ahLst/>
              <a:cxnLst/>
              <a:rect l="l" t="t" r="r" b="b"/>
              <a:pathLst>
                <a:path w="4466" h="4016" extrusionOk="0">
                  <a:moveTo>
                    <a:pt x="2077" y="0"/>
                  </a:moveTo>
                  <a:cubicBezTo>
                    <a:pt x="1557" y="0"/>
                    <a:pt x="1026" y="185"/>
                    <a:pt x="660" y="506"/>
                  </a:cubicBezTo>
                  <a:cubicBezTo>
                    <a:pt x="640" y="537"/>
                    <a:pt x="608" y="558"/>
                    <a:pt x="588" y="578"/>
                  </a:cubicBezTo>
                  <a:cubicBezTo>
                    <a:pt x="299" y="805"/>
                    <a:pt x="134" y="1145"/>
                    <a:pt x="83" y="1517"/>
                  </a:cubicBezTo>
                  <a:cubicBezTo>
                    <a:pt x="0" y="1950"/>
                    <a:pt x="62" y="2404"/>
                    <a:pt x="258" y="2827"/>
                  </a:cubicBezTo>
                  <a:cubicBezTo>
                    <a:pt x="340" y="3002"/>
                    <a:pt x="443" y="3146"/>
                    <a:pt x="567" y="3270"/>
                  </a:cubicBezTo>
                  <a:cubicBezTo>
                    <a:pt x="805" y="3570"/>
                    <a:pt x="1104" y="3817"/>
                    <a:pt x="1465" y="3930"/>
                  </a:cubicBezTo>
                  <a:cubicBezTo>
                    <a:pt x="1650" y="3988"/>
                    <a:pt x="1827" y="4015"/>
                    <a:pt x="1997" y="4015"/>
                  </a:cubicBezTo>
                  <a:cubicBezTo>
                    <a:pt x="3607" y="4015"/>
                    <a:pt x="4465" y="1592"/>
                    <a:pt x="3280" y="444"/>
                  </a:cubicBezTo>
                  <a:cubicBezTo>
                    <a:pt x="2965" y="138"/>
                    <a:pt x="2525" y="0"/>
                    <a:pt x="2077"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30" name="Google Shape;530;p14"/>
            <p:cNvSpPr/>
            <p:nvPr/>
          </p:nvSpPr>
          <p:spPr>
            <a:xfrm>
              <a:off x="3353000" y="1520100"/>
              <a:ext cx="54450" cy="76825"/>
            </a:xfrm>
            <a:custGeom>
              <a:avLst/>
              <a:gdLst/>
              <a:ahLst/>
              <a:cxnLst/>
              <a:rect l="l" t="t" r="r" b="b"/>
              <a:pathLst>
                <a:path w="2178" h="3073" extrusionOk="0">
                  <a:moveTo>
                    <a:pt x="1092" y="1"/>
                  </a:moveTo>
                  <a:cubicBezTo>
                    <a:pt x="1037" y="1"/>
                    <a:pt x="980" y="21"/>
                    <a:pt x="929" y="70"/>
                  </a:cubicBezTo>
                  <a:cubicBezTo>
                    <a:pt x="1" y="906"/>
                    <a:pt x="558" y="2999"/>
                    <a:pt x="1868" y="3072"/>
                  </a:cubicBezTo>
                  <a:cubicBezTo>
                    <a:pt x="1875" y="3073"/>
                    <a:pt x="1881" y="3073"/>
                    <a:pt x="1887" y="3073"/>
                  </a:cubicBezTo>
                  <a:cubicBezTo>
                    <a:pt x="2178" y="3073"/>
                    <a:pt x="2171" y="2607"/>
                    <a:pt x="1868" y="2598"/>
                  </a:cubicBezTo>
                  <a:cubicBezTo>
                    <a:pt x="960" y="2546"/>
                    <a:pt x="672" y="947"/>
                    <a:pt x="1270" y="411"/>
                  </a:cubicBezTo>
                  <a:cubicBezTo>
                    <a:pt x="1446" y="243"/>
                    <a:pt x="1281" y="1"/>
                    <a:pt x="1092"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31" name="Google Shape;531;p14"/>
            <p:cNvSpPr/>
            <p:nvPr/>
          </p:nvSpPr>
          <p:spPr>
            <a:xfrm>
              <a:off x="3451525" y="1381525"/>
              <a:ext cx="55450" cy="76050"/>
            </a:xfrm>
            <a:custGeom>
              <a:avLst/>
              <a:gdLst/>
              <a:ahLst/>
              <a:cxnLst/>
              <a:rect l="l" t="t" r="r" b="b"/>
              <a:pathLst>
                <a:path w="2218" h="3042" extrusionOk="0">
                  <a:moveTo>
                    <a:pt x="1304" y="0"/>
                  </a:moveTo>
                  <a:cubicBezTo>
                    <a:pt x="1263" y="0"/>
                    <a:pt x="1220" y="13"/>
                    <a:pt x="1176" y="43"/>
                  </a:cubicBezTo>
                  <a:cubicBezTo>
                    <a:pt x="0" y="827"/>
                    <a:pt x="815" y="2395"/>
                    <a:pt x="1754" y="3004"/>
                  </a:cubicBezTo>
                  <a:cubicBezTo>
                    <a:pt x="1795" y="3030"/>
                    <a:pt x="1837" y="3042"/>
                    <a:pt x="1876" y="3042"/>
                  </a:cubicBezTo>
                  <a:cubicBezTo>
                    <a:pt x="2079" y="3042"/>
                    <a:pt x="2218" y="2729"/>
                    <a:pt x="2001" y="2591"/>
                  </a:cubicBezTo>
                  <a:cubicBezTo>
                    <a:pt x="1382" y="2188"/>
                    <a:pt x="578" y="1012"/>
                    <a:pt x="1424" y="455"/>
                  </a:cubicBezTo>
                  <a:cubicBezTo>
                    <a:pt x="1638" y="310"/>
                    <a:pt x="1504" y="0"/>
                    <a:pt x="1304"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32" name="Google Shape;532;p14"/>
            <p:cNvSpPr/>
            <p:nvPr/>
          </p:nvSpPr>
          <p:spPr>
            <a:xfrm>
              <a:off x="3507475" y="1562550"/>
              <a:ext cx="38475" cy="55175"/>
            </a:xfrm>
            <a:custGeom>
              <a:avLst/>
              <a:gdLst/>
              <a:ahLst/>
              <a:cxnLst/>
              <a:rect l="l" t="t" r="r" b="b"/>
              <a:pathLst>
                <a:path w="1539" h="2207" extrusionOk="0">
                  <a:moveTo>
                    <a:pt x="743" y="0"/>
                  </a:moveTo>
                  <a:cubicBezTo>
                    <a:pt x="669" y="0"/>
                    <a:pt x="593" y="31"/>
                    <a:pt x="537" y="105"/>
                  </a:cubicBezTo>
                  <a:cubicBezTo>
                    <a:pt x="1" y="817"/>
                    <a:pt x="372" y="1859"/>
                    <a:pt x="1166" y="2189"/>
                  </a:cubicBezTo>
                  <a:cubicBezTo>
                    <a:pt x="1196" y="2201"/>
                    <a:pt x="1224" y="2206"/>
                    <a:pt x="1251" y="2206"/>
                  </a:cubicBezTo>
                  <a:cubicBezTo>
                    <a:pt x="1467" y="2206"/>
                    <a:pt x="1539" y="1826"/>
                    <a:pt x="1290" y="1725"/>
                  </a:cubicBezTo>
                  <a:cubicBezTo>
                    <a:pt x="754" y="1508"/>
                    <a:pt x="630" y="786"/>
                    <a:pt x="950" y="343"/>
                  </a:cubicBezTo>
                  <a:cubicBezTo>
                    <a:pt x="1080" y="169"/>
                    <a:pt x="916" y="0"/>
                    <a:pt x="743"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33" name="Google Shape;533;p14"/>
            <p:cNvSpPr/>
            <p:nvPr/>
          </p:nvSpPr>
          <p:spPr>
            <a:xfrm>
              <a:off x="3501025" y="1742650"/>
              <a:ext cx="41675" cy="55450"/>
            </a:xfrm>
            <a:custGeom>
              <a:avLst/>
              <a:gdLst/>
              <a:ahLst/>
              <a:cxnLst/>
              <a:rect l="l" t="t" r="r" b="b"/>
              <a:pathLst>
                <a:path w="1667" h="2218" extrusionOk="0">
                  <a:moveTo>
                    <a:pt x="651" y="1"/>
                  </a:moveTo>
                  <a:cubicBezTo>
                    <a:pt x="578" y="1"/>
                    <a:pt x="505" y="33"/>
                    <a:pt x="454" y="112"/>
                  </a:cubicBezTo>
                  <a:cubicBezTo>
                    <a:pt x="1" y="875"/>
                    <a:pt x="454" y="1927"/>
                    <a:pt x="1280" y="2205"/>
                  </a:cubicBezTo>
                  <a:cubicBezTo>
                    <a:pt x="1306" y="2214"/>
                    <a:pt x="1331" y="2218"/>
                    <a:pt x="1354" y="2218"/>
                  </a:cubicBezTo>
                  <a:cubicBezTo>
                    <a:pt x="1588" y="2218"/>
                    <a:pt x="1666" y="1826"/>
                    <a:pt x="1403" y="1741"/>
                  </a:cubicBezTo>
                  <a:cubicBezTo>
                    <a:pt x="867" y="1556"/>
                    <a:pt x="578" y="844"/>
                    <a:pt x="878" y="359"/>
                  </a:cubicBezTo>
                  <a:cubicBezTo>
                    <a:pt x="985" y="172"/>
                    <a:pt x="818" y="1"/>
                    <a:pt x="651"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534" name="Google Shape;534;p14"/>
          <p:cNvSpPr/>
          <p:nvPr/>
        </p:nvSpPr>
        <p:spPr>
          <a:xfrm>
            <a:off x="2314601" y="1161694"/>
            <a:ext cx="358361" cy="391801"/>
          </a:xfrm>
          <a:custGeom>
            <a:avLst/>
            <a:gdLst/>
            <a:ahLst/>
            <a:cxnLst/>
            <a:rect l="l" t="t" r="r" b="b"/>
            <a:pathLst>
              <a:path w="5337" h="5835" extrusionOk="0">
                <a:moveTo>
                  <a:pt x="1857" y="0"/>
                </a:moveTo>
                <a:cubicBezTo>
                  <a:pt x="1460" y="0"/>
                  <a:pt x="1059" y="321"/>
                  <a:pt x="1209" y="807"/>
                </a:cubicBezTo>
                <a:cubicBezTo>
                  <a:pt x="1374" y="1323"/>
                  <a:pt x="1590" y="1829"/>
                  <a:pt x="1828" y="2313"/>
                </a:cubicBezTo>
                <a:cubicBezTo>
                  <a:pt x="1456" y="2448"/>
                  <a:pt x="1074" y="2571"/>
                  <a:pt x="703" y="2716"/>
                </a:cubicBezTo>
                <a:cubicBezTo>
                  <a:pt x="1" y="2983"/>
                  <a:pt x="201" y="4030"/>
                  <a:pt x="821" y="4030"/>
                </a:cubicBezTo>
                <a:cubicBezTo>
                  <a:pt x="893" y="4030"/>
                  <a:pt x="971" y="4015"/>
                  <a:pt x="1054" y="3984"/>
                </a:cubicBezTo>
                <a:cubicBezTo>
                  <a:pt x="1498" y="3809"/>
                  <a:pt x="1952" y="3654"/>
                  <a:pt x="2395" y="3500"/>
                </a:cubicBezTo>
                <a:cubicBezTo>
                  <a:pt x="2674" y="4098"/>
                  <a:pt x="2921" y="4706"/>
                  <a:pt x="3045" y="5356"/>
                </a:cubicBezTo>
                <a:cubicBezTo>
                  <a:pt x="3111" y="5690"/>
                  <a:pt x="3353" y="5834"/>
                  <a:pt x="3609" y="5834"/>
                </a:cubicBezTo>
                <a:cubicBezTo>
                  <a:pt x="3994" y="5834"/>
                  <a:pt x="4413" y="5507"/>
                  <a:pt x="4313" y="5006"/>
                </a:cubicBezTo>
                <a:cubicBezTo>
                  <a:pt x="4180" y="4314"/>
                  <a:pt x="3911" y="3675"/>
                  <a:pt x="3612" y="3035"/>
                </a:cubicBezTo>
                <a:cubicBezTo>
                  <a:pt x="3983" y="2881"/>
                  <a:pt x="4355" y="2716"/>
                  <a:pt x="4716" y="2510"/>
                </a:cubicBezTo>
                <a:cubicBezTo>
                  <a:pt x="5336" y="2160"/>
                  <a:pt x="4957" y="1292"/>
                  <a:pt x="4375" y="1292"/>
                </a:cubicBezTo>
                <a:cubicBezTo>
                  <a:pt x="4270" y="1292"/>
                  <a:pt x="4159" y="1320"/>
                  <a:pt x="4045" y="1385"/>
                </a:cubicBezTo>
                <a:cubicBezTo>
                  <a:pt x="3726" y="1561"/>
                  <a:pt x="3385" y="1715"/>
                  <a:pt x="3045" y="1859"/>
                </a:cubicBezTo>
                <a:cubicBezTo>
                  <a:pt x="2828" y="1405"/>
                  <a:pt x="2632" y="942"/>
                  <a:pt x="2477" y="456"/>
                </a:cubicBezTo>
                <a:cubicBezTo>
                  <a:pt x="2375" y="138"/>
                  <a:pt x="2117" y="0"/>
                  <a:pt x="185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35" name="Google Shape;535;p14"/>
          <p:cNvSpPr/>
          <p:nvPr/>
        </p:nvSpPr>
        <p:spPr>
          <a:xfrm>
            <a:off x="11470322" y="6018006"/>
            <a:ext cx="272407" cy="262335"/>
          </a:xfrm>
          <a:custGeom>
            <a:avLst/>
            <a:gdLst/>
            <a:ahLst/>
            <a:cxnLst/>
            <a:rect l="l" t="t" r="r" b="b"/>
            <a:pathLst>
              <a:path w="3470" h="3341" extrusionOk="0">
                <a:moveTo>
                  <a:pt x="697" y="1"/>
                </a:moveTo>
                <a:cubicBezTo>
                  <a:pt x="330" y="1"/>
                  <a:pt x="1" y="450"/>
                  <a:pt x="339" y="749"/>
                </a:cubicBezTo>
                <a:cubicBezTo>
                  <a:pt x="587" y="965"/>
                  <a:pt x="824" y="1192"/>
                  <a:pt x="1051" y="1429"/>
                </a:cubicBezTo>
                <a:cubicBezTo>
                  <a:pt x="855" y="1563"/>
                  <a:pt x="669" y="1708"/>
                  <a:pt x="494" y="1873"/>
                </a:cubicBezTo>
                <a:cubicBezTo>
                  <a:pt x="173" y="2185"/>
                  <a:pt x="475" y="2654"/>
                  <a:pt x="824" y="2654"/>
                </a:cubicBezTo>
                <a:cubicBezTo>
                  <a:pt x="925" y="2654"/>
                  <a:pt x="1029" y="2615"/>
                  <a:pt x="1123" y="2523"/>
                </a:cubicBezTo>
                <a:cubicBezTo>
                  <a:pt x="1288" y="2368"/>
                  <a:pt x="1463" y="2234"/>
                  <a:pt x="1649" y="2100"/>
                </a:cubicBezTo>
                <a:cubicBezTo>
                  <a:pt x="1958" y="2450"/>
                  <a:pt x="2247" y="2812"/>
                  <a:pt x="2547" y="3183"/>
                </a:cubicBezTo>
                <a:cubicBezTo>
                  <a:pt x="2635" y="3294"/>
                  <a:pt x="2740" y="3340"/>
                  <a:pt x="2844" y="3340"/>
                </a:cubicBezTo>
                <a:cubicBezTo>
                  <a:pt x="3164" y="3340"/>
                  <a:pt x="3469" y="2897"/>
                  <a:pt x="3196" y="2553"/>
                </a:cubicBezTo>
                <a:cubicBezTo>
                  <a:pt x="2928" y="2223"/>
                  <a:pt x="2660" y="1893"/>
                  <a:pt x="2392" y="1574"/>
                </a:cubicBezTo>
                <a:cubicBezTo>
                  <a:pt x="2609" y="1419"/>
                  <a:pt x="2804" y="1244"/>
                  <a:pt x="2990" y="1047"/>
                </a:cubicBezTo>
                <a:cubicBezTo>
                  <a:pt x="3283" y="715"/>
                  <a:pt x="2987" y="255"/>
                  <a:pt x="2656" y="255"/>
                </a:cubicBezTo>
                <a:cubicBezTo>
                  <a:pt x="2556" y="255"/>
                  <a:pt x="2452" y="297"/>
                  <a:pt x="2361" y="398"/>
                </a:cubicBezTo>
                <a:cubicBezTo>
                  <a:pt x="2185" y="584"/>
                  <a:pt x="2000" y="749"/>
                  <a:pt x="1793" y="903"/>
                </a:cubicBezTo>
                <a:cubicBezTo>
                  <a:pt x="1536" y="635"/>
                  <a:pt x="1278" y="367"/>
                  <a:pt x="999" y="119"/>
                </a:cubicBezTo>
                <a:cubicBezTo>
                  <a:pt x="905" y="36"/>
                  <a:pt x="799" y="1"/>
                  <a:pt x="69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36" name="Google Shape;536;p14"/>
          <p:cNvSpPr/>
          <p:nvPr/>
        </p:nvSpPr>
        <p:spPr>
          <a:xfrm>
            <a:off x="5449067" y="413971"/>
            <a:ext cx="272400" cy="297819"/>
          </a:xfrm>
          <a:custGeom>
            <a:avLst/>
            <a:gdLst/>
            <a:ahLst/>
            <a:cxnLst/>
            <a:rect l="l" t="t" r="r" b="b"/>
            <a:pathLst>
              <a:path w="5337" h="5835" extrusionOk="0">
                <a:moveTo>
                  <a:pt x="1857" y="0"/>
                </a:moveTo>
                <a:cubicBezTo>
                  <a:pt x="1460" y="0"/>
                  <a:pt x="1059" y="321"/>
                  <a:pt x="1209" y="807"/>
                </a:cubicBezTo>
                <a:cubicBezTo>
                  <a:pt x="1374" y="1323"/>
                  <a:pt x="1590" y="1829"/>
                  <a:pt x="1828" y="2313"/>
                </a:cubicBezTo>
                <a:cubicBezTo>
                  <a:pt x="1456" y="2448"/>
                  <a:pt x="1074" y="2571"/>
                  <a:pt x="703" y="2716"/>
                </a:cubicBezTo>
                <a:cubicBezTo>
                  <a:pt x="1" y="2983"/>
                  <a:pt x="201" y="4030"/>
                  <a:pt x="821" y="4030"/>
                </a:cubicBezTo>
                <a:cubicBezTo>
                  <a:pt x="893" y="4030"/>
                  <a:pt x="971" y="4015"/>
                  <a:pt x="1054" y="3984"/>
                </a:cubicBezTo>
                <a:cubicBezTo>
                  <a:pt x="1498" y="3809"/>
                  <a:pt x="1952" y="3654"/>
                  <a:pt x="2395" y="3500"/>
                </a:cubicBezTo>
                <a:cubicBezTo>
                  <a:pt x="2674" y="4098"/>
                  <a:pt x="2921" y="4706"/>
                  <a:pt x="3045" y="5356"/>
                </a:cubicBezTo>
                <a:cubicBezTo>
                  <a:pt x="3111" y="5690"/>
                  <a:pt x="3353" y="5834"/>
                  <a:pt x="3609" y="5834"/>
                </a:cubicBezTo>
                <a:cubicBezTo>
                  <a:pt x="3994" y="5834"/>
                  <a:pt x="4413" y="5507"/>
                  <a:pt x="4313" y="5006"/>
                </a:cubicBezTo>
                <a:cubicBezTo>
                  <a:pt x="4180" y="4314"/>
                  <a:pt x="3911" y="3675"/>
                  <a:pt x="3612" y="3035"/>
                </a:cubicBezTo>
                <a:cubicBezTo>
                  <a:pt x="3983" y="2881"/>
                  <a:pt x="4355" y="2716"/>
                  <a:pt x="4716" y="2510"/>
                </a:cubicBezTo>
                <a:cubicBezTo>
                  <a:pt x="5336" y="2160"/>
                  <a:pt x="4957" y="1292"/>
                  <a:pt x="4375" y="1292"/>
                </a:cubicBezTo>
                <a:cubicBezTo>
                  <a:pt x="4270" y="1292"/>
                  <a:pt x="4159" y="1320"/>
                  <a:pt x="4045" y="1385"/>
                </a:cubicBezTo>
                <a:cubicBezTo>
                  <a:pt x="3726" y="1561"/>
                  <a:pt x="3385" y="1715"/>
                  <a:pt x="3045" y="1859"/>
                </a:cubicBezTo>
                <a:cubicBezTo>
                  <a:pt x="2828" y="1405"/>
                  <a:pt x="2632" y="942"/>
                  <a:pt x="2477" y="456"/>
                </a:cubicBezTo>
                <a:cubicBezTo>
                  <a:pt x="2375" y="138"/>
                  <a:pt x="2117" y="0"/>
                  <a:pt x="185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37" name="Google Shape;537;p14"/>
          <p:cNvSpPr/>
          <p:nvPr/>
        </p:nvSpPr>
        <p:spPr>
          <a:xfrm>
            <a:off x="710180" y="3839868"/>
            <a:ext cx="499632" cy="546253"/>
          </a:xfrm>
          <a:custGeom>
            <a:avLst/>
            <a:gdLst/>
            <a:ahLst/>
            <a:cxnLst/>
            <a:rect l="l" t="t" r="r" b="b"/>
            <a:pathLst>
              <a:path w="5337" h="5835" extrusionOk="0">
                <a:moveTo>
                  <a:pt x="1857" y="0"/>
                </a:moveTo>
                <a:cubicBezTo>
                  <a:pt x="1460" y="0"/>
                  <a:pt x="1059" y="321"/>
                  <a:pt x="1209" y="807"/>
                </a:cubicBezTo>
                <a:cubicBezTo>
                  <a:pt x="1374" y="1323"/>
                  <a:pt x="1590" y="1829"/>
                  <a:pt x="1828" y="2313"/>
                </a:cubicBezTo>
                <a:cubicBezTo>
                  <a:pt x="1456" y="2448"/>
                  <a:pt x="1074" y="2571"/>
                  <a:pt x="703" y="2716"/>
                </a:cubicBezTo>
                <a:cubicBezTo>
                  <a:pt x="1" y="2983"/>
                  <a:pt x="201" y="4030"/>
                  <a:pt x="821" y="4030"/>
                </a:cubicBezTo>
                <a:cubicBezTo>
                  <a:pt x="893" y="4030"/>
                  <a:pt x="971" y="4015"/>
                  <a:pt x="1054" y="3984"/>
                </a:cubicBezTo>
                <a:cubicBezTo>
                  <a:pt x="1498" y="3809"/>
                  <a:pt x="1952" y="3654"/>
                  <a:pt x="2395" y="3500"/>
                </a:cubicBezTo>
                <a:cubicBezTo>
                  <a:pt x="2674" y="4098"/>
                  <a:pt x="2921" y="4706"/>
                  <a:pt x="3045" y="5356"/>
                </a:cubicBezTo>
                <a:cubicBezTo>
                  <a:pt x="3111" y="5690"/>
                  <a:pt x="3353" y="5834"/>
                  <a:pt x="3609" y="5834"/>
                </a:cubicBezTo>
                <a:cubicBezTo>
                  <a:pt x="3994" y="5834"/>
                  <a:pt x="4413" y="5507"/>
                  <a:pt x="4313" y="5006"/>
                </a:cubicBezTo>
                <a:cubicBezTo>
                  <a:pt x="4180" y="4314"/>
                  <a:pt x="3911" y="3675"/>
                  <a:pt x="3612" y="3035"/>
                </a:cubicBezTo>
                <a:cubicBezTo>
                  <a:pt x="3983" y="2881"/>
                  <a:pt x="4355" y="2716"/>
                  <a:pt x="4716" y="2510"/>
                </a:cubicBezTo>
                <a:cubicBezTo>
                  <a:pt x="5336" y="2160"/>
                  <a:pt x="4957" y="1292"/>
                  <a:pt x="4375" y="1292"/>
                </a:cubicBezTo>
                <a:cubicBezTo>
                  <a:pt x="4270" y="1292"/>
                  <a:pt x="4159" y="1320"/>
                  <a:pt x="4045" y="1385"/>
                </a:cubicBezTo>
                <a:cubicBezTo>
                  <a:pt x="3726" y="1561"/>
                  <a:pt x="3385" y="1715"/>
                  <a:pt x="3045" y="1859"/>
                </a:cubicBezTo>
                <a:cubicBezTo>
                  <a:pt x="2828" y="1405"/>
                  <a:pt x="2632" y="942"/>
                  <a:pt x="2477" y="456"/>
                </a:cubicBezTo>
                <a:cubicBezTo>
                  <a:pt x="2375" y="138"/>
                  <a:pt x="2117" y="0"/>
                  <a:pt x="185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38" name="Google Shape;538;p14"/>
          <p:cNvSpPr txBox="1">
            <a:spLocks noGrp="1"/>
          </p:cNvSpPr>
          <p:nvPr>
            <p:ph type="title"/>
          </p:nvPr>
        </p:nvSpPr>
        <p:spPr>
          <a:xfrm>
            <a:off x="1814967" y="1863417"/>
            <a:ext cx="86860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9333"/>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39" name="Google Shape;539;p14"/>
          <p:cNvSpPr txBox="1">
            <a:spLocks noGrp="1"/>
          </p:cNvSpPr>
          <p:nvPr>
            <p:ph type="subTitle" idx="1"/>
          </p:nvPr>
        </p:nvSpPr>
        <p:spPr>
          <a:xfrm>
            <a:off x="2878067" y="3899867"/>
            <a:ext cx="6497200" cy="10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atin typeface="Oxygen"/>
                <a:ea typeface="Oxygen"/>
                <a:cs typeface="Oxygen"/>
                <a:sym typeface="Oxygen"/>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138165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32"/>
        <p:cNvGrpSpPr/>
        <p:nvPr/>
      </p:nvGrpSpPr>
      <p:grpSpPr>
        <a:xfrm>
          <a:off x="0" y="0"/>
          <a:ext cx="0" cy="0"/>
          <a:chOff x="0" y="0"/>
          <a:chExt cx="0" cy="0"/>
        </a:xfrm>
      </p:grpSpPr>
      <p:grpSp>
        <p:nvGrpSpPr>
          <p:cNvPr id="633" name="Google Shape;633;p16"/>
          <p:cNvGrpSpPr/>
          <p:nvPr/>
        </p:nvGrpSpPr>
        <p:grpSpPr>
          <a:xfrm rot="10800000">
            <a:off x="6388876" y="-632615"/>
            <a:ext cx="8657459" cy="8496701"/>
            <a:chOff x="4654307" y="-1438674"/>
            <a:chExt cx="6493094" cy="6372526"/>
          </a:xfrm>
        </p:grpSpPr>
        <p:sp>
          <p:nvSpPr>
            <p:cNvPr id="634" name="Google Shape;634;p16"/>
            <p:cNvSpPr/>
            <p:nvPr/>
          </p:nvSpPr>
          <p:spPr>
            <a:xfrm rot="5400000">
              <a:off x="4714592" y="-1498958"/>
              <a:ext cx="6372526" cy="6493094"/>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nvGrpSpPr>
            <p:cNvPr id="635" name="Google Shape;635;p16"/>
            <p:cNvGrpSpPr/>
            <p:nvPr/>
          </p:nvGrpSpPr>
          <p:grpSpPr>
            <a:xfrm rot="-5400000" flipH="1">
              <a:off x="9297318" y="3154658"/>
              <a:ext cx="1437133" cy="1280547"/>
              <a:chOff x="5898017" y="679887"/>
              <a:chExt cx="1822155" cy="1623617"/>
            </a:xfrm>
          </p:grpSpPr>
          <p:sp>
            <p:nvSpPr>
              <p:cNvPr id="636" name="Google Shape;636;p16"/>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37" name="Google Shape;637;p16"/>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38" name="Google Shape;638;p16"/>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39" name="Google Shape;639;p16"/>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40" name="Google Shape;640;p16"/>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41" name="Google Shape;641;p16"/>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42" name="Google Shape;642;p16"/>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43" name="Google Shape;643;p16"/>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44" name="Google Shape;644;p16"/>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45" name="Google Shape;645;p16"/>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646" name="Google Shape;646;p16"/>
            <p:cNvGrpSpPr/>
            <p:nvPr/>
          </p:nvGrpSpPr>
          <p:grpSpPr>
            <a:xfrm rot="4230358" flipH="1">
              <a:off x="6798065" y="2153049"/>
              <a:ext cx="1437155" cy="1280566"/>
              <a:chOff x="5898017" y="679887"/>
              <a:chExt cx="1822155" cy="1623617"/>
            </a:xfrm>
          </p:grpSpPr>
          <p:sp>
            <p:nvSpPr>
              <p:cNvPr id="647" name="Google Shape;647;p16"/>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48" name="Google Shape;648;p16"/>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49" name="Google Shape;649;p16"/>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50" name="Google Shape;650;p16"/>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51" name="Google Shape;651;p16"/>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52" name="Google Shape;652;p16"/>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53" name="Google Shape;653;p16"/>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54" name="Google Shape;654;p16"/>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55" name="Google Shape;655;p16"/>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56" name="Google Shape;656;p16"/>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sp>
        <p:nvSpPr>
          <p:cNvPr id="657" name="Google Shape;657;p16"/>
          <p:cNvSpPr/>
          <p:nvPr/>
        </p:nvSpPr>
        <p:spPr>
          <a:xfrm>
            <a:off x="780818" y="5822094"/>
            <a:ext cx="358361" cy="391801"/>
          </a:xfrm>
          <a:custGeom>
            <a:avLst/>
            <a:gdLst/>
            <a:ahLst/>
            <a:cxnLst/>
            <a:rect l="l" t="t" r="r" b="b"/>
            <a:pathLst>
              <a:path w="5337" h="5835" extrusionOk="0">
                <a:moveTo>
                  <a:pt x="1857" y="0"/>
                </a:moveTo>
                <a:cubicBezTo>
                  <a:pt x="1460" y="0"/>
                  <a:pt x="1059" y="321"/>
                  <a:pt x="1209" y="807"/>
                </a:cubicBezTo>
                <a:cubicBezTo>
                  <a:pt x="1374" y="1323"/>
                  <a:pt x="1590" y="1829"/>
                  <a:pt x="1828" y="2313"/>
                </a:cubicBezTo>
                <a:cubicBezTo>
                  <a:pt x="1456" y="2448"/>
                  <a:pt x="1074" y="2571"/>
                  <a:pt x="703" y="2716"/>
                </a:cubicBezTo>
                <a:cubicBezTo>
                  <a:pt x="1" y="2983"/>
                  <a:pt x="201" y="4030"/>
                  <a:pt x="821" y="4030"/>
                </a:cubicBezTo>
                <a:cubicBezTo>
                  <a:pt x="893" y="4030"/>
                  <a:pt x="971" y="4015"/>
                  <a:pt x="1054" y="3984"/>
                </a:cubicBezTo>
                <a:cubicBezTo>
                  <a:pt x="1498" y="3809"/>
                  <a:pt x="1952" y="3654"/>
                  <a:pt x="2395" y="3500"/>
                </a:cubicBezTo>
                <a:cubicBezTo>
                  <a:pt x="2674" y="4098"/>
                  <a:pt x="2921" y="4706"/>
                  <a:pt x="3045" y="5356"/>
                </a:cubicBezTo>
                <a:cubicBezTo>
                  <a:pt x="3111" y="5690"/>
                  <a:pt x="3353" y="5834"/>
                  <a:pt x="3609" y="5834"/>
                </a:cubicBezTo>
                <a:cubicBezTo>
                  <a:pt x="3994" y="5834"/>
                  <a:pt x="4413" y="5507"/>
                  <a:pt x="4313" y="5006"/>
                </a:cubicBezTo>
                <a:cubicBezTo>
                  <a:pt x="4180" y="4314"/>
                  <a:pt x="3911" y="3675"/>
                  <a:pt x="3612" y="3035"/>
                </a:cubicBezTo>
                <a:cubicBezTo>
                  <a:pt x="3983" y="2881"/>
                  <a:pt x="4355" y="2716"/>
                  <a:pt x="4716" y="2510"/>
                </a:cubicBezTo>
                <a:cubicBezTo>
                  <a:pt x="5336" y="2160"/>
                  <a:pt x="4957" y="1292"/>
                  <a:pt x="4375" y="1292"/>
                </a:cubicBezTo>
                <a:cubicBezTo>
                  <a:pt x="4270" y="1292"/>
                  <a:pt x="4159" y="1320"/>
                  <a:pt x="4045" y="1385"/>
                </a:cubicBezTo>
                <a:cubicBezTo>
                  <a:pt x="3726" y="1561"/>
                  <a:pt x="3385" y="1715"/>
                  <a:pt x="3045" y="1859"/>
                </a:cubicBezTo>
                <a:cubicBezTo>
                  <a:pt x="2828" y="1405"/>
                  <a:pt x="2632" y="942"/>
                  <a:pt x="2477" y="456"/>
                </a:cubicBezTo>
                <a:cubicBezTo>
                  <a:pt x="2375" y="138"/>
                  <a:pt x="2117" y="0"/>
                  <a:pt x="185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58" name="Google Shape;658;p16"/>
          <p:cNvSpPr/>
          <p:nvPr/>
        </p:nvSpPr>
        <p:spPr>
          <a:xfrm>
            <a:off x="1532533" y="6213899"/>
            <a:ext cx="178736" cy="195395"/>
          </a:xfrm>
          <a:custGeom>
            <a:avLst/>
            <a:gdLst/>
            <a:ahLst/>
            <a:cxnLst/>
            <a:rect l="l" t="t" r="r" b="b"/>
            <a:pathLst>
              <a:path w="5337" h="5835" extrusionOk="0">
                <a:moveTo>
                  <a:pt x="1857" y="0"/>
                </a:moveTo>
                <a:cubicBezTo>
                  <a:pt x="1460" y="0"/>
                  <a:pt x="1059" y="321"/>
                  <a:pt x="1209" y="807"/>
                </a:cubicBezTo>
                <a:cubicBezTo>
                  <a:pt x="1374" y="1323"/>
                  <a:pt x="1590" y="1829"/>
                  <a:pt x="1828" y="2313"/>
                </a:cubicBezTo>
                <a:cubicBezTo>
                  <a:pt x="1456" y="2448"/>
                  <a:pt x="1074" y="2571"/>
                  <a:pt x="703" y="2716"/>
                </a:cubicBezTo>
                <a:cubicBezTo>
                  <a:pt x="1" y="2983"/>
                  <a:pt x="201" y="4030"/>
                  <a:pt x="821" y="4030"/>
                </a:cubicBezTo>
                <a:cubicBezTo>
                  <a:pt x="893" y="4030"/>
                  <a:pt x="971" y="4015"/>
                  <a:pt x="1054" y="3984"/>
                </a:cubicBezTo>
                <a:cubicBezTo>
                  <a:pt x="1498" y="3809"/>
                  <a:pt x="1952" y="3654"/>
                  <a:pt x="2395" y="3500"/>
                </a:cubicBezTo>
                <a:cubicBezTo>
                  <a:pt x="2674" y="4098"/>
                  <a:pt x="2921" y="4706"/>
                  <a:pt x="3045" y="5356"/>
                </a:cubicBezTo>
                <a:cubicBezTo>
                  <a:pt x="3111" y="5690"/>
                  <a:pt x="3353" y="5834"/>
                  <a:pt x="3609" y="5834"/>
                </a:cubicBezTo>
                <a:cubicBezTo>
                  <a:pt x="3994" y="5834"/>
                  <a:pt x="4413" y="5507"/>
                  <a:pt x="4313" y="5006"/>
                </a:cubicBezTo>
                <a:cubicBezTo>
                  <a:pt x="4180" y="4314"/>
                  <a:pt x="3911" y="3675"/>
                  <a:pt x="3612" y="3035"/>
                </a:cubicBezTo>
                <a:cubicBezTo>
                  <a:pt x="3983" y="2881"/>
                  <a:pt x="4355" y="2716"/>
                  <a:pt x="4716" y="2510"/>
                </a:cubicBezTo>
                <a:cubicBezTo>
                  <a:pt x="5336" y="2160"/>
                  <a:pt x="4957" y="1292"/>
                  <a:pt x="4375" y="1292"/>
                </a:cubicBezTo>
                <a:cubicBezTo>
                  <a:pt x="4270" y="1292"/>
                  <a:pt x="4159" y="1320"/>
                  <a:pt x="4045" y="1385"/>
                </a:cubicBezTo>
                <a:cubicBezTo>
                  <a:pt x="3726" y="1561"/>
                  <a:pt x="3385" y="1715"/>
                  <a:pt x="3045" y="1859"/>
                </a:cubicBezTo>
                <a:cubicBezTo>
                  <a:pt x="2828" y="1405"/>
                  <a:pt x="2632" y="942"/>
                  <a:pt x="2477" y="456"/>
                </a:cubicBezTo>
                <a:cubicBezTo>
                  <a:pt x="2375" y="138"/>
                  <a:pt x="2117" y="0"/>
                  <a:pt x="185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59" name="Google Shape;659;p16"/>
          <p:cNvSpPr/>
          <p:nvPr/>
        </p:nvSpPr>
        <p:spPr>
          <a:xfrm>
            <a:off x="4487947" y="467916"/>
            <a:ext cx="926380" cy="887216"/>
          </a:xfrm>
          <a:custGeom>
            <a:avLst/>
            <a:gdLst/>
            <a:ahLst/>
            <a:cxnLst/>
            <a:rect l="l" t="t" r="r" b="b"/>
            <a:pathLst>
              <a:path w="14973" h="14340" extrusionOk="0">
                <a:moveTo>
                  <a:pt x="5804" y="1"/>
                </a:moveTo>
                <a:cubicBezTo>
                  <a:pt x="5569" y="1"/>
                  <a:pt x="5300" y="71"/>
                  <a:pt x="5030" y="212"/>
                </a:cubicBezTo>
                <a:cubicBezTo>
                  <a:pt x="4538" y="469"/>
                  <a:pt x="4327" y="938"/>
                  <a:pt x="4339" y="1431"/>
                </a:cubicBezTo>
                <a:lnTo>
                  <a:pt x="4327" y="1431"/>
                </a:lnTo>
                <a:lnTo>
                  <a:pt x="4339" y="1443"/>
                </a:lnTo>
                <a:cubicBezTo>
                  <a:pt x="4339" y="1501"/>
                  <a:pt x="4339" y="1560"/>
                  <a:pt x="4350" y="1607"/>
                </a:cubicBezTo>
                <a:lnTo>
                  <a:pt x="4350" y="1618"/>
                </a:lnTo>
                <a:cubicBezTo>
                  <a:pt x="4350" y="1665"/>
                  <a:pt x="4362" y="1724"/>
                  <a:pt x="4374" y="1771"/>
                </a:cubicBezTo>
                <a:cubicBezTo>
                  <a:pt x="4374" y="1795"/>
                  <a:pt x="4386" y="1806"/>
                  <a:pt x="4386" y="1829"/>
                </a:cubicBezTo>
                <a:cubicBezTo>
                  <a:pt x="4397" y="1865"/>
                  <a:pt x="4409" y="1900"/>
                  <a:pt x="4420" y="1947"/>
                </a:cubicBezTo>
                <a:cubicBezTo>
                  <a:pt x="4420" y="1959"/>
                  <a:pt x="4433" y="1970"/>
                  <a:pt x="4433" y="1994"/>
                </a:cubicBezTo>
                <a:cubicBezTo>
                  <a:pt x="4456" y="2041"/>
                  <a:pt x="4467" y="2100"/>
                  <a:pt x="4491" y="2147"/>
                </a:cubicBezTo>
                <a:cubicBezTo>
                  <a:pt x="4491" y="2147"/>
                  <a:pt x="4491" y="2158"/>
                  <a:pt x="4503" y="2158"/>
                </a:cubicBezTo>
                <a:cubicBezTo>
                  <a:pt x="4514" y="2205"/>
                  <a:pt x="4550" y="2252"/>
                  <a:pt x="4573" y="2298"/>
                </a:cubicBezTo>
                <a:cubicBezTo>
                  <a:pt x="4573" y="2322"/>
                  <a:pt x="4585" y="2334"/>
                  <a:pt x="4597" y="2345"/>
                </a:cubicBezTo>
                <a:lnTo>
                  <a:pt x="4667" y="2451"/>
                </a:lnTo>
                <a:cubicBezTo>
                  <a:pt x="4667" y="2463"/>
                  <a:pt x="4678" y="2475"/>
                  <a:pt x="4691" y="2498"/>
                </a:cubicBezTo>
                <a:cubicBezTo>
                  <a:pt x="4725" y="2545"/>
                  <a:pt x="4761" y="2580"/>
                  <a:pt x="4796" y="2627"/>
                </a:cubicBezTo>
                <a:cubicBezTo>
                  <a:pt x="4831" y="2674"/>
                  <a:pt x="4866" y="2709"/>
                  <a:pt x="4913" y="2744"/>
                </a:cubicBezTo>
                <a:lnTo>
                  <a:pt x="4949" y="2780"/>
                </a:lnTo>
                <a:cubicBezTo>
                  <a:pt x="4972" y="2814"/>
                  <a:pt x="5007" y="2838"/>
                  <a:pt x="5042" y="2861"/>
                </a:cubicBezTo>
                <a:lnTo>
                  <a:pt x="5077" y="2897"/>
                </a:lnTo>
                <a:cubicBezTo>
                  <a:pt x="5124" y="2932"/>
                  <a:pt x="5171" y="2955"/>
                  <a:pt x="5218" y="2991"/>
                </a:cubicBezTo>
                <a:lnTo>
                  <a:pt x="5230" y="2991"/>
                </a:lnTo>
                <a:lnTo>
                  <a:pt x="5371" y="3061"/>
                </a:lnTo>
                <a:cubicBezTo>
                  <a:pt x="5382" y="3072"/>
                  <a:pt x="5405" y="3072"/>
                  <a:pt x="5417" y="3084"/>
                </a:cubicBezTo>
                <a:cubicBezTo>
                  <a:pt x="5452" y="3096"/>
                  <a:pt x="5488" y="3108"/>
                  <a:pt x="5535" y="3119"/>
                </a:cubicBezTo>
                <a:cubicBezTo>
                  <a:pt x="5546" y="3119"/>
                  <a:pt x="5569" y="3131"/>
                  <a:pt x="5582" y="3131"/>
                </a:cubicBezTo>
                <a:cubicBezTo>
                  <a:pt x="5640" y="3143"/>
                  <a:pt x="5687" y="3155"/>
                  <a:pt x="5746" y="3166"/>
                </a:cubicBezTo>
                <a:lnTo>
                  <a:pt x="5757" y="3166"/>
                </a:lnTo>
                <a:cubicBezTo>
                  <a:pt x="5804" y="3178"/>
                  <a:pt x="5863" y="3178"/>
                  <a:pt x="5921" y="3178"/>
                </a:cubicBezTo>
                <a:lnTo>
                  <a:pt x="5980" y="3178"/>
                </a:lnTo>
                <a:cubicBezTo>
                  <a:pt x="6004" y="3178"/>
                  <a:pt x="6038" y="3166"/>
                  <a:pt x="6074" y="3166"/>
                </a:cubicBezTo>
                <a:cubicBezTo>
                  <a:pt x="6226" y="3788"/>
                  <a:pt x="6426" y="4398"/>
                  <a:pt x="6578" y="5018"/>
                </a:cubicBezTo>
                <a:cubicBezTo>
                  <a:pt x="6531" y="5042"/>
                  <a:pt x="6473" y="5078"/>
                  <a:pt x="6414" y="5101"/>
                </a:cubicBezTo>
                <a:cubicBezTo>
                  <a:pt x="5675" y="5487"/>
                  <a:pt x="5300" y="6144"/>
                  <a:pt x="5218" y="6860"/>
                </a:cubicBezTo>
                <a:cubicBezTo>
                  <a:pt x="4433" y="6953"/>
                  <a:pt x="3670" y="7141"/>
                  <a:pt x="2909" y="7246"/>
                </a:cubicBezTo>
                <a:cubicBezTo>
                  <a:pt x="2674" y="6660"/>
                  <a:pt x="2158" y="6167"/>
                  <a:pt x="1478" y="6167"/>
                </a:cubicBezTo>
                <a:cubicBezTo>
                  <a:pt x="1244" y="6167"/>
                  <a:pt x="974" y="6238"/>
                  <a:pt x="704" y="6379"/>
                </a:cubicBezTo>
                <a:cubicBezTo>
                  <a:pt x="212" y="6636"/>
                  <a:pt x="1" y="7105"/>
                  <a:pt x="12" y="7598"/>
                </a:cubicBezTo>
                <a:lnTo>
                  <a:pt x="1" y="7598"/>
                </a:lnTo>
                <a:cubicBezTo>
                  <a:pt x="12" y="7598"/>
                  <a:pt x="12" y="7610"/>
                  <a:pt x="12" y="7610"/>
                </a:cubicBezTo>
                <a:cubicBezTo>
                  <a:pt x="12" y="7668"/>
                  <a:pt x="12" y="7727"/>
                  <a:pt x="24" y="7774"/>
                </a:cubicBezTo>
                <a:lnTo>
                  <a:pt x="24" y="7785"/>
                </a:lnTo>
                <a:cubicBezTo>
                  <a:pt x="24" y="7832"/>
                  <a:pt x="36" y="7891"/>
                  <a:pt x="48" y="7938"/>
                </a:cubicBezTo>
                <a:cubicBezTo>
                  <a:pt x="48" y="7962"/>
                  <a:pt x="59" y="7973"/>
                  <a:pt x="59" y="7985"/>
                </a:cubicBezTo>
                <a:cubicBezTo>
                  <a:pt x="71" y="8032"/>
                  <a:pt x="83" y="8067"/>
                  <a:pt x="95" y="8114"/>
                </a:cubicBezTo>
                <a:cubicBezTo>
                  <a:pt x="95" y="8126"/>
                  <a:pt x="106" y="8137"/>
                  <a:pt x="106" y="8161"/>
                </a:cubicBezTo>
                <a:cubicBezTo>
                  <a:pt x="129" y="8207"/>
                  <a:pt x="142" y="8267"/>
                  <a:pt x="165" y="8313"/>
                </a:cubicBezTo>
                <a:lnTo>
                  <a:pt x="165" y="8325"/>
                </a:lnTo>
                <a:cubicBezTo>
                  <a:pt x="188" y="8372"/>
                  <a:pt x="223" y="8419"/>
                  <a:pt x="247" y="8465"/>
                </a:cubicBezTo>
                <a:cubicBezTo>
                  <a:pt x="247" y="8489"/>
                  <a:pt x="259" y="8501"/>
                  <a:pt x="270" y="8512"/>
                </a:cubicBezTo>
                <a:lnTo>
                  <a:pt x="340" y="8618"/>
                </a:lnTo>
                <a:cubicBezTo>
                  <a:pt x="340" y="8630"/>
                  <a:pt x="353" y="8642"/>
                  <a:pt x="364" y="8665"/>
                </a:cubicBezTo>
                <a:cubicBezTo>
                  <a:pt x="400" y="8712"/>
                  <a:pt x="434" y="8747"/>
                  <a:pt x="470" y="8794"/>
                </a:cubicBezTo>
                <a:cubicBezTo>
                  <a:pt x="505" y="8841"/>
                  <a:pt x="540" y="8876"/>
                  <a:pt x="587" y="8911"/>
                </a:cubicBezTo>
                <a:lnTo>
                  <a:pt x="622" y="8947"/>
                </a:lnTo>
                <a:cubicBezTo>
                  <a:pt x="645" y="8981"/>
                  <a:pt x="681" y="9005"/>
                  <a:pt x="716" y="9028"/>
                </a:cubicBezTo>
                <a:lnTo>
                  <a:pt x="751" y="9064"/>
                </a:lnTo>
                <a:cubicBezTo>
                  <a:pt x="798" y="9099"/>
                  <a:pt x="845" y="9122"/>
                  <a:pt x="892" y="9158"/>
                </a:cubicBezTo>
                <a:cubicBezTo>
                  <a:pt x="939" y="9181"/>
                  <a:pt x="997" y="9205"/>
                  <a:pt x="1044" y="9228"/>
                </a:cubicBezTo>
                <a:cubicBezTo>
                  <a:pt x="1056" y="9239"/>
                  <a:pt x="1080" y="9239"/>
                  <a:pt x="1091" y="9251"/>
                </a:cubicBezTo>
                <a:cubicBezTo>
                  <a:pt x="1126" y="9263"/>
                  <a:pt x="1161" y="9275"/>
                  <a:pt x="1208" y="9286"/>
                </a:cubicBezTo>
                <a:cubicBezTo>
                  <a:pt x="1220" y="9286"/>
                  <a:pt x="1244" y="9298"/>
                  <a:pt x="1255" y="9298"/>
                </a:cubicBezTo>
                <a:cubicBezTo>
                  <a:pt x="1314" y="9310"/>
                  <a:pt x="1361" y="9322"/>
                  <a:pt x="1419" y="9333"/>
                </a:cubicBezTo>
                <a:cubicBezTo>
                  <a:pt x="1478" y="9345"/>
                  <a:pt x="1536" y="9345"/>
                  <a:pt x="1595" y="9345"/>
                </a:cubicBezTo>
                <a:lnTo>
                  <a:pt x="1654" y="9345"/>
                </a:lnTo>
                <a:cubicBezTo>
                  <a:pt x="1700" y="9333"/>
                  <a:pt x="1736" y="9333"/>
                  <a:pt x="1783" y="9333"/>
                </a:cubicBezTo>
                <a:cubicBezTo>
                  <a:pt x="1806" y="9322"/>
                  <a:pt x="1830" y="9322"/>
                  <a:pt x="1841" y="9322"/>
                </a:cubicBezTo>
                <a:cubicBezTo>
                  <a:pt x="1900" y="9310"/>
                  <a:pt x="1971" y="9298"/>
                  <a:pt x="2029" y="9275"/>
                </a:cubicBezTo>
                <a:cubicBezTo>
                  <a:pt x="2088" y="9251"/>
                  <a:pt x="2146" y="9239"/>
                  <a:pt x="2193" y="9216"/>
                </a:cubicBezTo>
                <a:cubicBezTo>
                  <a:pt x="2205" y="9205"/>
                  <a:pt x="2216" y="9205"/>
                  <a:pt x="2229" y="9192"/>
                </a:cubicBezTo>
                <a:cubicBezTo>
                  <a:pt x="2275" y="9169"/>
                  <a:pt x="2322" y="9145"/>
                  <a:pt x="2357" y="9122"/>
                </a:cubicBezTo>
                <a:cubicBezTo>
                  <a:pt x="2369" y="9111"/>
                  <a:pt x="2380" y="9111"/>
                  <a:pt x="2380" y="9099"/>
                </a:cubicBezTo>
                <a:cubicBezTo>
                  <a:pt x="2427" y="9075"/>
                  <a:pt x="2463" y="9052"/>
                  <a:pt x="2498" y="9028"/>
                </a:cubicBezTo>
                <a:cubicBezTo>
                  <a:pt x="2498" y="9017"/>
                  <a:pt x="2510" y="9017"/>
                  <a:pt x="2521" y="9005"/>
                </a:cubicBezTo>
                <a:cubicBezTo>
                  <a:pt x="2557" y="8981"/>
                  <a:pt x="2591" y="8947"/>
                  <a:pt x="2627" y="8911"/>
                </a:cubicBezTo>
                <a:cubicBezTo>
                  <a:pt x="2627" y="8900"/>
                  <a:pt x="2638" y="8900"/>
                  <a:pt x="2651" y="8887"/>
                </a:cubicBezTo>
                <a:cubicBezTo>
                  <a:pt x="2709" y="8817"/>
                  <a:pt x="2768" y="8747"/>
                  <a:pt x="2815" y="8665"/>
                </a:cubicBezTo>
                <a:cubicBezTo>
                  <a:pt x="2826" y="8653"/>
                  <a:pt x="2826" y="8653"/>
                  <a:pt x="2826" y="8642"/>
                </a:cubicBezTo>
                <a:cubicBezTo>
                  <a:pt x="2849" y="8606"/>
                  <a:pt x="2873" y="8559"/>
                  <a:pt x="2896" y="8525"/>
                </a:cubicBezTo>
                <a:cubicBezTo>
                  <a:pt x="2896" y="8512"/>
                  <a:pt x="2896" y="8512"/>
                  <a:pt x="2909" y="8501"/>
                </a:cubicBezTo>
                <a:cubicBezTo>
                  <a:pt x="2920" y="8465"/>
                  <a:pt x="2932" y="8431"/>
                  <a:pt x="2943" y="8384"/>
                </a:cubicBezTo>
                <a:cubicBezTo>
                  <a:pt x="2955" y="8384"/>
                  <a:pt x="2955" y="8372"/>
                  <a:pt x="2955" y="8372"/>
                </a:cubicBezTo>
                <a:lnTo>
                  <a:pt x="2990" y="8231"/>
                </a:lnTo>
                <a:lnTo>
                  <a:pt x="2990" y="8207"/>
                </a:lnTo>
                <a:cubicBezTo>
                  <a:pt x="3002" y="8161"/>
                  <a:pt x="3014" y="8126"/>
                  <a:pt x="3014" y="8079"/>
                </a:cubicBezTo>
                <a:cubicBezTo>
                  <a:pt x="3026" y="8009"/>
                  <a:pt x="3026" y="7950"/>
                  <a:pt x="3026" y="7879"/>
                </a:cubicBezTo>
                <a:cubicBezTo>
                  <a:pt x="3753" y="7774"/>
                  <a:pt x="4480" y="7598"/>
                  <a:pt x="5206" y="7504"/>
                </a:cubicBezTo>
                <a:cubicBezTo>
                  <a:pt x="5218" y="7527"/>
                  <a:pt x="5218" y="7540"/>
                  <a:pt x="5218" y="7551"/>
                </a:cubicBezTo>
                <a:lnTo>
                  <a:pt x="5218" y="7574"/>
                </a:lnTo>
                <a:cubicBezTo>
                  <a:pt x="5218" y="7610"/>
                  <a:pt x="5230" y="7657"/>
                  <a:pt x="5241" y="7704"/>
                </a:cubicBezTo>
                <a:lnTo>
                  <a:pt x="5241" y="7739"/>
                </a:lnTo>
                <a:cubicBezTo>
                  <a:pt x="5253" y="7785"/>
                  <a:pt x="5253" y="7821"/>
                  <a:pt x="5265" y="7856"/>
                </a:cubicBezTo>
                <a:cubicBezTo>
                  <a:pt x="5265" y="7868"/>
                  <a:pt x="5277" y="7879"/>
                  <a:pt x="5277" y="7891"/>
                </a:cubicBezTo>
                <a:lnTo>
                  <a:pt x="5312" y="8032"/>
                </a:lnTo>
                <a:lnTo>
                  <a:pt x="5312" y="8043"/>
                </a:lnTo>
                <a:cubicBezTo>
                  <a:pt x="5324" y="8090"/>
                  <a:pt x="5335" y="8137"/>
                  <a:pt x="5358" y="8173"/>
                </a:cubicBezTo>
                <a:cubicBezTo>
                  <a:pt x="5358" y="8196"/>
                  <a:pt x="5358" y="8207"/>
                  <a:pt x="5371" y="8220"/>
                </a:cubicBezTo>
                <a:lnTo>
                  <a:pt x="5405" y="8325"/>
                </a:lnTo>
                <a:cubicBezTo>
                  <a:pt x="5417" y="8337"/>
                  <a:pt x="5417" y="8348"/>
                  <a:pt x="5417" y="8360"/>
                </a:cubicBezTo>
                <a:cubicBezTo>
                  <a:pt x="5441" y="8407"/>
                  <a:pt x="5452" y="8454"/>
                  <a:pt x="5476" y="8501"/>
                </a:cubicBezTo>
                <a:cubicBezTo>
                  <a:pt x="5476" y="8501"/>
                  <a:pt x="5476" y="8512"/>
                  <a:pt x="5488" y="8512"/>
                </a:cubicBezTo>
                <a:cubicBezTo>
                  <a:pt x="5499" y="8548"/>
                  <a:pt x="5523" y="8595"/>
                  <a:pt x="5546" y="8642"/>
                </a:cubicBezTo>
                <a:cubicBezTo>
                  <a:pt x="5546" y="8653"/>
                  <a:pt x="5558" y="8665"/>
                  <a:pt x="5558" y="8676"/>
                </a:cubicBezTo>
                <a:cubicBezTo>
                  <a:pt x="5582" y="8712"/>
                  <a:pt x="5593" y="8747"/>
                  <a:pt x="5616" y="8770"/>
                </a:cubicBezTo>
                <a:cubicBezTo>
                  <a:pt x="5616" y="8782"/>
                  <a:pt x="5629" y="8806"/>
                  <a:pt x="5640" y="8817"/>
                </a:cubicBezTo>
                <a:cubicBezTo>
                  <a:pt x="5663" y="8853"/>
                  <a:pt x="5687" y="8900"/>
                  <a:pt x="5710" y="8947"/>
                </a:cubicBezTo>
                <a:cubicBezTo>
                  <a:pt x="5746" y="8993"/>
                  <a:pt x="5769" y="9028"/>
                  <a:pt x="5793" y="9064"/>
                </a:cubicBezTo>
                <a:cubicBezTo>
                  <a:pt x="5804" y="9075"/>
                  <a:pt x="5804" y="9087"/>
                  <a:pt x="5816" y="9099"/>
                </a:cubicBezTo>
                <a:cubicBezTo>
                  <a:pt x="5840" y="9134"/>
                  <a:pt x="5863" y="9158"/>
                  <a:pt x="5886" y="9192"/>
                </a:cubicBezTo>
                <a:cubicBezTo>
                  <a:pt x="5898" y="9205"/>
                  <a:pt x="5898" y="9216"/>
                  <a:pt x="5910" y="9228"/>
                </a:cubicBezTo>
                <a:cubicBezTo>
                  <a:pt x="5945" y="9263"/>
                  <a:pt x="5968" y="9298"/>
                  <a:pt x="6004" y="9345"/>
                </a:cubicBezTo>
                <a:lnTo>
                  <a:pt x="6109" y="9450"/>
                </a:lnTo>
                <a:cubicBezTo>
                  <a:pt x="6109" y="9462"/>
                  <a:pt x="6121" y="9474"/>
                  <a:pt x="6132" y="9486"/>
                </a:cubicBezTo>
                <a:cubicBezTo>
                  <a:pt x="6156" y="9509"/>
                  <a:pt x="6191" y="9533"/>
                  <a:pt x="6215" y="9556"/>
                </a:cubicBezTo>
                <a:cubicBezTo>
                  <a:pt x="6226" y="9567"/>
                  <a:pt x="6238" y="9580"/>
                  <a:pt x="6238" y="9591"/>
                </a:cubicBezTo>
                <a:cubicBezTo>
                  <a:pt x="6273" y="9627"/>
                  <a:pt x="6320" y="9661"/>
                  <a:pt x="6355" y="9685"/>
                </a:cubicBezTo>
                <a:lnTo>
                  <a:pt x="6355" y="9697"/>
                </a:lnTo>
                <a:cubicBezTo>
                  <a:pt x="6390" y="9720"/>
                  <a:pt x="6426" y="9755"/>
                  <a:pt x="6473" y="9779"/>
                </a:cubicBezTo>
                <a:cubicBezTo>
                  <a:pt x="6484" y="9791"/>
                  <a:pt x="6496" y="9802"/>
                  <a:pt x="6507" y="9802"/>
                </a:cubicBezTo>
                <a:cubicBezTo>
                  <a:pt x="6531" y="9825"/>
                  <a:pt x="6566" y="9849"/>
                  <a:pt x="6590" y="9872"/>
                </a:cubicBezTo>
                <a:cubicBezTo>
                  <a:pt x="6601" y="9872"/>
                  <a:pt x="6613" y="9885"/>
                  <a:pt x="6625" y="9896"/>
                </a:cubicBezTo>
                <a:cubicBezTo>
                  <a:pt x="6672" y="9919"/>
                  <a:pt x="6707" y="9943"/>
                  <a:pt x="6754" y="9966"/>
                </a:cubicBezTo>
                <a:cubicBezTo>
                  <a:pt x="6801" y="10002"/>
                  <a:pt x="6836" y="10013"/>
                  <a:pt x="6883" y="10036"/>
                </a:cubicBezTo>
                <a:cubicBezTo>
                  <a:pt x="6895" y="10049"/>
                  <a:pt x="6906" y="10049"/>
                  <a:pt x="6918" y="10060"/>
                </a:cubicBezTo>
                <a:cubicBezTo>
                  <a:pt x="6953" y="10072"/>
                  <a:pt x="6989" y="10096"/>
                  <a:pt x="7023" y="10107"/>
                </a:cubicBezTo>
                <a:cubicBezTo>
                  <a:pt x="7035" y="10107"/>
                  <a:pt x="7047" y="10119"/>
                  <a:pt x="7059" y="10119"/>
                </a:cubicBezTo>
                <a:cubicBezTo>
                  <a:pt x="7106" y="10142"/>
                  <a:pt x="7153" y="10154"/>
                  <a:pt x="7200" y="10177"/>
                </a:cubicBezTo>
                <a:cubicBezTo>
                  <a:pt x="7234" y="10189"/>
                  <a:pt x="7270" y="10201"/>
                  <a:pt x="7293" y="10213"/>
                </a:cubicBezTo>
                <a:cubicBezTo>
                  <a:pt x="7246" y="10529"/>
                  <a:pt x="7200" y="10857"/>
                  <a:pt x="7153" y="11174"/>
                </a:cubicBezTo>
                <a:cubicBezTo>
                  <a:pt x="6929" y="11185"/>
                  <a:pt x="6695" y="11256"/>
                  <a:pt x="6449" y="11385"/>
                </a:cubicBezTo>
                <a:cubicBezTo>
                  <a:pt x="5945" y="11643"/>
                  <a:pt x="5746" y="12112"/>
                  <a:pt x="5746" y="12605"/>
                </a:cubicBezTo>
                <a:lnTo>
                  <a:pt x="5746" y="12616"/>
                </a:lnTo>
                <a:cubicBezTo>
                  <a:pt x="5757" y="12675"/>
                  <a:pt x="5757" y="12722"/>
                  <a:pt x="5757" y="12780"/>
                </a:cubicBezTo>
                <a:cubicBezTo>
                  <a:pt x="5757" y="12780"/>
                  <a:pt x="5769" y="12780"/>
                  <a:pt x="5769" y="12792"/>
                </a:cubicBezTo>
                <a:cubicBezTo>
                  <a:pt x="5769" y="12839"/>
                  <a:pt x="5780" y="12897"/>
                  <a:pt x="5793" y="12944"/>
                </a:cubicBezTo>
                <a:cubicBezTo>
                  <a:pt x="5793" y="12956"/>
                  <a:pt x="5804" y="12980"/>
                  <a:pt x="5804" y="12991"/>
                </a:cubicBezTo>
                <a:cubicBezTo>
                  <a:pt x="5816" y="13038"/>
                  <a:pt x="5827" y="13074"/>
                  <a:pt x="5840" y="13108"/>
                </a:cubicBezTo>
                <a:cubicBezTo>
                  <a:pt x="5840" y="13132"/>
                  <a:pt x="5851" y="13144"/>
                  <a:pt x="5851" y="13167"/>
                </a:cubicBezTo>
                <a:cubicBezTo>
                  <a:pt x="5874" y="13214"/>
                  <a:pt x="5886" y="13261"/>
                  <a:pt x="5910" y="13319"/>
                </a:cubicBezTo>
                <a:lnTo>
                  <a:pt x="5921" y="13331"/>
                </a:lnTo>
                <a:cubicBezTo>
                  <a:pt x="5933" y="13378"/>
                  <a:pt x="5957" y="13425"/>
                  <a:pt x="5992" y="13472"/>
                </a:cubicBezTo>
                <a:cubicBezTo>
                  <a:pt x="5992" y="13483"/>
                  <a:pt x="6004" y="13496"/>
                  <a:pt x="6015" y="13519"/>
                </a:cubicBezTo>
                <a:cubicBezTo>
                  <a:pt x="6038" y="13554"/>
                  <a:pt x="6062" y="13589"/>
                  <a:pt x="6074" y="13624"/>
                </a:cubicBezTo>
                <a:lnTo>
                  <a:pt x="6109" y="13660"/>
                </a:lnTo>
                <a:lnTo>
                  <a:pt x="6215" y="13800"/>
                </a:lnTo>
                <a:cubicBezTo>
                  <a:pt x="6249" y="13847"/>
                  <a:pt x="6285" y="13882"/>
                  <a:pt x="6332" y="13918"/>
                </a:cubicBezTo>
                <a:lnTo>
                  <a:pt x="6367" y="13952"/>
                </a:lnTo>
                <a:cubicBezTo>
                  <a:pt x="6390" y="13976"/>
                  <a:pt x="6426" y="14011"/>
                  <a:pt x="6460" y="14035"/>
                </a:cubicBezTo>
                <a:cubicBezTo>
                  <a:pt x="6473" y="14046"/>
                  <a:pt x="6484" y="14058"/>
                  <a:pt x="6496" y="14058"/>
                </a:cubicBezTo>
                <a:cubicBezTo>
                  <a:pt x="6543" y="14093"/>
                  <a:pt x="6590" y="14129"/>
                  <a:pt x="6637" y="14152"/>
                </a:cubicBezTo>
                <a:lnTo>
                  <a:pt x="6648" y="14163"/>
                </a:lnTo>
                <a:lnTo>
                  <a:pt x="6789" y="14234"/>
                </a:lnTo>
                <a:cubicBezTo>
                  <a:pt x="6801" y="14234"/>
                  <a:pt x="6812" y="14246"/>
                  <a:pt x="6836" y="14246"/>
                </a:cubicBezTo>
                <a:cubicBezTo>
                  <a:pt x="6871" y="14269"/>
                  <a:pt x="6906" y="14281"/>
                  <a:pt x="6953" y="14293"/>
                </a:cubicBezTo>
                <a:cubicBezTo>
                  <a:pt x="6965" y="14293"/>
                  <a:pt x="6976" y="14293"/>
                  <a:pt x="7000" y="14304"/>
                </a:cubicBezTo>
                <a:cubicBezTo>
                  <a:pt x="7059" y="14316"/>
                  <a:pt x="7106" y="14328"/>
                  <a:pt x="7164" y="14340"/>
                </a:cubicBezTo>
                <a:lnTo>
                  <a:pt x="7398" y="14340"/>
                </a:lnTo>
                <a:cubicBezTo>
                  <a:pt x="7445" y="14340"/>
                  <a:pt x="7481" y="14340"/>
                  <a:pt x="7528" y="14328"/>
                </a:cubicBezTo>
                <a:lnTo>
                  <a:pt x="7586" y="14328"/>
                </a:lnTo>
                <a:cubicBezTo>
                  <a:pt x="7645" y="14316"/>
                  <a:pt x="7715" y="14304"/>
                  <a:pt x="7774" y="14281"/>
                </a:cubicBezTo>
                <a:cubicBezTo>
                  <a:pt x="7833" y="14257"/>
                  <a:pt x="7880" y="14234"/>
                  <a:pt x="7938" y="14210"/>
                </a:cubicBezTo>
                <a:cubicBezTo>
                  <a:pt x="7950" y="14210"/>
                  <a:pt x="7961" y="14199"/>
                  <a:pt x="7973" y="14199"/>
                </a:cubicBezTo>
                <a:cubicBezTo>
                  <a:pt x="8020" y="14176"/>
                  <a:pt x="8067" y="14152"/>
                  <a:pt x="8102" y="14117"/>
                </a:cubicBezTo>
                <a:cubicBezTo>
                  <a:pt x="8114" y="14117"/>
                  <a:pt x="8125" y="14117"/>
                  <a:pt x="8125" y="14105"/>
                </a:cubicBezTo>
                <a:cubicBezTo>
                  <a:pt x="8172" y="14082"/>
                  <a:pt x="8208" y="14058"/>
                  <a:pt x="8243" y="14023"/>
                </a:cubicBezTo>
                <a:lnTo>
                  <a:pt x="8255" y="14011"/>
                </a:lnTo>
                <a:cubicBezTo>
                  <a:pt x="8302" y="13976"/>
                  <a:pt x="8336" y="13952"/>
                  <a:pt x="8372" y="13918"/>
                </a:cubicBezTo>
                <a:cubicBezTo>
                  <a:pt x="8372" y="13905"/>
                  <a:pt x="8383" y="13894"/>
                  <a:pt x="8383" y="13894"/>
                </a:cubicBezTo>
                <a:cubicBezTo>
                  <a:pt x="8419" y="13859"/>
                  <a:pt x="8454" y="13824"/>
                  <a:pt x="8477" y="13788"/>
                </a:cubicBezTo>
                <a:cubicBezTo>
                  <a:pt x="8513" y="13741"/>
                  <a:pt x="8536" y="13707"/>
                  <a:pt x="8560" y="13671"/>
                </a:cubicBezTo>
                <a:cubicBezTo>
                  <a:pt x="8571" y="13660"/>
                  <a:pt x="8571" y="13648"/>
                  <a:pt x="8571" y="13648"/>
                </a:cubicBezTo>
                <a:cubicBezTo>
                  <a:pt x="8594" y="13601"/>
                  <a:pt x="8618" y="13566"/>
                  <a:pt x="8641" y="13530"/>
                </a:cubicBezTo>
                <a:lnTo>
                  <a:pt x="8641" y="13507"/>
                </a:lnTo>
                <a:cubicBezTo>
                  <a:pt x="8665" y="13460"/>
                  <a:pt x="8677" y="13425"/>
                  <a:pt x="8688" y="13390"/>
                </a:cubicBezTo>
                <a:cubicBezTo>
                  <a:pt x="8688" y="13378"/>
                  <a:pt x="8700" y="13378"/>
                  <a:pt x="8700" y="13366"/>
                </a:cubicBezTo>
                <a:cubicBezTo>
                  <a:pt x="8712" y="13331"/>
                  <a:pt x="8724" y="13285"/>
                  <a:pt x="8735" y="13238"/>
                </a:cubicBezTo>
                <a:lnTo>
                  <a:pt x="8735" y="13214"/>
                </a:lnTo>
                <a:cubicBezTo>
                  <a:pt x="8747" y="13167"/>
                  <a:pt x="8758" y="13120"/>
                  <a:pt x="8758" y="13085"/>
                </a:cubicBezTo>
                <a:cubicBezTo>
                  <a:pt x="8841" y="12370"/>
                  <a:pt x="8430" y="11584"/>
                  <a:pt x="7774" y="11291"/>
                </a:cubicBezTo>
                <a:lnTo>
                  <a:pt x="7914" y="10307"/>
                </a:lnTo>
                <a:lnTo>
                  <a:pt x="8044" y="10307"/>
                </a:lnTo>
                <a:cubicBezTo>
                  <a:pt x="8091" y="10307"/>
                  <a:pt x="8149" y="10307"/>
                  <a:pt x="8196" y="10294"/>
                </a:cubicBezTo>
                <a:cubicBezTo>
                  <a:pt x="8255" y="10294"/>
                  <a:pt x="8313" y="10283"/>
                  <a:pt x="8360" y="10271"/>
                </a:cubicBezTo>
                <a:lnTo>
                  <a:pt x="8407" y="10271"/>
                </a:lnTo>
                <a:cubicBezTo>
                  <a:pt x="8454" y="10260"/>
                  <a:pt x="8489" y="10248"/>
                  <a:pt x="8536" y="10248"/>
                </a:cubicBezTo>
                <a:cubicBezTo>
                  <a:pt x="8547" y="10236"/>
                  <a:pt x="8571" y="10236"/>
                  <a:pt x="8583" y="10236"/>
                </a:cubicBezTo>
                <a:cubicBezTo>
                  <a:pt x="8641" y="10224"/>
                  <a:pt x="8688" y="10201"/>
                  <a:pt x="8747" y="10189"/>
                </a:cubicBezTo>
                <a:cubicBezTo>
                  <a:pt x="8818" y="10166"/>
                  <a:pt x="8876" y="10142"/>
                  <a:pt x="8935" y="10119"/>
                </a:cubicBezTo>
                <a:cubicBezTo>
                  <a:pt x="8946" y="10107"/>
                  <a:pt x="8969" y="10096"/>
                  <a:pt x="8993" y="10096"/>
                </a:cubicBezTo>
                <a:cubicBezTo>
                  <a:pt x="9029" y="10072"/>
                  <a:pt x="9063" y="10060"/>
                  <a:pt x="9110" y="10036"/>
                </a:cubicBezTo>
                <a:cubicBezTo>
                  <a:pt x="9122" y="10025"/>
                  <a:pt x="9146" y="10013"/>
                  <a:pt x="9169" y="10002"/>
                </a:cubicBezTo>
                <a:cubicBezTo>
                  <a:pt x="9204" y="9990"/>
                  <a:pt x="9240" y="9966"/>
                  <a:pt x="9274" y="9943"/>
                </a:cubicBezTo>
                <a:cubicBezTo>
                  <a:pt x="9298" y="9931"/>
                  <a:pt x="9310" y="9919"/>
                  <a:pt x="9321" y="9919"/>
                </a:cubicBezTo>
                <a:cubicBezTo>
                  <a:pt x="9427" y="9849"/>
                  <a:pt x="9521" y="9779"/>
                  <a:pt x="9603" y="9708"/>
                </a:cubicBezTo>
                <a:cubicBezTo>
                  <a:pt x="9626" y="9697"/>
                  <a:pt x="9638" y="9685"/>
                  <a:pt x="9649" y="9673"/>
                </a:cubicBezTo>
                <a:cubicBezTo>
                  <a:pt x="9673" y="9650"/>
                  <a:pt x="9709" y="9627"/>
                  <a:pt x="9732" y="9603"/>
                </a:cubicBezTo>
                <a:cubicBezTo>
                  <a:pt x="9743" y="9591"/>
                  <a:pt x="9767" y="9580"/>
                  <a:pt x="9779" y="9556"/>
                </a:cubicBezTo>
                <a:lnTo>
                  <a:pt x="9861" y="9474"/>
                </a:lnTo>
                <a:cubicBezTo>
                  <a:pt x="9861" y="9462"/>
                  <a:pt x="9873" y="9450"/>
                  <a:pt x="9884" y="9439"/>
                </a:cubicBezTo>
                <a:cubicBezTo>
                  <a:pt x="9954" y="9356"/>
                  <a:pt x="10025" y="9275"/>
                  <a:pt x="10084" y="9192"/>
                </a:cubicBezTo>
                <a:cubicBezTo>
                  <a:pt x="10095" y="9181"/>
                  <a:pt x="10095" y="9169"/>
                  <a:pt x="10107" y="9145"/>
                </a:cubicBezTo>
                <a:cubicBezTo>
                  <a:pt x="10131" y="9122"/>
                  <a:pt x="10142" y="9087"/>
                  <a:pt x="10165" y="9052"/>
                </a:cubicBezTo>
                <a:cubicBezTo>
                  <a:pt x="10178" y="9040"/>
                  <a:pt x="10178" y="9028"/>
                  <a:pt x="10189" y="9005"/>
                </a:cubicBezTo>
                <a:cubicBezTo>
                  <a:pt x="10212" y="8981"/>
                  <a:pt x="10224" y="8947"/>
                  <a:pt x="10236" y="8911"/>
                </a:cubicBezTo>
                <a:cubicBezTo>
                  <a:pt x="10248" y="8900"/>
                  <a:pt x="10259" y="8887"/>
                  <a:pt x="10259" y="8864"/>
                </a:cubicBezTo>
                <a:cubicBezTo>
                  <a:pt x="10306" y="8770"/>
                  <a:pt x="10342" y="8676"/>
                  <a:pt x="10376" y="8583"/>
                </a:cubicBezTo>
                <a:cubicBezTo>
                  <a:pt x="10376" y="8571"/>
                  <a:pt x="10376" y="8548"/>
                  <a:pt x="10389" y="8536"/>
                </a:cubicBezTo>
                <a:cubicBezTo>
                  <a:pt x="10400" y="8501"/>
                  <a:pt x="10400" y="8465"/>
                  <a:pt x="10412" y="8431"/>
                </a:cubicBezTo>
                <a:cubicBezTo>
                  <a:pt x="10423" y="8419"/>
                  <a:pt x="10423" y="8395"/>
                  <a:pt x="10423" y="8384"/>
                </a:cubicBezTo>
                <a:cubicBezTo>
                  <a:pt x="10435" y="8348"/>
                  <a:pt x="10447" y="8313"/>
                  <a:pt x="10447" y="8278"/>
                </a:cubicBezTo>
                <a:cubicBezTo>
                  <a:pt x="10447" y="8254"/>
                  <a:pt x="10459" y="8243"/>
                  <a:pt x="10459" y="8231"/>
                </a:cubicBezTo>
                <a:cubicBezTo>
                  <a:pt x="10494" y="8020"/>
                  <a:pt x="10506" y="7798"/>
                  <a:pt x="10494" y="7574"/>
                </a:cubicBezTo>
                <a:cubicBezTo>
                  <a:pt x="11009" y="7481"/>
                  <a:pt x="11538" y="7376"/>
                  <a:pt x="12065" y="7293"/>
                </a:cubicBezTo>
                <a:cubicBezTo>
                  <a:pt x="12065" y="7316"/>
                  <a:pt x="12077" y="7340"/>
                  <a:pt x="12088" y="7352"/>
                </a:cubicBezTo>
                <a:lnTo>
                  <a:pt x="12088" y="7363"/>
                </a:lnTo>
                <a:lnTo>
                  <a:pt x="12158" y="7504"/>
                </a:lnTo>
                <a:cubicBezTo>
                  <a:pt x="12171" y="7527"/>
                  <a:pt x="12182" y="7540"/>
                  <a:pt x="12182" y="7551"/>
                </a:cubicBezTo>
                <a:lnTo>
                  <a:pt x="12252" y="7657"/>
                </a:lnTo>
                <a:cubicBezTo>
                  <a:pt x="12264" y="7668"/>
                  <a:pt x="12276" y="7692"/>
                  <a:pt x="12276" y="7704"/>
                </a:cubicBezTo>
                <a:cubicBezTo>
                  <a:pt x="12311" y="7751"/>
                  <a:pt x="12346" y="7798"/>
                  <a:pt x="12382" y="7832"/>
                </a:cubicBezTo>
                <a:lnTo>
                  <a:pt x="12393" y="7832"/>
                </a:lnTo>
                <a:cubicBezTo>
                  <a:pt x="12429" y="7879"/>
                  <a:pt x="12463" y="7915"/>
                  <a:pt x="12499" y="7962"/>
                </a:cubicBezTo>
                <a:lnTo>
                  <a:pt x="12534" y="7996"/>
                </a:lnTo>
                <a:cubicBezTo>
                  <a:pt x="12569" y="8020"/>
                  <a:pt x="12604" y="8043"/>
                  <a:pt x="12627" y="8067"/>
                </a:cubicBezTo>
                <a:cubicBezTo>
                  <a:pt x="12640" y="8079"/>
                  <a:pt x="12663" y="8090"/>
                  <a:pt x="12674" y="8102"/>
                </a:cubicBezTo>
                <a:cubicBezTo>
                  <a:pt x="12721" y="8137"/>
                  <a:pt x="12757" y="8161"/>
                  <a:pt x="12815" y="8196"/>
                </a:cubicBezTo>
                <a:lnTo>
                  <a:pt x="12956" y="8267"/>
                </a:lnTo>
                <a:cubicBezTo>
                  <a:pt x="12979" y="8278"/>
                  <a:pt x="12991" y="8278"/>
                  <a:pt x="13003" y="8290"/>
                </a:cubicBezTo>
                <a:cubicBezTo>
                  <a:pt x="13049" y="8301"/>
                  <a:pt x="13085" y="8313"/>
                  <a:pt x="13120" y="8325"/>
                </a:cubicBezTo>
                <a:cubicBezTo>
                  <a:pt x="13143" y="8337"/>
                  <a:pt x="13155" y="8337"/>
                  <a:pt x="13167" y="8337"/>
                </a:cubicBezTo>
                <a:cubicBezTo>
                  <a:pt x="13226" y="8360"/>
                  <a:pt x="13284" y="8372"/>
                  <a:pt x="13343" y="8372"/>
                </a:cubicBezTo>
                <a:cubicBezTo>
                  <a:pt x="13401" y="8384"/>
                  <a:pt x="13448" y="8384"/>
                  <a:pt x="13507" y="8384"/>
                </a:cubicBezTo>
                <a:lnTo>
                  <a:pt x="13565" y="8384"/>
                </a:lnTo>
                <a:cubicBezTo>
                  <a:pt x="13612" y="8384"/>
                  <a:pt x="13659" y="8372"/>
                  <a:pt x="13706" y="8372"/>
                </a:cubicBezTo>
                <a:cubicBezTo>
                  <a:pt x="13718" y="8372"/>
                  <a:pt x="13742" y="8360"/>
                  <a:pt x="13753" y="8360"/>
                </a:cubicBezTo>
                <a:cubicBezTo>
                  <a:pt x="13823" y="8348"/>
                  <a:pt x="13882" y="8337"/>
                  <a:pt x="13953" y="8313"/>
                </a:cubicBezTo>
                <a:cubicBezTo>
                  <a:pt x="14000" y="8301"/>
                  <a:pt x="14058" y="8278"/>
                  <a:pt x="14105" y="8254"/>
                </a:cubicBezTo>
                <a:cubicBezTo>
                  <a:pt x="14117" y="8243"/>
                  <a:pt x="14128" y="8243"/>
                  <a:pt x="14140" y="8231"/>
                </a:cubicBezTo>
                <a:lnTo>
                  <a:pt x="14281" y="8161"/>
                </a:lnTo>
                <a:cubicBezTo>
                  <a:pt x="14292" y="8149"/>
                  <a:pt x="14292" y="8149"/>
                  <a:pt x="14304" y="8149"/>
                </a:cubicBezTo>
                <a:cubicBezTo>
                  <a:pt x="14339" y="8114"/>
                  <a:pt x="14375" y="8090"/>
                  <a:pt x="14410" y="8067"/>
                </a:cubicBezTo>
                <a:cubicBezTo>
                  <a:pt x="14422" y="8056"/>
                  <a:pt x="14422" y="8056"/>
                  <a:pt x="14433" y="8056"/>
                </a:cubicBezTo>
                <a:lnTo>
                  <a:pt x="14539" y="7950"/>
                </a:lnTo>
                <a:cubicBezTo>
                  <a:pt x="14550" y="7950"/>
                  <a:pt x="14550" y="7938"/>
                  <a:pt x="14562" y="7926"/>
                </a:cubicBezTo>
                <a:cubicBezTo>
                  <a:pt x="14597" y="7891"/>
                  <a:pt x="14621" y="7856"/>
                  <a:pt x="14656" y="7821"/>
                </a:cubicBezTo>
                <a:cubicBezTo>
                  <a:pt x="14680" y="7785"/>
                  <a:pt x="14714" y="7751"/>
                  <a:pt x="14738" y="7704"/>
                </a:cubicBezTo>
                <a:cubicBezTo>
                  <a:pt x="14738" y="7704"/>
                  <a:pt x="14750" y="7692"/>
                  <a:pt x="14750" y="7680"/>
                </a:cubicBezTo>
                <a:cubicBezTo>
                  <a:pt x="14773" y="7645"/>
                  <a:pt x="14797" y="7598"/>
                  <a:pt x="14808" y="7563"/>
                </a:cubicBezTo>
                <a:cubicBezTo>
                  <a:pt x="14808" y="7551"/>
                  <a:pt x="14820" y="7551"/>
                  <a:pt x="14820" y="7540"/>
                </a:cubicBezTo>
                <a:cubicBezTo>
                  <a:pt x="14832" y="7504"/>
                  <a:pt x="14855" y="7469"/>
                  <a:pt x="14867" y="7434"/>
                </a:cubicBezTo>
                <a:lnTo>
                  <a:pt x="14867" y="7410"/>
                </a:lnTo>
                <a:cubicBezTo>
                  <a:pt x="14878" y="7363"/>
                  <a:pt x="14891" y="7316"/>
                  <a:pt x="14902" y="7282"/>
                </a:cubicBezTo>
                <a:cubicBezTo>
                  <a:pt x="14902" y="7270"/>
                  <a:pt x="14914" y="7258"/>
                  <a:pt x="14914" y="7246"/>
                </a:cubicBezTo>
                <a:cubicBezTo>
                  <a:pt x="14925" y="7211"/>
                  <a:pt x="14925" y="7164"/>
                  <a:pt x="14938" y="7118"/>
                </a:cubicBezTo>
                <a:cubicBezTo>
                  <a:pt x="14938" y="7024"/>
                  <a:pt x="14949" y="6930"/>
                  <a:pt x="14938" y="6836"/>
                </a:cubicBezTo>
                <a:cubicBezTo>
                  <a:pt x="14972" y="5969"/>
                  <a:pt x="14328" y="5042"/>
                  <a:pt x="13401" y="5031"/>
                </a:cubicBezTo>
                <a:cubicBezTo>
                  <a:pt x="13155" y="5031"/>
                  <a:pt x="12898" y="5101"/>
                  <a:pt x="12616" y="5242"/>
                </a:cubicBezTo>
                <a:cubicBezTo>
                  <a:pt x="12124" y="5500"/>
                  <a:pt x="11913" y="5969"/>
                  <a:pt x="11924" y="6461"/>
                </a:cubicBezTo>
                <a:lnTo>
                  <a:pt x="11924" y="6472"/>
                </a:lnTo>
                <a:lnTo>
                  <a:pt x="11924" y="6531"/>
                </a:lnTo>
                <a:lnTo>
                  <a:pt x="11924" y="6636"/>
                </a:lnTo>
                <a:lnTo>
                  <a:pt x="11924" y="6649"/>
                </a:lnTo>
                <a:lnTo>
                  <a:pt x="11924" y="6672"/>
                </a:lnTo>
                <a:cubicBezTo>
                  <a:pt x="11408" y="6754"/>
                  <a:pt x="10892" y="6860"/>
                  <a:pt x="10389" y="6941"/>
                </a:cubicBezTo>
                <a:cubicBezTo>
                  <a:pt x="10060" y="5758"/>
                  <a:pt x="9087" y="4737"/>
                  <a:pt x="7786" y="4737"/>
                </a:cubicBezTo>
                <a:cubicBezTo>
                  <a:pt x="7586" y="4737"/>
                  <a:pt x="7387" y="4761"/>
                  <a:pt x="7176" y="4807"/>
                </a:cubicBezTo>
                <a:cubicBezTo>
                  <a:pt x="7023" y="4187"/>
                  <a:pt x="6824" y="3588"/>
                  <a:pt x="6672" y="2967"/>
                </a:cubicBezTo>
                <a:cubicBezTo>
                  <a:pt x="6672" y="2955"/>
                  <a:pt x="6684" y="2955"/>
                  <a:pt x="6684" y="2955"/>
                </a:cubicBezTo>
                <a:cubicBezTo>
                  <a:pt x="6695" y="2944"/>
                  <a:pt x="6707" y="2944"/>
                  <a:pt x="6707" y="2932"/>
                </a:cubicBezTo>
                <a:cubicBezTo>
                  <a:pt x="6754" y="2908"/>
                  <a:pt x="6789" y="2885"/>
                  <a:pt x="6824" y="2861"/>
                </a:cubicBezTo>
                <a:cubicBezTo>
                  <a:pt x="6824" y="2850"/>
                  <a:pt x="6836" y="2850"/>
                  <a:pt x="6848" y="2838"/>
                </a:cubicBezTo>
                <a:cubicBezTo>
                  <a:pt x="6883" y="2814"/>
                  <a:pt x="6918" y="2780"/>
                  <a:pt x="6953" y="2744"/>
                </a:cubicBezTo>
                <a:cubicBezTo>
                  <a:pt x="6953" y="2733"/>
                  <a:pt x="6965" y="2733"/>
                  <a:pt x="6976" y="2721"/>
                </a:cubicBezTo>
                <a:cubicBezTo>
                  <a:pt x="7000" y="2686"/>
                  <a:pt x="7035" y="2650"/>
                  <a:pt x="7070" y="2615"/>
                </a:cubicBezTo>
                <a:cubicBezTo>
                  <a:pt x="7094" y="2580"/>
                  <a:pt x="7117" y="2533"/>
                  <a:pt x="7140" y="2498"/>
                </a:cubicBezTo>
                <a:lnTo>
                  <a:pt x="7164" y="2475"/>
                </a:lnTo>
                <a:cubicBezTo>
                  <a:pt x="7176" y="2439"/>
                  <a:pt x="7200" y="2392"/>
                  <a:pt x="7223" y="2358"/>
                </a:cubicBezTo>
                <a:cubicBezTo>
                  <a:pt x="7223" y="2345"/>
                  <a:pt x="7223" y="2345"/>
                  <a:pt x="7234" y="2334"/>
                </a:cubicBezTo>
                <a:cubicBezTo>
                  <a:pt x="7246" y="2298"/>
                  <a:pt x="7258" y="2264"/>
                  <a:pt x="7270" y="2217"/>
                </a:cubicBezTo>
                <a:cubicBezTo>
                  <a:pt x="7281" y="2217"/>
                  <a:pt x="7281" y="2205"/>
                  <a:pt x="7281" y="2205"/>
                </a:cubicBezTo>
                <a:cubicBezTo>
                  <a:pt x="7293" y="2158"/>
                  <a:pt x="7305" y="2111"/>
                  <a:pt x="7317" y="2076"/>
                </a:cubicBezTo>
                <a:lnTo>
                  <a:pt x="7317" y="2041"/>
                </a:lnTo>
                <a:cubicBezTo>
                  <a:pt x="7328" y="1994"/>
                  <a:pt x="7340" y="1959"/>
                  <a:pt x="7340" y="1912"/>
                </a:cubicBezTo>
                <a:cubicBezTo>
                  <a:pt x="7445" y="1021"/>
                  <a:pt x="6778" y="1"/>
                  <a:pt x="580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60" name="Google Shape;660;p16"/>
          <p:cNvSpPr/>
          <p:nvPr/>
        </p:nvSpPr>
        <p:spPr>
          <a:xfrm>
            <a:off x="5230330" y="6098333"/>
            <a:ext cx="1158527" cy="1038016"/>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61" name="Google Shape;661;p16"/>
          <p:cNvSpPr txBox="1">
            <a:spLocks noGrp="1"/>
          </p:cNvSpPr>
          <p:nvPr>
            <p:ph type="title"/>
          </p:nvPr>
        </p:nvSpPr>
        <p:spPr>
          <a:xfrm>
            <a:off x="950812" y="2867800"/>
            <a:ext cx="6059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62" name="Google Shape;662;p16"/>
          <p:cNvSpPr txBox="1">
            <a:spLocks noGrp="1"/>
          </p:cNvSpPr>
          <p:nvPr>
            <p:ph type="title" idx="2" hasCustomPrompt="1"/>
          </p:nvPr>
        </p:nvSpPr>
        <p:spPr>
          <a:xfrm>
            <a:off x="950812" y="1213333"/>
            <a:ext cx="18332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663" name="Google Shape;663;p16"/>
          <p:cNvSpPr txBox="1">
            <a:spLocks noGrp="1"/>
          </p:cNvSpPr>
          <p:nvPr>
            <p:ph type="subTitle" idx="1"/>
          </p:nvPr>
        </p:nvSpPr>
        <p:spPr>
          <a:xfrm>
            <a:off x="950800" y="4814533"/>
            <a:ext cx="5477600" cy="407600"/>
          </a:xfrm>
          <a:prstGeom prst="rect">
            <a:avLst/>
          </a:prstGeom>
          <a:solidFill>
            <a:schemeClr val="accent3"/>
          </a:solid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016192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310"/>
        <p:cNvGrpSpPr/>
        <p:nvPr/>
      </p:nvGrpSpPr>
      <p:grpSpPr>
        <a:xfrm>
          <a:off x="0" y="0"/>
          <a:ext cx="0" cy="0"/>
          <a:chOff x="0" y="0"/>
          <a:chExt cx="0" cy="0"/>
        </a:xfrm>
      </p:grpSpPr>
      <p:grpSp>
        <p:nvGrpSpPr>
          <p:cNvPr id="1311" name="Google Shape;1311;p30"/>
          <p:cNvGrpSpPr/>
          <p:nvPr/>
        </p:nvGrpSpPr>
        <p:grpSpPr>
          <a:xfrm>
            <a:off x="-946319" y="-512927"/>
            <a:ext cx="13380632" cy="7809713"/>
            <a:chOff x="-709739" y="-384696"/>
            <a:chExt cx="10035474" cy="5857285"/>
          </a:xfrm>
        </p:grpSpPr>
        <p:grpSp>
          <p:nvGrpSpPr>
            <p:cNvPr id="1312" name="Google Shape;1312;p30"/>
            <p:cNvGrpSpPr/>
            <p:nvPr/>
          </p:nvGrpSpPr>
          <p:grpSpPr>
            <a:xfrm rot="5400000">
              <a:off x="-694595" y="3856585"/>
              <a:ext cx="1600860" cy="1631149"/>
              <a:chOff x="5510175" y="238275"/>
              <a:chExt cx="2841932" cy="2895701"/>
            </a:xfrm>
          </p:grpSpPr>
          <p:sp>
            <p:nvSpPr>
              <p:cNvPr id="1313" name="Google Shape;1313;p30"/>
              <p:cNvSpPr/>
              <p:nvPr/>
            </p:nvSpPr>
            <p:spPr>
              <a:xfrm>
                <a:off x="5510175" y="238275"/>
                <a:ext cx="2841932" cy="2895701"/>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14" name="Google Shape;1314;p30"/>
              <p:cNvSpPr/>
              <p:nvPr/>
            </p:nvSpPr>
            <p:spPr>
              <a:xfrm>
                <a:off x="5774125" y="2413353"/>
                <a:ext cx="160200" cy="180987"/>
              </a:xfrm>
              <a:custGeom>
                <a:avLst/>
                <a:gdLst/>
                <a:ahLst/>
                <a:cxnLst/>
                <a:rect l="l" t="t" r="r" b="b"/>
                <a:pathLst>
                  <a:path w="1734" h="1959" extrusionOk="0">
                    <a:moveTo>
                      <a:pt x="991" y="1"/>
                    </a:moveTo>
                    <a:cubicBezTo>
                      <a:pt x="816" y="1"/>
                      <a:pt x="681" y="104"/>
                      <a:pt x="578" y="249"/>
                    </a:cubicBezTo>
                    <a:cubicBezTo>
                      <a:pt x="568" y="258"/>
                      <a:pt x="557" y="279"/>
                      <a:pt x="537" y="300"/>
                    </a:cubicBezTo>
                    <a:cubicBezTo>
                      <a:pt x="351" y="320"/>
                      <a:pt x="217" y="465"/>
                      <a:pt x="145" y="650"/>
                    </a:cubicBezTo>
                    <a:cubicBezTo>
                      <a:pt x="0" y="1012"/>
                      <a:pt x="0" y="1393"/>
                      <a:pt x="248" y="1703"/>
                    </a:cubicBezTo>
                    <a:cubicBezTo>
                      <a:pt x="381" y="1873"/>
                      <a:pt x="606" y="1959"/>
                      <a:pt x="825" y="1959"/>
                    </a:cubicBezTo>
                    <a:cubicBezTo>
                      <a:pt x="910" y="1959"/>
                      <a:pt x="995" y="1946"/>
                      <a:pt x="1073" y="1920"/>
                    </a:cubicBezTo>
                    <a:cubicBezTo>
                      <a:pt x="1373" y="1837"/>
                      <a:pt x="1630" y="1579"/>
                      <a:pt x="1692" y="1269"/>
                    </a:cubicBezTo>
                    <a:cubicBezTo>
                      <a:pt x="1733" y="1074"/>
                      <a:pt x="1713" y="898"/>
                      <a:pt x="1661" y="733"/>
                    </a:cubicBezTo>
                    <a:cubicBezTo>
                      <a:pt x="1692" y="547"/>
                      <a:pt x="1579" y="362"/>
                      <a:pt x="1424" y="258"/>
                    </a:cubicBezTo>
                    <a:cubicBezTo>
                      <a:pt x="1393" y="228"/>
                      <a:pt x="1362" y="187"/>
                      <a:pt x="1331" y="145"/>
                    </a:cubicBezTo>
                    <a:cubicBezTo>
                      <a:pt x="1259" y="52"/>
                      <a:pt x="1104" y="1"/>
                      <a:pt x="991"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15" name="Google Shape;1315;p30"/>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16" name="Google Shape;1316;p30"/>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17" name="Google Shape;1317;p30"/>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18" name="Google Shape;1318;p30"/>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19" name="Google Shape;1319;p30"/>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20" name="Google Shape;1320;p30"/>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21" name="Google Shape;1321;p30"/>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22" name="Google Shape;1322;p30"/>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23" name="Google Shape;1323;p30"/>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24" name="Google Shape;1324;p30"/>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25" name="Google Shape;1325;p30"/>
              <p:cNvSpPr/>
              <p:nvPr/>
            </p:nvSpPr>
            <p:spPr>
              <a:xfrm>
                <a:off x="6845264" y="2369284"/>
                <a:ext cx="134516" cy="124261"/>
              </a:xfrm>
              <a:custGeom>
                <a:avLst/>
                <a:gdLst/>
                <a:ahLst/>
                <a:cxnLst/>
                <a:rect l="l" t="t" r="r" b="b"/>
                <a:pathLst>
                  <a:path w="1456" h="1345" extrusionOk="0">
                    <a:moveTo>
                      <a:pt x="894" y="0"/>
                    </a:moveTo>
                    <a:cubicBezTo>
                      <a:pt x="878" y="0"/>
                      <a:pt x="862" y="1"/>
                      <a:pt x="846" y="3"/>
                    </a:cubicBezTo>
                    <a:cubicBezTo>
                      <a:pt x="733" y="13"/>
                      <a:pt x="630" y="55"/>
                      <a:pt x="537" y="107"/>
                    </a:cubicBezTo>
                    <a:cubicBezTo>
                      <a:pt x="496" y="127"/>
                      <a:pt x="465" y="137"/>
                      <a:pt x="434" y="158"/>
                    </a:cubicBezTo>
                    <a:cubicBezTo>
                      <a:pt x="321" y="240"/>
                      <a:pt x="238" y="343"/>
                      <a:pt x="186" y="478"/>
                    </a:cubicBezTo>
                    <a:cubicBezTo>
                      <a:pt x="176" y="488"/>
                      <a:pt x="156" y="509"/>
                      <a:pt x="145" y="529"/>
                    </a:cubicBezTo>
                    <a:cubicBezTo>
                      <a:pt x="1" y="746"/>
                      <a:pt x="104" y="1056"/>
                      <a:pt x="321" y="1189"/>
                    </a:cubicBezTo>
                    <a:cubicBezTo>
                      <a:pt x="351" y="1200"/>
                      <a:pt x="383" y="1221"/>
                      <a:pt x="413" y="1231"/>
                    </a:cubicBezTo>
                    <a:cubicBezTo>
                      <a:pt x="475" y="1272"/>
                      <a:pt x="537" y="1313"/>
                      <a:pt x="619" y="1324"/>
                    </a:cubicBezTo>
                    <a:cubicBezTo>
                      <a:pt x="733" y="1344"/>
                      <a:pt x="836" y="1344"/>
                      <a:pt x="950" y="1344"/>
                    </a:cubicBezTo>
                    <a:cubicBezTo>
                      <a:pt x="1197" y="1344"/>
                      <a:pt x="1435" y="1127"/>
                      <a:pt x="1424" y="870"/>
                    </a:cubicBezTo>
                    <a:cubicBezTo>
                      <a:pt x="1424" y="808"/>
                      <a:pt x="1414" y="756"/>
                      <a:pt x="1403" y="705"/>
                    </a:cubicBezTo>
                    <a:cubicBezTo>
                      <a:pt x="1455" y="509"/>
                      <a:pt x="1393" y="282"/>
                      <a:pt x="1218" y="178"/>
                    </a:cubicBezTo>
                    <a:cubicBezTo>
                      <a:pt x="1144" y="77"/>
                      <a:pt x="1029" y="0"/>
                      <a:pt x="89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26" name="Google Shape;1326;p30"/>
              <p:cNvSpPr/>
              <p:nvPr/>
            </p:nvSpPr>
            <p:spPr>
              <a:xfrm>
                <a:off x="7625844" y="1755831"/>
                <a:ext cx="99132" cy="115392"/>
              </a:xfrm>
              <a:custGeom>
                <a:avLst/>
                <a:gdLst/>
                <a:ahLst/>
                <a:cxnLst/>
                <a:rect l="l" t="t" r="r" b="b"/>
                <a:pathLst>
                  <a:path w="1073" h="1249" extrusionOk="0">
                    <a:moveTo>
                      <a:pt x="484" y="0"/>
                    </a:moveTo>
                    <a:cubicBezTo>
                      <a:pt x="227" y="0"/>
                      <a:pt x="0" y="217"/>
                      <a:pt x="0" y="485"/>
                    </a:cubicBezTo>
                    <a:cubicBezTo>
                      <a:pt x="0" y="588"/>
                      <a:pt x="41" y="681"/>
                      <a:pt x="103" y="764"/>
                    </a:cubicBezTo>
                    <a:lnTo>
                      <a:pt x="103" y="774"/>
                    </a:lnTo>
                    <a:cubicBezTo>
                      <a:pt x="103" y="1032"/>
                      <a:pt x="319" y="1248"/>
                      <a:pt x="578" y="1248"/>
                    </a:cubicBezTo>
                    <a:cubicBezTo>
                      <a:pt x="846" y="1248"/>
                      <a:pt x="1062" y="1032"/>
                      <a:pt x="1062" y="774"/>
                    </a:cubicBezTo>
                    <a:cubicBezTo>
                      <a:pt x="1062" y="599"/>
                      <a:pt x="1073" y="423"/>
                      <a:pt x="980" y="269"/>
                    </a:cubicBezTo>
                    <a:cubicBezTo>
                      <a:pt x="876" y="83"/>
                      <a:pt x="691" y="0"/>
                      <a:pt x="48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327" name="Google Shape;1327;p30"/>
            <p:cNvGrpSpPr/>
            <p:nvPr/>
          </p:nvGrpSpPr>
          <p:grpSpPr>
            <a:xfrm rot="-5400000">
              <a:off x="7709730" y="-399840"/>
              <a:ext cx="1600860" cy="1631149"/>
              <a:chOff x="5510175" y="238275"/>
              <a:chExt cx="2841932" cy="2895701"/>
            </a:xfrm>
          </p:grpSpPr>
          <p:sp>
            <p:nvSpPr>
              <p:cNvPr id="1328" name="Google Shape;1328;p30"/>
              <p:cNvSpPr/>
              <p:nvPr/>
            </p:nvSpPr>
            <p:spPr>
              <a:xfrm>
                <a:off x="5510175" y="238275"/>
                <a:ext cx="2841932" cy="2895701"/>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29" name="Google Shape;1329;p30"/>
              <p:cNvSpPr/>
              <p:nvPr/>
            </p:nvSpPr>
            <p:spPr>
              <a:xfrm>
                <a:off x="5774125" y="2413353"/>
                <a:ext cx="160200" cy="180987"/>
              </a:xfrm>
              <a:custGeom>
                <a:avLst/>
                <a:gdLst/>
                <a:ahLst/>
                <a:cxnLst/>
                <a:rect l="l" t="t" r="r" b="b"/>
                <a:pathLst>
                  <a:path w="1734" h="1959" extrusionOk="0">
                    <a:moveTo>
                      <a:pt x="991" y="1"/>
                    </a:moveTo>
                    <a:cubicBezTo>
                      <a:pt x="816" y="1"/>
                      <a:pt x="681" y="104"/>
                      <a:pt x="578" y="249"/>
                    </a:cubicBezTo>
                    <a:cubicBezTo>
                      <a:pt x="568" y="258"/>
                      <a:pt x="557" y="279"/>
                      <a:pt x="537" y="300"/>
                    </a:cubicBezTo>
                    <a:cubicBezTo>
                      <a:pt x="351" y="320"/>
                      <a:pt x="217" y="465"/>
                      <a:pt x="145" y="650"/>
                    </a:cubicBezTo>
                    <a:cubicBezTo>
                      <a:pt x="0" y="1012"/>
                      <a:pt x="0" y="1393"/>
                      <a:pt x="248" y="1703"/>
                    </a:cubicBezTo>
                    <a:cubicBezTo>
                      <a:pt x="381" y="1873"/>
                      <a:pt x="606" y="1959"/>
                      <a:pt x="825" y="1959"/>
                    </a:cubicBezTo>
                    <a:cubicBezTo>
                      <a:pt x="910" y="1959"/>
                      <a:pt x="995" y="1946"/>
                      <a:pt x="1073" y="1920"/>
                    </a:cubicBezTo>
                    <a:cubicBezTo>
                      <a:pt x="1373" y="1837"/>
                      <a:pt x="1630" y="1579"/>
                      <a:pt x="1692" y="1269"/>
                    </a:cubicBezTo>
                    <a:cubicBezTo>
                      <a:pt x="1733" y="1074"/>
                      <a:pt x="1713" y="898"/>
                      <a:pt x="1661" y="733"/>
                    </a:cubicBezTo>
                    <a:cubicBezTo>
                      <a:pt x="1692" y="547"/>
                      <a:pt x="1579" y="362"/>
                      <a:pt x="1424" y="258"/>
                    </a:cubicBezTo>
                    <a:cubicBezTo>
                      <a:pt x="1393" y="228"/>
                      <a:pt x="1362" y="187"/>
                      <a:pt x="1331" y="145"/>
                    </a:cubicBezTo>
                    <a:cubicBezTo>
                      <a:pt x="1259" y="52"/>
                      <a:pt x="1104" y="1"/>
                      <a:pt x="991"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30" name="Google Shape;1330;p30"/>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31" name="Google Shape;1331;p30"/>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32" name="Google Shape;1332;p30"/>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33" name="Google Shape;1333;p30"/>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34" name="Google Shape;1334;p30"/>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35" name="Google Shape;1335;p30"/>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36" name="Google Shape;1336;p30"/>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37" name="Google Shape;1337;p30"/>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38" name="Google Shape;1338;p30"/>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39" name="Google Shape;1339;p30"/>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40" name="Google Shape;1340;p30"/>
              <p:cNvSpPr/>
              <p:nvPr/>
            </p:nvSpPr>
            <p:spPr>
              <a:xfrm>
                <a:off x="6845264" y="2369284"/>
                <a:ext cx="134516" cy="124261"/>
              </a:xfrm>
              <a:custGeom>
                <a:avLst/>
                <a:gdLst/>
                <a:ahLst/>
                <a:cxnLst/>
                <a:rect l="l" t="t" r="r" b="b"/>
                <a:pathLst>
                  <a:path w="1456" h="1345" extrusionOk="0">
                    <a:moveTo>
                      <a:pt x="894" y="0"/>
                    </a:moveTo>
                    <a:cubicBezTo>
                      <a:pt x="878" y="0"/>
                      <a:pt x="862" y="1"/>
                      <a:pt x="846" y="3"/>
                    </a:cubicBezTo>
                    <a:cubicBezTo>
                      <a:pt x="733" y="13"/>
                      <a:pt x="630" y="55"/>
                      <a:pt x="537" y="107"/>
                    </a:cubicBezTo>
                    <a:cubicBezTo>
                      <a:pt x="496" y="127"/>
                      <a:pt x="465" y="137"/>
                      <a:pt x="434" y="158"/>
                    </a:cubicBezTo>
                    <a:cubicBezTo>
                      <a:pt x="321" y="240"/>
                      <a:pt x="238" y="343"/>
                      <a:pt x="186" y="478"/>
                    </a:cubicBezTo>
                    <a:cubicBezTo>
                      <a:pt x="176" y="488"/>
                      <a:pt x="156" y="509"/>
                      <a:pt x="145" y="529"/>
                    </a:cubicBezTo>
                    <a:cubicBezTo>
                      <a:pt x="1" y="746"/>
                      <a:pt x="104" y="1056"/>
                      <a:pt x="321" y="1189"/>
                    </a:cubicBezTo>
                    <a:cubicBezTo>
                      <a:pt x="351" y="1200"/>
                      <a:pt x="383" y="1221"/>
                      <a:pt x="413" y="1231"/>
                    </a:cubicBezTo>
                    <a:cubicBezTo>
                      <a:pt x="475" y="1272"/>
                      <a:pt x="537" y="1313"/>
                      <a:pt x="619" y="1324"/>
                    </a:cubicBezTo>
                    <a:cubicBezTo>
                      <a:pt x="733" y="1344"/>
                      <a:pt x="836" y="1344"/>
                      <a:pt x="950" y="1344"/>
                    </a:cubicBezTo>
                    <a:cubicBezTo>
                      <a:pt x="1197" y="1344"/>
                      <a:pt x="1435" y="1127"/>
                      <a:pt x="1424" y="870"/>
                    </a:cubicBezTo>
                    <a:cubicBezTo>
                      <a:pt x="1424" y="808"/>
                      <a:pt x="1414" y="756"/>
                      <a:pt x="1403" y="705"/>
                    </a:cubicBezTo>
                    <a:cubicBezTo>
                      <a:pt x="1455" y="509"/>
                      <a:pt x="1393" y="282"/>
                      <a:pt x="1218" y="178"/>
                    </a:cubicBezTo>
                    <a:cubicBezTo>
                      <a:pt x="1144" y="77"/>
                      <a:pt x="1029" y="0"/>
                      <a:pt x="89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41" name="Google Shape;1341;p30"/>
              <p:cNvSpPr/>
              <p:nvPr/>
            </p:nvSpPr>
            <p:spPr>
              <a:xfrm>
                <a:off x="7625844" y="1755831"/>
                <a:ext cx="99132" cy="115392"/>
              </a:xfrm>
              <a:custGeom>
                <a:avLst/>
                <a:gdLst/>
                <a:ahLst/>
                <a:cxnLst/>
                <a:rect l="l" t="t" r="r" b="b"/>
                <a:pathLst>
                  <a:path w="1073" h="1249" extrusionOk="0">
                    <a:moveTo>
                      <a:pt x="484" y="0"/>
                    </a:moveTo>
                    <a:cubicBezTo>
                      <a:pt x="227" y="0"/>
                      <a:pt x="0" y="217"/>
                      <a:pt x="0" y="485"/>
                    </a:cubicBezTo>
                    <a:cubicBezTo>
                      <a:pt x="0" y="588"/>
                      <a:pt x="41" y="681"/>
                      <a:pt x="103" y="764"/>
                    </a:cubicBezTo>
                    <a:lnTo>
                      <a:pt x="103" y="774"/>
                    </a:lnTo>
                    <a:cubicBezTo>
                      <a:pt x="103" y="1032"/>
                      <a:pt x="319" y="1248"/>
                      <a:pt x="578" y="1248"/>
                    </a:cubicBezTo>
                    <a:cubicBezTo>
                      <a:pt x="846" y="1248"/>
                      <a:pt x="1062" y="1032"/>
                      <a:pt x="1062" y="774"/>
                    </a:cubicBezTo>
                    <a:cubicBezTo>
                      <a:pt x="1062" y="599"/>
                      <a:pt x="1073" y="423"/>
                      <a:pt x="980" y="269"/>
                    </a:cubicBezTo>
                    <a:cubicBezTo>
                      <a:pt x="876" y="83"/>
                      <a:pt x="691" y="0"/>
                      <a:pt x="48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342" name="Google Shape;1342;p30"/>
            <p:cNvSpPr/>
            <p:nvPr/>
          </p:nvSpPr>
          <p:spPr>
            <a:xfrm>
              <a:off x="226610" y="319637"/>
              <a:ext cx="694785" cy="665412"/>
            </a:xfrm>
            <a:custGeom>
              <a:avLst/>
              <a:gdLst/>
              <a:ahLst/>
              <a:cxnLst/>
              <a:rect l="l" t="t" r="r" b="b"/>
              <a:pathLst>
                <a:path w="14973" h="14340" extrusionOk="0">
                  <a:moveTo>
                    <a:pt x="5804" y="1"/>
                  </a:moveTo>
                  <a:cubicBezTo>
                    <a:pt x="5569" y="1"/>
                    <a:pt x="5300" y="71"/>
                    <a:pt x="5030" y="212"/>
                  </a:cubicBezTo>
                  <a:cubicBezTo>
                    <a:pt x="4538" y="469"/>
                    <a:pt x="4327" y="938"/>
                    <a:pt x="4339" y="1431"/>
                  </a:cubicBezTo>
                  <a:lnTo>
                    <a:pt x="4327" y="1431"/>
                  </a:lnTo>
                  <a:lnTo>
                    <a:pt x="4339" y="1443"/>
                  </a:lnTo>
                  <a:cubicBezTo>
                    <a:pt x="4339" y="1501"/>
                    <a:pt x="4339" y="1560"/>
                    <a:pt x="4350" y="1607"/>
                  </a:cubicBezTo>
                  <a:lnTo>
                    <a:pt x="4350" y="1618"/>
                  </a:lnTo>
                  <a:cubicBezTo>
                    <a:pt x="4350" y="1665"/>
                    <a:pt x="4362" y="1724"/>
                    <a:pt x="4374" y="1771"/>
                  </a:cubicBezTo>
                  <a:cubicBezTo>
                    <a:pt x="4374" y="1795"/>
                    <a:pt x="4386" y="1806"/>
                    <a:pt x="4386" y="1829"/>
                  </a:cubicBezTo>
                  <a:cubicBezTo>
                    <a:pt x="4397" y="1865"/>
                    <a:pt x="4409" y="1900"/>
                    <a:pt x="4420" y="1947"/>
                  </a:cubicBezTo>
                  <a:cubicBezTo>
                    <a:pt x="4420" y="1959"/>
                    <a:pt x="4433" y="1970"/>
                    <a:pt x="4433" y="1994"/>
                  </a:cubicBezTo>
                  <a:cubicBezTo>
                    <a:pt x="4456" y="2041"/>
                    <a:pt x="4467" y="2100"/>
                    <a:pt x="4491" y="2147"/>
                  </a:cubicBezTo>
                  <a:cubicBezTo>
                    <a:pt x="4491" y="2147"/>
                    <a:pt x="4491" y="2158"/>
                    <a:pt x="4503" y="2158"/>
                  </a:cubicBezTo>
                  <a:cubicBezTo>
                    <a:pt x="4514" y="2205"/>
                    <a:pt x="4550" y="2252"/>
                    <a:pt x="4573" y="2298"/>
                  </a:cubicBezTo>
                  <a:cubicBezTo>
                    <a:pt x="4573" y="2322"/>
                    <a:pt x="4585" y="2334"/>
                    <a:pt x="4597" y="2345"/>
                  </a:cubicBezTo>
                  <a:lnTo>
                    <a:pt x="4667" y="2451"/>
                  </a:lnTo>
                  <a:cubicBezTo>
                    <a:pt x="4667" y="2463"/>
                    <a:pt x="4678" y="2475"/>
                    <a:pt x="4691" y="2498"/>
                  </a:cubicBezTo>
                  <a:cubicBezTo>
                    <a:pt x="4725" y="2545"/>
                    <a:pt x="4761" y="2580"/>
                    <a:pt x="4796" y="2627"/>
                  </a:cubicBezTo>
                  <a:cubicBezTo>
                    <a:pt x="4831" y="2674"/>
                    <a:pt x="4866" y="2709"/>
                    <a:pt x="4913" y="2744"/>
                  </a:cubicBezTo>
                  <a:lnTo>
                    <a:pt x="4949" y="2780"/>
                  </a:lnTo>
                  <a:cubicBezTo>
                    <a:pt x="4972" y="2814"/>
                    <a:pt x="5007" y="2838"/>
                    <a:pt x="5042" y="2861"/>
                  </a:cubicBezTo>
                  <a:lnTo>
                    <a:pt x="5077" y="2897"/>
                  </a:lnTo>
                  <a:cubicBezTo>
                    <a:pt x="5124" y="2932"/>
                    <a:pt x="5171" y="2955"/>
                    <a:pt x="5218" y="2991"/>
                  </a:cubicBezTo>
                  <a:lnTo>
                    <a:pt x="5230" y="2991"/>
                  </a:lnTo>
                  <a:lnTo>
                    <a:pt x="5371" y="3061"/>
                  </a:lnTo>
                  <a:cubicBezTo>
                    <a:pt x="5382" y="3072"/>
                    <a:pt x="5405" y="3072"/>
                    <a:pt x="5417" y="3084"/>
                  </a:cubicBezTo>
                  <a:cubicBezTo>
                    <a:pt x="5452" y="3096"/>
                    <a:pt x="5488" y="3108"/>
                    <a:pt x="5535" y="3119"/>
                  </a:cubicBezTo>
                  <a:cubicBezTo>
                    <a:pt x="5546" y="3119"/>
                    <a:pt x="5569" y="3131"/>
                    <a:pt x="5582" y="3131"/>
                  </a:cubicBezTo>
                  <a:cubicBezTo>
                    <a:pt x="5640" y="3143"/>
                    <a:pt x="5687" y="3155"/>
                    <a:pt x="5746" y="3166"/>
                  </a:cubicBezTo>
                  <a:lnTo>
                    <a:pt x="5757" y="3166"/>
                  </a:lnTo>
                  <a:cubicBezTo>
                    <a:pt x="5804" y="3178"/>
                    <a:pt x="5863" y="3178"/>
                    <a:pt x="5921" y="3178"/>
                  </a:cubicBezTo>
                  <a:lnTo>
                    <a:pt x="5980" y="3178"/>
                  </a:lnTo>
                  <a:cubicBezTo>
                    <a:pt x="6004" y="3178"/>
                    <a:pt x="6038" y="3166"/>
                    <a:pt x="6074" y="3166"/>
                  </a:cubicBezTo>
                  <a:cubicBezTo>
                    <a:pt x="6226" y="3788"/>
                    <a:pt x="6426" y="4398"/>
                    <a:pt x="6578" y="5018"/>
                  </a:cubicBezTo>
                  <a:cubicBezTo>
                    <a:pt x="6531" y="5042"/>
                    <a:pt x="6473" y="5078"/>
                    <a:pt x="6414" y="5101"/>
                  </a:cubicBezTo>
                  <a:cubicBezTo>
                    <a:pt x="5675" y="5487"/>
                    <a:pt x="5300" y="6144"/>
                    <a:pt x="5218" y="6860"/>
                  </a:cubicBezTo>
                  <a:cubicBezTo>
                    <a:pt x="4433" y="6953"/>
                    <a:pt x="3670" y="7141"/>
                    <a:pt x="2909" y="7246"/>
                  </a:cubicBezTo>
                  <a:cubicBezTo>
                    <a:pt x="2674" y="6660"/>
                    <a:pt x="2158" y="6167"/>
                    <a:pt x="1478" y="6167"/>
                  </a:cubicBezTo>
                  <a:cubicBezTo>
                    <a:pt x="1244" y="6167"/>
                    <a:pt x="974" y="6238"/>
                    <a:pt x="704" y="6379"/>
                  </a:cubicBezTo>
                  <a:cubicBezTo>
                    <a:pt x="212" y="6636"/>
                    <a:pt x="1" y="7105"/>
                    <a:pt x="12" y="7598"/>
                  </a:cubicBezTo>
                  <a:lnTo>
                    <a:pt x="1" y="7598"/>
                  </a:lnTo>
                  <a:cubicBezTo>
                    <a:pt x="12" y="7598"/>
                    <a:pt x="12" y="7610"/>
                    <a:pt x="12" y="7610"/>
                  </a:cubicBezTo>
                  <a:cubicBezTo>
                    <a:pt x="12" y="7668"/>
                    <a:pt x="12" y="7727"/>
                    <a:pt x="24" y="7774"/>
                  </a:cubicBezTo>
                  <a:lnTo>
                    <a:pt x="24" y="7785"/>
                  </a:lnTo>
                  <a:cubicBezTo>
                    <a:pt x="24" y="7832"/>
                    <a:pt x="36" y="7891"/>
                    <a:pt x="48" y="7938"/>
                  </a:cubicBezTo>
                  <a:cubicBezTo>
                    <a:pt x="48" y="7962"/>
                    <a:pt x="59" y="7973"/>
                    <a:pt x="59" y="7985"/>
                  </a:cubicBezTo>
                  <a:cubicBezTo>
                    <a:pt x="71" y="8032"/>
                    <a:pt x="83" y="8067"/>
                    <a:pt x="95" y="8114"/>
                  </a:cubicBezTo>
                  <a:cubicBezTo>
                    <a:pt x="95" y="8126"/>
                    <a:pt x="106" y="8137"/>
                    <a:pt x="106" y="8161"/>
                  </a:cubicBezTo>
                  <a:cubicBezTo>
                    <a:pt x="129" y="8207"/>
                    <a:pt x="142" y="8267"/>
                    <a:pt x="165" y="8313"/>
                  </a:cubicBezTo>
                  <a:lnTo>
                    <a:pt x="165" y="8325"/>
                  </a:lnTo>
                  <a:cubicBezTo>
                    <a:pt x="188" y="8372"/>
                    <a:pt x="223" y="8419"/>
                    <a:pt x="247" y="8465"/>
                  </a:cubicBezTo>
                  <a:cubicBezTo>
                    <a:pt x="247" y="8489"/>
                    <a:pt x="259" y="8501"/>
                    <a:pt x="270" y="8512"/>
                  </a:cubicBezTo>
                  <a:lnTo>
                    <a:pt x="340" y="8618"/>
                  </a:lnTo>
                  <a:cubicBezTo>
                    <a:pt x="340" y="8630"/>
                    <a:pt x="353" y="8642"/>
                    <a:pt x="364" y="8665"/>
                  </a:cubicBezTo>
                  <a:cubicBezTo>
                    <a:pt x="400" y="8712"/>
                    <a:pt x="434" y="8747"/>
                    <a:pt x="470" y="8794"/>
                  </a:cubicBezTo>
                  <a:cubicBezTo>
                    <a:pt x="505" y="8841"/>
                    <a:pt x="540" y="8876"/>
                    <a:pt x="587" y="8911"/>
                  </a:cubicBezTo>
                  <a:lnTo>
                    <a:pt x="622" y="8947"/>
                  </a:lnTo>
                  <a:cubicBezTo>
                    <a:pt x="645" y="8981"/>
                    <a:pt x="681" y="9005"/>
                    <a:pt x="716" y="9028"/>
                  </a:cubicBezTo>
                  <a:lnTo>
                    <a:pt x="751" y="9064"/>
                  </a:lnTo>
                  <a:cubicBezTo>
                    <a:pt x="798" y="9099"/>
                    <a:pt x="845" y="9122"/>
                    <a:pt x="892" y="9158"/>
                  </a:cubicBezTo>
                  <a:cubicBezTo>
                    <a:pt x="939" y="9181"/>
                    <a:pt x="997" y="9205"/>
                    <a:pt x="1044" y="9228"/>
                  </a:cubicBezTo>
                  <a:cubicBezTo>
                    <a:pt x="1056" y="9239"/>
                    <a:pt x="1080" y="9239"/>
                    <a:pt x="1091" y="9251"/>
                  </a:cubicBezTo>
                  <a:cubicBezTo>
                    <a:pt x="1126" y="9263"/>
                    <a:pt x="1161" y="9275"/>
                    <a:pt x="1208" y="9286"/>
                  </a:cubicBezTo>
                  <a:cubicBezTo>
                    <a:pt x="1220" y="9286"/>
                    <a:pt x="1244" y="9298"/>
                    <a:pt x="1255" y="9298"/>
                  </a:cubicBezTo>
                  <a:cubicBezTo>
                    <a:pt x="1314" y="9310"/>
                    <a:pt x="1361" y="9322"/>
                    <a:pt x="1419" y="9333"/>
                  </a:cubicBezTo>
                  <a:cubicBezTo>
                    <a:pt x="1478" y="9345"/>
                    <a:pt x="1536" y="9345"/>
                    <a:pt x="1595" y="9345"/>
                  </a:cubicBezTo>
                  <a:lnTo>
                    <a:pt x="1654" y="9345"/>
                  </a:lnTo>
                  <a:cubicBezTo>
                    <a:pt x="1700" y="9333"/>
                    <a:pt x="1736" y="9333"/>
                    <a:pt x="1783" y="9333"/>
                  </a:cubicBezTo>
                  <a:cubicBezTo>
                    <a:pt x="1806" y="9322"/>
                    <a:pt x="1830" y="9322"/>
                    <a:pt x="1841" y="9322"/>
                  </a:cubicBezTo>
                  <a:cubicBezTo>
                    <a:pt x="1900" y="9310"/>
                    <a:pt x="1971" y="9298"/>
                    <a:pt x="2029" y="9275"/>
                  </a:cubicBezTo>
                  <a:cubicBezTo>
                    <a:pt x="2088" y="9251"/>
                    <a:pt x="2146" y="9239"/>
                    <a:pt x="2193" y="9216"/>
                  </a:cubicBezTo>
                  <a:cubicBezTo>
                    <a:pt x="2205" y="9205"/>
                    <a:pt x="2216" y="9205"/>
                    <a:pt x="2229" y="9192"/>
                  </a:cubicBezTo>
                  <a:cubicBezTo>
                    <a:pt x="2275" y="9169"/>
                    <a:pt x="2322" y="9145"/>
                    <a:pt x="2357" y="9122"/>
                  </a:cubicBezTo>
                  <a:cubicBezTo>
                    <a:pt x="2369" y="9111"/>
                    <a:pt x="2380" y="9111"/>
                    <a:pt x="2380" y="9099"/>
                  </a:cubicBezTo>
                  <a:cubicBezTo>
                    <a:pt x="2427" y="9075"/>
                    <a:pt x="2463" y="9052"/>
                    <a:pt x="2498" y="9028"/>
                  </a:cubicBezTo>
                  <a:cubicBezTo>
                    <a:pt x="2498" y="9017"/>
                    <a:pt x="2510" y="9017"/>
                    <a:pt x="2521" y="9005"/>
                  </a:cubicBezTo>
                  <a:cubicBezTo>
                    <a:pt x="2557" y="8981"/>
                    <a:pt x="2591" y="8947"/>
                    <a:pt x="2627" y="8911"/>
                  </a:cubicBezTo>
                  <a:cubicBezTo>
                    <a:pt x="2627" y="8900"/>
                    <a:pt x="2638" y="8900"/>
                    <a:pt x="2651" y="8887"/>
                  </a:cubicBezTo>
                  <a:cubicBezTo>
                    <a:pt x="2709" y="8817"/>
                    <a:pt x="2768" y="8747"/>
                    <a:pt x="2815" y="8665"/>
                  </a:cubicBezTo>
                  <a:cubicBezTo>
                    <a:pt x="2826" y="8653"/>
                    <a:pt x="2826" y="8653"/>
                    <a:pt x="2826" y="8642"/>
                  </a:cubicBezTo>
                  <a:cubicBezTo>
                    <a:pt x="2849" y="8606"/>
                    <a:pt x="2873" y="8559"/>
                    <a:pt x="2896" y="8525"/>
                  </a:cubicBezTo>
                  <a:cubicBezTo>
                    <a:pt x="2896" y="8512"/>
                    <a:pt x="2896" y="8512"/>
                    <a:pt x="2909" y="8501"/>
                  </a:cubicBezTo>
                  <a:cubicBezTo>
                    <a:pt x="2920" y="8465"/>
                    <a:pt x="2932" y="8431"/>
                    <a:pt x="2943" y="8384"/>
                  </a:cubicBezTo>
                  <a:cubicBezTo>
                    <a:pt x="2955" y="8384"/>
                    <a:pt x="2955" y="8372"/>
                    <a:pt x="2955" y="8372"/>
                  </a:cubicBezTo>
                  <a:lnTo>
                    <a:pt x="2990" y="8231"/>
                  </a:lnTo>
                  <a:lnTo>
                    <a:pt x="2990" y="8207"/>
                  </a:lnTo>
                  <a:cubicBezTo>
                    <a:pt x="3002" y="8161"/>
                    <a:pt x="3014" y="8126"/>
                    <a:pt x="3014" y="8079"/>
                  </a:cubicBezTo>
                  <a:cubicBezTo>
                    <a:pt x="3026" y="8009"/>
                    <a:pt x="3026" y="7950"/>
                    <a:pt x="3026" y="7879"/>
                  </a:cubicBezTo>
                  <a:cubicBezTo>
                    <a:pt x="3753" y="7774"/>
                    <a:pt x="4480" y="7598"/>
                    <a:pt x="5206" y="7504"/>
                  </a:cubicBezTo>
                  <a:cubicBezTo>
                    <a:pt x="5218" y="7527"/>
                    <a:pt x="5218" y="7540"/>
                    <a:pt x="5218" y="7551"/>
                  </a:cubicBezTo>
                  <a:lnTo>
                    <a:pt x="5218" y="7574"/>
                  </a:lnTo>
                  <a:cubicBezTo>
                    <a:pt x="5218" y="7610"/>
                    <a:pt x="5230" y="7657"/>
                    <a:pt x="5241" y="7704"/>
                  </a:cubicBezTo>
                  <a:lnTo>
                    <a:pt x="5241" y="7739"/>
                  </a:lnTo>
                  <a:cubicBezTo>
                    <a:pt x="5253" y="7785"/>
                    <a:pt x="5253" y="7821"/>
                    <a:pt x="5265" y="7856"/>
                  </a:cubicBezTo>
                  <a:cubicBezTo>
                    <a:pt x="5265" y="7868"/>
                    <a:pt x="5277" y="7879"/>
                    <a:pt x="5277" y="7891"/>
                  </a:cubicBezTo>
                  <a:lnTo>
                    <a:pt x="5312" y="8032"/>
                  </a:lnTo>
                  <a:lnTo>
                    <a:pt x="5312" y="8043"/>
                  </a:lnTo>
                  <a:cubicBezTo>
                    <a:pt x="5324" y="8090"/>
                    <a:pt x="5335" y="8137"/>
                    <a:pt x="5358" y="8173"/>
                  </a:cubicBezTo>
                  <a:cubicBezTo>
                    <a:pt x="5358" y="8196"/>
                    <a:pt x="5358" y="8207"/>
                    <a:pt x="5371" y="8220"/>
                  </a:cubicBezTo>
                  <a:lnTo>
                    <a:pt x="5405" y="8325"/>
                  </a:lnTo>
                  <a:cubicBezTo>
                    <a:pt x="5417" y="8337"/>
                    <a:pt x="5417" y="8348"/>
                    <a:pt x="5417" y="8360"/>
                  </a:cubicBezTo>
                  <a:cubicBezTo>
                    <a:pt x="5441" y="8407"/>
                    <a:pt x="5452" y="8454"/>
                    <a:pt x="5476" y="8501"/>
                  </a:cubicBezTo>
                  <a:cubicBezTo>
                    <a:pt x="5476" y="8501"/>
                    <a:pt x="5476" y="8512"/>
                    <a:pt x="5488" y="8512"/>
                  </a:cubicBezTo>
                  <a:cubicBezTo>
                    <a:pt x="5499" y="8548"/>
                    <a:pt x="5523" y="8595"/>
                    <a:pt x="5546" y="8642"/>
                  </a:cubicBezTo>
                  <a:cubicBezTo>
                    <a:pt x="5546" y="8653"/>
                    <a:pt x="5558" y="8665"/>
                    <a:pt x="5558" y="8676"/>
                  </a:cubicBezTo>
                  <a:cubicBezTo>
                    <a:pt x="5582" y="8712"/>
                    <a:pt x="5593" y="8747"/>
                    <a:pt x="5616" y="8770"/>
                  </a:cubicBezTo>
                  <a:cubicBezTo>
                    <a:pt x="5616" y="8782"/>
                    <a:pt x="5629" y="8806"/>
                    <a:pt x="5640" y="8817"/>
                  </a:cubicBezTo>
                  <a:cubicBezTo>
                    <a:pt x="5663" y="8853"/>
                    <a:pt x="5687" y="8900"/>
                    <a:pt x="5710" y="8947"/>
                  </a:cubicBezTo>
                  <a:cubicBezTo>
                    <a:pt x="5746" y="8993"/>
                    <a:pt x="5769" y="9028"/>
                    <a:pt x="5793" y="9064"/>
                  </a:cubicBezTo>
                  <a:cubicBezTo>
                    <a:pt x="5804" y="9075"/>
                    <a:pt x="5804" y="9087"/>
                    <a:pt x="5816" y="9099"/>
                  </a:cubicBezTo>
                  <a:cubicBezTo>
                    <a:pt x="5840" y="9134"/>
                    <a:pt x="5863" y="9158"/>
                    <a:pt x="5886" y="9192"/>
                  </a:cubicBezTo>
                  <a:cubicBezTo>
                    <a:pt x="5898" y="9205"/>
                    <a:pt x="5898" y="9216"/>
                    <a:pt x="5910" y="9228"/>
                  </a:cubicBezTo>
                  <a:cubicBezTo>
                    <a:pt x="5945" y="9263"/>
                    <a:pt x="5968" y="9298"/>
                    <a:pt x="6004" y="9345"/>
                  </a:cubicBezTo>
                  <a:lnTo>
                    <a:pt x="6109" y="9450"/>
                  </a:lnTo>
                  <a:cubicBezTo>
                    <a:pt x="6109" y="9462"/>
                    <a:pt x="6121" y="9474"/>
                    <a:pt x="6132" y="9486"/>
                  </a:cubicBezTo>
                  <a:cubicBezTo>
                    <a:pt x="6156" y="9509"/>
                    <a:pt x="6191" y="9533"/>
                    <a:pt x="6215" y="9556"/>
                  </a:cubicBezTo>
                  <a:cubicBezTo>
                    <a:pt x="6226" y="9567"/>
                    <a:pt x="6238" y="9580"/>
                    <a:pt x="6238" y="9591"/>
                  </a:cubicBezTo>
                  <a:cubicBezTo>
                    <a:pt x="6273" y="9627"/>
                    <a:pt x="6320" y="9661"/>
                    <a:pt x="6355" y="9685"/>
                  </a:cubicBezTo>
                  <a:lnTo>
                    <a:pt x="6355" y="9697"/>
                  </a:lnTo>
                  <a:cubicBezTo>
                    <a:pt x="6390" y="9720"/>
                    <a:pt x="6426" y="9755"/>
                    <a:pt x="6473" y="9779"/>
                  </a:cubicBezTo>
                  <a:cubicBezTo>
                    <a:pt x="6484" y="9791"/>
                    <a:pt x="6496" y="9802"/>
                    <a:pt x="6507" y="9802"/>
                  </a:cubicBezTo>
                  <a:cubicBezTo>
                    <a:pt x="6531" y="9825"/>
                    <a:pt x="6566" y="9849"/>
                    <a:pt x="6590" y="9872"/>
                  </a:cubicBezTo>
                  <a:cubicBezTo>
                    <a:pt x="6601" y="9872"/>
                    <a:pt x="6613" y="9885"/>
                    <a:pt x="6625" y="9896"/>
                  </a:cubicBezTo>
                  <a:cubicBezTo>
                    <a:pt x="6672" y="9919"/>
                    <a:pt x="6707" y="9943"/>
                    <a:pt x="6754" y="9966"/>
                  </a:cubicBezTo>
                  <a:cubicBezTo>
                    <a:pt x="6801" y="10002"/>
                    <a:pt x="6836" y="10013"/>
                    <a:pt x="6883" y="10036"/>
                  </a:cubicBezTo>
                  <a:cubicBezTo>
                    <a:pt x="6895" y="10049"/>
                    <a:pt x="6906" y="10049"/>
                    <a:pt x="6918" y="10060"/>
                  </a:cubicBezTo>
                  <a:cubicBezTo>
                    <a:pt x="6953" y="10072"/>
                    <a:pt x="6989" y="10096"/>
                    <a:pt x="7023" y="10107"/>
                  </a:cubicBezTo>
                  <a:cubicBezTo>
                    <a:pt x="7035" y="10107"/>
                    <a:pt x="7047" y="10119"/>
                    <a:pt x="7059" y="10119"/>
                  </a:cubicBezTo>
                  <a:cubicBezTo>
                    <a:pt x="7106" y="10142"/>
                    <a:pt x="7153" y="10154"/>
                    <a:pt x="7200" y="10177"/>
                  </a:cubicBezTo>
                  <a:cubicBezTo>
                    <a:pt x="7234" y="10189"/>
                    <a:pt x="7270" y="10201"/>
                    <a:pt x="7293" y="10213"/>
                  </a:cubicBezTo>
                  <a:cubicBezTo>
                    <a:pt x="7246" y="10529"/>
                    <a:pt x="7200" y="10857"/>
                    <a:pt x="7153" y="11174"/>
                  </a:cubicBezTo>
                  <a:cubicBezTo>
                    <a:pt x="6929" y="11185"/>
                    <a:pt x="6695" y="11256"/>
                    <a:pt x="6449" y="11385"/>
                  </a:cubicBezTo>
                  <a:cubicBezTo>
                    <a:pt x="5945" y="11643"/>
                    <a:pt x="5746" y="12112"/>
                    <a:pt x="5746" y="12605"/>
                  </a:cubicBezTo>
                  <a:lnTo>
                    <a:pt x="5746" y="12616"/>
                  </a:lnTo>
                  <a:cubicBezTo>
                    <a:pt x="5757" y="12675"/>
                    <a:pt x="5757" y="12722"/>
                    <a:pt x="5757" y="12780"/>
                  </a:cubicBezTo>
                  <a:cubicBezTo>
                    <a:pt x="5757" y="12780"/>
                    <a:pt x="5769" y="12780"/>
                    <a:pt x="5769" y="12792"/>
                  </a:cubicBezTo>
                  <a:cubicBezTo>
                    <a:pt x="5769" y="12839"/>
                    <a:pt x="5780" y="12897"/>
                    <a:pt x="5793" y="12944"/>
                  </a:cubicBezTo>
                  <a:cubicBezTo>
                    <a:pt x="5793" y="12956"/>
                    <a:pt x="5804" y="12980"/>
                    <a:pt x="5804" y="12991"/>
                  </a:cubicBezTo>
                  <a:cubicBezTo>
                    <a:pt x="5816" y="13038"/>
                    <a:pt x="5827" y="13074"/>
                    <a:pt x="5840" y="13108"/>
                  </a:cubicBezTo>
                  <a:cubicBezTo>
                    <a:pt x="5840" y="13132"/>
                    <a:pt x="5851" y="13144"/>
                    <a:pt x="5851" y="13167"/>
                  </a:cubicBezTo>
                  <a:cubicBezTo>
                    <a:pt x="5874" y="13214"/>
                    <a:pt x="5886" y="13261"/>
                    <a:pt x="5910" y="13319"/>
                  </a:cubicBezTo>
                  <a:lnTo>
                    <a:pt x="5921" y="13331"/>
                  </a:lnTo>
                  <a:cubicBezTo>
                    <a:pt x="5933" y="13378"/>
                    <a:pt x="5957" y="13425"/>
                    <a:pt x="5992" y="13472"/>
                  </a:cubicBezTo>
                  <a:cubicBezTo>
                    <a:pt x="5992" y="13483"/>
                    <a:pt x="6004" y="13496"/>
                    <a:pt x="6015" y="13519"/>
                  </a:cubicBezTo>
                  <a:cubicBezTo>
                    <a:pt x="6038" y="13554"/>
                    <a:pt x="6062" y="13589"/>
                    <a:pt x="6074" y="13624"/>
                  </a:cubicBezTo>
                  <a:lnTo>
                    <a:pt x="6109" y="13660"/>
                  </a:lnTo>
                  <a:lnTo>
                    <a:pt x="6215" y="13800"/>
                  </a:lnTo>
                  <a:cubicBezTo>
                    <a:pt x="6249" y="13847"/>
                    <a:pt x="6285" y="13882"/>
                    <a:pt x="6332" y="13918"/>
                  </a:cubicBezTo>
                  <a:lnTo>
                    <a:pt x="6367" y="13952"/>
                  </a:lnTo>
                  <a:cubicBezTo>
                    <a:pt x="6390" y="13976"/>
                    <a:pt x="6426" y="14011"/>
                    <a:pt x="6460" y="14035"/>
                  </a:cubicBezTo>
                  <a:cubicBezTo>
                    <a:pt x="6473" y="14046"/>
                    <a:pt x="6484" y="14058"/>
                    <a:pt x="6496" y="14058"/>
                  </a:cubicBezTo>
                  <a:cubicBezTo>
                    <a:pt x="6543" y="14093"/>
                    <a:pt x="6590" y="14129"/>
                    <a:pt x="6637" y="14152"/>
                  </a:cubicBezTo>
                  <a:lnTo>
                    <a:pt x="6648" y="14163"/>
                  </a:lnTo>
                  <a:lnTo>
                    <a:pt x="6789" y="14234"/>
                  </a:lnTo>
                  <a:cubicBezTo>
                    <a:pt x="6801" y="14234"/>
                    <a:pt x="6812" y="14246"/>
                    <a:pt x="6836" y="14246"/>
                  </a:cubicBezTo>
                  <a:cubicBezTo>
                    <a:pt x="6871" y="14269"/>
                    <a:pt x="6906" y="14281"/>
                    <a:pt x="6953" y="14293"/>
                  </a:cubicBezTo>
                  <a:cubicBezTo>
                    <a:pt x="6965" y="14293"/>
                    <a:pt x="6976" y="14293"/>
                    <a:pt x="7000" y="14304"/>
                  </a:cubicBezTo>
                  <a:cubicBezTo>
                    <a:pt x="7059" y="14316"/>
                    <a:pt x="7106" y="14328"/>
                    <a:pt x="7164" y="14340"/>
                  </a:cubicBezTo>
                  <a:lnTo>
                    <a:pt x="7398" y="14340"/>
                  </a:lnTo>
                  <a:cubicBezTo>
                    <a:pt x="7445" y="14340"/>
                    <a:pt x="7481" y="14340"/>
                    <a:pt x="7528" y="14328"/>
                  </a:cubicBezTo>
                  <a:lnTo>
                    <a:pt x="7586" y="14328"/>
                  </a:lnTo>
                  <a:cubicBezTo>
                    <a:pt x="7645" y="14316"/>
                    <a:pt x="7715" y="14304"/>
                    <a:pt x="7774" y="14281"/>
                  </a:cubicBezTo>
                  <a:cubicBezTo>
                    <a:pt x="7833" y="14257"/>
                    <a:pt x="7880" y="14234"/>
                    <a:pt x="7938" y="14210"/>
                  </a:cubicBezTo>
                  <a:cubicBezTo>
                    <a:pt x="7950" y="14210"/>
                    <a:pt x="7961" y="14199"/>
                    <a:pt x="7973" y="14199"/>
                  </a:cubicBezTo>
                  <a:cubicBezTo>
                    <a:pt x="8020" y="14176"/>
                    <a:pt x="8067" y="14152"/>
                    <a:pt x="8102" y="14117"/>
                  </a:cubicBezTo>
                  <a:cubicBezTo>
                    <a:pt x="8114" y="14117"/>
                    <a:pt x="8125" y="14117"/>
                    <a:pt x="8125" y="14105"/>
                  </a:cubicBezTo>
                  <a:cubicBezTo>
                    <a:pt x="8172" y="14082"/>
                    <a:pt x="8208" y="14058"/>
                    <a:pt x="8243" y="14023"/>
                  </a:cubicBezTo>
                  <a:lnTo>
                    <a:pt x="8255" y="14011"/>
                  </a:lnTo>
                  <a:cubicBezTo>
                    <a:pt x="8302" y="13976"/>
                    <a:pt x="8336" y="13952"/>
                    <a:pt x="8372" y="13918"/>
                  </a:cubicBezTo>
                  <a:cubicBezTo>
                    <a:pt x="8372" y="13905"/>
                    <a:pt x="8383" y="13894"/>
                    <a:pt x="8383" y="13894"/>
                  </a:cubicBezTo>
                  <a:cubicBezTo>
                    <a:pt x="8419" y="13859"/>
                    <a:pt x="8454" y="13824"/>
                    <a:pt x="8477" y="13788"/>
                  </a:cubicBezTo>
                  <a:cubicBezTo>
                    <a:pt x="8513" y="13741"/>
                    <a:pt x="8536" y="13707"/>
                    <a:pt x="8560" y="13671"/>
                  </a:cubicBezTo>
                  <a:cubicBezTo>
                    <a:pt x="8571" y="13660"/>
                    <a:pt x="8571" y="13648"/>
                    <a:pt x="8571" y="13648"/>
                  </a:cubicBezTo>
                  <a:cubicBezTo>
                    <a:pt x="8594" y="13601"/>
                    <a:pt x="8618" y="13566"/>
                    <a:pt x="8641" y="13530"/>
                  </a:cubicBezTo>
                  <a:lnTo>
                    <a:pt x="8641" y="13507"/>
                  </a:lnTo>
                  <a:cubicBezTo>
                    <a:pt x="8665" y="13460"/>
                    <a:pt x="8677" y="13425"/>
                    <a:pt x="8688" y="13390"/>
                  </a:cubicBezTo>
                  <a:cubicBezTo>
                    <a:pt x="8688" y="13378"/>
                    <a:pt x="8700" y="13378"/>
                    <a:pt x="8700" y="13366"/>
                  </a:cubicBezTo>
                  <a:cubicBezTo>
                    <a:pt x="8712" y="13331"/>
                    <a:pt x="8724" y="13285"/>
                    <a:pt x="8735" y="13238"/>
                  </a:cubicBezTo>
                  <a:lnTo>
                    <a:pt x="8735" y="13214"/>
                  </a:lnTo>
                  <a:cubicBezTo>
                    <a:pt x="8747" y="13167"/>
                    <a:pt x="8758" y="13120"/>
                    <a:pt x="8758" y="13085"/>
                  </a:cubicBezTo>
                  <a:cubicBezTo>
                    <a:pt x="8841" y="12370"/>
                    <a:pt x="8430" y="11584"/>
                    <a:pt x="7774" y="11291"/>
                  </a:cubicBezTo>
                  <a:lnTo>
                    <a:pt x="7914" y="10307"/>
                  </a:lnTo>
                  <a:lnTo>
                    <a:pt x="8044" y="10307"/>
                  </a:lnTo>
                  <a:cubicBezTo>
                    <a:pt x="8091" y="10307"/>
                    <a:pt x="8149" y="10307"/>
                    <a:pt x="8196" y="10294"/>
                  </a:cubicBezTo>
                  <a:cubicBezTo>
                    <a:pt x="8255" y="10294"/>
                    <a:pt x="8313" y="10283"/>
                    <a:pt x="8360" y="10271"/>
                  </a:cubicBezTo>
                  <a:lnTo>
                    <a:pt x="8407" y="10271"/>
                  </a:lnTo>
                  <a:cubicBezTo>
                    <a:pt x="8454" y="10260"/>
                    <a:pt x="8489" y="10248"/>
                    <a:pt x="8536" y="10248"/>
                  </a:cubicBezTo>
                  <a:cubicBezTo>
                    <a:pt x="8547" y="10236"/>
                    <a:pt x="8571" y="10236"/>
                    <a:pt x="8583" y="10236"/>
                  </a:cubicBezTo>
                  <a:cubicBezTo>
                    <a:pt x="8641" y="10224"/>
                    <a:pt x="8688" y="10201"/>
                    <a:pt x="8747" y="10189"/>
                  </a:cubicBezTo>
                  <a:cubicBezTo>
                    <a:pt x="8818" y="10166"/>
                    <a:pt x="8876" y="10142"/>
                    <a:pt x="8935" y="10119"/>
                  </a:cubicBezTo>
                  <a:cubicBezTo>
                    <a:pt x="8946" y="10107"/>
                    <a:pt x="8969" y="10096"/>
                    <a:pt x="8993" y="10096"/>
                  </a:cubicBezTo>
                  <a:cubicBezTo>
                    <a:pt x="9029" y="10072"/>
                    <a:pt x="9063" y="10060"/>
                    <a:pt x="9110" y="10036"/>
                  </a:cubicBezTo>
                  <a:cubicBezTo>
                    <a:pt x="9122" y="10025"/>
                    <a:pt x="9146" y="10013"/>
                    <a:pt x="9169" y="10002"/>
                  </a:cubicBezTo>
                  <a:cubicBezTo>
                    <a:pt x="9204" y="9990"/>
                    <a:pt x="9240" y="9966"/>
                    <a:pt x="9274" y="9943"/>
                  </a:cubicBezTo>
                  <a:cubicBezTo>
                    <a:pt x="9298" y="9931"/>
                    <a:pt x="9310" y="9919"/>
                    <a:pt x="9321" y="9919"/>
                  </a:cubicBezTo>
                  <a:cubicBezTo>
                    <a:pt x="9427" y="9849"/>
                    <a:pt x="9521" y="9779"/>
                    <a:pt x="9603" y="9708"/>
                  </a:cubicBezTo>
                  <a:cubicBezTo>
                    <a:pt x="9626" y="9697"/>
                    <a:pt x="9638" y="9685"/>
                    <a:pt x="9649" y="9673"/>
                  </a:cubicBezTo>
                  <a:cubicBezTo>
                    <a:pt x="9673" y="9650"/>
                    <a:pt x="9709" y="9627"/>
                    <a:pt x="9732" y="9603"/>
                  </a:cubicBezTo>
                  <a:cubicBezTo>
                    <a:pt x="9743" y="9591"/>
                    <a:pt x="9767" y="9580"/>
                    <a:pt x="9779" y="9556"/>
                  </a:cubicBezTo>
                  <a:lnTo>
                    <a:pt x="9861" y="9474"/>
                  </a:lnTo>
                  <a:cubicBezTo>
                    <a:pt x="9861" y="9462"/>
                    <a:pt x="9873" y="9450"/>
                    <a:pt x="9884" y="9439"/>
                  </a:cubicBezTo>
                  <a:cubicBezTo>
                    <a:pt x="9954" y="9356"/>
                    <a:pt x="10025" y="9275"/>
                    <a:pt x="10084" y="9192"/>
                  </a:cubicBezTo>
                  <a:cubicBezTo>
                    <a:pt x="10095" y="9181"/>
                    <a:pt x="10095" y="9169"/>
                    <a:pt x="10107" y="9145"/>
                  </a:cubicBezTo>
                  <a:cubicBezTo>
                    <a:pt x="10131" y="9122"/>
                    <a:pt x="10142" y="9087"/>
                    <a:pt x="10165" y="9052"/>
                  </a:cubicBezTo>
                  <a:cubicBezTo>
                    <a:pt x="10178" y="9040"/>
                    <a:pt x="10178" y="9028"/>
                    <a:pt x="10189" y="9005"/>
                  </a:cubicBezTo>
                  <a:cubicBezTo>
                    <a:pt x="10212" y="8981"/>
                    <a:pt x="10224" y="8947"/>
                    <a:pt x="10236" y="8911"/>
                  </a:cubicBezTo>
                  <a:cubicBezTo>
                    <a:pt x="10248" y="8900"/>
                    <a:pt x="10259" y="8887"/>
                    <a:pt x="10259" y="8864"/>
                  </a:cubicBezTo>
                  <a:cubicBezTo>
                    <a:pt x="10306" y="8770"/>
                    <a:pt x="10342" y="8676"/>
                    <a:pt x="10376" y="8583"/>
                  </a:cubicBezTo>
                  <a:cubicBezTo>
                    <a:pt x="10376" y="8571"/>
                    <a:pt x="10376" y="8548"/>
                    <a:pt x="10389" y="8536"/>
                  </a:cubicBezTo>
                  <a:cubicBezTo>
                    <a:pt x="10400" y="8501"/>
                    <a:pt x="10400" y="8465"/>
                    <a:pt x="10412" y="8431"/>
                  </a:cubicBezTo>
                  <a:cubicBezTo>
                    <a:pt x="10423" y="8419"/>
                    <a:pt x="10423" y="8395"/>
                    <a:pt x="10423" y="8384"/>
                  </a:cubicBezTo>
                  <a:cubicBezTo>
                    <a:pt x="10435" y="8348"/>
                    <a:pt x="10447" y="8313"/>
                    <a:pt x="10447" y="8278"/>
                  </a:cubicBezTo>
                  <a:cubicBezTo>
                    <a:pt x="10447" y="8254"/>
                    <a:pt x="10459" y="8243"/>
                    <a:pt x="10459" y="8231"/>
                  </a:cubicBezTo>
                  <a:cubicBezTo>
                    <a:pt x="10494" y="8020"/>
                    <a:pt x="10506" y="7798"/>
                    <a:pt x="10494" y="7574"/>
                  </a:cubicBezTo>
                  <a:cubicBezTo>
                    <a:pt x="11009" y="7481"/>
                    <a:pt x="11538" y="7376"/>
                    <a:pt x="12065" y="7293"/>
                  </a:cubicBezTo>
                  <a:cubicBezTo>
                    <a:pt x="12065" y="7316"/>
                    <a:pt x="12077" y="7340"/>
                    <a:pt x="12088" y="7352"/>
                  </a:cubicBezTo>
                  <a:lnTo>
                    <a:pt x="12088" y="7363"/>
                  </a:lnTo>
                  <a:lnTo>
                    <a:pt x="12158" y="7504"/>
                  </a:lnTo>
                  <a:cubicBezTo>
                    <a:pt x="12171" y="7527"/>
                    <a:pt x="12182" y="7540"/>
                    <a:pt x="12182" y="7551"/>
                  </a:cubicBezTo>
                  <a:lnTo>
                    <a:pt x="12252" y="7657"/>
                  </a:lnTo>
                  <a:cubicBezTo>
                    <a:pt x="12264" y="7668"/>
                    <a:pt x="12276" y="7692"/>
                    <a:pt x="12276" y="7704"/>
                  </a:cubicBezTo>
                  <a:cubicBezTo>
                    <a:pt x="12311" y="7751"/>
                    <a:pt x="12346" y="7798"/>
                    <a:pt x="12382" y="7832"/>
                  </a:cubicBezTo>
                  <a:lnTo>
                    <a:pt x="12393" y="7832"/>
                  </a:lnTo>
                  <a:cubicBezTo>
                    <a:pt x="12429" y="7879"/>
                    <a:pt x="12463" y="7915"/>
                    <a:pt x="12499" y="7962"/>
                  </a:cubicBezTo>
                  <a:lnTo>
                    <a:pt x="12534" y="7996"/>
                  </a:lnTo>
                  <a:cubicBezTo>
                    <a:pt x="12569" y="8020"/>
                    <a:pt x="12604" y="8043"/>
                    <a:pt x="12627" y="8067"/>
                  </a:cubicBezTo>
                  <a:cubicBezTo>
                    <a:pt x="12640" y="8079"/>
                    <a:pt x="12663" y="8090"/>
                    <a:pt x="12674" y="8102"/>
                  </a:cubicBezTo>
                  <a:cubicBezTo>
                    <a:pt x="12721" y="8137"/>
                    <a:pt x="12757" y="8161"/>
                    <a:pt x="12815" y="8196"/>
                  </a:cubicBezTo>
                  <a:lnTo>
                    <a:pt x="12956" y="8267"/>
                  </a:lnTo>
                  <a:cubicBezTo>
                    <a:pt x="12979" y="8278"/>
                    <a:pt x="12991" y="8278"/>
                    <a:pt x="13003" y="8290"/>
                  </a:cubicBezTo>
                  <a:cubicBezTo>
                    <a:pt x="13049" y="8301"/>
                    <a:pt x="13085" y="8313"/>
                    <a:pt x="13120" y="8325"/>
                  </a:cubicBezTo>
                  <a:cubicBezTo>
                    <a:pt x="13143" y="8337"/>
                    <a:pt x="13155" y="8337"/>
                    <a:pt x="13167" y="8337"/>
                  </a:cubicBezTo>
                  <a:cubicBezTo>
                    <a:pt x="13226" y="8360"/>
                    <a:pt x="13284" y="8372"/>
                    <a:pt x="13343" y="8372"/>
                  </a:cubicBezTo>
                  <a:cubicBezTo>
                    <a:pt x="13401" y="8384"/>
                    <a:pt x="13448" y="8384"/>
                    <a:pt x="13507" y="8384"/>
                  </a:cubicBezTo>
                  <a:lnTo>
                    <a:pt x="13565" y="8384"/>
                  </a:lnTo>
                  <a:cubicBezTo>
                    <a:pt x="13612" y="8384"/>
                    <a:pt x="13659" y="8372"/>
                    <a:pt x="13706" y="8372"/>
                  </a:cubicBezTo>
                  <a:cubicBezTo>
                    <a:pt x="13718" y="8372"/>
                    <a:pt x="13742" y="8360"/>
                    <a:pt x="13753" y="8360"/>
                  </a:cubicBezTo>
                  <a:cubicBezTo>
                    <a:pt x="13823" y="8348"/>
                    <a:pt x="13882" y="8337"/>
                    <a:pt x="13953" y="8313"/>
                  </a:cubicBezTo>
                  <a:cubicBezTo>
                    <a:pt x="14000" y="8301"/>
                    <a:pt x="14058" y="8278"/>
                    <a:pt x="14105" y="8254"/>
                  </a:cubicBezTo>
                  <a:cubicBezTo>
                    <a:pt x="14117" y="8243"/>
                    <a:pt x="14128" y="8243"/>
                    <a:pt x="14140" y="8231"/>
                  </a:cubicBezTo>
                  <a:lnTo>
                    <a:pt x="14281" y="8161"/>
                  </a:lnTo>
                  <a:cubicBezTo>
                    <a:pt x="14292" y="8149"/>
                    <a:pt x="14292" y="8149"/>
                    <a:pt x="14304" y="8149"/>
                  </a:cubicBezTo>
                  <a:cubicBezTo>
                    <a:pt x="14339" y="8114"/>
                    <a:pt x="14375" y="8090"/>
                    <a:pt x="14410" y="8067"/>
                  </a:cubicBezTo>
                  <a:cubicBezTo>
                    <a:pt x="14422" y="8056"/>
                    <a:pt x="14422" y="8056"/>
                    <a:pt x="14433" y="8056"/>
                  </a:cubicBezTo>
                  <a:lnTo>
                    <a:pt x="14539" y="7950"/>
                  </a:lnTo>
                  <a:cubicBezTo>
                    <a:pt x="14550" y="7950"/>
                    <a:pt x="14550" y="7938"/>
                    <a:pt x="14562" y="7926"/>
                  </a:cubicBezTo>
                  <a:cubicBezTo>
                    <a:pt x="14597" y="7891"/>
                    <a:pt x="14621" y="7856"/>
                    <a:pt x="14656" y="7821"/>
                  </a:cubicBezTo>
                  <a:cubicBezTo>
                    <a:pt x="14680" y="7785"/>
                    <a:pt x="14714" y="7751"/>
                    <a:pt x="14738" y="7704"/>
                  </a:cubicBezTo>
                  <a:cubicBezTo>
                    <a:pt x="14738" y="7704"/>
                    <a:pt x="14750" y="7692"/>
                    <a:pt x="14750" y="7680"/>
                  </a:cubicBezTo>
                  <a:cubicBezTo>
                    <a:pt x="14773" y="7645"/>
                    <a:pt x="14797" y="7598"/>
                    <a:pt x="14808" y="7563"/>
                  </a:cubicBezTo>
                  <a:cubicBezTo>
                    <a:pt x="14808" y="7551"/>
                    <a:pt x="14820" y="7551"/>
                    <a:pt x="14820" y="7540"/>
                  </a:cubicBezTo>
                  <a:cubicBezTo>
                    <a:pt x="14832" y="7504"/>
                    <a:pt x="14855" y="7469"/>
                    <a:pt x="14867" y="7434"/>
                  </a:cubicBezTo>
                  <a:lnTo>
                    <a:pt x="14867" y="7410"/>
                  </a:lnTo>
                  <a:cubicBezTo>
                    <a:pt x="14878" y="7363"/>
                    <a:pt x="14891" y="7316"/>
                    <a:pt x="14902" y="7282"/>
                  </a:cubicBezTo>
                  <a:cubicBezTo>
                    <a:pt x="14902" y="7270"/>
                    <a:pt x="14914" y="7258"/>
                    <a:pt x="14914" y="7246"/>
                  </a:cubicBezTo>
                  <a:cubicBezTo>
                    <a:pt x="14925" y="7211"/>
                    <a:pt x="14925" y="7164"/>
                    <a:pt x="14938" y="7118"/>
                  </a:cubicBezTo>
                  <a:cubicBezTo>
                    <a:pt x="14938" y="7024"/>
                    <a:pt x="14949" y="6930"/>
                    <a:pt x="14938" y="6836"/>
                  </a:cubicBezTo>
                  <a:cubicBezTo>
                    <a:pt x="14972" y="5969"/>
                    <a:pt x="14328" y="5042"/>
                    <a:pt x="13401" y="5031"/>
                  </a:cubicBezTo>
                  <a:cubicBezTo>
                    <a:pt x="13155" y="5031"/>
                    <a:pt x="12898" y="5101"/>
                    <a:pt x="12616" y="5242"/>
                  </a:cubicBezTo>
                  <a:cubicBezTo>
                    <a:pt x="12124" y="5500"/>
                    <a:pt x="11913" y="5969"/>
                    <a:pt x="11924" y="6461"/>
                  </a:cubicBezTo>
                  <a:lnTo>
                    <a:pt x="11924" y="6472"/>
                  </a:lnTo>
                  <a:lnTo>
                    <a:pt x="11924" y="6531"/>
                  </a:lnTo>
                  <a:lnTo>
                    <a:pt x="11924" y="6636"/>
                  </a:lnTo>
                  <a:lnTo>
                    <a:pt x="11924" y="6649"/>
                  </a:lnTo>
                  <a:lnTo>
                    <a:pt x="11924" y="6672"/>
                  </a:lnTo>
                  <a:cubicBezTo>
                    <a:pt x="11408" y="6754"/>
                    <a:pt x="10892" y="6860"/>
                    <a:pt x="10389" y="6941"/>
                  </a:cubicBezTo>
                  <a:cubicBezTo>
                    <a:pt x="10060" y="5758"/>
                    <a:pt x="9087" y="4737"/>
                    <a:pt x="7786" y="4737"/>
                  </a:cubicBezTo>
                  <a:cubicBezTo>
                    <a:pt x="7586" y="4737"/>
                    <a:pt x="7387" y="4761"/>
                    <a:pt x="7176" y="4807"/>
                  </a:cubicBezTo>
                  <a:cubicBezTo>
                    <a:pt x="7023" y="4187"/>
                    <a:pt x="6824" y="3588"/>
                    <a:pt x="6672" y="2967"/>
                  </a:cubicBezTo>
                  <a:cubicBezTo>
                    <a:pt x="6672" y="2955"/>
                    <a:pt x="6684" y="2955"/>
                    <a:pt x="6684" y="2955"/>
                  </a:cubicBezTo>
                  <a:cubicBezTo>
                    <a:pt x="6695" y="2944"/>
                    <a:pt x="6707" y="2944"/>
                    <a:pt x="6707" y="2932"/>
                  </a:cubicBezTo>
                  <a:cubicBezTo>
                    <a:pt x="6754" y="2908"/>
                    <a:pt x="6789" y="2885"/>
                    <a:pt x="6824" y="2861"/>
                  </a:cubicBezTo>
                  <a:cubicBezTo>
                    <a:pt x="6824" y="2850"/>
                    <a:pt x="6836" y="2850"/>
                    <a:pt x="6848" y="2838"/>
                  </a:cubicBezTo>
                  <a:cubicBezTo>
                    <a:pt x="6883" y="2814"/>
                    <a:pt x="6918" y="2780"/>
                    <a:pt x="6953" y="2744"/>
                  </a:cubicBezTo>
                  <a:cubicBezTo>
                    <a:pt x="6953" y="2733"/>
                    <a:pt x="6965" y="2733"/>
                    <a:pt x="6976" y="2721"/>
                  </a:cubicBezTo>
                  <a:cubicBezTo>
                    <a:pt x="7000" y="2686"/>
                    <a:pt x="7035" y="2650"/>
                    <a:pt x="7070" y="2615"/>
                  </a:cubicBezTo>
                  <a:cubicBezTo>
                    <a:pt x="7094" y="2580"/>
                    <a:pt x="7117" y="2533"/>
                    <a:pt x="7140" y="2498"/>
                  </a:cubicBezTo>
                  <a:lnTo>
                    <a:pt x="7164" y="2475"/>
                  </a:lnTo>
                  <a:cubicBezTo>
                    <a:pt x="7176" y="2439"/>
                    <a:pt x="7200" y="2392"/>
                    <a:pt x="7223" y="2358"/>
                  </a:cubicBezTo>
                  <a:cubicBezTo>
                    <a:pt x="7223" y="2345"/>
                    <a:pt x="7223" y="2345"/>
                    <a:pt x="7234" y="2334"/>
                  </a:cubicBezTo>
                  <a:cubicBezTo>
                    <a:pt x="7246" y="2298"/>
                    <a:pt x="7258" y="2264"/>
                    <a:pt x="7270" y="2217"/>
                  </a:cubicBezTo>
                  <a:cubicBezTo>
                    <a:pt x="7281" y="2217"/>
                    <a:pt x="7281" y="2205"/>
                    <a:pt x="7281" y="2205"/>
                  </a:cubicBezTo>
                  <a:cubicBezTo>
                    <a:pt x="7293" y="2158"/>
                    <a:pt x="7305" y="2111"/>
                    <a:pt x="7317" y="2076"/>
                  </a:cubicBezTo>
                  <a:lnTo>
                    <a:pt x="7317" y="2041"/>
                  </a:lnTo>
                  <a:cubicBezTo>
                    <a:pt x="7328" y="1994"/>
                    <a:pt x="7340" y="1959"/>
                    <a:pt x="7340" y="1912"/>
                  </a:cubicBezTo>
                  <a:cubicBezTo>
                    <a:pt x="7445" y="1021"/>
                    <a:pt x="6778" y="1"/>
                    <a:pt x="5804"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nvGrpSpPr>
            <p:cNvPr id="1343" name="Google Shape;1343;p30"/>
            <p:cNvGrpSpPr/>
            <p:nvPr/>
          </p:nvGrpSpPr>
          <p:grpSpPr>
            <a:xfrm rot="10800000">
              <a:off x="7826146" y="4169878"/>
              <a:ext cx="1195720" cy="801006"/>
              <a:chOff x="2458950" y="394475"/>
              <a:chExt cx="697050" cy="466950"/>
            </a:xfrm>
          </p:grpSpPr>
          <p:sp>
            <p:nvSpPr>
              <p:cNvPr id="1344" name="Google Shape;1344;p30"/>
              <p:cNvSpPr/>
              <p:nvPr/>
            </p:nvSpPr>
            <p:spPr>
              <a:xfrm>
                <a:off x="2585335" y="394475"/>
                <a:ext cx="88000" cy="100225"/>
              </a:xfrm>
              <a:custGeom>
                <a:avLst/>
                <a:gdLst/>
                <a:ahLst/>
                <a:cxnLst/>
                <a:rect l="l" t="t" r="r" b="b"/>
                <a:pathLst>
                  <a:path w="3520" h="4009" extrusionOk="0">
                    <a:moveTo>
                      <a:pt x="2021" y="1"/>
                    </a:moveTo>
                    <a:cubicBezTo>
                      <a:pt x="1846" y="1"/>
                      <a:pt x="1681" y="99"/>
                      <a:pt x="1636" y="325"/>
                    </a:cubicBezTo>
                    <a:cubicBezTo>
                      <a:pt x="1585" y="645"/>
                      <a:pt x="1502" y="965"/>
                      <a:pt x="1420" y="1284"/>
                    </a:cubicBezTo>
                    <a:cubicBezTo>
                      <a:pt x="1203" y="1192"/>
                      <a:pt x="976" y="1099"/>
                      <a:pt x="749" y="1037"/>
                    </a:cubicBezTo>
                    <a:cubicBezTo>
                      <a:pt x="704" y="1024"/>
                      <a:pt x="661" y="1018"/>
                      <a:pt x="620" y="1018"/>
                    </a:cubicBezTo>
                    <a:cubicBezTo>
                      <a:pt x="159" y="1018"/>
                      <a:pt x="0" y="1761"/>
                      <a:pt x="512" y="1903"/>
                    </a:cubicBezTo>
                    <a:cubicBezTo>
                      <a:pt x="728" y="1965"/>
                      <a:pt x="945" y="2048"/>
                      <a:pt x="1152" y="2141"/>
                    </a:cubicBezTo>
                    <a:cubicBezTo>
                      <a:pt x="1007" y="2584"/>
                      <a:pt x="842" y="3028"/>
                      <a:pt x="677" y="3461"/>
                    </a:cubicBezTo>
                    <a:cubicBezTo>
                      <a:pt x="552" y="3791"/>
                      <a:pt x="823" y="4008"/>
                      <a:pt x="1099" y="4008"/>
                    </a:cubicBezTo>
                    <a:cubicBezTo>
                      <a:pt x="1281" y="4008"/>
                      <a:pt x="1466" y="3915"/>
                      <a:pt x="1544" y="3698"/>
                    </a:cubicBezTo>
                    <a:cubicBezTo>
                      <a:pt x="1698" y="3306"/>
                      <a:pt x="1842" y="2904"/>
                      <a:pt x="1977" y="2512"/>
                    </a:cubicBezTo>
                    <a:cubicBezTo>
                      <a:pt x="2224" y="2615"/>
                      <a:pt x="2472" y="2698"/>
                      <a:pt x="2740" y="2749"/>
                    </a:cubicBezTo>
                    <a:cubicBezTo>
                      <a:pt x="2775" y="2756"/>
                      <a:pt x="2809" y="2759"/>
                      <a:pt x="2841" y="2759"/>
                    </a:cubicBezTo>
                    <a:cubicBezTo>
                      <a:pt x="3334" y="2759"/>
                      <a:pt x="3519" y="1990"/>
                      <a:pt x="2977" y="1883"/>
                    </a:cubicBezTo>
                    <a:cubicBezTo>
                      <a:pt x="2729" y="1831"/>
                      <a:pt x="2482" y="1749"/>
                      <a:pt x="2255" y="1656"/>
                    </a:cubicBezTo>
                    <a:cubicBezTo>
                      <a:pt x="2358" y="1295"/>
                      <a:pt x="2441" y="934"/>
                      <a:pt x="2513" y="573"/>
                    </a:cubicBezTo>
                    <a:cubicBezTo>
                      <a:pt x="2575" y="225"/>
                      <a:pt x="2286" y="1"/>
                      <a:pt x="2021"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45" name="Google Shape;1345;p30"/>
              <p:cNvSpPr/>
              <p:nvPr/>
            </p:nvSpPr>
            <p:spPr>
              <a:xfrm>
                <a:off x="2458950" y="728400"/>
                <a:ext cx="67825" cy="58925"/>
              </a:xfrm>
              <a:custGeom>
                <a:avLst/>
                <a:gdLst/>
                <a:ahLst/>
                <a:cxnLst/>
                <a:rect l="l" t="t" r="r" b="b"/>
                <a:pathLst>
                  <a:path w="2713" h="2357" extrusionOk="0">
                    <a:moveTo>
                      <a:pt x="1510" y="0"/>
                    </a:moveTo>
                    <a:cubicBezTo>
                      <a:pt x="1288" y="0"/>
                      <a:pt x="1065" y="67"/>
                      <a:pt x="877" y="205"/>
                    </a:cubicBezTo>
                    <a:cubicBezTo>
                      <a:pt x="774" y="287"/>
                      <a:pt x="671" y="370"/>
                      <a:pt x="558" y="452"/>
                    </a:cubicBezTo>
                    <a:cubicBezTo>
                      <a:pt x="93" y="792"/>
                      <a:pt x="0" y="1473"/>
                      <a:pt x="351" y="1938"/>
                    </a:cubicBezTo>
                    <a:cubicBezTo>
                      <a:pt x="552" y="2212"/>
                      <a:pt x="872" y="2357"/>
                      <a:pt x="1196" y="2357"/>
                    </a:cubicBezTo>
                    <a:cubicBezTo>
                      <a:pt x="1421" y="2357"/>
                      <a:pt x="1647" y="2288"/>
                      <a:pt x="1837" y="2144"/>
                    </a:cubicBezTo>
                    <a:cubicBezTo>
                      <a:pt x="1940" y="2072"/>
                      <a:pt x="2053" y="1989"/>
                      <a:pt x="2156" y="1906"/>
                    </a:cubicBezTo>
                    <a:cubicBezTo>
                      <a:pt x="2621" y="1556"/>
                      <a:pt x="2713" y="886"/>
                      <a:pt x="2362" y="421"/>
                    </a:cubicBezTo>
                    <a:cubicBezTo>
                      <a:pt x="2160" y="145"/>
                      <a:pt x="1837" y="0"/>
                      <a:pt x="1510"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46" name="Google Shape;1346;p30"/>
              <p:cNvSpPr/>
              <p:nvPr/>
            </p:nvSpPr>
            <p:spPr>
              <a:xfrm>
                <a:off x="2521600" y="807300"/>
                <a:ext cx="63725" cy="54125"/>
              </a:xfrm>
              <a:custGeom>
                <a:avLst/>
                <a:gdLst/>
                <a:ahLst/>
                <a:cxnLst/>
                <a:rect l="l" t="t" r="r" b="b"/>
                <a:pathLst>
                  <a:path w="2549" h="2165" extrusionOk="0">
                    <a:moveTo>
                      <a:pt x="1157" y="1"/>
                    </a:moveTo>
                    <a:cubicBezTo>
                      <a:pt x="631" y="1"/>
                      <a:pt x="159" y="384"/>
                      <a:pt x="83" y="917"/>
                    </a:cubicBezTo>
                    <a:cubicBezTo>
                      <a:pt x="1" y="1484"/>
                      <a:pt x="413" y="2031"/>
                      <a:pt x="991" y="2113"/>
                    </a:cubicBezTo>
                    <a:lnTo>
                      <a:pt x="1270" y="2154"/>
                    </a:lnTo>
                    <a:cubicBezTo>
                      <a:pt x="1319" y="2162"/>
                      <a:pt x="1367" y="2165"/>
                      <a:pt x="1415" y="2165"/>
                    </a:cubicBezTo>
                    <a:cubicBezTo>
                      <a:pt x="1927" y="2165"/>
                      <a:pt x="2391" y="1776"/>
                      <a:pt x="2466" y="1257"/>
                    </a:cubicBezTo>
                    <a:cubicBezTo>
                      <a:pt x="2549" y="680"/>
                      <a:pt x="2136" y="133"/>
                      <a:pt x="1569" y="50"/>
                    </a:cubicBezTo>
                    <a:lnTo>
                      <a:pt x="1290" y="9"/>
                    </a:lnTo>
                    <a:cubicBezTo>
                      <a:pt x="1246" y="3"/>
                      <a:pt x="1201" y="1"/>
                      <a:pt x="1157" y="1"/>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47" name="Google Shape;1347;p30"/>
              <p:cNvSpPr/>
              <p:nvPr/>
            </p:nvSpPr>
            <p:spPr>
              <a:xfrm>
                <a:off x="2562825" y="714100"/>
                <a:ext cx="72325" cy="53275"/>
              </a:xfrm>
              <a:custGeom>
                <a:avLst/>
                <a:gdLst/>
                <a:ahLst/>
                <a:cxnLst/>
                <a:rect l="l" t="t" r="r" b="b"/>
                <a:pathLst>
                  <a:path w="2893" h="2131" extrusionOk="0">
                    <a:moveTo>
                      <a:pt x="1426" y="1"/>
                    </a:moveTo>
                    <a:cubicBezTo>
                      <a:pt x="216" y="1"/>
                      <a:pt x="1" y="1930"/>
                      <a:pt x="1302" y="2118"/>
                    </a:cubicBezTo>
                    <a:cubicBezTo>
                      <a:pt x="1362" y="2127"/>
                      <a:pt x="1420" y="2131"/>
                      <a:pt x="1475" y="2131"/>
                    </a:cubicBezTo>
                    <a:cubicBezTo>
                      <a:pt x="2677" y="2131"/>
                      <a:pt x="2892" y="200"/>
                      <a:pt x="1601" y="14"/>
                    </a:cubicBezTo>
                    <a:cubicBezTo>
                      <a:pt x="1541" y="5"/>
                      <a:pt x="1482" y="1"/>
                      <a:pt x="1426" y="1"/>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48" name="Google Shape;1348;p30"/>
              <p:cNvSpPr/>
              <p:nvPr/>
            </p:nvSpPr>
            <p:spPr>
              <a:xfrm>
                <a:off x="3033750" y="467675"/>
                <a:ext cx="46950" cy="40975"/>
              </a:xfrm>
              <a:custGeom>
                <a:avLst/>
                <a:gdLst/>
                <a:ahLst/>
                <a:cxnLst/>
                <a:rect l="l" t="t" r="r" b="b"/>
                <a:pathLst>
                  <a:path w="1878" h="1639" extrusionOk="0">
                    <a:moveTo>
                      <a:pt x="1045" y="0"/>
                    </a:moveTo>
                    <a:cubicBezTo>
                      <a:pt x="892" y="0"/>
                      <a:pt x="739" y="47"/>
                      <a:pt x="610" y="143"/>
                    </a:cubicBezTo>
                    <a:cubicBezTo>
                      <a:pt x="527" y="205"/>
                      <a:pt x="454" y="257"/>
                      <a:pt x="383" y="319"/>
                    </a:cubicBezTo>
                    <a:cubicBezTo>
                      <a:pt x="62" y="556"/>
                      <a:pt x="1" y="1020"/>
                      <a:pt x="238" y="1350"/>
                    </a:cubicBezTo>
                    <a:cubicBezTo>
                      <a:pt x="378" y="1539"/>
                      <a:pt x="602" y="1638"/>
                      <a:pt x="828" y="1638"/>
                    </a:cubicBezTo>
                    <a:cubicBezTo>
                      <a:pt x="983" y="1638"/>
                      <a:pt x="1139" y="1591"/>
                      <a:pt x="1270" y="1495"/>
                    </a:cubicBezTo>
                    <a:cubicBezTo>
                      <a:pt x="1342" y="1433"/>
                      <a:pt x="1414" y="1381"/>
                      <a:pt x="1486" y="1330"/>
                    </a:cubicBezTo>
                    <a:cubicBezTo>
                      <a:pt x="1816" y="1082"/>
                      <a:pt x="1878" y="617"/>
                      <a:pt x="1641" y="298"/>
                    </a:cubicBezTo>
                    <a:cubicBezTo>
                      <a:pt x="1494" y="102"/>
                      <a:pt x="1269" y="0"/>
                      <a:pt x="1045"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49" name="Google Shape;1349;p30"/>
              <p:cNvSpPr/>
              <p:nvPr/>
            </p:nvSpPr>
            <p:spPr>
              <a:xfrm>
                <a:off x="3077075" y="522600"/>
                <a:ext cx="44125" cy="37525"/>
              </a:xfrm>
              <a:custGeom>
                <a:avLst/>
                <a:gdLst/>
                <a:ahLst/>
                <a:cxnLst/>
                <a:rect l="l" t="t" r="r" b="b"/>
                <a:pathLst>
                  <a:path w="1765" h="1501" extrusionOk="0">
                    <a:moveTo>
                      <a:pt x="789" y="1"/>
                    </a:moveTo>
                    <a:cubicBezTo>
                      <a:pt x="429" y="1"/>
                      <a:pt x="110" y="272"/>
                      <a:pt x="62" y="628"/>
                    </a:cubicBezTo>
                    <a:cubicBezTo>
                      <a:pt x="1" y="1031"/>
                      <a:pt x="289" y="1402"/>
                      <a:pt x="681" y="1464"/>
                    </a:cubicBezTo>
                    <a:lnTo>
                      <a:pt x="878" y="1494"/>
                    </a:lnTo>
                    <a:cubicBezTo>
                      <a:pt x="910" y="1499"/>
                      <a:pt x="942" y="1501"/>
                      <a:pt x="974" y="1501"/>
                    </a:cubicBezTo>
                    <a:cubicBezTo>
                      <a:pt x="1339" y="1501"/>
                      <a:pt x="1666" y="1235"/>
                      <a:pt x="1713" y="866"/>
                    </a:cubicBezTo>
                    <a:cubicBezTo>
                      <a:pt x="1765" y="463"/>
                      <a:pt x="1486" y="91"/>
                      <a:pt x="1084" y="30"/>
                    </a:cubicBezTo>
                    <a:lnTo>
                      <a:pt x="898" y="9"/>
                    </a:lnTo>
                    <a:cubicBezTo>
                      <a:pt x="862" y="3"/>
                      <a:pt x="825" y="1"/>
                      <a:pt x="789"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50" name="Google Shape;1350;p30"/>
              <p:cNvSpPr/>
              <p:nvPr/>
            </p:nvSpPr>
            <p:spPr>
              <a:xfrm>
                <a:off x="3105725" y="457875"/>
                <a:ext cx="50275" cy="36825"/>
              </a:xfrm>
              <a:custGeom>
                <a:avLst/>
                <a:gdLst/>
                <a:ahLst/>
                <a:cxnLst/>
                <a:rect l="l" t="t" r="r" b="b"/>
                <a:pathLst>
                  <a:path w="2011" h="1473" extrusionOk="0">
                    <a:moveTo>
                      <a:pt x="983" y="0"/>
                    </a:moveTo>
                    <a:cubicBezTo>
                      <a:pt x="149" y="0"/>
                      <a:pt x="0" y="1336"/>
                      <a:pt x="897" y="1463"/>
                    </a:cubicBezTo>
                    <a:cubicBezTo>
                      <a:pt x="938" y="1469"/>
                      <a:pt x="978" y="1472"/>
                      <a:pt x="1017" y="1472"/>
                    </a:cubicBezTo>
                    <a:cubicBezTo>
                      <a:pt x="1853" y="1472"/>
                      <a:pt x="2010" y="137"/>
                      <a:pt x="1103" y="9"/>
                    </a:cubicBezTo>
                    <a:cubicBezTo>
                      <a:pt x="1062" y="3"/>
                      <a:pt x="1022" y="0"/>
                      <a:pt x="983"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351" name="Google Shape;1351;p30"/>
            <p:cNvGrpSpPr/>
            <p:nvPr/>
          </p:nvGrpSpPr>
          <p:grpSpPr>
            <a:xfrm>
              <a:off x="99316" y="230981"/>
              <a:ext cx="1195720" cy="842731"/>
              <a:chOff x="2458950" y="370151"/>
              <a:chExt cx="697050" cy="491274"/>
            </a:xfrm>
          </p:grpSpPr>
          <p:sp>
            <p:nvSpPr>
              <p:cNvPr id="1352" name="Google Shape;1352;p30"/>
              <p:cNvSpPr/>
              <p:nvPr/>
            </p:nvSpPr>
            <p:spPr>
              <a:xfrm>
                <a:off x="2820776" y="370151"/>
                <a:ext cx="88000" cy="100225"/>
              </a:xfrm>
              <a:custGeom>
                <a:avLst/>
                <a:gdLst/>
                <a:ahLst/>
                <a:cxnLst/>
                <a:rect l="l" t="t" r="r" b="b"/>
                <a:pathLst>
                  <a:path w="3520" h="4009" extrusionOk="0">
                    <a:moveTo>
                      <a:pt x="2021" y="1"/>
                    </a:moveTo>
                    <a:cubicBezTo>
                      <a:pt x="1846" y="1"/>
                      <a:pt x="1681" y="99"/>
                      <a:pt x="1636" y="325"/>
                    </a:cubicBezTo>
                    <a:cubicBezTo>
                      <a:pt x="1585" y="645"/>
                      <a:pt x="1502" y="965"/>
                      <a:pt x="1420" y="1284"/>
                    </a:cubicBezTo>
                    <a:cubicBezTo>
                      <a:pt x="1203" y="1192"/>
                      <a:pt x="976" y="1099"/>
                      <a:pt x="749" y="1037"/>
                    </a:cubicBezTo>
                    <a:cubicBezTo>
                      <a:pt x="704" y="1024"/>
                      <a:pt x="661" y="1018"/>
                      <a:pt x="620" y="1018"/>
                    </a:cubicBezTo>
                    <a:cubicBezTo>
                      <a:pt x="159" y="1018"/>
                      <a:pt x="0" y="1761"/>
                      <a:pt x="512" y="1903"/>
                    </a:cubicBezTo>
                    <a:cubicBezTo>
                      <a:pt x="728" y="1965"/>
                      <a:pt x="945" y="2048"/>
                      <a:pt x="1152" y="2141"/>
                    </a:cubicBezTo>
                    <a:cubicBezTo>
                      <a:pt x="1007" y="2584"/>
                      <a:pt x="842" y="3028"/>
                      <a:pt x="677" y="3461"/>
                    </a:cubicBezTo>
                    <a:cubicBezTo>
                      <a:pt x="552" y="3791"/>
                      <a:pt x="823" y="4008"/>
                      <a:pt x="1099" y="4008"/>
                    </a:cubicBezTo>
                    <a:cubicBezTo>
                      <a:pt x="1281" y="4008"/>
                      <a:pt x="1466" y="3915"/>
                      <a:pt x="1544" y="3698"/>
                    </a:cubicBezTo>
                    <a:cubicBezTo>
                      <a:pt x="1698" y="3306"/>
                      <a:pt x="1842" y="2904"/>
                      <a:pt x="1977" y="2512"/>
                    </a:cubicBezTo>
                    <a:cubicBezTo>
                      <a:pt x="2224" y="2615"/>
                      <a:pt x="2472" y="2698"/>
                      <a:pt x="2740" y="2749"/>
                    </a:cubicBezTo>
                    <a:cubicBezTo>
                      <a:pt x="2775" y="2756"/>
                      <a:pt x="2809" y="2759"/>
                      <a:pt x="2841" y="2759"/>
                    </a:cubicBezTo>
                    <a:cubicBezTo>
                      <a:pt x="3334" y="2759"/>
                      <a:pt x="3519" y="1990"/>
                      <a:pt x="2977" y="1883"/>
                    </a:cubicBezTo>
                    <a:cubicBezTo>
                      <a:pt x="2729" y="1831"/>
                      <a:pt x="2482" y="1749"/>
                      <a:pt x="2255" y="1656"/>
                    </a:cubicBezTo>
                    <a:cubicBezTo>
                      <a:pt x="2358" y="1295"/>
                      <a:pt x="2441" y="934"/>
                      <a:pt x="2513" y="573"/>
                    </a:cubicBezTo>
                    <a:cubicBezTo>
                      <a:pt x="2575" y="225"/>
                      <a:pt x="2286" y="1"/>
                      <a:pt x="2021" y="1"/>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53" name="Google Shape;1353;p30"/>
              <p:cNvSpPr/>
              <p:nvPr/>
            </p:nvSpPr>
            <p:spPr>
              <a:xfrm>
                <a:off x="2458950" y="728400"/>
                <a:ext cx="67825" cy="58925"/>
              </a:xfrm>
              <a:custGeom>
                <a:avLst/>
                <a:gdLst/>
                <a:ahLst/>
                <a:cxnLst/>
                <a:rect l="l" t="t" r="r" b="b"/>
                <a:pathLst>
                  <a:path w="2713" h="2357" extrusionOk="0">
                    <a:moveTo>
                      <a:pt x="1510" y="0"/>
                    </a:moveTo>
                    <a:cubicBezTo>
                      <a:pt x="1288" y="0"/>
                      <a:pt x="1065" y="67"/>
                      <a:pt x="877" y="205"/>
                    </a:cubicBezTo>
                    <a:cubicBezTo>
                      <a:pt x="774" y="287"/>
                      <a:pt x="671" y="370"/>
                      <a:pt x="558" y="452"/>
                    </a:cubicBezTo>
                    <a:cubicBezTo>
                      <a:pt x="93" y="792"/>
                      <a:pt x="0" y="1473"/>
                      <a:pt x="351" y="1938"/>
                    </a:cubicBezTo>
                    <a:cubicBezTo>
                      <a:pt x="552" y="2212"/>
                      <a:pt x="872" y="2357"/>
                      <a:pt x="1196" y="2357"/>
                    </a:cubicBezTo>
                    <a:cubicBezTo>
                      <a:pt x="1421" y="2357"/>
                      <a:pt x="1647" y="2288"/>
                      <a:pt x="1837" y="2144"/>
                    </a:cubicBezTo>
                    <a:cubicBezTo>
                      <a:pt x="1940" y="2072"/>
                      <a:pt x="2053" y="1989"/>
                      <a:pt x="2156" y="1906"/>
                    </a:cubicBezTo>
                    <a:cubicBezTo>
                      <a:pt x="2621" y="1556"/>
                      <a:pt x="2713" y="886"/>
                      <a:pt x="2362" y="421"/>
                    </a:cubicBezTo>
                    <a:cubicBezTo>
                      <a:pt x="2160" y="145"/>
                      <a:pt x="1837" y="0"/>
                      <a:pt x="1510"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54" name="Google Shape;1354;p30"/>
              <p:cNvSpPr/>
              <p:nvPr/>
            </p:nvSpPr>
            <p:spPr>
              <a:xfrm>
                <a:off x="2521600" y="807300"/>
                <a:ext cx="63725" cy="54125"/>
              </a:xfrm>
              <a:custGeom>
                <a:avLst/>
                <a:gdLst/>
                <a:ahLst/>
                <a:cxnLst/>
                <a:rect l="l" t="t" r="r" b="b"/>
                <a:pathLst>
                  <a:path w="2549" h="2165" extrusionOk="0">
                    <a:moveTo>
                      <a:pt x="1157" y="1"/>
                    </a:moveTo>
                    <a:cubicBezTo>
                      <a:pt x="631" y="1"/>
                      <a:pt x="159" y="384"/>
                      <a:pt x="83" y="917"/>
                    </a:cubicBezTo>
                    <a:cubicBezTo>
                      <a:pt x="1" y="1484"/>
                      <a:pt x="413" y="2031"/>
                      <a:pt x="991" y="2113"/>
                    </a:cubicBezTo>
                    <a:lnTo>
                      <a:pt x="1270" y="2154"/>
                    </a:lnTo>
                    <a:cubicBezTo>
                      <a:pt x="1319" y="2162"/>
                      <a:pt x="1367" y="2165"/>
                      <a:pt x="1415" y="2165"/>
                    </a:cubicBezTo>
                    <a:cubicBezTo>
                      <a:pt x="1927" y="2165"/>
                      <a:pt x="2391" y="1776"/>
                      <a:pt x="2466" y="1257"/>
                    </a:cubicBezTo>
                    <a:cubicBezTo>
                      <a:pt x="2549" y="680"/>
                      <a:pt x="2136" y="133"/>
                      <a:pt x="1569" y="50"/>
                    </a:cubicBezTo>
                    <a:lnTo>
                      <a:pt x="1290" y="9"/>
                    </a:lnTo>
                    <a:cubicBezTo>
                      <a:pt x="1246" y="3"/>
                      <a:pt x="1201" y="1"/>
                      <a:pt x="1157"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55" name="Google Shape;1355;p30"/>
              <p:cNvSpPr/>
              <p:nvPr/>
            </p:nvSpPr>
            <p:spPr>
              <a:xfrm>
                <a:off x="2562825" y="714100"/>
                <a:ext cx="72325" cy="53275"/>
              </a:xfrm>
              <a:custGeom>
                <a:avLst/>
                <a:gdLst/>
                <a:ahLst/>
                <a:cxnLst/>
                <a:rect l="l" t="t" r="r" b="b"/>
                <a:pathLst>
                  <a:path w="2893" h="2131" extrusionOk="0">
                    <a:moveTo>
                      <a:pt x="1426" y="1"/>
                    </a:moveTo>
                    <a:cubicBezTo>
                      <a:pt x="216" y="1"/>
                      <a:pt x="1" y="1930"/>
                      <a:pt x="1302" y="2118"/>
                    </a:cubicBezTo>
                    <a:cubicBezTo>
                      <a:pt x="1362" y="2127"/>
                      <a:pt x="1420" y="2131"/>
                      <a:pt x="1475" y="2131"/>
                    </a:cubicBezTo>
                    <a:cubicBezTo>
                      <a:pt x="2677" y="2131"/>
                      <a:pt x="2892" y="200"/>
                      <a:pt x="1601" y="14"/>
                    </a:cubicBezTo>
                    <a:cubicBezTo>
                      <a:pt x="1541" y="5"/>
                      <a:pt x="1482" y="1"/>
                      <a:pt x="1426"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56" name="Google Shape;1356;p30"/>
              <p:cNvSpPr/>
              <p:nvPr/>
            </p:nvSpPr>
            <p:spPr>
              <a:xfrm>
                <a:off x="3033750" y="467675"/>
                <a:ext cx="46950" cy="40975"/>
              </a:xfrm>
              <a:custGeom>
                <a:avLst/>
                <a:gdLst/>
                <a:ahLst/>
                <a:cxnLst/>
                <a:rect l="l" t="t" r="r" b="b"/>
                <a:pathLst>
                  <a:path w="1878" h="1639" extrusionOk="0">
                    <a:moveTo>
                      <a:pt x="1045" y="0"/>
                    </a:moveTo>
                    <a:cubicBezTo>
                      <a:pt x="892" y="0"/>
                      <a:pt x="739" y="47"/>
                      <a:pt x="610" y="143"/>
                    </a:cubicBezTo>
                    <a:cubicBezTo>
                      <a:pt x="527" y="205"/>
                      <a:pt x="454" y="257"/>
                      <a:pt x="383" y="319"/>
                    </a:cubicBezTo>
                    <a:cubicBezTo>
                      <a:pt x="62" y="556"/>
                      <a:pt x="1" y="1020"/>
                      <a:pt x="238" y="1350"/>
                    </a:cubicBezTo>
                    <a:cubicBezTo>
                      <a:pt x="378" y="1539"/>
                      <a:pt x="602" y="1638"/>
                      <a:pt x="828" y="1638"/>
                    </a:cubicBezTo>
                    <a:cubicBezTo>
                      <a:pt x="983" y="1638"/>
                      <a:pt x="1139" y="1591"/>
                      <a:pt x="1270" y="1495"/>
                    </a:cubicBezTo>
                    <a:cubicBezTo>
                      <a:pt x="1342" y="1433"/>
                      <a:pt x="1414" y="1381"/>
                      <a:pt x="1486" y="1330"/>
                    </a:cubicBezTo>
                    <a:cubicBezTo>
                      <a:pt x="1816" y="1082"/>
                      <a:pt x="1878" y="617"/>
                      <a:pt x="1641" y="298"/>
                    </a:cubicBezTo>
                    <a:cubicBezTo>
                      <a:pt x="1494" y="102"/>
                      <a:pt x="1269" y="0"/>
                      <a:pt x="1045"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57" name="Google Shape;1357;p30"/>
              <p:cNvSpPr/>
              <p:nvPr/>
            </p:nvSpPr>
            <p:spPr>
              <a:xfrm>
                <a:off x="3077075" y="522600"/>
                <a:ext cx="44125" cy="37525"/>
              </a:xfrm>
              <a:custGeom>
                <a:avLst/>
                <a:gdLst/>
                <a:ahLst/>
                <a:cxnLst/>
                <a:rect l="l" t="t" r="r" b="b"/>
                <a:pathLst>
                  <a:path w="1765" h="1501" extrusionOk="0">
                    <a:moveTo>
                      <a:pt x="789" y="1"/>
                    </a:moveTo>
                    <a:cubicBezTo>
                      <a:pt x="429" y="1"/>
                      <a:pt x="110" y="272"/>
                      <a:pt x="62" y="628"/>
                    </a:cubicBezTo>
                    <a:cubicBezTo>
                      <a:pt x="1" y="1031"/>
                      <a:pt x="289" y="1402"/>
                      <a:pt x="681" y="1464"/>
                    </a:cubicBezTo>
                    <a:lnTo>
                      <a:pt x="878" y="1494"/>
                    </a:lnTo>
                    <a:cubicBezTo>
                      <a:pt x="910" y="1499"/>
                      <a:pt x="942" y="1501"/>
                      <a:pt x="974" y="1501"/>
                    </a:cubicBezTo>
                    <a:cubicBezTo>
                      <a:pt x="1339" y="1501"/>
                      <a:pt x="1666" y="1235"/>
                      <a:pt x="1713" y="866"/>
                    </a:cubicBezTo>
                    <a:cubicBezTo>
                      <a:pt x="1765" y="463"/>
                      <a:pt x="1486" y="91"/>
                      <a:pt x="1084" y="30"/>
                    </a:cubicBezTo>
                    <a:lnTo>
                      <a:pt x="898" y="9"/>
                    </a:lnTo>
                    <a:cubicBezTo>
                      <a:pt x="862" y="3"/>
                      <a:pt x="825" y="1"/>
                      <a:pt x="789"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58" name="Google Shape;1358;p30"/>
              <p:cNvSpPr/>
              <p:nvPr/>
            </p:nvSpPr>
            <p:spPr>
              <a:xfrm>
                <a:off x="3105725" y="457875"/>
                <a:ext cx="50275" cy="36825"/>
              </a:xfrm>
              <a:custGeom>
                <a:avLst/>
                <a:gdLst/>
                <a:ahLst/>
                <a:cxnLst/>
                <a:rect l="l" t="t" r="r" b="b"/>
                <a:pathLst>
                  <a:path w="2011" h="1473" extrusionOk="0">
                    <a:moveTo>
                      <a:pt x="983" y="0"/>
                    </a:moveTo>
                    <a:cubicBezTo>
                      <a:pt x="149" y="0"/>
                      <a:pt x="0" y="1336"/>
                      <a:pt x="897" y="1463"/>
                    </a:cubicBezTo>
                    <a:cubicBezTo>
                      <a:pt x="938" y="1469"/>
                      <a:pt x="978" y="1472"/>
                      <a:pt x="1017" y="1472"/>
                    </a:cubicBezTo>
                    <a:cubicBezTo>
                      <a:pt x="1853" y="1472"/>
                      <a:pt x="2010" y="137"/>
                      <a:pt x="1103" y="9"/>
                    </a:cubicBezTo>
                    <a:cubicBezTo>
                      <a:pt x="1062" y="3"/>
                      <a:pt x="1022" y="0"/>
                      <a:pt x="983"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sp>
        <p:nvSpPr>
          <p:cNvPr id="1359" name="Google Shape;1359;p30"/>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60" name="Google Shape;1360;p30"/>
          <p:cNvSpPr txBox="1">
            <a:spLocks noGrp="1"/>
          </p:cNvSpPr>
          <p:nvPr>
            <p:ph type="title" idx="2"/>
          </p:nvPr>
        </p:nvSpPr>
        <p:spPr>
          <a:xfrm>
            <a:off x="3512333" y="2442367"/>
            <a:ext cx="2079200" cy="4156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2500"/>
              <a:buNone/>
              <a:defRPr sz="2800">
                <a:solidFill>
                  <a:schemeClr val="l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61" name="Google Shape;1361;p30"/>
          <p:cNvSpPr txBox="1">
            <a:spLocks noGrp="1"/>
          </p:cNvSpPr>
          <p:nvPr>
            <p:ph type="subTitle" idx="1"/>
          </p:nvPr>
        </p:nvSpPr>
        <p:spPr>
          <a:xfrm>
            <a:off x="3233133" y="2955164"/>
            <a:ext cx="2637600" cy="8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62" name="Google Shape;1362;p30"/>
          <p:cNvSpPr txBox="1">
            <a:spLocks noGrp="1"/>
          </p:cNvSpPr>
          <p:nvPr>
            <p:ph type="title" idx="3"/>
          </p:nvPr>
        </p:nvSpPr>
        <p:spPr>
          <a:xfrm>
            <a:off x="6600467" y="2442367"/>
            <a:ext cx="2079200" cy="415600"/>
          </a:xfrm>
          <a:prstGeom prst="rect">
            <a:avLst/>
          </a:prstGeom>
          <a:solidFill>
            <a:schemeClr val="accent4"/>
          </a:solidFill>
        </p:spPr>
        <p:txBody>
          <a:bodyPr spcFirstLastPara="1" wrap="square" lIns="91425" tIns="91425" rIns="91425" bIns="91425" anchor="ctr" anchorCtr="0">
            <a:noAutofit/>
          </a:bodyPr>
          <a:lstStyle>
            <a:lvl1pPr lvl="0" algn="ctr" rtl="0">
              <a:spcBef>
                <a:spcPts val="0"/>
              </a:spcBef>
              <a:spcAft>
                <a:spcPts val="0"/>
              </a:spcAft>
              <a:buSzPts val="2500"/>
              <a:buNone/>
              <a:defRPr sz="2800">
                <a:solidFill>
                  <a:schemeClr val="l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63" name="Google Shape;1363;p30"/>
          <p:cNvSpPr txBox="1">
            <a:spLocks noGrp="1"/>
          </p:cNvSpPr>
          <p:nvPr>
            <p:ph type="subTitle" idx="4"/>
          </p:nvPr>
        </p:nvSpPr>
        <p:spPr>
          <a:xfrm>
            <a:off x="6321272" y="2955164"/>
            <a:ext cx="2637600" cy="8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64" name="Google Shape;1364;p30"/>
          <p:cNvSpPr txBox="1">
            <a:spLocks noGrp="1"/>
          </p:cNvSpPr>
          <p:nvPr>
            <p:ph type="title" idx="5"/>
          </p:nvPr>
        </p:nvSpPr>
        <p:spPr>
          <a:xfrm>
            <a:off x="3512333" y="4341267"/>
            <a:ext cx="2079200" cy="4156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2500"/>
              <a:buNone/>
              <a:defRPr sz="2800">
                <a:solidFill>
                  <a:schemeClr val="l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65" name="Google Shape;1365;p30"/>
          <p:cNvSpPr txBox="1">
            <a:spLocks noGrp="1"/>
          </p:cNvSpPr>
          <p:nvPr>
            <p:ph type="subTitle" idx="6"/>
          </p:nvPr>
        </p:nvSpPr>
        <p:spPr>
          <a:xfrm>
            <a:off x="3233133" y="4866364"/>
            <a:ext cx="2637600" cy="8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66" name="Google Shape;1366;p30"/>
          <p:cNvSpPr txBox="1">
            <a:spLocks noGrp="1"/>
          </p:cNvSpPr>
          <p:nvPr>
            <p:ph type="title" idx="7"/>
          </p:nvPr>
        </p:nvSpPr>
        <p:spPr>
          <a:xfrm>
            <a:off x="6600467" y="4341267"/>
            <a:ext cx="2079200" cy="4156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2500"/>
              <a:buNone/>
              <a:defRPr sz="2800">
                <a:solidFill>
                  <a:schemeClr val="l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67" name="Google Shape;1367;p30"/>
          <p:cNvSpPr txBox="1">
            <a:spLocks noGrp="1"/>
          </p:cNvSpPr>
          <p:nvPr>
            <p:ph type="subTitle" idx="8"/>
          </p:nvPr>
        </p:nvSpPr>
        <p:spPr>
          <a:xfrm>
            <a:off x="6321272" y="4866364"/>
            <a:ext cx="2637600" cy="8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44501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06"/>
        <p:cNvGrpSpPr/>
        <p:nvPr/>
      </p:nvGrpSpPr>
      <p:grpSpPr>
        <a:xfrm>
          <a:off x="0" y="0"/>
          <a:ext cx="0" cy="0"/>
          <a:chOff x="0" y="0"/>
          <a:chExt cx="0" cy="0"/>
        </a:xfrm>
      </p:grpSpPr>
      <p:sp>
        <p:nvSpPr>
          <p:cNvPr id="1607" name="Google Shape;1607;p35"/>
          <p:cNvSpPr/>
          <p:nvPr/>
        </p:nvSpPr>
        <p:spPr>
          <a:xfrm rot="5400000" flipH="1">
            <a:off x="-3113895" y="-4530027"/>
            <a:ext cx="8496701" cy="8657459"/>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nvGrpSpPr>
          <p:cNvPr id="1608" name="Google Shape;1608;p35"/>
          <p:cNvGrpSpPr/>
          <p:nvPr/>
        </p:nvGrpSpPr>
        <p:grpSpPr>
          <a:xfrm rot="-8999737">
            <a:off x="-988997" y="1652814"/>
            <a:ext cx="1782968" cy="1199389"/>
            <a:chOff x="5898017" y="1162960"/>
            <a:chExt cx="1695492" cy="1140544"/>
          </a:xfrm>
        </p:grpSpPr>
        <p:sp>
          <p:nvSpPr>
            <p:cNvPr id="1609" name="Google Shape;1609;p35"/>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10" name="Google Shape;1610;p35"/>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11" name="Google Shape;1611;p35"/>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12" name="Google Shape;1612;p35"/>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13" name="Google Shape;1613;p35"/>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14" name="Google Shape;1614;p35"/>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15" name="Google Shape;1615;p35"/>
            <p:cNvSpPr/>
            <p:nvPr/>
          </p:nvSpPr>
          <p:spPr>
            <a:xfrm>
              <a:off x="6145217" y="1564292"/>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16" name="Google Shape;1616;p35"/>
            <p:cNvSpPr/>
            <p:nvPr/>
          </p:nvSpPr>
          <p:spPr>
            <a:xfrm>
              <a:off x="6607338" y="1465067"/>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17" name="Google Shape;1617;p35"/>
            <p:cNvSpPr/>
            <p:nvPr/>
          </p:nvSpPr>
          <p:spPr>
            <a:xfrm>
              <a:off x="6036570" y="1207676"/>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18" name="Google Shape;1618;p35"/>
            <p:cNvSpPr/>
            <p:nvPr/>
          </p:nvSpPr>
          <p:spPr>
            <a:xfrm>
              <a:off x="6919885" y="1162960"/>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619" name="Google Shape;1619;p35"/>
          <p:cNvSpPr/>
          <p:nvPr/>
        </p:nvSpPr>
        <p:spPr>
          <a:xfrm rot="5400000" flipH="1">
            <a:off x="8637839" y="-899744"/>
            <a:ext cx="8496701" cy="8657459"/>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20" name="Google Shape;1620;p35"/>
          <p:cNvSpPr/>
          <p:nvPr/>
        </p:nvSpPr>
        <p:spPr>
          <a:xfrm rot="7199975">
            <a:off x="577208" y="5399573"/>
            <a:ext cx="1114515" cy="1541931"/>
          </a:xfrm>
          <a:custGeom>
            <a:avLst/>
            <a:gdLst/>
            <a:ahLst/>
            <a:cxnLst/>
            <a:rect l="l" t="t" r="r" b="b"/>
            <a:pathLst>
              <a:path w="7721" h="10682" extrusionOk="0">
                <a:moveTo>
                  <a:pt x="6560" y="1"/>
                </a:moveTo>
                <a:lnTo>
                  <a:pt x="6560" y="54"/>
                </a:lnTo>
                <a:cubicBezTo>
                  <a:pt x="6560" y="150"/>
                  <a:pt x="6592" y="246"/>
                  <a:pt x="6634" y="320"/>
                </a:cubicBezTo>
                <a:lnTo>
                  <a:pt x="5484" y="1332"/>
                </a:lnTo>
                <a:cubicBezTo>
                  <a:pt x="5378" y="1257"/>
                  <a:pt x="5260" y="1215"/>
                  <a:pt x="5133" y="1215"/>
                </a:cubicBezTo>
                <a:lnTo>
                  <a:pt x="5111" y="1215"/>
                </a:lnTo>
                <a:cubicBezTo>
                  <a:pt x="4782" y="1226"/>
                  <a:pt x="4526" y="1503"/>
                  <a:pt x="4536" y="1822"/>
                </a:cubicBezTo>
                <a:cubicBezTo>
                  <a:pt x="4536" y="1928"/>
                  <a:pt x="4569" y="2014"/>
                  <a:pt x="4611" y="2088"/>
                </a:cubicBezTo>
                <a:lnTo>
                  <a:pt x="3610" y="2961"/>
                </a:lnTo>
                <a:cubicBezTo>
                  <a:pt x="3386" y="2748"/>
                  <a:pt x="3078" y="2610"/>
                  <a:pt x="2748" y="2610"/>
                </a:cubicBezTo>
                <a:lnTo>
                  <a:pt x="2705" y="2610"/>
                </a:lnTo>
                <a:cubicBezTo>
                  <a:pt x="2354" y="2620"/>
                  <a:pt x="2045" y="2780"/>
                  <a:pt x="1822" y="3015"/>
                </a:cubicBezTo>
                <a:lnTo>
                  <a:pt x="1108" y="2333"/>
                </a:lnTo>
                <a:cubicBezTo>
                  <a:pt x="1172" y="2237"/>
                  <a:pt x="1204" y="2120"/>
                  <a:pt x="1204" y="2003"/>
                </a:cubicBezTo>
                <a:cubicBezTo>
                  <a:pt x="1193" y="1683"/>
                  <a:pt x="927" y="1428"/>
                  <a:pt x="608" y="1428"/>
                </a:cubicBezTo>
                <a:lnTo>
                  <a:pt x="586" y="1428"/>
                </a:lnTo>
                <a:cubicBezTo>
                  <a:pt x="256" y="1439"/>
                  <a:pt x="0" y="1715"/>
                  <a:pt x="11" y="2045"/>
                </a:cubicBezTo>
                <a:cubicBezTo>
                  <a:pt x="22" y="2365"/>
                  <a:pt x="288" y="2620"/>
                  <a:pt x="608" y="2620"/>
                </a:cubicBezTo>
                <a:lnTo>
                  <a:pt x="629" y="2620"/>
                </a:lnTo>
                <a:cubicBezTo>
                  <a:pt x="746" y="2610"/>
                  <a:pt x="852" y="2578"/>
                  <a:pt x="937" y="2514"/>
                </a:cubicBezTo>
                <a:lnTo>
                  <a:pt x="1661" y="3206"/>
                </a:lnTo>
                <a:cubicBezTo>
                  <a:pt x="1534" y="3419"/>
                  <a:pt x="1460" y="3664"/>
                  <a:pt x="1470" y="3930"/>
                </a:cubicBezTo>
                <a:cubicBezTo>
                  <a:pt x="1491" y="4537"/>
                  <a:pt x="1928" y="5027"/>
                  <a:pt x="2503" y="5133"/>
                </a:cubicBezTo>
                <a:lnTo>
                  <a:pt x="2343" y="7018"/>
                </a:lnTo>
                <a:cubicBezTo>
                  <a:pt x="2035" y="7061"/>
                  <a:pt x="1811" y="7316"/>
                  <a:pt x="1822" y="7625"/>
                </a:cubicBezTo>
                <a:cubicBezTo>
                  <a:pt x="1832" y="7827"/>
                  <a:pt x="1928" y="7998"/>
                  <a:pt x="2087" y="8104"/>
                </a:cubicBezTo>
                <a:lnTo>
                  <a:pt x="1545" y="9499"/>
                </a:lnTo>
                <a:lnTo>
                  <a:pt x="1438" y="9499"/>
                </a:lnTo>
                <a:cubicBezTo>
                  <a:pt x="1108" y="9510"/>
                  <a:pt x="852" y="9776"/>
                  <a:pt x="863" y="10106"/>
                </a:cubicBezTo>
                <a:cubicBezTo>
                  <a:pt x="863" y="10426"/>
                  <a:pt x="1129" y="10681"/>
                  <a:pt x="1448" y="10681"/>
                </a:cubicBezTo>
                <a:lnTo>
                  <a:pt x="1470" y="10681"/>
                </a:lnTo>
                <a:cubicBezTo>
                  <a:pt x="1800" y="10670"/>
                  <a:pt x="2056" y="10393"/>
                  <a:pt x="2045" y="10074"/>
                </a:cubicBezTo>
                <a:cubicBezTo>
                  <a:pt x="2035" y="9872"/>
                  <a:pt x="1938" y="9701"/>
                  <a:pt x="1779" y="9595"/>
                </a:cubicBezTo>
                <a:lnTo>
                  <a:pt x="2322" y="8200"/>
                </a:lnTo>
                <a:lnTo>
                  <a:pt x="2428" y="8200"/>
                </a:lnTo>
                <a:cubicBezTo>
                  <a:pt x="2759" y="8189"/>
                  <a:pt x="3014" y="7923"/>
                  <a:pt x="3003" y="7593"/>
                </a:cubicBezTo>
                <a:cubicBezTo>
                  <a:pt x="3003" y="7327"/>
                  <a:pt x="2822" y="7114"/>
                  <a:pt x="2588" y="7039"/>
                </a:cubicBezTo>
                <a:lnTo>
                  <a:pt x="2759" y="5154"/>
                </a:lnTo>
                <a:lnTo>
                  <a:pt x="2780" y="5154"/>
                </a:lnTo>
                <a:cubicBezTo>
                  <a:pt x="3035" y="5154"/>
                  <a:pt x="3270" y="5069"/>
                  <a:pt x="3461" y="4931"/>
                </a:cubicBezTo>
                <a:lnTo>
                  <a:pt x="4153" y="5591"/>
                </a:lnTo>
                <a:cubicBezTo>
                  <a:pt x="4100" y="5687"/>
                  <a:pt x="4068" y="5804"/>
                  <a:pt x="4068" y="5921"/>
                </a:cubicBezTo>
                <a:cubicBezTo>
                  <a:pt x="4079" y="6252"/>
                  <a:pt x="4345" y="6496"/>
                  <a:pt x="4664" y="6496"/>
                </a:cubicBezTo>
                <a:lnTo>
                  <a:pt x="4685" y="6496"/>
                </a:lnTo>
                <a:cubicBezTo>
                  <a:pt x="5005" y="6486"/>
                  <a:pt x="5272" y="6219"/>
                  <a:pt x="5260" y="5889"/>
                </a:cubicBezTo>
                <a:cubicBezTo>
                  <a:pt x="5250" y="5570"/>
                  <a:pt x="4984" y="5314"/>
                  <a:pt x="4664" y="5314"/>
                </a:cubicBezTo>
                <a:lnTo>
                  <a:pt x="4643" y="5314"/>
                </a:lnTo>
                <a:cubicBezTo>
                  <a:pt x="4526" y="5314"/>
                  <a:pt x="4420" y="5357"/>
                  <a:pt x="4335" y="5410"/>
                </a:cubicBezTo>
                <a:lnTo>
                  <a:pt x="3663" y="4771"/>
                </a:lnTo>
                <a:cubicBezTo>
                  <a:pt x="3887" y="4537"/>
                  <a:pt x="4025" y="4207"/>
                  <a:pt x="4015" y="3845"/>
                </a:cubicBezTo>
                <a:cubicBezTo>
                  <a:pt x="4004" y="3590"/>
                  <a:pt x="3919" y="3344"/>
                  <a:pt x="3781" y="3153"/>
                </a:cubicBezTo>
                <a:lnTo>
                  <a:pt x="4771" y="2279"/>
                </a:lnTo>
                <a:cubicBezTo>
                  <a:pt x="4877" y="2354"/>
                  <a:pt x="4995" y="2397"/>
                  <a:pt x="5133" y="2397"/>
                </a:cubicBezTo>
                <a:lnTo>
                  <a:pt x="5144" y="2397"/>
                </a:lnTo>
                <a:cubicBezTo>
                  <a:pt x="5260" y="2397"/>
                  <a:pt x="5367" y="2365"/>
                  <a:pt x="5452" y="2301"/>
                </a:cubicBezTo>
                <a:lnTo>
                  <a:pt x="6613" y="3440"/>
                </a:lnTo>
                <a:cubicBezTo>
                  <a:pt x="6560" y="3536"/>
                  <a:pt x="6528" y="3642"/>
                  <a:pt x="6528" y="3770"/>
                </a:cubicBezTo>
                <a:cubicBezTo>
                  <a:pt x="6538" y="4090"/>
                  <a:pt x="6805" y="4345"/>
                  <a:pt x="7124" y="4345"/>
                </a:cubicBezTo>
                <a:lnTo>
                  <a:pt x="7134" y="4345"/>
                </a:lnTo>
                <a:cubicBezTo>
                  <a:pt x="7465" y="4335"/>
                  <a:pt x="7721" y="4058"/>
                  <a:pt x="7709" y="3728"/>
                </a:cubicBezTo>
                <a:cubicBezTo>
                  <a:pt x="7699" y="3408"/>
                  <a:pt x="7444" y="3153"/>
                  <a:pt x="7124" y="3153"/>
                </a:cubicBezTo>
                <a:lnTo>
                  <a:pt x="7103" y="3153"/>
                </a:lnTo>
                <a:cubicBezTo>
                  <a:pt x="6985" y="3164"/>
                  <a:pt x="6879" y="3195"/>
                  <a:pt x="6794" y="3259"/>
                </a:cubicBezTo>
                <a:lnTo>
                  <a:pt x="5634" y="2120"/>
                </a:lnTo>
                <a:cubicBezTo>
                  <a:pt x="5697" y="2024"/>
                  <a:pt x="5729" y="1917"/>
                  <a:pt x="5719" y="1790"/>
                </a:cubicBezTo>
                <a:cubicBezTo>
                  <a:pt x="5719" y="1694"/>
                  <a:pt x="5697" y="1598"/>
                  <a:pt x="5644" y="1524"/>
                </a:cubicBezTo>
                <a:lnTo>
                  <a:pt x="6794" y="512"/>
                </a:lnTo>
                <a:cubicBezTo>
                  <a:pt x="6836" y="544"/>
                  <a:pt x="6879" y="565"/>
                  <a:pt x="6922" y="587"/>
                </a:cubicBezTo>
                <a:cubicBezTo>
                  <a:pt x="6805" y="395"/>
                  <a:pt x="6687" y="203"/>
                  <a:pt x="65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21" name="Google Shape;1621;p35"/>
          <p:cNvSpPr/>
          <p:nvPr/>
        </p:nvSpPr>
        <p:spPr>
          <a:xfrm>
            <a:off x="7193758" y="5713118"/>
            <a:ext cx="925572" cy="1489548"/>
          </a:xfrm>
          <a:custGeom>
            <a:avLst/>
            <a:gdLst/>
            <a:ahLst/>
            <a:cxnLst/>
            <a:rect l="l" t="t" r="r" b="b"/>
            <a:pathLst>
              <a:path w="6412" h="10319" extrusionOk="0">
                <a:moveTo>
                  <a:pt x="1119" y="1"/>
                </a:moveTo>
                <a:cubicBezTo>
                  <a:pt x="938" y="1"/>
                  <a:pt x="757" y="54"/>
                  <a:pt x="587" y="150"/>
                </a:cubicBezTo>
                <a:cubicBezTo>
                  <a:pt x="140" y="448"/>
                  <a:pt x="1" y="1055"/>
                  <a:pt x="299" y="1502"/>
                </a:cubicBezTo>
                <a:cubicBezTo>
                  <a:pt x="481" y="1790"/>
                  <a:pt x="800" y="1949"/>
                  <a:pt x="1119" y="1949"/>
                </a:cubicBezTo>
                <a:cubicBezTo>
                  <a:pt x="1300" y="1949"/>
                  <a:pt x="1481" y="1906"/>
                  <a:pt x="1652" y="1800"/>
                </a:cubicBezTo>
                <a:lnTo>
                  <a:pt x="1652" y="1790"/>
                </a:lnTo>
                <a:lnTo>
                  <a:pt x="3526" y="3589"/>
                </a:lnTo>
                <a:cubicBezTo>
                  <a:pt x="3046" y="4090"/>
                  <a:pt x="2951" y="4878"/>
                  <a:pt x="3355" y="5495"/>
                </a:cubicBezTo>
                <a:cubicBezTo>
                  <a:pt x="3419" y="5602"/>
                  <a:pt x="3515" y="5708"/>
                  <a:pt x="3611" y="5793"/>
                </a:cubicBezTo>
                <a:lnTo>
                  <a:pt x="1801" y="8444"/>
                </a:lnTo>
                <a:cubicBezTo>
                  <a:pt x="1683" y="8391"/>
                  <a:pt x="1556" y="8370"/>
                  <a:pt x="1428" y="8370"/>
                </a:cubicBezTo>
                <a:cubicBezTo>
                  <a:pt x="1247" y="8370"/>
                  <a:pt x="1066" y="8413"/>
                  <a:pt x="895" y="8519"/>
                </a:cubicBezTo>
                <a:cubicBezTo>
                  <a:pt x="448" y="8817"/>
                  <a:pt x="320" y="9424"/>
                  <a:pt x="608" y="9871"/>
                </a:cubicBezTo>
                <a:cubicBezTo>
                  <a:pt x="800" y="10159"/>
                  <a:pt x="1108" y="10318"/>
                  <a:pt x="1428" y="10318"/>
                </a:cubicBezTo>
                <a:cubicBezTo>
                  <a:pt x="1609" y="10318"/>
                  <a:pt x="1790" y="10266"/>
                  <a:pt x="1960" y="10159"/>
                </a:cubicBezTo>
                <a:cubicBezTo>
                  <a:pt x="2407" y="9871"/>
                  <a:pt x="2546" y="9265"/>
                  <a:pt x="2248" y="8817"/>
                </a:cubicBezTo>
                <a:cubicBezTo>
                  <a:pt x="2194" y="8732"/>
                  <a:pt x="2131" y="8657"/>
                  <a:pt x="2067" y="8604"/>
                </a:cubicBezTo>
                <a:lnTo>
                  <a:pt x="3856" y="5974"/>
                </a:lnTo>
                <a:cubicBezTo>
                  <a:pt x="4101" y="6123"/>
                  <a:pt x="4378" y="6198"/>
                  <a:pt x="4655" y="6198"/>
                </a:cubicBezTo>
                <a:cubicBezTo>
                  <a:pt x="4942" y="6198"/>
                  <a:pt x="5230" y="6123"/>
                  <a:pt x="5485" y="5953"/>
                </a:cubicBezTo>
                <a:cubicBezTo>
                  <a:pt x="6209" y="5495"/>
                  <a:pt x="6411" y="4537"/>
                  <a:pt x="5954" y="3813"/>
                </a:cubicBezTo>
                <a:cubicBezTo>
                  <a:pt x="5655" y="3355"/>
                  <a:pt x="5155" y="3110"/>
                  <a:pt x="4643" y="3110"/>
                </a:cubicBezTo>
                <a:cubicBezTo>
                  <a:pt x="4367" y="3110"/>
                  <a:pt x="4068" y="3184"/>
                  <a:pt x="3813" y="3355"/>
                </a:cubicBezTo>
                <a:cubicBezTo>
                  <a:pt x="3792" y="3366"/>
                  <a:pt x="3781" y="3376"/>
                  <a:pt x="3770" y="3387"/>
                </a:cubicBezTo>
                <a:lnTo>
                  <a:pt x="1886" y="1577"/>
                </a:lnTo>
                <a:cubicBezTo>
                  <a:pt x="2131" y="1257"/>
                  <a:pt x="2173" y="810"/>
                  <a:pt x="1939" y="448"/>
                </a:cubicBezTo>
                <a:cubicBezTo>
                  <a:pt x="1747" y="160"/>
                  <a:pt x="1439" y="1"/>
                  <a:pt x="111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22" name="Google Shape;1622;p35"/>
          <p:cNvSpPr/>
          <p:nvPr/>
        </p:nvSpPr>
        <p:spPr>
          <a:xfrm>
            <a:off x="5949633" y="-393397"/>
            <a:ext cx="1471596" cy="1409383"/>
          </a:xfrm>
          <a:custGeom>
            <a:avLst/>
            <a:gdLst/>
            <a:ahLst/>
            <a:cxnLst/>
            <a:rect l="l" t="t" r="r" b="b"/>
            <a:pathLst>
              <a:path w="14973" h="14340" extrusionOk="0">
                <a:moveTo>
                  <a:pt x="5804" y="1"/>
                </a:moveTo>
                <a:cubicBezTo>
                  <a:pt x="5569" y="1"/>
                  <a:pt x="5300" y="71"/>
                  <a:pt x="5030" y="212"/>
                </a:cubicBezTo>
                <a:cubicBezTo>
                  <a:pt x="4538" y="469"/>
                  <a:pt x="4327" y="938"/>
                  <a:pt x="4339" y="1431"/>
                </a:cubicBezTo>
                <a:lnTo>
                  <a:pt x="4327" y="1431"/>
                </a:lnTo>
                <a:lnTo>
                  <a:pt x="4339" y="1443"/>
                </a:lnTo>
                <a:cubicBezTo>
                  <a:pt x="4339" y="1501"/>
                  <a:pt x="4339" y="1560"/>
                  <a:pt x="4350" y="1607"/>
                </a:cubicBezTo>
                <a:lnTo>
                  <a:pt x="4350" y="1618"/>
                </a:lnTo>
                <a:cubicBezTo>
                  <a:pt x="4350" y="1665"/>
                  <a:pt x="4362" y="1724"/>
                  <a:pt x="4374" y="1771"/>
                </a:cubicBezTo>
                <a:cubicBezTo>
                  <a:pt x="4374" y="1795"/>
                  <a:pt x="4386" y="1806"/>
                  <a:pt x="4386" y="1829"/>
                </a:cubicBezTo>
                <a:cubicBezTo>
                  <a:pt x="4397" y="1865"/>
                  <a:pt x="4409" y="1900"/>
                  <a:pt x="4420" y="1947"/>
                </a:cubicBezTo>
                <a:cubicBezTo>
                  <a:pt x="4420" y="1959"/>
                  <a:pt x="4433" y="1970"/>
                  <a:pt x="4433" y="1994"/>
                </a:cubicBezTo>
                <a:cubicBezTo>
                  <a:pt x="4456" y="2041"/>
                  <a:pt x="4467" y="2100"/>
                  <a:pt x="4491" y="2147"/>
                </a:cubicBezTo>
                <a:cubicBezTo>
                  <a:pt x="4491" y="2147"/>
                  <a:pt x="4491" y="2158"/>
                  <a:pt x="4503" y="2158"/>
                </a:cubicBezTo>
                <a:cubicBezTo>
                  <a:pt x="4514" y="2205"/>
                  <a:pt x="4550" y="2252"/>
                  <a:pt x="4573" y="2298"/>
                </a:cubicBezTo>
                <a:cubicBezTo>
                  <a:pt x="4573" y="2322"/>
                  <a:pt x="4585" y="2334"/>
                  <a:pt x="4597" y="2345"/>
                </a:cubicBezTo>
                <a:lnTo>
                  <a:pt x="4667" y="2451"/>
                </a:lnTo>
                <a:cubicBezTo>
                  <a:pt x="4667" y="2463"/>
                  <a:pt x="4678" y="2475"/>
                  <a:pt x="4691" y="2498"/>
                </a:cubicBezTo>
                <a:cubicBezTo>
                  <a:pt x="4725" y="2545"/>
                  <a:pt x="4761" y="2580"/>
                  <a:pt x="4796" y="2627"/>
                </a:cubicBezTo>
                <a:cubicBezTo>
                  <a:pt x="4831" y="2674"/>
                  <a:pt x="4866" y="2709"/>
                  <a:pt x="4913" y="2744"/>
                </a:cubicBezTo>
                <a:lnTo>
                  <a:pt x="4949" y="2780"/>
                </a:lnTo>
                <a:cubicBezTo>
                  <a:pt x="4972" y="2814"/>
                  <a:pt x="5007" y="2838"/>
                  <a:pt x="5042" y="2861"/>
                </a:cubicBezTo>
                <a:lnTo>
                  <a:pt x="5077" y="2897"/>
                </a:lnTo>
                <a:cubicBezTo>
                  <a:pt x="5124" y="2932"/>
                  <a:pt x="5171" y="2955"/>
                  <a:pt x="5218" y="2991"/>
                </a:cubicBezTo>
                <a:lnTo>
                  <a:pt x="5230" y="2991"/>
                </a:lnTo>
                <a:lnTo>
                  <a:pt x="5371" y="3061"/>
                </a:lnTo>
                <a:cubicBezTo>
                  <a:pt x="5382" y="3072"/>
                  <a:pt x="5405" y="3072"/>
                  <a:pt x="5417" y="3084"/>
                </a:cubicBezTo>
                <a:cubicBezTo>
                  <a:pt x="5452" y="3096"/>
                  <a:pt x="5488" y="3108"/>
                  <a:pt x="5535" y="3119"/>
                </a:cubicBezTo>
                <a:cubicBezTo>
                  <a:pt x="5546" y="3119"/>
                  <a:pt x="5569" y="3131"/>
                  <a:pt x="5582" y="3131"/>
                </a:cubicBezTo>
                <a:cubicBezTo>
                  <a:pt x="5640" y="3143"/>
                  <a:pt x="5687" y="3155"/>
                  <a:pt x="5746" y="3166"/>
                </a:cubicBezTo>
                <a:lnTo>
                  <a:pt x="5757" y="3166"/>
                </a:lnTo>
                <a:cubicBezTo>
                  <a:pt x="5804" y="3178"/>
                  <a:pt x="5863" y="3178"/>
                  <a:pt x="5921" y="3178"/>
                </a:cubicBezTo>
                <a:lnTo>
                  <a:pt x="5980" y="3178"/>
                </a:lnTo>
                <a:cubicBezTo>
                  <a:pt x="6004" y="3178"/>
                  <a:pt x="6038" y="3166"/>
                  <a:pt x="6074" y="3166"/>
                </a:cubicBezTo>
                <a:cubicBezTo>
                  <a:pt x="6226" y="3788"/>
                  <a:pt x="6426" y="4398"/>
                  <a:pt x="6578" y="5018"/>
                </a:cubicBezTo>
                <a:cubicBezTo>
                  <a:pt x="6531" y="5042"/>
                  <a:pt x="6473" y="5078"/>
                  <a:pt x="6414" y="5101"/>
                </a:cubicBezTo>
                <a:cubicBezTo>
                  <a:pt x="5675" y="5487"/>
                  <a:pt x="5300" y="6144"/>
                  <a:pt x="5218" y="6860"/>
                </a:cubicBezTo>
                <a:cubicBezTo>
                  <a:pt x="4433" y="6953"/>
                  <a:pt x="3670" y="7141"/>
                  <a:pt x="2909" y="7246"/>
                </a:cubicBezTo>
                <a:cubicBezTo>
                  <a:pt x="2674" y="6660"/>
                  <a:pt x="2158" y="6167"/>
                  <a:pt x="1478" y="6167"/>
                </a:cubicBezTo>
                <a:cubicBezTo>
                  <a:pt x="1244" y="6167"/>
                  <a:pt x="974" y="6238"/>
                  <a:pt x="704" y="6379"/>
                </a:cubicBezTo>
                <a:cubicBezTo>
                  <a:pt x="212" y="6636"/>
                  <a:pt x="1" y="7105"/>
                  <a:pt x="12" y="7598"/>
                </a:cubicBezTo>
                <a:lnTo>
                  <a:pt x="1" y="7598"/>
                </a:lnTo>
                <a:cubicBezTo>
                  <a:pt x="12" y="7598"/>
                  <a:pt x="12" y="7610"/>
                  <a:pt x="12" y="7610"/>
                </a:cubicBezTo>
                <a:cubicBezTo>
                  <a:pt x="12" y="7668"/>
                  <a:pt x="12" y="7727"/>
                  <a:pt x="24" y="7774"/>
                </a:cubicBezTo>
                <a:lnTo>
                  <a:pt x="24" y="7785"/>
                </a:lnTo>
                <a:cubicBezTo>
                  <a:pt x="24" y="7832"/>
                  <a:pt x="36" y="7891"/>
                  <a:pt x="48" y="7938"/>
                </a:cubicBezTo>
                <a:cubicBezTo>
                  <a:pt x="48" y="7962"/>
                  <a:pt x="59" y="7973"/>
                  <a:pt x="59" y="7985"/>
                </a:cubicBezTo>
                <a:cubicBezTo>
                  <a:pt x="71" y="8032"/>
                  <a:pt x="83" y="8067"/>
                  <a:pt x="95" y="8114"/>
                </a:cubicBezTo>
                <a:cubicBezTo>
                  <a:pt x="95" y="8126"/>
                  <a:pt x="106" y="8137"/>
                  <a:pt x="106" y="8161"/>
                </a:cubicBezTo>
                <a:cubicBezTo>
                  <a:pt x="129" y="8207"/>
                  <a:pt x="142" y="8267"/>
                  <a:pt x="165" y="8313"/>
                </a:cubicBezTo>
                <a:lnTo>
                  <a:pt x="165" y="8325"/>
                </a:lnTo>
                <a:cubicBezTo>
                  <a:pt x="188" y="8372"/>
                  <a:pt x="223" y="8419"/>
                  <a:pt x="247" y="8465"/>
                </a:cubicBezTo>
                <a:cubicBezTo>
                  <a:pt x="247" y="8489"/>
                  <a:pt x="259" y="8501"/>
                  <a:pt x="270" y="8512"/>
                </a:cubicBezTo>
                <a:lnTo>
                  <a:pt x="340" y="8618"/>
                </a:lnTo>
                <a:cubicBezTo>
                  <a:pt x="340" y="8630"/>
                  <a:pt x="353" y="8642"/>
                  <a:pt x="364" y="8665"/>
                </a:cubicBezTo>
                <a:cubicBezTo>
                  <a:pt x="400" y="8712"/>
                  <a:pt x="434" y="8747"/>
                  <a:pt x="470" y="8794"/>
                </a:cubicBezTo>
                <a:cubicBezTo>
                  <a:pt x="505" y="8841"/>
                  <a:pt x="540" y="8876"/>
                  <a:pt x="587" y="8911"/>
                </a:cubicBezTo>
                <a:lnTo>
                  <a:pt x="622" y="8947"/>
                </a:lnTo>
                <a:cubicBezTo>
                  <a:pt x="645" y="8981"/>
                  <a:pt x="681" y="9005"/>
                  <a:pt x="716" y="9028"/>
                </a:cubicBezTo>
                <a:lnTo>
                  <a:pt x="751" y="9064"/>
                </a:lnTo>
                <a:cubicBezTo>
                  <a:pt x="798" y="9099"/>
                  <a:pt x="845" y="9122"/>
                  <a:pt x="892" y="9158"/>
                </a:cubicBezTo>
                <a:cubicBezTo>
                  <a:pt x="939" y="9181"/>
                  <a:pt x="997" y="9205"/>
                  <a:pt x="1044" y="9228"/>
                </a:cubicBezTo>
                <a:cubicBezTo>
                  <a:pt x="1056" y="9239"/>
                  <a:pt x="1080" y="9239"/>
                  <a:pt x="1091" y="9251"/>
                </a:cubicBezTo>
                <a:cubicBezTo>
                  <a:pt x="1126" y="9263"/>
                  <a:pt x="1161" y="9275"/>
                  <a:pt x="1208" y="9286"/>
                </a:cubicBezTo>
                <a:cubicBezTo>
                  <a:pt x="1220" y="9286"/>
                  <a:pt x="1244" y="9298"/>
                  <a:pt x="1255" y="9298"/>
                </a:cubicBezTo>
                <a:cubicBezTo>
                  <a:pt x="1314" y="9310"/>
                  <a:pt x="1361" y="9322"/>
                  <a:pt x="1419" y="9333"/>
                </a:cubicBezTo>
                <a:cubicBezTo>
                  <a:pt x="1478" y="9345"/>
                  <a:pt x="1536" y="9345"/>
                  <a:pt x="1595" y="9345"/>
                </a:cubicBezTo>
                <a:lnTo>
                  <a:pt x="1654" y="9345"/>
                </a:lnTo>
                <a:cubicBezTo>
                  <a:pt x="1700" y="9333"/>
                  <a:pt x="1736" y="9333"/>
                  <a:pt x="1783" y="9333"/>
                </a:cubicBezTo>
                <a:cubicBezTo>
                  <a:pt x="1806" y="9322"/>
                  <a:pt x="1830" y="9322"/>
                  <a:pt x="1841" y="9322"/>
                </a:cubicBezTo>
                <a:cubicBezTo>
                  <a:pt x="1900" y="9310"/>
                  <a:pt x="1971" y="9298"/>
                  <a:pt x="2029" y="9275"/>
                </a:cubicBezTo>
                <a:cubicBezTo>
                  <a:pt x="2088" y="9251"/>
                  <a:pt x="2146" y="9239"/>
                  <a:pt x="2193" y="9216"/>
                </a:cubicBezTo>
                <a:cubicBezTo>
                  <a:pt x="2205" y="9205"/>
                  <a:pt x="2216" y="9205"/>
                  <a:pt x="2229" y="9192"/>
                </a:cubicBezTo>
                <a:cubicBezTo>
                  <a:pt x="2275" y="9169"/>
                  <a:pt x="2322" y="9145"/>
                  <a:pt x="2357" y="9122"/>
                </a:cubicBezTo>
                <a:cubicBezTo>
                  <a:pt x="2369" y="9111"/>
                  <a:pt x="2380" y="9111"/>
                  <a:pt x="2380" y="9099"/>
                </a:cubicBezTo>
                <a:cubicBezTo>
                  <a:pt x="2427" y="9075"/>
                  <a:pt x="2463" y="9052"/>
                  <a:pt x="2498" y="9028"/>
                </a:cubicBezTo>
                <a:cubicBezTo>
                  <a:pt x="2498" y="9017"/>
                  <a:pt x="2510" y="9017"/>
                  <a:pt x="2521" y="9005"/>
                </a:cubicBezTo>
                <a:cubicBezTo>
                  <a:pt x="2557" y="8981"/>
                  <a:pt x="2591" y="8947"/>
                  <a:pt x="2627" y="8911"/>
                </a:cubicBezTo>
                <a:cubicBezTo>
                  <a:pt x="2627" y="8900"/>
                  <a:pt x="2638" y="8900"/>
                  <a:pt x="2651" y="8887"/>
                </a:cubicBezTo>
                <a:cubicBezTo>
                  <a:pt x="2709" y="8817"/>
                  <a:pt x="2768" y="8747"/>
                  <a:pt x="2815" y="8665"/>
                </a:cubicBezTo>
                <a:cubicBezTo>
                  <a:pt x="2826" y="8653"/>
                  <a:pt x="2826" y="8653"/>
                  <a:pt x="2826" y="8642"/>
                </a:cubicBezTo>
                <a:cubicBezTo>
                  <a:pt x="2849" y="8606"/>
                  <a:pt x="2873" y="8559"/>
                  <a:pt x="2896" y="8525"/>
                </a:cubicBezTo>
                <a:cubicBezTo>
                  <a:pt x="2896" y="8512"/>
                  <a:pt x="2896" y="8512"/>
                  <a:pt x="2909" y="8501"/>
                </a:cubicBezTo>
                <a:cubicBezTo>
                  <a:pt x="2920" y="8465"/>
                  <a:pt x="2932" y="8431"/>
                  <a:pt x="2943" y="8384"/>
                </a:cubicBezTo>
                <a:cubicBezTo>
                  <a:pt x="2955" y="8384"/>
                  <a:pt x="2955" y="8372"/>
                  <a:pt x="2955" y="8372"/>
                </a:cubicBezTo>
                <a:lnTo>
                  <a:pt x="2990" y="8231"/>
                </a:lnTo>
                <a:lnTo>
                  <a:pt x="2990" y="8207"/>
                </a:lnTo>
                <a:cubicBezTo>
                  <a:pt x="3002" y="8161"/>
                  <a:pt x="3014" y="8126"/>
                  <a:pt x="3014" y="8079"/>
                </a:cubicBezTo>
                <a:cubicBezTo>
                  <a:pt x="3026" y="8009"/>
                  <a:pt x="3026" y="7950"/>
                  <a:pt x="3026" y="7879"/>
                </a:cubicBezTo>
                <a:cubicBezTo>
                  <a:pt x="3753" y="7774"/>
                  <a:pt x="4480" y="7598"/>
                  <a:pt x="5206" y="7504"/>
                </a:cubicBezTo>
                <a:cubicBezTo>
                  <a:pt x="5218" y="7527"/>
                  <a:pt x="5218" y="7540"/>
                  <a:pt x="5218" y="7551"/>
                </a:cubicBezTo>
                <a:lnTo>
                  <a:pt x="5218" y="7574"/>
                </a:lnTo>
                <a:cubicBezTo>
                  <a:pt x="5218" y="7610"/>
                  <a:pt x="5230" y="7657"/>
                  <a:pt x="5241" y="7704"/>
                </a:cubicBezTo>
                <a:lnTo>
                  <a:pt x="5241" y="7739"/>
                </a:lnTo>
                <a:cubicBezTo>
                  <a:pt x="5253" y="7785"/>
                  <a:pt x="5253" y="7821"/>
                  <a:pt x="5265" y="7856"/>
                </a:cubicBezTo>
                <a:cubicBezTo>
                  <a:pt x="5265" y="7868"/>
                  <a:pt x="5277" y="7879"/>
                  <a:pt x="5277" y="7891"/>
                </a:cubicBezTo>
                <a:lnTo>
                  <a:pt x="5312" y="8032"/>
                </a:lnTo>
                <a:lnTo>
                  <a:pt x="5312" y="8043"/>
                </a:lnTo>
                <a:cubicBezTo>
                  <a:pt x="5324" y="8090"/>
                  <a:pt x="5335" y="8137"/>
                  <a:pt x="5358" y="8173"/>
                </a:cubicBezTo>
                <a:cubicBezTo>
                  <a:pt x="5358" y="8196"/>
                  <a:pt x="5358" y="8207"/>
                  <a:pt x="5371" y="8220"/>
                </a:cubicBezTo>
                <a:lnTo>
                  <a:pt x="5405" y="8325"/>
                </a:lnTo>
                <a:cubicBezTo>
                  <a:pt x="5417" y="8337"/>
                  <a:pt x="5417" y="8348"/>
                  <a:pt x="5417" y="8360"/>
                </a:cubicBezTo>
                <a:cubicBezTo>
                  <a:pt x="5441" y="8407"/>
                  <a:pt x="5452" y="8454"/>
                  <a:pt x="5476" y="8501"/>
                </a:cubicBezTo>
                <a:cubicBezTo>
                  <a:pt x="5476" y="8501"/>
                  <a:pt x="5476" y="8512"/>
                  <a:pt x="5488" y="8512"/>
                </a:cubicBezTo>
                <a:cubicBezTo>
                  <a:pt x="5499" y="8548"/>
                  <a:pt x="5523" y="8595"/>
                  <a:pt x="5546" y="8642"/>
                </a:cubicBezTo>
                <a:cubicBezTo>
                  <a:pt x="5546" y="8653"/>
                  <a:pt x="5558" y="8665"/>
                  <a:pt x="5558" y="8676"/>
                </a:cubicBezTo>
                <a:cubicBezTo>
                  <a:pt x="5582" y="8712"/>
                  <a:pt x="5593" y="8747"/>
                  <a:pt x="5616" y="8770"/>
                </a:cubicBezTo>
                <a:cubicBezTo>
                  <a:pt x="5616" y="8782"/>
                  <a:pt x="5629" y="8806"/>
                  <a:pt x="5640" y="8817"/>
                </a:cubicBezTo>
                <a:cubicBezTo>
                  <a:pt x="5663" y="8853"/>
                  <a:pt x="5687" y="8900"/>
                  <a:pt x="5710" y="8947"/>
                </a:cubicBezTo>
                <a:cubicBezTo>
                  <a:pt x="5746" y="8993"/>
                  <a:pt x="5769" y="9028"/>
                  <a:pt x="5793" y="9064"/>
                </a:cubicBezTo>
                <a:cubicBezTo>
                  <a:pt x="5804" y="9075"/>
                  <a:pt x="5804" y="9087"/>
                  <a:pt x="5816" y="9099"/>
                </a:cubicBezTo>
                <a:cubicBezTo>
                  <a:pt x="5840" y="9134"/>
                  <a:pt x="5863" y="9158"/>
                  <a:pt x="5886" y="9192"/>
                </a:cubicBezTo>
                <a:cubicBezTo>
                  <a:pt x="5898" y="9205"/>
                  <a:pt x="5898" y="9216"/>
                  <a:pt x="5910" y="9228"/>
                </a:cubicBezTo>
                <a:cubicBezTo>
                  <a:pt x="5945" y="9263"/>
                  <a:pt x="5968" y="9298"/>
                  <a:pt x="6004" y="9345"/>
                </a:cubicBezTo>
                <a:lnTo>
                  <a:pt x="6109" y="9450"/>
                </a:lnTo>
                <a:cubicBezTo>
                  <a:pt x="6109" y="9462"/>
                  <a:pt x="6121" y="9474"/>
                  <a:pt x="6132" y="9486"/>
                </a:cubicBezTo>
                <a:cubicBezTo>
                  <a:pt x="6156" y="9509"/>
                  <a:pt x="6191" y="9533"/>
                  <a:pt x="6215" y="9556"/>
                </a:cubicBezTo>
                <a:cubicBezTo>
                  <a:pt x="6226" y="9567"/>
                  <a:pt x="6238" y="9580"/>
                  <a:pt x="6238" y="9591"/>
                </a:cubicBezTo>
                <a:cubicBezTo>
                  <a:pt x="6273" y="9627"/>
                  <a:pt x="6320" y="9661"/>
                  <a:pt x="6355" y="9685"/>
                </a:cubicBezTo>
                <a:lnTo>
                  <a:pt x="6355" y="9697"/>
                </a:lnTo>
                <a:cubicBezTo>
                  <a:pt x="6390" y="9720"/>
                  <a:pt x="6426" y="9755"/>
                  <a:pt x="6473" y="9779"/>
                </a:cubicBezTo>
                <a:cubicBezTo>
                  <a:pt x="6484" y="9791"/>
                  <a:pt x="6496" y="9802"/>
                  <a:pt x="6507" y="9802"/>
                </a:cubicBezTo>
                <a:cubicBezTo>
                  <a:pt x="6531" y="9825"/>
                  <a:pt x="6566" y="9849"/>
                  <a:pt x="6590" y="9872"/>
                </a:cubicBezTo>
                <a:cubicBezTo>
                  <a:pt x="6601" y="9872"/>
                  <a:pt x="6613" y="9885"/>
                  <a:pt x="6625" y="9896"/>
                </a:cubicBezTo>
                <a:cubicBezTo>
                  <a:pt x="6672" y="9919"/>
                  <a:pt x="6707" y="9943"/>
                  <a:pt x="6754" y="9966"/>
                </a:cubicBezTo>
                <a:cubicBezTo>
                  <a:pt x="6801" y="10002"/>
                  <a:pt x="6836" y="10013"/>
                  <a:pt x="6883" y="10036"/>
                </a:cubicBezTo>
                <a:cubicBezTo>
                  <a:pt x="6895" y="10049"/>
                  <a:pt x="6906" y="10049"/>
                  <a:pt x="6918" y="10060"/>
                </a:cubicBezTo>
                <a:cubicBezTo>
                  <a:pt x="6953" y="10072"/>
                  <a:pt x="6989" y="10096"/>
                  <a:pt x="7023" y="10107"/>
                </a:cubicBezTo>
                <a:cubicBezTo>
                  <a:pt x="7035" y="10107"/>
                  <a:pt x="7047" y="10119"/>
                  <a:pt x="7059" y="10119"/>
                </a:cubicBezTo>
                <a:cubicBezTo>
                  <a:pt x="7106" y="10142"/>
                  <a:pt x="7153" y="10154"/>
                  <a:pt x="7200" y="10177"/>
                </a:cubicBezTo>
                <a:cubicBezTo>
                  <a:pt x="7234" y="10189"/>
                  <a:pt x="7270" y="10201"/>
                  <a:pt x="7293" y="10213"/>
                </a:cubicBezTo>
                <a:cubicBezTo>
                  <a:pt x="7246" y="10529"/>
                  <a:pt x="7200" y="10857"/>
                  <a:pt x="7153" y="11174"/>
                </a:cubicBezTo>
                <a:cubicBezTo>
                  <a:pt x="6929" y="11185"/>
                  <a:pt x="6695" y="11256"/>
                  <a:pt x="6449" y="11385"/>
                </a:cubicBezTo>
                <a:cubicBezTo>
                  <a:pt x="5945" y="11643"/>
                  <a:pt x="5746" y="12112"/>
                  <a:pt x="5746" y="12605"/>
                </a:cubicBezTo>
                <a:lnTo>
                  <a:pt x="5746" y="12616"/>
                </a:lnTo>
                <a:cubicBezTo>
                  <a:pt x="5757" y="12675"/>
                  <a:pt x="5757" y="12722"/>
                  <a:pt x="5757" y="12780"/>
                </a:cubicBezTo>
                <a:cubicBezTo>
                  <a:pt x="5757" y="12780"/>
                  <a:pt x="5769" y="12780"/>
                  <a:pt x="5769" y="12792"/>
                </a:cubicBezTo>
                <a:cubicBezTo>
                  <a:pt x="5769" y="12839"/>
                  <a:pt x="5780" y="12897"/>
                  <a:pt x="5793" y="12944"/>
                </a:cubicBezTo>
                <a:cubicBezTo>
                  <a:pt x="5793" y="12956"/>
                  <a:pt x="5804" y="12980"/>
                  <a:pt x="5804" y="12991"/>
                </a:cubicBezTo>
                <a:cubicBezTo>
                  <a:pt x="5816" y="13038"/>
                  <a:pt x="5827" y="13074"/>
                  <a:pt x="5840" y="13108"/>
                </a:cubicBezTo>
                <a:cubicBezTo>
                  <a:pt x="5840" y="13132"/>
                  <a:pt x="5851" y="13144"/>
                  <a:pt x="5851" y="13167"/>
                </a:cubicBezTo>
                <a:cubicBezTo>
                  <a:pt x="5874" y="13214"/>
                  <a:pt x="5886" y="13261"/>
                  <a:pt x="5910" y="13319"/>
                </a:cubicBezTo>
                <a:lnTo>
                  <a:pt x="5921" y="13331"/>
                </a:lnTo>
                <a:cubicBezTo>
                  <a:pt x="5933" y="13378"/>
                  <a:pt x="5957" y="13425"/>
                  <a:pt x="5992" y="13472"/>
                </a:cubicBezTo>
                <a:cubicBezTo>
                  <a:pt x="5992" y="13483"/>
                  <a:pt x="6004" y="13496"/>
                  <a:pt x="6015" y="13519"/>
                </a:cubicBezTo>
                <a:cubicBezTo>
                  <a:pt x="6038" y="13554"/>
                  <a:pt x="6062" y="13589"/>
                  <a:pt x="6074" y="13624"/>
                </a:cubicBezTo>
                <a:lnTo>
                  <a:pt x="6109" y="13660"/>
                </a:lnTo>
                <a:lnTo>
                  <a:pt x="6215" y="13800"/>
                </a:lnTo>
                <a:cubicBezTo>
                  <a:pt x="6249" y="13847"/>
                  <a:pt x="6285" y="13882"/>
                  <a:pt x="6332" y="13918"/>
                </a:cubicBezTo>
                <a:lnTo>
                  <a:pt x="6367" y="13952"/>
                </a:lnTo>
                <a:cubicBezTo>
                  <a:pt x="6390" y="13976"/>
                  <a:pt x="6426" y="14011"/>
                  <a:pt x="6460" y="14035"/>
                </a:cubicBezTo>
                <a:cubicBezTo>
                  <a:pt x="6473" y="14046"/>
                  <a:pt x="6484" y="14058"/>
                  <a:pt x="6496" y="14058"/>
                </a:cubicBezTo>
                <a:cubicBezTo>
                  <a:pt x="6543" y="14093"/>
                  <a:pt x="6590" y="14129"/>
                  <a:pt x="6637" y="14152"/>
                </a:cubicBezTo>
                <a:lnTo>
                  <a:pt x="6648" y="14163"/>
                </a:lnTo>
                <a:lnTo>
                  <a:pt x="6789" y="14234"/>
                </a:lnTo>
                <a:cubicBezTo>
                  <a:pt x="6801" y="14234"/>
                  <a:pt x="6812" y="14246"/>
                  <a:pt x="6836" y="14246"/>
                </a:cubicBezTo>
                <a:cubicBezTo>
                  <a:pt x="6871" y="14269"/>
                  <a:pt x="6906" y="14281"/>
                  <a:pt x="6953" y="14293"/>
                </a:cubicBezTo>
                <a:cubicBezTo>
                  <a:pt x="6965" y="14293"/>
                  <a:pt x="6976" y="14293"/>
                  <a:pt x="7000" y="14304"/>
                </a:cubicBezTo>
                <a:cubicBezTo>
                  <a:pt x="7059" y="14316"/>
                  <a:pt x="7106" y="14328"/>
                  <a:pt x="7164" y="14340"/>
                </a:cubicBezTo>
                <a:lnTo>
                  <a:pt x="7398" y="14340"/>
                </a:lnTo>
                <a:cubicBezTo>
                  <a:pt x="7445" y="14340"/>
                  <a:pt x="7481" y="14340"/>
                  <a:pt x="7528" y="14328"/>
                </a:cubicBezTo>
                <a:lnTo>
                  <a:pt x="7586" y="14328"/>
                </a:lnTo>
                <a:cubicBezTo>
                  <a:pt x="7645" y="14316"/>
                  <a:pt x="7715" y="14304"/>
                  <a:pt x="7774" y="14281"/>
                </a:cubicBezTo>
                <a:cubicBezTo>
                  <a:pt x="7833" y="14257"/>
                  <a:pt x="7880" y="14234"/>
                  <a:pt x="7938" y="14210"/>
                </a:cubicBezTo>
                <a:cubicBezTo>
                  <a:pt x="7950" y="14210"/>
                  <a:pt x="7961" y="14199"/>
                  <a:pt x="7973" y="14199"/>
                </a:cubicBezTo>
                <a:cubicBezTo>
                  <a:pt x="8020" y="14176"/>
                  <a:pt x="8067" y="14152"/>
                  <a:pt x="8102" y="14117"/>
                </a:cubicBezTo>
                <a:cubicBezTo>
                  <a:pt x="8114" y="14117"/>
                  <a:pt x="8125" y="14117"/>
                  <a:pt x="8125" y="14105"/>
                </a:cubicBezTo>
                <a:cubicBezTo>
                  <a:pt x="8172" y="14082"/>
                  <a:pt x="8208" y="14058"/>
                  <a:pt x="8243" y="14023"/>
                </a:cubicBezTo>
                <a:lnTo>
                  <a:pt x="8255" y="14011"/>
                </a:lnTo>
                <a:cubicBezTo>
                  <a:pt x="8302" y="13976"/>
                  <a:pt x="8336" y="13952"/>
                  <a:pt x="8372" y="13918"/>
                </a:cubicBezTo>
                <a:cubicBezTo>
                  <a:pt x="8372" y="13905"/>
                  <a:pt x="8383" y="13894"/>
                  <a:pt x="8383" y="13894"/>
                </a:cubicBezTo>
                <a:cubicBezTo>
                  <a:pt x="8419" y="13859"/>
                  <a:pt x="8454" y="13824"/>
                  <a:pt x="8477" y="13788"/>
                </a:cubicBezTo>
                <a:cubicBezTo>
                  <a:pt x="8513" y="13741"/>
                  <a:pt x="8536" y="13707"/>
                  <a:pt x="8560" y="13671"/>
                </a:cubicBezTo>
                <a:cubicBezTo>
                  <a:pt x="8571" y="13660"/>
                  <a:pt x="8571" y="13648"/>
                  <a:pt x="8571" y="13648"/>
                </a:cubicBezTo>
                <a:cubicBezTo>
                  <a:pt x="8594" y="13601"/>
                  <a:pt x="8618" y="13566"/>
                  <a:pt x="8641" y="13530"/>
                </a:cubicBezTo>
                <a:lnTo>
                  <a:pt x="8641" y="13507"/>
                </a:lnTo>
                <a:cubicBezTo>
                  <a:pt x="8665" y="13460"/>
                  <a:pt x="8677" y="13425"/>
                  <a:pt x="8688" y="13390"/>
                </a:cubicBezTo>
                <a:cubicBezTo>
                  <a:pt x="8688" y="13378"/>
                  <a:pt x="8700" y="13378"/>
                  <a:pt x="8700" y="13366"/>
                </a:cubicBezTo>
                <a:cubicBezTo>
                  <a:pt x="8712" y="13331"/>
                  <a:pt x="8724" y="13285"/>
                  <a:pt x="8735" y="13238"/>
                </a:cubicBezTo>
                <a:lnTo>
                  <a:pt x="8735" y="13214"/>
                </a:lnTo>
                <a:cubicBezTo>
                  <a:pt x="8747" y="13167"/>
                  <a:pt x="8758" y="13120"/>
                  <a:pt x="8758" y="13085"/>
                </a:cubicBezTo>
                <a:cubicBezTo>
                  <a:pt x="8841" y="12370"/>
                  <a:pt x="8430" y="11584"/>
                  <a:pt x="7774" y="11291"/>
                </a:cubicBezTo>
                <a:lnTo>
                  <a:pt x="7914" y="10307"/>
                </a:lnTo>
                <a:lnTo>
                  <a:pt x="8044" y="10307"/>
                </a:lnTo>
                <a:cubicBezTo>
                  <a:pt x="8091" y="10307"/>
                  <a:pt x="8149" y="10307"/>
                  <a:pt x="8196" y="10294"/>
                </a:cubicBezTo>
                <a:cubicBezTo>
                  <a:pt x="8255" y="10294"/>
                  <a:pt x="8313" y="10283"/>
                  <a:pt x="8360" y="10271"/>
                </a:cubicBezTo>
                <a:lnTo>
                  <a:pt x="8407" y="10271"/>
                </a:lnTo>
                <a:cubicBezTo>
                  <a:pt x="8454" y="10260"/>
                  <a:pt x="8489" y="10248"/>
                  <a:pt x="8536" y="10248"/>
                </a:cubicBezTo>
                <a:cubicBezTo>
                  <a:pt x="8547" y="10236"/>
                  <a:pt x="8571" y="10236"/>
                  <a:pt x="8583" y="10236"/>
                </a:cubicBezTo>
                <a:cubicBezTo>
                  <a:pt x="8641" y="10224"/>
                  <a:pt x="8688" y="10201"/>
                  <a:pt x="8747" y="10189"/>
                </a:cubicBezTo>
                <a:cubicBezTo>
                  <a:pt x="8818" y="10166"/>
                  <a:pt x="8876" y="10142"/>
                  <a:pt x="8935" y="10119"/>
                </a:cubicBezTo>
                <a:cubicBezTo>
                  <a:pt x="8946" y="10107"/>
                  <a:pt x="8969" y="10096"/>
                  <a:pt x="8993" y="10096"/>
                </a:cubicBezTo>
                <a:cubicBezTo>
                  <a:pt x="9029" y="10072"/>
                  <a:pt x="9063" y="10060"/>
                  <a:pt x="9110" y="10036"/>
                </a:cubicBezTo>
                <a:cubicBezTo>
                  <a:pt x="9122" y="10025"/>
                  <a:pt x="9146" y="10013"/>
                  <a:pt x="9169" y="10002"/>
                </a:cubicBezTo>
                <a:cubicBezTo>
                  <a:pt x="9204" y="9990"/>
                  <a:pt x="9240" y="9966"/>
                  <a:pt x="9274" y="9943"/>
                </a:cubicBezTo>
                <a:cubicBezTo>
                  <a:pt x="9298" y="9931"/>
                  <a:pt x="9310" y="9919"/>
                  <a:pt x="9321" y="9919"/>
                </a:cubicBezTo>
                <a:cubicBezTo>
                  <a:pt x="9427" y="9849"/>
                  <a:pt x="9521" y="9779"/>
                  <a:pt x="9603" y="9708"/>
                </a:cubicBezTo>
                <a:cubicBezTo>
                  <a:pt x="9626" y="9697"/>
                  <a:pt x="9638" y="9685"/>
                  <a:pt x="9649" y="9673"/>
                </a:cubicBezTo>
                <a:cubicBezTo>
                  <a:pt x="9673" y="9650"/>
                  <a:pt x="9709" y="9627"/>
                  <a:pt x="9732" y="9603"/>
                </a:cubicBezTo>
                <a:cubicBezTo>
                  <a:pt x="9743" y="9591"/>
                  <a:pt x="9767" y="9580"/>
                  <a:pt x="9779" y="9556"/>
                </a:cubicBezTo>
                <a:lnTo>
                  <a:pt x="9861" y="9474"/>
                </a:lnTo>
                <a:cubicBezTo>
                  <a:pt x="9861" y="9462"/>
                  <a:pt x="9873" y="9450"/>
                  <a:pt x="9884" y="9439"/>
                </a:cubicBezTo>
                <a:cubicBezTo>
                  <a:pt x="9954" y="9356"/>
                  <a:pt x="10025" y="9275"/>
                  <a:pt x="10084" y="9192"/>
                </a:cubicBezTo>
                <a:cubicBezTo>
                  <a:pt x="10095" y="9181"/>
                  <a:pt x="10095" y="9169"/>
                  <a:pt x="10107" y="9145"/>
                </a:cubicBezTo>
                <a:cubicBezTo>
                  <a:pt x="10131" y="9122"/>
                  <a:pt x="10142" y="9087"/>
                  <a:pt x="10165" y="9052"/>
                </a:cubicBezTo>
                <a:cubicBezTo>
                  <a:pt x="10178" y="9040"/>
                  <a:pt x="10178" y="9028"/>
                  <a:pt x="10189" y="9005"/>
                </a:cubicBezTo>
                <a:cubicBezTo>
                  <a:pt x="10212" y="8981"/>
                  <a:pt x="10224" y="8947"/>
                  <a:pt x="10236" y="8911"/>
                </a:cubicBezTo>
                <a:cubicBezTo>
                  <a:pt x="10248" y="8900"/>
                  <a:pt x="10259" y="8887"/>
                  <a:pt x="10259" y="8864"/>
                </a:cubicBezTo>
                <a:cubicBezTo>
                  <a:pt x="10306" y="8770"/>
                  <a:pt x="10342" y="8676"/>
                  <a:pt x="10376" y="8583"/>
                </a:cubicBezTo>
                <a:cubicBezTo>
                  <a:pt x="10376" y="8571"/>
                  <a:pt x="10376" y="8548"/>
                  <a:pt x="10389" y="8536"/>
                </a:cubicBezTo>
                <a:cubicBezTo>
                  <a:pt x="10400" y="8501"/>
                  <a:pt x="10400" y="8465"/>
                  <a:pt x="10412" y="8431"/>
                </a:cubicBezTo>
                <a:cubicBezTo>
                  <a:pt x="10423" y="8419"/>
                  <a:pt x="10423" y="8395"/>
                  <a:pt x="10423" y="8384"/>
                </a:cubicBezTo>
                <a:cubicBezTo>
                  <a:pt x="10435" y="8348"/>
                  <a:pt x="10447" y="8313"/>
                  <a:pt x="10447" y="8278"/>
                </a:cubicBezTo>
                <a:cubicBezTo>
                  <a:pt x="10447" y="8254"/>
                  <a:pt x="10459" y="8243"/>
                  <a:pt x="10459" y="8231"/>
                </a:cubicBezTo>
                <a:cubicBezTo>
                  <a:pt x="10494" y="8020"/>
                  <a:pt x="10506" y="7798"/>
                  <a:pt x="10494" y="7574"/>
                </a:cubicBezTo>
                <a:cubicBezTo>
                  <a:pt x="11009" y="7481"/>
                  <a:pt x="11538" y="7376"/>
                  <a:pt x="12065" y="7293"/>
                </a:cubicBezTo>
                <a:cubicBezTo>
                  <a:pt x="12065" y="7316"/>
                  <a:pt x="12077" y="7340"/>
                  <a:pt x="12088" y="7352"/>
                </a:cubicBezTo>
                <a:lnTo>
                  <a:pt x="12088" y="7363"/>
                </a:lnTo>
                <a:lnTo>
                  <a:pt x="12158" y="7504"/>
                </a:lnTo>
                <a:cubicBezTo>
                  <a:pt x="12171" y="7527"/>
                  <a:pt x="12182" y="7540"/>
                  <a:pt x="12182" y="7551"/>
                </a:cubicBezTo>
                <a:lnTo>
                  <a:pt x="12252" y="7657"/>
                </a:lnTo>
                <a:cubicBezTo>
                  <a:pt x="12264" y="7668"/>
                  <a:pt x="12276" y="7692"/>
                  <a:pt x="12276" y="7704"/>
                </a:cubicBezTo>
                <a:cubicBezTo>
                  <a:pt x="12311" y="7751"/>
                  <a:pt x="12346" y="7798"/>
                  <a:pt x="12382" y="7832"/>
                </a:cubicBezTo>
                <a:lnTo>
                  <a:pt x="12393" y="7832"/>
                </a:lnTo>
                <a:cubicBezTo>
                  <a:pt x="12429" y="7879"/>
                  <a:pt x="12463" y="7915"/>
                  <a:pt x="12499" y="7962"/>
                </a:cubicBezTo>
                <a:lnTo>
                  <a:pt x="12534" y="7996"/>
                </a:lnTo>
                <a:cubicBezTo>
                  <a:pt x="12569" y="8020"/>
                  <a:pt x="12604" y="8043"/>
                  <a:pt x="12627" y="8067"/>
                </a:cubicBezTo>
                <a:cubicBezTo>
                  <a:pt x="12640" y="8079"/>
                  <a:pt x="12663" y="8090"/>
                  <a:pt x="12674" y="8102"/>
                </a:cubicBezTo>
                <a:cubicBezTo>
                  <a:pt x="12721" y="8137"/>
                  <a:pt x="12757" y="8161"/>
                  <a:pt x="12815" y="8196"/>
                </a:cubicBezTo>
                <a:lnTo>
                  <a:pt x="12956" y="8267"/>
                </a:lnTo>
                <a:cubicBezTo>
                  <a:pt x="12979" y="8278"/>
                  <a:pt x="12991" y="8278"/>
                  <a:pt x="13003" y="8290"/>
                </a:cubicBezTo>
                <a:cubicBezTo>
                  <a:pt x="13049" y="8301"/>
                  <a:pt x="13085" y="8313"/>
                  <a:pt x="13120" y="8325"/>
                </a:cubicBezTo>
                <a:cubicBezTo>
                  <a:pt x="13143" y="8337"/>
                  <a:pt x="13155" y="8337"/>
                  <a:pt x="13167" y="8337"/>
                </a:cubicBezTo>
                <a:cubicBezTo>
                  <a:pt x="13226" y="8360"/>
                  <a:pt x="13284" y="8372"/>
                  <a:pt x="13343" y="8372"/>
                </a:cubicBezTo>
                <a:cubicBezTo>
                  <a:pt x="13401" y="8384"/>
                  <a:pt x="13448" y="8384"/>
                  <a:pt x="13507" y="8384"/>
                </a:cubicBezTo>
                <a:lnTo>
                  <a:pt x="13565" y="8384"/>
                </a:lnTo>
                <a:cubicBezTo>
                  <a:pt x="13612" y="8384"/>
                  <a:pt x="13659" y="8372"/>
                  <a:pt x="13706" y="8372"/>
                </a:cubicBezTo>
                <a:cubicBezTo>
                  <a:pt x="13718" y="8372"/>
                  <a:pt x="13742" y="8360"/>
                  <a:pt x="13753" y="8360"/>
                </a:cubicBezTo>
                <a:cubicBezTo>
                  <a:pt x="13823" y="8348"/>
                  <a:pt x="13882" y="8337"/>
                  <a:pt x="13953" y="8313"/>
                </a:cubicBezTo>
                <a:cubicBezTo>
                  <a:pt x="14000" y="8301"/>
                  <a:pt x="14058" y="8278"/>
                  <a:pt x="14105" y="8254"/>
                </a:cubicBezTo>
                <a:cubicBezTo>
                  <a:pt x="14117" y="8243"/>
                  <a:pt x="14128" y="8243"/>
                  <a:pt x="14140" y="8231"/>
                </a:cubicBezTo>
                <a:lnTo>
                  <a:pt x="14281" y="8161"/>
                </a:lnTo>
                <a:cubicBezTo>
                  <a:pt x="14292" y="8149"/>
                  <a:pt x="14292" y="8149"/>
                  <a:pt x="14304" y="8149"/>
                </a:cubicBezTo>
                <a:cubicBezTo>
                  <a:pt x="14339" y="8114"/>
                  <a:pt x="14375" y="8090"/>
                  <a:pt x="14410" y="8067"/>
                </a:cubicBezTo>
                <a:cubicBezTo>
                  <a:pt x="14422" y="8056"/>
                  <a:pt x="14422" y="8056"/>
                  <a:pt x="14433" y="8056"/>
                </a:cubicBezTo>
                <a:lnTo>
                  <a:pt x="14539" y="7950"/>
                </a:lnTo>
                <a:cubicBezTo>
                  <a:pt x="14550" y="7950"/>
                  <a:pt x="14550" y="7938"/>
                  <a:pt x="14562" y="7926"/>
                </a:cubicBezTo>
                <a:cubicBezTo>
                  <a:pt x="14597" y="7891"/>
                  <a:pt x="14621" y="7856"/>
                  <a:pt x="14656" y="7821"/>
                </a:cubicBezTo>
                <a:cubicBezTo>
                  <a:pt x="14680" y="7785"/>
                  <a:pt x="14714" y="7751"/>
                  <a:pt x="14738" y="7704"/>
                </a:cubicBezTo>
                <a:cubicBezTo>
                  <a:pt x="14738" y="7704"/>
                  <a:pt x="14750" y="7692"/>
                  <a:pt x="14750" y="7680"/>
                </a:cubicBezTo>
                <a:cubicBezTo>
                  <a:pt x="14773" y="7645"/>
                  <a:pt x="14797" y="7598"/>
                  <a:pt x="14808" y="7563"/>
                </a:cubicBezTo>
                <a:cubicBezTo>
                  <a:pt x="14808" y="7551"/>
                  <a:pt x="14820" y="7551"/>
                  <a:pt x="14820" y="7540"/>
                </a:cubicBezTo>
                <a:cubicBezTo>
                  <a:pt x="14832" y="7504"/>
                  <a:pt x="14855" y="7469"/>
                  <a:pt x="14867" y="7434"/>
                </a:cubicBezTo>
                <a:lnTo>
                  <a:pt x="14867" y="7410"/>
                </a:lnTo>
                <a:cubicBezTo>
                  <a:pt x="14878" y="7363"/>
                  <a:pt x="14891" y="7316"/>
                  <a:pt x="14902" y="7282"/>
                </a:cubicBezTo>
                <a:cubicBezTo>
                  <a:pt x="14902" y="7270"/>
                  <a:pt x="14914" y="7258"/>
                  <a:pt x="14914" y="7246"/>
                </a:cubicBezTo>
                <a:cubicBezTo>
                  <a:pt x="14925" y="7211"/>
                  <a:pt x="14925" y="7164"/>
                  <a:pt x="14938" y="7118"/>
                </a:cubicBezTo>
                <a:cubicBezTo>
                  <a:pt x="14938" y="7024"/>
                  <a:pt x="14949" y="6930"/>
                  <a:pt x="14938" y="6836"/>
                </a:cubicBezTo>
                <a:cubicBezTo>
                  <a:pt x="14972" y="5969"/>
                  <a:pt x="14328" y="5042"/>
                  <a:pt x="13401" y="5031"/>
                </a:cubicBezTo>
                <a:cubicBezTo>
                  <a:pt x="13155" y="5031"/>
                  <a:pt x="12898" y="5101"/>
                  <a:pt x="12616" y="5242"/>
                </a:cubicBezTo>
                <a:cubicBezTo>
                  <a:pt x="12124" y="5500"/>
                  <a:pt x="11913" y="5969"/>
                  <a:pt x="11924" y="6461"/>
                </a:cubicBezTo>
                <a:lnTo>
                  <a:pt x="11924" y="6472"/>
                </a:lnTo>
                <a:lnTo>
                  <a:pt x="11924" y="6531"/>
                </a:lnTo>
                <a:lnTo>
                  <a:pt x="11924" y="6636"/>
                </a:lnTo>
                <a:lnTo>
                  <a:pt x="11924" y="6649"/>
                </a:lnTo>
                <a:lnTo>
                  <a:pt x="11924" y="6672"/>
                </a:lnTo>
                <a:cubicBezTo>
                  <a:pt x="11408" y="6754"/>
                  <a:pt x="10892" y="6860"/>
                  <a:pt x="10389" y="6941"/>
                </a:cubicBezTo>
                <a:cubicBezTo>
                  <a:pt x="10060" y="5758"/>
                  <a:pt x="9087" y="4737"/>
                  <a:pt x="7786" y="4737"/>
                </a:cubicBezTo>
                <a:cubicBezTo>
                  <a:pt x="7586" y="4737"/>
                  <a:pt x="7387" y="4761"/>
                  <a:pt x="7176" y="4807"/>
                </a:cubicBezTo>
                <a:cubicBezTo>
                  <a:pt x="7023" y="4187"/>
                  <a:pt x="6824" y="3588"/>
                  <a:pt x="6672" y="2967"/>
                </a:cubicBezTo>
                <a:cubicBezTo>
                  <a:pt x="6672" y="2955"/>
                  <a:pt x="6684" y="2955"/>
                  <a:pt x="6684" y="2955"/>
                </a:cubicBezTo>
                <a:cubicBezTo>
                  <a:pt x="6695" y="2944"/>
                  <a:pt x="6707" y="2944"/>
                  <a:pt x="6707" y="2932"/>
                </a:cubicBezTo>
                <a:cubicBezTo>
                  <a:pt x="6754" y="2908"/>
                  <a:pt x="6789" y="2885"/>
                  <a:pt x="6824" y="2861"/>
                </a:cubicBezTo>
                <a:cubicBezTo>
                  <a:pt x="6824" y="2850"/>
                  <a:pt x="6836" y="2850"/>
                  <a:pt x="6848" y="2838"/>
                </a:cubicBezTo>
                <a:cubicBezTo>
                  <a:pt x="6883" y="2814"/>
                  <a:pt x="6918" y="2780"/>
                  <a:pt x="6953" y="2744"/>
                </a:cubicBezTo>
                <a:cubicBezTo>
                  <a:pt x="6953" y="2733"/>
                  <a:pt x="6965" y="2733"/>
                  <a:pt x="6976" y="2721"/>
                </a:cubicBezTo>
                <a:cubicBezTo>
                  <a:pt x="7000" y="2686"/>
                  <a:pt x="7035" y="2650"/>
                  <a:pt x="7070" y="2615"/>
                </a:cubicBezTo>
                <a:cubicBezTo>
                  <a:pt x="7094" y="2580"/>
                  <a:pt x="7117" y="2533"/>
                  <a:pt x="7140" y="2498"/>
                </a:cubicBezTo>
                <a:lnTo>
                  <a:pt x="7164" y="2475"/>
                </a:lnTo>
                <a:cubicBezTo>
                  <a:pt x="7176" y="2439"/>
                  <a:pt x="7200" y="2392"/>
                  <a:pt x="7223" y="2358"/>
                </a:cubicBezTo>
                <a:cubicBezTo>
                  <a:pt x="7223" y="2345"/>
                  <a:pt x="7223" y="2345"/>
                  <a:pt x="7234" y="2334"/>
                </a:cubicBezTo>
                <a:cubicBezTo>
                  <a:pt x="7246" y="2298"/>
                  <a:pt x="7258" y="2264"/>
                  <a:pt x="7270" y="2217"/>
                </a:cubicBezTo>
                <a:cubicBezTo>
                  <a:pt x="7281" y="2217"/>
                  <a:pt x="7281" y="2205"/>
                  <a:pt x="7281" y="2205"/>
                </a:cubicBezTo>
                <a:cubicBezTo>
                  <a:pt x="7293" y="2158"/>
                  <a:pt x="7305" y="2111"/>
                  <a:pt x="7317" y="2076"/>
                </a:cubicBezTo>
                <a:lnTo>
                  <a:pt x="7317" y="2041"/>
                </a:lnTo>
                <a:cubicBezTo>
                  <a:pt x="7328" y="1994"/>
                  <a:pt x="7340" y="1959"/>
                  <a:pt x="7340" y="1912"/>
                </a:cubicBezTo>
                <a:cubicBezTo>
                  <a:pt x="7445" y="1021"/>
                  <a:pt x="6778" y="1"/>
                  <a:pt x="580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nvGrpSpPr>
          <p:cNvPr id="1623" name="Google Shape;1623;p35"/>
          <p:cNvGrpSpPr/>
          <p:nvPr/>
        </p:nvGrpSpPr>
        <p:grpSpPr>
          <a:xfrm rot="-6949652">
            <a:off x="10543120" y="3371372"/>
            <a:ext cx="1782937" cy="1199368"/>
            <a:chOff x="5898017" y="1162960"/>
            <a:chExt cx="1695492" cy="1140544"/>
          </a:xfrm>
        </p:grpSpPr>
        <p:sp>
          <p:nvSpPr>
            <p:cNvPr id="1624" name="Google Shape;1624;p35"/>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25" name="Google Shape;1625;p35"/>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26" name="Google Shape;1626;p35"/>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27" name="Google Shape;1627;p35"/>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28" name="Google Shape;1628;p35"/>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29" name="Google Shape;1629;p35"/>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30" name="Google Shape;1630;p35"/>
            <p:cNvSpPr/>
            <p:nvPr/>
          </p:nvSpPr>
          <p:spPr>
            <a:xfrm>
              <a:off x="6145217" y="1564292"/>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31" name="Google Shape;1631;p35"/>
            <p:cNvSpPr/>
            <p:nvPr/>
          </p:nvSpPr>
          <p:spPr>
            <a:xfrm>
              <a:off x="6607338" y="1465067"/>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32" name="Google Shape;1632;p35"/>
            <p:cNvSpPr/>
            <p:nvPr/>
          </p:nvSpPr>
          <p:spPr>
            <a:xfrm>
              <a:off x="6036570" y="1207676"/>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33" name="Google Shape;1633;p35"/>
            <p:cNvSpPr/>
            <p:nvPr/>
          </p:nvSpPr>
          <p:spPr>
            <a:xfrm>
              <a:off x="6919885" y="1162960"/>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Tree>
    <p:extLst>
      <p:ext uri="{BB962C8B-B14F-4D97-AF65-F5344CB8AC3E}">
        <p14:creationId xmlns:p14="http://schemas.microsoft.com/office/powerpoint/2010/main" val="4285340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662"/>
        <p:cNvGrpSpPr/>
        <p:nvPr/>
      </p:nvGrpSpPr>
      <p:grpSpPr>
        <a:xfrm>
          <a:off x="0" y="0"/>
          <a:ext cx="0" cy="0"/>
          <a:chOff x="0" y="0"/>
          <a:chExt cx="0" cy="0"/>
        </a:xfrm>
      </p:grpSpPr>
      <p:grpSp>
        <p:nvGrpSpPr>
          <p:cNvPr id="1663" name="Google Shape;1663;p37"/>
          <p:cNvGrpSpPr/>
          <p:nvPr/>
        </p:nvGrpSpPr>
        <p:grpSpPr>
          <a:xfrm flipH="1">
            <a:off x="132422" y="5464709"/>
            <a:ext cx="1594293" cy="1123641"/>
            <a:chOff x="2458950" y="370151"/>
            <a:chExt cx="697050" cy="491274"/>
          </a:xfrm>
        </p:grpSpPr>
        <p:sp>
          <p:nvSpPr>
            <p:cNvPr id="1664" name="Google Shape;1664;p37"/>
            <p:cNvSpPr/>
            <p:nvPr/>
          </p:nvSpPr>
          <p:spPr>
            <a:xfrm>
              <a:off x="2820776" y="370151"/>
              <a:ext cx="88000" cy="100225"/>
            </a:xfrm>
            <a:custGeom>
              <a:avLst/>
              <a:gdLst/>
              <a:ahLst/>
              <a:cxnLst/>
              <a:rect l="l" t="t" r="r" b="b"/>
              <a:pathLst>
                <a:path w="3520" h="4009" extrusionOk="0">
                  <a:moveTo>
                    <a:pt x="2021" y="1"/>
                  </a:moveTo>
                  <a:cubicBezTo>
                    <a:pt x="1846" y="1"/>
                    <a:pt x="1681" y="99"/>
                    <a:pt x="1636" y="325"/>
                  </a:cubicBezTo>
                  <a:cubicBezTo>
                    <a:pt x="1585" y="645"/>
                    <a:pt x="1502" y="965"/>
                    <a:pt x="1420" y="1284"/>
                  </a:cubicBezTo>
                  <a:cubicBezTo>
                    <a:pt x="1203" y="1192"/>
                    <a:pt x="976" y="1099"/>
                    <a:pt x="749" y="1037"/>
                  </a:cubicBezTo>
                  <a:cubicBezTo>
                    <a:pt x="704" y="1024"/>
                    <a:pt x="661" y="1018"/>
                    <a:pt x="620" y="1018"/>
                  </a:cubicBezTo>
                  <a:cubicBezTo>
                    <a:pt x="159" y="1018"/>
                    <a:pt x="0" y="1761"/>
                    <a:pt x="512" y="1903"/>
                  </a:cubicBezTo>
                  <a:cubicBezTo>
                    <a:pt x="728" y="1965"/>
                    <a:pt x="945" y="2048"/>
                    <a:pt x="1152" y="2141"/>
                  </a:cubicBezTo>
                  <a:cubicBezTo>
                    <a:pt x="1007" y="2584"/>
                    <a:pt x="842" y="3028"/>
                    <a:pt x="677" y="3461"/>
                  </a:cubicBezTo>
                  <a:cubicBezTo>
                    <a:pt x="552" y="3791"/>
                    <a:pt x="823" y="4008"/>
                    <a:pt x="1099" y="4008"/>
                  </a:cubicBezTo>
                  <a:cubicBezTo>
                    <a:pt x="1281" y="4008"/>
                    <a:pt x="1466" y="3915"/>
                    <a:pt x="1544" y="3698"/>
                  </a:cubicBezTo>
                  <a:cubicBezTo>
                    <a:pt x="1698" y="3306"/>
                    <a:pt x="1842" y="2904"/>
                    <a:pt x="1977" y="2512"/>
                  </a:cubicBezTo>
                  <a:cubicBezTo>
                    <a:pt x="2224" y="2615"/>
                    <a:pt x="2472" y="2698"/>
                    <a:pt x="2740" y="2749"/>
                  </a:cubicBezTo>
                  <a:cubicBezTo>
                    <a:pt x="2775" y="2756"/>
                    <a:pt x="2809" y="2759"/>
                    <a:pt x="2841" y="2759"/>
                  </a:cubicBezTo>
                  <a:cubicBezTo>
                    <a:pt x="3334" y="2759"/>
                    <a:pt x="3519" y="1990"/>
                    <a:pt x="2977" y="1883"/>
                  </a:cubicBezTo>
                  <a:cubicBezTo>
                    <a:pt x="2729" y="1831"/>
                    <a:pt x="2482" y="1749"/>
                    <a:pt x="2255" y="1656"/>
                  </a:cubicBezTo>
                  <a:cubicBezTo>
                    <a:pt x="2358" y="1295"/>
                    <a:pt x="2441" y="934"/>
                    <a:pt x="2513" y="573"/>
                  </a:cubicBezTo>
                  <a:cubicBezTo>
                    <a:pt x="2575" y="225"/>
                    <a:pt x="2286" y="1"/>
                    <a:pt x="2021" y="1"/>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65" name="Google Shape;1665;p37"/>
            <p:cNvSpPr/>
            <p:nvPr/>
          </p:nvSpPr>
          <p:spPr>
            <a:xfrm>
              <a:off x="2458950" y="728400"/>
              <a:ext cx="67825" cy="58925"/>
            </a:xfrm>
            <a:custGeom>
              <a:avLst/>
              <a:gdLst/>
              <a:ahLst/>
              <a:cxnLst/>
              <a:rect l="l" t="t" r="r" b="b"/>
              <a:pathLst>
                <a:path w="2713" h="2357" extrusionOk="0">
                  <a:moveTo>
                    <a:pt x="1510" y="0"/>
                  </a:moveTo>
                  <a:cubicBezTo>
                    <a:pt x="1288" y="0"/>
                    <a:pt x="1065" y="67"/>
                    <a:pt x="877" y="205"/>
                  </a:cubicBezTo>
                  <a:cubicBezTo>
                    <a:pt x="774" y="287"/>
                    <a:pt x="671" y="370"/>
                    <a:pt x="558" y="452"/>
                  </a:cubicBezTo>
                  <a:cubicBezTo>
                    <a:pt x="93" y="792"/>
                    <a:pt x="0" y="1473"/>
                    <a:pt x="351" y="1938"/>
                  </a:cubicBezTo>
                  <a:cubicBezTo>
                    <a:pt x="552" y="2212"/>
                    <a:pt x="872" y="2357"/>
                    <a:pt x="1196" y="2357"/>
                  </a:cubicBezTo>
                  <a:cubicBezTo>
                    <a:pt x="1421" y="2357"/>
                    <a:pt x="1647" y="2288"/>
                    <a:pt x="1837" y="2144"/>
                  </a:cubicBezTo>
                  <a:cubicBezTo>
                    <a:pt x="1940" y="2072"/>
                    <a:pt x="2053" y="1989"/>
                    <a:pt x="2156" y="1906"/>
                  </a:cubicBezTo>
                  <a:cubicBezTo>
                    <a:pt x="2621" y="1556"/>
                    <a:pt x="2713" y="886"/>
                    <a:pt x="2362" y="421"/>
                  </a:cubicBezTo>
                  <a:cubicBezTo>
                    <a:pt x="2160" y="145"/>
                    <a:pt x="1837" y="0"/>
                    <a:pt x="1510"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66" name="Google Shape;1666;p37"/>
            <p:cNvSpPr/>
            <p:nvPr/>
          </p:nvSpPr>
          <p:spPr>
            <a:xfrm>
              <a:off x="2521600" y="807300"/>
              <a:ext cx="63725" cy="54125"/>
            </a:xfrm>
            <a:custGeom>
              <a:avLst/>
              <a:gdLst/>
              <a:ahLst/>
              <a:cxnLst/>
              <a:rect l="l" t="t" r="r" b="b"/>
              <a:pathLst>
                <a:path w="2549" h="2165" extrusionOk="0">
                  <a:moveTo>
                    <a:pt x="1157" y="1"/>
                  </a:moveTo>
                  <a:cubicBezTo>
                    <a:pt x="631" y="1"/>
                    <a:pt x="159" y="384"/>
                    <a:pt x="83" y="917"/>
                  </a:cubicBezTo>
                  <a:cubicBezTo>
                    <a:pt x="1" y="1484"/>
                    <a:pt x="413" y="2031"/>
                    <a:pt x="991" y="2113"/>
                  </a:cubicBezTo>
                  <a:lnTo>
                    <a:pt x="1270" y="2154"/>
                  </a:lnTo>
                  <a:cubicBezTo>
                    <a:pt x="1319" y="2162"/>
                    <a:pt x="1367" y="2165"/>
                    <a:pt x="1415" y="2165"/>
                  </a:cubicBezTo>
                  <a:cubicBezTo>
                    <a:pt x="1927" y="2165"/>
                    <a:pt x="2391" y="1776"/>
                    <a:pt x="2466" y="1257"/>
                  </a:cubicBezTo>
                  <a:cubicBezTo>
                    <a:pt x="2549" y="680"/>
                    <a:pt x="2136" y="133"/>
                    <a:pt x="1569" y="50"/>
                  </a:cubicBezTo>
                  <a:lnTo>
                    <a:pt x="1290" y="9"/>
                  </a:lnTo>
                  <a:cubicBezTo>
                    <a:pt x="1246" y="3"/>
                    <a:pt x="1201" y="1"/>
                    <a:pt x="1157"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67" name="Google Shape;1667;p37"/>
            <p:cNvSpPr/>
            <p:nvPr/>
          </p:nvSpPr>
          <p:spPr>
            <a:xfrm>
              <a:off x="2562825" y="714100"/>
              <a:ext cx="72325" cy="53275"/>
            </a:xfrm>
            <a:custGeom>
              <a:avLst/>
              <a:gdLst/>
              <a:ahLst/>
              <a:cxnLst/>
              <a:rect l="l" t="t" r="r" b="b"/>
              <a:pathLst>
                <a:path w="2893" h="2131" extrusionOk="0">
                  <a:moveTo>
                    <a:pt x="1426" y="1"/>
                  </a:moveTo>
                  <a:cubicBezTo>
                    <a:pt x="216" y="1"/>
                    <a:pt x="1" y="1930"/>
                    <a:pt x="1302" y="2118"/>
                  </a:cubicBezTo>
                  <a:cubicBezTo>
                    <a:pt x="1362" y="2127"/>
                    <a:pt x="1420" y="2131"/>
                    <a:pt x="1475" y="2131"/>
                  </a:cubicBezTo>
                  <a:cubicBezTo>
                    <a:pt x="2677" y="2131"/>
                    <a:pt x="2892" y="200"/>
                    <a:pt x="1601" y="14"/>
                  </a:cubicBezTo>
                  <a:cubicBezTo>
                    <a:pt x="1541" y="5"/>
                    <a:pt x="1482" y="1"/>
                    <a:pt x="1426"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68" name="Google Shape;1668;p37"/>
            <p:cNvSpPr/>
            <p:nvPr/>
          </p:nvSpPr>
          <p:spPr>
            <a:xfrm>
              <a:off x="3033750" y="467675"/>
              <a:ext cx="46950" cy="40975"/>
            </a:xfrm>
            <a:custGeom>
              <a:avLst/>
              <a:gdLst/>
              <a:ahLst/>
              <a:cxnLst/>
              <a:rect l="l" t="t" r="r" b="b"/>
              <a:pathLst>
                <a:path w="1878" h="1639" extrusionOk="0">
                  <a:moveTo>
                    <a:pt x="1045" y="0"/>
                  </a:moveTo>
                  <a:cubicBezTo>
                    <a:pt x="892" y="0"/>
                    <a:pt x="739" y="47"/>
                    <a:pt x="610" y="143"/>
                  </a:cubicBezTo>
                  <a:cubicBezTo>
                    <a:pt x="527" y="205"/>
                    <a:pt x="454" y="257"/>
                    <a:pt x="383" y="319"/>
                  </a:cubicBezTo>
                  <a:cubicBezTo>
                    <a:pt x="62" y="556"/>
                    <a:pt x="1" y="1020"/>
                    <a:pt x="238" y="1350"/>
                  </a:cubicBezTo>
                  <a:cubicBezTo>
                    <a:pt x="378" y="1539"/>
                    <a:pt x="602" y="1638"/>
                    <a:pt x="828" y="1638"/>
                  </a:cubicBezTo>
                  <a:cubicBezTo>
                    <a:pt x="983" y="1638"/>
                    <a:pt x="1139" y="1591"/>
                    <a:pt x="1270" y="1495"/>
                  </a:cubicBezTo>
                  <a:cubicBezTo>
                    <a:pt x="1342" y="1433"/>
                    <a:pt x="1414" y="1381"/>
                    <a:pt x="1486" y="1330"/>
                  </a:cubicBezTo>
                  <a:cubicBezTo>
                    <a:pt x="1816" y="1082"/>
                    <a:pt x="1878" y="617"/>
                    <a:pt x="1641" y="298"/>
                  </a:cubicBezTo>
                  <a:cubicBezTo>
                    <a:pt x="1494" y="102"/>
                    <a:pt x="1269" y="0"/>
                    <a:pt x="1045"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69" name="Google Shape;1669;p37"/>
            <p:cNvSpPr/>
            <p:nvPr/>
          </p:nvSpPr>
          <p:spPr>
            <a:xfrm>
              <a:off x="3077075" y="522600"/>
              <a:ext cx="44125" cy="37525"/>
            </a:xfrm>
            <a:custGeom>
              <a:avLst/>
              <a:gdLst/>
              <a:ahLst/>
              <a:cxnLst/>
              <a:rect l="l" t="t" r="r" b="b"/>
              <a:pathLst>
                <a:path w="1765" h="1501" extrusionOk="0">
                  <a:moveTo>
                    <a:pt x="789" y="1"/>
                  </a:moveTo>
                  <a:cubicBezTo>
                    <a:pt x="429" y="1"/>
                    <a:pt x="110" y="272"/>
                    <a:pt x="62" y="628"/>
                  </a:cubicBezTo>
                  <a:cubicBezTo>
                    <a:pt x="1" y="1031"/>
                    <a:pt x="289" y="1402"/>
                    <a:pt x="681" y="1464"/>
                  </a:cubicBezTo>
                  <a:lnTo>
                    <a:pt x="878" y="1494"/>
                  </a:lnTo>
                  <a:cubicBezTo>
                    <a:pt x="910" y="1499"/>
                    <a:pt x="942" y="1501"/>
                    <a:pt x="974" y="1501"/>
                  </a:cubicBezTo>
                  <a:cubicBezTo>
                    <a:pt x="1339" y="1501"/>
                    <a:pt x="1666" y="1235"/>
                    <a:pt x="1713" y="866"/>
                  </a:cubicBezTo>
                  <a:cubicBezTo>
                    <a:pt x="1765" y="463"/>
                    <a:pt x="1486" y="91"/>
                    <a:pt x="1084" y="30"/>
                  </a:cubicBezTo>
                  <a:lnTo>
                    <a:pt x="898" y="9"/>
                  </a:lnTo>
                  <a:cubicBezTo>
                    <a:pt x="862" y="3"/>
                    <a:pt x="825" y="1"/>
                    <a:pt x="789"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70" name="Google Shape;1670;p37"/>
            <p:cNvSpPr/>
            <p:nvPr/>
          </p:nvSpPr>
          <p:spPr>
            <a:xfrm>
              <a:off x="3105725" y="457875"/>
              <a:ext cx="50275" cy="36825"/>
            </a:xfrm>
            <a:custGeom>
              <a:avLst/>
              <a:gdLst/>
              <a:ahLst/>
              <a:cxnLst/>
              <a:rect l="l" t="t" r="r" b="b"/>
              <a:pathLst>
                <a:path w="2011" h="1473" extrusionOk="0">
                  <a:moveTo>
                    <a:pt x="983" y="0"/>
                  </a:moveTo>
                  <a:cubicBezTo>
                    <a:pt x="149" y="0"/>
                    <a:pt x="0" y="1336"/>
                    <a:pt x="897" y="1463"/>
                  </a:cubicBezTo>
                  <a:cubicBezTo>
                    <a:pt x="938" y="1469"/>
                    <a:pt x="978" y="1472"/>
                    <a:pt x="1017" y="1472"/>
                  </a:cubicBezTo>
                  <a:cubicBezTo>
                    <a:pt x="1853" y="1472"/>
                    <a:pt x="2010" y="137"/>
                    <a:pt x="1103" y="9"/>
                  </a:cubicBezTo>
                  <a:cubicBezTo>
                    <a:pt x="1062" y="3"/>
                    <a:pt x="1022" y="0"/>
                    <a:pt x="983"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671" name="Google Shape;1671;p37"/>
          <p:cNvGrpSpPr/>
          <p:nvPr/>
        </p:nvGrpSpPr>
        <p:grpSpPr>
          <a:xfrm rot="5400000" flipH="1">
            <a:off x="10608079" y="553221"/>
            <a:ext cx="1594293" cy="1123641"/>
            <a:chOff x="2458950" y="370151"/>
            <a:chExt cx="697050" cy="491274"/>
          </a:xfrm>
        </p:grpSpPr>
        <p:sp>
          <p:nvSpPr>
            <p:cNvPr id="1672" name="Google Shape;1672;p37"/>
            <p:cNvSpPr/>
            <p:nvPr/>
          </p:nvSpPr>
          <p:spPr>
            <a:xfrm>
              <a:off x="2820776" y="370151"/>
              <a:ext cx="88000" cy="100225"/>
            </a:xfrm>
            <a:custGeom>
              <a:avLst/>
              <a:gdLst/>
              <a:ahLst/>
              <a:cxnLst/>
              <a:rect l="l" t="t" r="r" b="b"/>
              <a:pathLst>
                <a:path w="3520" h="4009" extrusionOk="0">
                  <a:moveTo>
                    <a:pt x="2021" y="1"/>
                  </a:moveTo>
                  <a:cubicBezTo>
                    <a:pt x="1846" y="1"/>
                    <a:pt x="1681" y="99"/>
                    <a:pt x="1636" y="325"/>
                  </a:cubicBezTo>
                  <a:cubicBezTo>
                    <a:pt x="1585" y="645"/>
                    <a:pt x="1502" y="965"/>
                    <a:pt x="1420" y="1284"/>
                  </a:cubicBezTo>
                  <a:cubicBezTo>
                    <a:pt x="1203" y="1192"/>
                    <a:pt x="976" y="1099"/>
                    <a:pt x="749" y="1037"/>
                  </a:cubicBezTo>
                  <a:cubicBezTo>
                    <a:pt x="704" y="1024"/>
                    <a:pt x="661" y="1018"/>
                    <a:pt x="620" y="1018"/>
                  </a:cubicBezTo>
                  <a:cubicBezTo>
                    <a:pt x="159" y="1018"/>
                    <a:pt x="0" y="1761"/>
                    <a:pt x="512" y="1903"/>
                  </a:cubicBezTo>
                  <a:cubicBezTo>
                    <a:pt x="728" y="1965"/>
                    <a:pt x="945" y="2048"/>
                    <a:pt x="1152" y="2141"/>
                  </a:cubicBezTo>
                  <a:cubicBezTo>
                    <a:pt x="1007" y="2584"/>
                    <a:pt x="842" y="3028"/>
                    <a:pt x="677" y="3461"/>
                  </a:cubicBezTo>
                  <a:cubicBezTo>
                    <a:pt x="552" y="3791"/>
                    <a:pt x="823" y="4008"/>
                    <a:pt x="1099" y="4008"/>
                  </a:cubicBezTo>
                  <a:cubicBezTo>
                    <a:pt x="1281" y="4008"/>
                    <a:pt x="1466" y="3915"/>
                    <a:pt x="1544" y="3698"/>
                  </a:cubicBezTo>
                  <a:cubicBezTo>
                    <a:pt x="1698" y="3306"/>
                    <a:pt x="1842" y="2904"/>
                    <a:pt x="1977" y="2512"/>
                  </a:cubicBezTo>
                  <a:cubicBezTo>
                    <a:pt x="2224" y="2615"/>
                    <a:pt x="2472" y="2698"/>
                    <a:pt x="2740" y="2749"/>
                  </a:cubicBezTo>
                  <a:cubicBezTo>
                    <a:pt x="2775" y="2756"/>
                    <a:pt x="2809" y="2759"/>
                    <a:pt x="2841" y="2759"/>
                  </a:cubicBezTo>
                  <a:cubicBezTo>
                    <a:pt x="3334" y="2759"/>
                    <a:pt x="3519" y="1990"/>
                    <a:pt x="2977" y="1883"/>
                  </a:cubicBezTo>
                  <a:cubicBezTo>
                    <a:pt x="2729" y="1831"/>
                    <a:pt x="2482" y="1749"/>
                    <a:pt x="2255" y="1656"/>
                  </a:cubicBezTo>
                  <a:cubicBezTo>
                    <a:pt x="2358" y="1295"/>
                    <a:pt x="2441" y="934"/>
                    <a:pt x="2513" y="573"/>
                  </a:cubicBezTo>
                  <a:cubicBezTo>
                    <a:pt x="2575" y="225"/>
                    <a:pt x="2286" y="1"/>
                    <a:pt x="2021" y="1"/>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73" name="Google Shape;1673;p37"/>
            <p:cNvSpPr/>
            <p:nvPr/>
          </p:nvSpPr>
          <p:spPr>
            <a:xfrm>
              <a:off x="2458950" y="728400"/>
              <a:ext cx="67825" cy="58925"/>
            </a:xfrm>
            <a:custGeom>
              <a:avLst/>
              <a:gdLst/>
              <a:ahLst/>
              <a:cxnLst/>
              <a:rect l="l" t="t" r="r" b="b"/>
              <a:pathLst>
                <a:path w="2713" h="2357" extrusionOk="0">
                  <a:moveTo>
                    <a:pt x="1510" y="0"/>
                  </a:moveTo>
                  <a:cubicBezTo>
                    <a:pt x="1288" y="0"/>
                    <a:pt x="1065" y="67"/>
                    <a:pt x="877" y="205"/>
                  </a:cubicBezTo>
                  <a:cubicBezTo>
                    <a:pt x="774" y="287"/>
                    <a:pt x="671" y="370"/>
                    <a:pt x="558" y="452"/>
                  </a:cubicBezTo>
                  <a:cubicBezTo>
                    <a:pt x="93" y="792"/>
                    <a:pt x="0" y="1473"/>
                    <a:pt x="351" y="1938"/>
                  </a:cubicBezTo>
                  <a:cubicBezTo>
                    <a:pt x="552" y="2212"/>
                    <a:pt x="872" y="2357"/>
                    <a:pt x="1196" y="2357"/>
                  </a:cubicBezTo>
                  <a:cubicBezTo>
                    <a:pt x="1421" y="2357"/>
                    <a:pt x="1647" y="2288"/>
                    <a:pt x="1837" y="2144"/>
                  </a:cubicBezTo>
                  <a:cubicBezTo>
                    <a:pt x="1940" y="2072"/>
                    <a:pt x="2053" y="1989"/>
                    <a:pt x="2156" y="1906"/>
                  </a:cubicBezTo>
                  <a:cubicBezTo>
                    <a:pt x="2621" y="1556"/>
                    <a:pt x="2713" y="886"/>
                    <a:pt x="2362" y="421"/>
                  </a:cubicBezTo>
                  <a:cubicBezTo>
                    <a:pt x="2160" y="145"/>
                    <a:pt x="1837" y="0"/>
                    <a:pt x="1510"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74" name="Google Shape;1674;p37"/>
            <p:cNvSpPr/>
            <p:nvPr/>
          </p:nvSpPr>
          <p:spPr>
            <a:xfrm>
              <a:off x="2521600" y="807300"/>
              <a:ext cx="63725" cy="54125"/>
            </a:xfrm>
            <a:custGeom>
              <a:avLst/>
              <a:gdLst/>
              <a:ahLst/>
              <a:cxnLst/>
              <a:rect l="l" t="t" r="r" b="b"/>
              <a:pathLst>
                <a:path w="2549" h="2165" extrusionOk="0">
                  <a:moveTo>
                    <a:pt x="1157" y="1"/>
                  </a:moveTo>
                  <a:cubicBezTo>
                    <a:pt x="631" y="1"/>
                    <a:pt x="159" y="384"/>
                    <a:pt x="83" y="917"/>
                  </a:cubicBezTo>
                  <a:cubicBezTo>
                    <a:pt x="1" y="1484"/>
                    <a:pt x="413" y="2031"/>
                    <a:pt x="991" y="2113"/>
                  </a:cubicBezTo>
                  <a:lnTo>
                    <a:pt x="1270" y="2154"/>
                  </a:lnTo>
                  <a:cubicBezTo>
                    <a:pt x="1319" y="2162"/>
                    <a:pt x="1367" y="2165"/>
                    <a:pt x="1415" y="2165"/>
                  </a:cubicBezTo>
                  <a:cubicBezTo>
                    <a:pt x="1927" y="2165"/>
                    <a:pt x="2391" y="1776"/>
                    <a:pt x="2466" y="1257"/>
                  </a:cubicBezTo>
                  <a:cubicBezTo>
                    <a:pt x="2549" y="680"/>
                    <a:pt x="2136" y="133"/>
                    <a:pt x="1569" y="50"/>
                  </a:cubicBezTo>
                  <a:lnTo>
                    <a:pt x="1290" y="9"/>
                  </a:lnTo>
                  <a:cubicBezTo>
                    <a:pt x="1246" y="3"/>
                    <a:pt x="1201" y="1"/>
                    <a:pt x="1157"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75" name="Google Shape;1675;p37"/>
            <p:cNvSpPr/>
            <p:nvPr/>
          </p:nvSpPr>
          <p:spPr>
            <a:xfrm>
              <a:off x="2562825" y="714100"/>
              <a:ext cx="72325" cy="53275"/>
            </a:xfrm>
            <a:custGeom>
              <a:avLst/>
              <a:gdLst/>
              <a:ahLst/>
              <a:cxnLst/>
              <a:rect l="l" t="t" r="r" b="b"/>
              <a:pathLst>
                <a:path w="2893" h="2131" extrusionOk="0">
                  <a:moveTo>
                    <a:pt x="1426" y="1"/>
                  </a:moveTo>
                  <a:cubicBezTo>
                    <a:pt x="216" y="1"/>
                    <a:pt x="1" y="1930"/>
                    <a:pt x="1302" y="2118"/>
                  </a:cubicBezTo>
                  <a:cubicBezTo>
                    <a:pt x="1362" y="2127"/>
                    <a:pt x="1420" y="2131"/>
                    <a:pt x="1475" y="2131"/>
                  </a:cubicBezTo>
                  <a:cubicBezTo>
                    <a:pt x="2677" y="2131"/>
                    <a:pt x="2892" y="200"/>
                    <a:pt x="1601" y="14"/>
                  </a:cubicBezTo>
                  <a:cubicBezTo>
                    <a:pt x="1541" y="5"/>
                    <a:pt x="1482" y="1"/>
                    <a:pt x="1426"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76" name="Google Shape;1676;p37"/>
            <p:cNvSpPr/>
            <p:nvPr/>
          </p:nvSpPr>
          <p:spPr>
            <a:xfrm>
              <a:off x="3033750" y="467675"/>
              <a:ext cx="46950" cy="40975"/>
            </a:xfrm>
            <a:custGeom>
              <a:avLst/>
              <a:gdLst/>
              <a:ahLst/>
              <a:cxnLst/>
              <a:rect l="l" t="t" r="r" b="b"/>
              <a:pathLst>
                <a:path w="1878" h="1639" extrusionOk="0">
                  <a:moveTo>
                    <a:pt x="1045" y="0"/>
                  </a:moveTo>
                  <a:cubicBezTo>
                    <a:pt x="892" y="0"/>
                    <a:pt x="739" y="47"/>
                    <a:pt x="610" y="143"/>
                  </a:cubicBezTo>
                  <a:cubicBezTo>
                    <a:pt x="527" y="205"/>
                    <a:pt x="454" y="257"/>
                    <a:pt x="383" y="319"/>
                  </a:cubicBezTo>
                  <a:cubicBezTo>
                    <a:pt x="62" y="556"/>
                    <a:pt x="1" y="1020"/>
                    <a:pt x="238" y="1350"/>
                  </a:cubicBezTo>
                  <a:cubicBezTo>
                    <a:pt x="378" y="1539"/>
                    <a:pt x="602" y="1638"/>
                    <a:pt x="828" y="1638"/>
                  </a:cubicBezTo>
                  <a:cubicBezTo>
                    <a:pt x="983" y="1638"/>
                    <a:pt x="1139" y="1591"/>
                    <a:pt x="1270" y="1495"/>
                  </a:cubicBezTo>
                  <a:cubicBezTo>
                    <a:pt x="1342" y="1433"/>
                    <a:pt x="1414" y="1381"/>
                    <a:pt x="1486" y="1330"/>
                  </a:cubicBezTo>
                  <a:cubicBezTo>
                    <a:pt x="1816" y="1082"/>
                    <a:pt x="1878" y="617"/>
                    <a:pt x="1641" y="298"/>
                  </a:cubicBezTo>
                  <a:cubicBezTo>
                    <a:pt x="1494" y="102"/>
                    <a:pt x="1269" y="0"/>
                    <a:pt x="1045"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77" name="Google Shape;1677;p37"/>
            <p:cNvSpPr/>
            <p:nvPr/>
          </p:nvSpPr>
          <p:spPr>
            <a:xfrm>
              <a:off x="3077075" y="522600"/>
              <a:ext cx="44125" cy="37525"/>
            </a:xfrm>
            <a:custGeom>
              <a:avLst/>
              <a:gdLst/>
              <a:ahLst/>
              <a:cxnLst/>
              <a:rect l="l" t="t" r="r" b="b"/>
              <a:pathLst>
                <a:path w="1765" h="1501" extrusionOk="0">
                  <a:moveTo>
                    <a:pt x="789" y="1"/>
                  </a:moveTo>
                  <a:cubicBezTo>
                    <a:pt x="429" y="1"/>
                    <a:pt x="110" y="272"/>
                    <a:pt x="62" y="628"/>
                  </a:cubicBezTo>
                  <a:cubicBezTo>
                    <a:pt x="1" y="1031"/>
                    <a:pt x="289" y="1402"/>
                    <a:pt x="681" y="1464"/>
                  </a:cubicBezTo>
                  <a:lnTo>
                    <a:pt x="878" y="1494"/>
                  </a:lnTo>
                  <a:cubicBezTo>
                    <a:pt x="910" y="1499"/>
                    <a:pt x="942" y="1501"/>
                    <a:pt x="974" y="1501"/>
                  </a:cubicBezTo>
                  <a:cubicBezTo>
                    <a:pt x="1339" y="1501"/>
                    <a:pt x="1666" y="1235"/>
                    <a:pt x="1713" y="866"/>
                  </a:cubicBezTo>
                  <a:cubicBezTo>
                    <a:pt x="1765" y="463"/>
                    <a:pt x="1486" y="91"/>
                    <a:pt x="1084" y="30"/>
                  </a:cubicBezTo>
                  <a:lnTo>
                    <a:pt x="898" y="9"/>
                  </a:lnTo>
                  <a:cubicBezTo>
                    <a:pt x="862" y="3"/>
                    <a:pt x="825" y="1"/>
                    <a:pt x="789"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78" name="Google Shape;1678;p37"/>
            <p:cNvSpPr/>
            <p:nvPr/>
          </p:nvSpPr>
          <p:spPr>
            <a:xfrm>
              <a:off x="3105725" y="457875"/>
              <a:ext cx="50275" cy="36825"/>
            </a:xfrm>
            <a:custGeom>
              <a:avLst/>
              <a:gdLst/>
              <a:ahLst/>
              <a:cxnLst/>
              <a:rect l="l" t="t" r="r" b="b"/>
              <a:pathLst>
                <a:path w="2011" h="1473" extrusionOk="0">
                  <a:moveTo>
                    <a:pt x="983" y="0"/>
                  </a:moveTo>
                  <a:cubicBezTo>
                    <a:pt x="149" y="0"/>
                    <a:pt x="0" y="1336"/>
                    <a:pt x="897" y="1463"/>
                  </a:cubicBezTo>
                  <a:cubicBezTo>
                    <a:pt x="938" y="1469"/>
                    <a:pt x="978" y="1472"/>
                    <a:pt x="1017" y="1472"/>
                  </a:cubicBezTo>
                  <a:cubicBezTo>
                    <a:pt x="1853" y="1472"/>
                    <a:pt x="2010" y="137"/>
                    <a:pt x="1103" y="9"/>
                  </a:cubicBezTo>
                  <a:cubicBezTo>
                    <a:pt x="1062" y="3"/>
                    <a:pt x="1022" y="0"/>
                    <a:pt x="983"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679" name="Google Shape;1679;p37"/>
          <p:cNvSpPr/>
          <p:nvPr/>
        </p:nvSpPr>
        <p:spPr>
          <a:xfrm>
            <a:off x="-448870" y="2388313"/>
            <a:ext cx="1594275" cy="1526876"/>
          </a:xfrm>
          <a:custGeom>
            <a:avLst/>
            <a:gdLst/>
            <a:ahLst/>
            <a:cxnLst/>
            <a:rect l="l" t="t" r="r" b="b"/>
            <a:pathLst>
              <a:path w="14973" h="14340" extrusionOk="0">
                <a:moveTo>
                  <a:pt x="5804" y="1"/>
                </a:moveTo>
                <a:cubicBezTo>
                  <a:pt x="5569" y="1"/>
                  <a:pt x="5300" y="71"/>
                  <a:pt x="5030" y="212"/>
                </a:cubicBezTo>
                <a:cubicBezTo>
                  <a:pt x="4538" y="469"/>
                  <a:pt x="4327" y="938"/>
                  <a:pt x="4339" y="1431"/>
                </a:cubicBezTo>
                <a:lnTo>
                  <a:pt x="4327" y="1431"/>
                </a:lnTo>
                <a:lnTo>
                  <a:pt x="4339" y="1443"/>
                </a:lnTo>
                <a:cubicBezTo>
                  <a:pt x="4339" y="1501"/>
                  <a:pt x="4339" y="1560"/>
                  <a:pt x="4350" y="1607"/>
                </a:cubicBezTo>
                <a:lnTo>
                  <a:pt x="4350" y="1618"/>
                </a:lnTo>
                <a:cubicBezTo>
                  <a:pt x="4350" y="1665"/>
                  <a:pt x="4362" y="1724"/>
                  <a:pt x="4374" y="1771"/>
                </a:cubicBezTo>
                <a:cubicBezTo>
                  <a:pt x="4374" y="1795"/>
                  <a:pt x="4386" y="1806"/>
                  <a:pt x="4386" y="1829"/>
                </a:cubicBezTo>
                <a:cubicBezTo>
                  <a:pt x="4397" y="1865"/>
                  <a:pt x="4409" y="1900"/>
                  <a:pt x="4420" y="1947"/>
                </a:cubicBezTo>
                <a:cubicBezTo>
                  <a:pt x="4420" y="1959"/>
                  <a:pt x="4433" y="1970"/>
                  <a:pt x="4433" y="1994"/>
                </a:cubicBezTo>
                <a:cubicBezTo>
                  <a:pt x="4456" y="2041"/>
                  <a:pt x="4467" y="2100"/>
                  <a:pt x="4491" y="2147"/>
                </a:cubicBezTo>
                <a:cubicBezTo>
                  <a:pt x="4491" y="2147"/>
                  <a:pt x="4491" y="2158"/>
                  <a:pt x="4503" y="2158"/>
                </a:cubicBezTo>
                <a:cubicBezTo>
                  <a:pt x="4514" y="2205"/>
                  <a:pt x="4550" y="2252"/>
                  <a:pt x="4573" y="2298"/>
                </a:cubicBezTo>
                <a:cubicBezTo>
                  <a:pt x="4573" y="2322"/>
                  <a:pt x="4585" y="2334"/>
                  <a:pt x="4597" y="2345"/>
                </a:cubicBezTo>
                <a:lnTo>
                  <a:pt x="4667" y="2451"/>
                </a:lnTo>
                <a:cubicBezTo>
                  <a:pt x="4667" y="2463"/>
                  <a:pt x="4678" y="2475"/>
                  <a:pt x="4691" y="2498"/>
                </a:cubicBezTo>
                <a:cubicBezTo>
                  <a:pt x="4725" y="2545"/>
                  <a:pt x="4761" y="2580"/>
                  <a:pt x="4796" y="2627"/>
                </a:cubicBezTo>
                <a:cubicBezTo>
                  <a:pt x="4831" y="2674"/>
                  <a:pt x="4866" y="2709"/>
                  <a:pt x="4913" y="2744"/>
                </a:cubicBezTo>
                <a:lnTo>
                  <a:pt x="4949" y="2780"/>
                </a:lnTo>
                <a:cubicBezTo>
                  <a:pt x="4972" y="2814"/>
                  <a:pt x="5007" y="2838"/>
                  <a:pt x="5042" y="2861"/>
                </a:cubicBezTo>
                <a:lnTo>
                  <a:pt x="5077" y="2897"/>
                </a:lnTo>
                <a:cubicBezTo>
                  <a:pt x="5124" y="2932"/>
                  <a:pt x="5171" y="2955"/>
                  <a:pt x="5218" y="2991"/>
                </a:cubicBezTo>
                <a:lnTo>
                  <a:pt x="5230" y="2991"/>
                </a:lnTo>
                <a:lnTo>
                  <a:pt x="5371" y="3061"/>
                </a:lnTo>
                <a:cubicBezTo>
                  <a:pt x="5382" y="3072"/>
                  <a:pt x="5405" y="3072"/>
                  <a:pt x="5417" y="3084"/>
                </a:cubicBezTo>
                <a:cubicBezTo>
                  <a:pt x="5452" y="3096"/>
                  <a:pt x="5488" y="3108"/>
                  <a:pt x="5535" y="3119"/>
                </a:cubicBezTo>
                <a:cubicBezTo>
                  <a:pt x="5546" y="3119"/>
                  <a:pt x="5569" y="3131"/>
                  <a:pt x="5582" y="3131"/>
                </a:cubicBezTo>
                <a:cubicBezTo>
                  <a:pt x="5640" y="3143"/>
                  <a:pt x="5687" y="3155"/>
                  <a:pt x="5746" y="3166"/>
                </a:cubicBezTo>
                <a:lnTo>
                  <a:pt x="5757" y="3166"/>
                </a:lnTo>
                <a:cubicBezTo>
                  <a:pt x="5804" y="3178"/>
                  <a:pt x="5863" y="3178"/>
                  <a:pt x="5921" y="3178"/>
                </a:cubicBezTo>
                <a:lnTo>
                  <a:pt x="5980" y="3178"/>
                </a:lnTo>
                <a:cubicBezTo>
                  <a:pt x="6004" y="3178"/>
                  <a:pt x="6038" y="3166"/>
                  <a:pt x="6074" y="3166"/>
                </a:cubicBezTo>
                <a:cubicBezTo>
                  <a:pt x="6226" y="3788"/>
                  <a:pt x="6426" y="4398"/>
                  <a:pt x="6578" y="5018"/>
                </a:cubicBezTo>
                <a:cubicBezTo>
                  <a:pt x="6531" y="5042"/>
                  <a:pt x="6473" y="5078"/>
                  <a:pt x="6414" y="5101"/>
                </a:cubicBezTo>
                <a:cubicBezTo>
                  <a:pt x="5675" y="5487"/>
                  <a:pt x="5300" y="6144"/>
                  <a:pt x="5218" y="6860"/>
                </a:cubicBezTo>
                <a:cubicBezTo>
                  <a:pt x="4433" y="6953"/>
                  <a:pt x="3670" y="7141"/>
                  <a:pt x="2909" y="7246"/>
                </a:cubicBezTo>
                <a:cubicBezTo>
                  <a:pt x="2674" y="6660"/>
                  <a:pt x="2158" y="6167"/>
                  <a:pt x="1478" y="6167"/>
                </a:cubicBezTo>
                <a:cubicBezTo>
                  <a:pt x="1244" y="6167"/>
                  <a:pt x="974" y="6238"/>
                  <a:pt x="704" y="6379"/>
                </a:cubicBezTo>
                <a:cubicBezTo>
                  <a:pt x="212" y="6636"/>
                  <a:pt x="1" y="7105"/>
                  <a:pt x="12" y="7598"/>
                </a:cubicBezTo>
                <a:lnTo>
                  <a:pt x="1" y="7598"/>
                </a:lnTo>
                <a:cubicBezTo>
                  <a:pt x="12" y="7598"/>
                  <a:pt x="12" y="7610"/>
                  <a:pt x="12" y="7610"/>
                </a:cubicBezTo>
                <a:cubicBezTo>
                  <a:pt x="12" y="7668"/>
                  <a:pt x="12" y="7727"/>
                  <a:pt x="24" y="7774"/>
                </a:cubicBezTo>
                <a:lnTo>
                  <a:pt x="24" y="7785"/>
                </a:lnTo>
                <a:cubicBezTo>
                  <a:pt x="24" y="7832"/>
                  <a:pt x="36" y="7891"/>
                  <a:pt x="48" y="7938"/>
                </a:cubicBezTo>
                <a:cubicBezTo>
                  <a:pt x="48" y="7962"/>
                  <a:pt x="59" y="7973"/>
                  <a:pt x="59" y="7985"/>
                </a:cubicBezTo>
                <a:cubicBezTo>
                  <a:pt x="71" y="8032"/>
                  <a:pt x="83" y="8067"/>
                  <a:pt x="95" y="8114"/>
                </a:cubicBezTo>
                <a:cubicBezTo>
                  <a:pt x="95" y="8126"/>
                  <a:pt x="106" y="8137"/>
                  <a:pt x="106" y="8161"/>
                </a:cubicBezTo>
                <a:cubicBezTo>
                  <a:pt x="129" y="8207"/>
                  <a:pt x="142" y="8267"/>
                  <a:pt x="165" y="8313"/>
                </a:cubicBezTo>
                <a:lnTo>
                  <a:pt x="165" y="8325"/>
                </a:lnTo>
                <a:cubicBezTo>
                  <a:pt x="188" y="8372"/>
                  <a:pt x="223" y="8419"/>
                  <a:pt x="247" y="8465"/>
                </a:cubicBezTo>
                <a:cubicBezTo>
                  <a:pt x="247" y="8489"/>
                  <a:pt x="259" y="8501"/>
                  <a:pt x="270" y="8512"/>
                </a:cubicBezTo>
                <a:lnTo>
                  <a:pt x="340" y="8618"/>
                </a:lnTo>
                <a:cubicBezTo>
                  <a:pt x="340" y="8630"/>
                  <a:pt x="353" y="8642"/>
                  <a:pt x="364" y="8665"/>
                </a:cubicBezTo>
                <a:cubicBezTo>
                  <a:pt x="400" y="8712"/>
                  <a:pt x="434" y="8747"/>
                  <a:pt x="470" y="8794"/>
                </a:cubicBezTo>
                <a:cubicBezTo>
                  <a:pt x="505" y="8841"/>
                  <a:pt x="540" y="8876"/>
                  <a:pt x="587" y="8911"/>
                </a:cubicBezTo>
                <a:lnTo>
                  <a:pt x="622" y="8947"/>
                </a:lnTo>
                <a:cubicBezTo>
                  <a:pt x="645" y="8981"/>
                  <a:pt x="681" y="9005"/>
                  <a:pt x="716" y="9028"/>
                </a:cubicBezTo>
                <a:lnTo>
                  <a:pt x="751" y="9064"/>
                </a:lnTo>
                <a:cubicBezTo>
                  <a:pt x="798" y="9099"/>
                  <a:pt x="845" y="9122"/>
                  <a:pt x="892" y="9158"/>
                </a:cubicBezTo>
                <a:cubicBezTo>
                  <a:pt x="939" y="9181"/>
                  <a:pt x="997" y="9205"/>
                  <a:pt x="1044" y="9228"/>
                </a:cubicBezTo>
                <a:cubicBezTo>
                  <a:pt x="1056" y="9239"/>
                  <a:pt x="1080" y="9239"/>
                  <a:pt x="1091" y="9251"/>
                </a:cubicBezTo>
                <a:cubicBezTo>
                  <a:pt x="1126" y="9263"/>
                  <a:pt x="1161" y="9275"/>
                  <a:pt x="1208" y="9286"/>
                </a:cubicBezTo>
                <a:cubicBezTo>
                  <a:pt x="1220" y="9286"/>
                  <a:pt x="1244" y="9298"/>
                  <a:pt x="1255" y="9298"/>
                </a:cubicBezTo>
                <a:cubicBezTo>
                  <a:pt x="1314" y="9310"/>
                  <a:pt x="1361" y="9322"/>
                  <a:pt x="1419" y="9333"/>
                </a:cubicBezTo>
                <a:cubicBezTo>
                  <a:pt x="1478" y="9345"/>
                  <a:pt x="1536" y="9345"/>
                  <a:pt x="1595" y="9345"/>
                </a:cubicBezTo>
                <a:lnTo>
                  <a:pt x="1654" y="9345"/>
                </a:lnTo>
                <a:cubicBezTo>
                  <a:pt x="1700" y="9333"/>
                  <a:pt x="1736" y="9333"/>
                  <a:pt x="1783" y="9333"/>
                </a:cubicBezTo>
                <a:cubicBezTo>
                  <a:pt x="1806" y="9322"/>
                  <a:pt x="1830" y="9322"/>
                  <a:pt x="1841" y="9322"/>
                </a:cubicBezTo>
                <a:cubicBezTo>
                  <a:pt x="1900" y="9310"/>
                  <a:pt x="1971" y="9298"/>
                  <a:pt x="2029" y="9275"/>
                </a:cubicBezTo>
                <a:cubicBezTo>
                  <a:pt x="2088" y="9251"/>
                  <a:pt x="2146" y="9239"/>
                  <a:pt x="2193" y="9216"/>
                </a:cubicBezTo>
                <a:cubicBezTo>
                  <a:pt x="2205" y="9205"/>
                  <a:pt x="2216" y="9205"/>
                  <a:pt x="2229" y="9192"/>
                </a:cubicBezTo>
                <a:cubicBezTo>
                  <a:pt x="2275" y="9169"/>
                  <a:pt x="2322" y="9145"/>
                  <a:pt x="2357" y="9122"/>
                </a:cubicBezTo>
                <a:cubicBezTo>
                  <a:pt x="2369" y="9111"/>
                  <a:pt x="2380" y="9111"/>
                  <a:pt x="2380" y="9099"/>
                </a:cubicBezTo>
                <a:cubicBezTo>
                  <a:pt x="2427" y="9075"/>
                  <a:pt x="2463" y="9052"/>
                  <a:pt x="2498" y="9028"/>
                </a:cubicBezTo>
                <a:cubicBezTo>
                  <a:pt x="2498" y="9017"/>
                  <a:pt x="2510" y="9017"/>
                  <a:pt x="2521" y="9005"/>
                </a:cubicBezTo>
                <a:cubicBezTo>
                  <a:pt x="2557" y="8981"/>
                  <a:pt x="2591" y="8947"/>
                  <a:pt x="2627" y="8911"/>
                </a:cubicBezTo>
                <a:cubicBezTo>
                  <a:pt x="2627" y="8900"/>
                  <a:pt x="2638" y="8900"/>
                  <a:pt x="2651" y="8887"/>
                </a:cubicBezTo>
                <a:cubicBezTo>
                  <a:pt x="2709" y="8817"/>
                  <a:pt x="2768" y="8747"/>
                  <a:pt x="2815" y="8665"/>
                </a:cubicBezTo>
                <a:cubicBezTo>
                  <a:pt x="2826" y="8653"/>
                  <a:pt x="2826" y="8653"/>
                  <a:pt x="2826" y="8642"/>
                </a:cubicBezTo>
                <a:cubicBezTo>
                  <a:pt x="2849" y="8606"/>
                  <a:pt x="2873" y="8559"/>
                  <a:pt x="2896" y="8525"/>
                </a:cubicBezTo>
                <a:cubicBezTo>
                  <a:pt x="2896" y="8512"/>
                  <a:pt x="2896" y="8512"/>
                  <a:pt x="2909" y="8501"/>
                </a:cubicBezTo>
                <a:cubicBezTo>
                  <a:pt x="2920" y="8465"/>
                  <a:pt x="2932" y="8431"/>
                  <a:pt x="2943" y="8384"/>
                </a:cubicBezTo>
                <a:cubicBezTo>
                  <a:pt x="2955" y="8384"/>
                  <a:pt x="2955" y="8372"/>
                  <a:pt x="2955" y="8372"/>
                </a:cubicBezTo>
                <a:lnTo>
                  <a:pt x="2990" y="8231"/>
                </a:lnTo>
                <a:lnTo>
                  <a:pt x="2990" y="8207"/>
                </a:lnTo>
                <a:cubicBezTo>
                  <a:pt x="3002" y="8161"/>
                  <a:pt x="3014" y="8126"/>
                  <a:pt x="3014" y="8079"/>
                </a:cubicBezTo>
                <a:cubicBezTo>
                  <a:pt x="3026" y="8009"/>
                  <a:pt x="3026" y="7950"/>
                  <a:pt x="3026" y="7879"/>
                </a:cubicBezTo>
                <a:cubicBezTo>
                  <a:pt x="3753" y="7774"/>
                  <a:pt x="4480" y="7598"/>
                  <a:pt x="5206" y="7504"/>
                </a:cubicBezTo>
                <a:cubicBezTo>
                  <a:pt x="5218" y="7527"/>
                  <a:pt x="5218" y="7540"/>
                  <a:pt x="5218" y="7551"/>
                </a:cubicBezTo>
                <a:lnTo>
                  <a:pt x="5218" y="7574"/>
                </a:lnTo>
                <a:cubicBezTo>
                  <a:pt x="5218" y="7610"/>
                  <a:pt x="5230" y="7657"/>
                  <a:pt x="5241" y="7704"/>
                </a:cubicBezTo>
                <a:lnTo>
                  <a:pt x="5241" y="7739"/>
                </a:lnTo>
                <a:cubicBezTo>
                  <a:pt x="5253" y="7785"/>
                  <a:pt x="5253" y="7821"/>
                  <a:pt x="5265" y="7856"/>
                </a:cubicBezTo>
                <a:cubicBezTo>
                  <a:pt x="5265" y="7868"/>
                  <a:pt x="5277" y="7879"/>
                  <a:pt x="5277" y="7891"/>
                </a:cubicBezTo>
                <a:lnTo>
                  <a:pt x="5312" y="8032"/>
                </a:lnTo>
                <a:lnTo>
                  <a:pt x="5312" y="8043"/>
                </a:lnTo>
                <a:cubicBezTo>
                  <a:pt x="5324" y="8090"/>
                  <a:pt x="5335" y="8137"/>
                  <a:pt x="5358" y="8173"/>
                </a:cubicBezTo>
                <a:cubicBezTo>
                  <a:pt x="5358" y="8196"/>
                  <a:pt x="5358" y="8207"/>
                  <a:pt x="5371" y="8220"/>
                </a:cubicBezTo>
                <a:lnTo>
                  <a:pt x="5405" y="8325"/>
                </a:lnTo>
                <a:cubicBezTo>
                  <a:pt x="5417" y="8337"/>
                  <a:pt x="5417" y="8348"/>
                  <a:pt x="5417" y="8360"/>
                </a:cubicBezTo>
                <a:cubicBezTo>
                  <a:pt x="5441" y="8407"/>
                  <a:pt x="5452" y="8454"/>
                  <a:pt x="5476" y="8501"/>
                </a:cubicBezTo>
                <a:cubicBezTo>
                  <a:pt x="5476" y="8501"/>
                  <a:pt x="5476" y="8512"/>
                  <a:pt x="5488" y="8512"/>
                </a:cubicBezTo>
                <a:cubicBezTo>
                  <a:pt x="5499" y="8548"/>
                  <a:pt x="5523" y="8595"/>
                  <a:pt x="5546" y="8642"/>
                </a:cubicBezTo>
                <a:cubicBezTo>
                  <a:pt x="5546" y="8653"/>
                  <a:pt x="5558" y="8665"/>
                  <a:pt x="5558" y="8676"/>
                </a:cubicBezTo>
                <a:cubicBezTo>
                  <a:pt x="5582" y="8712"/>
                  <a:pt x="5593" y="8747"/>
                  <a:pt x="5616" y="8770"/>
                </a:cubicBezTo>
                <a:cubicBezTo>
                  <a:pt x="5616" y="8782"/>
                  <a:pt x="5629" y="8806"/>
                  <a:pt x="5640" y="8817"/>
                </a:cubicBezTo>
                <a:cubicBezTo>
                  <a:pt x="5663" y="8853"/>
                  <a:pt x="5687" y="8900"/>
                  <a:pt x="5710" y="8947"/>
                </a:cubicBezTo>
                <a:cubicBezTo>
                  <a:pt x="5746" y="8993"/>
                  <a:pt x="5769" y="9028"/>
                  <a:pt x="5793" y="9064"/>
                </a:cubicBezTo>
                <a:cubicBezTo>
                  <a:pt x="5804" y="9075"/>
                  <a:pt x="5804" y="9087"/>
                  <a:pt x="5816" y="9099"/>
                </a:cubicBezTo>
                <a:cubicBezTo>
                  <a:pt x="5840" y="9134"/>
                  <a:pt x="5863" y="9158"/>
                  <a:pt x="5886" y="9192"/>
                </a:cubicBezTo>
                <a:cubicBezTo>
                  <a:pt x="5898" y="9205"/>
                  <a:pt x="5898" y="9216"/>
                  <a:pt x="5910" y="9228"/>
                </a:cubicBezTo>
                <a:cubicBezTo>
                  <a:pt x="5945" y="9263"/>
                  <a:pt x="5968" y="9298"/>
                  <a:pt x="6004" y="9345"/>
                </a:cubicBezTo>
                <a:lnTo>
                  <a:pt x="6109" y="9450"/>
                </a:lnTo>
                <a:cubicBezTo>
                  <a:pt x="6109" y="9462"/>
                  <a:pt x="6121" y="9474"/>
                  <a:pt x="6132" y="9486"/>
                </a:cubicBezTo>
                <a:cubicBezTo>
                  <a:pt x="6156" y="9509"/>
                  <a:pt x="6191" y="9533"/>
                  <a:pt x="6215" y="9556"/>
                </a:cubicBezTo>
                <a:cubicBezTo>
                  <a:pt x="6226" y="9567"/>
                  <a:pt x="6238" y="9580"/>
                  <a:pt x="6238" y="9591"/>
                </a:cubicBezTo>
                <a:cubicBezTo>
                  <a:pt x="6273" y="9627"/>
                  <a:pt x="6320" y="9661"/>
                  <a:pt x="6355" y="9685"/>
                </a:cubicBezTo>
                <a:lnTo>
                  <a:pt x="6355" y="9697"/>
                </a:lnTo>
                <a:cubicBezTo>
                  <a:pt x="6390" y="9720"/>
                  <a:pt x="6426" y="9755"/>
                  <a:pt x="6473" y="9779"/>
                </a:cubicBezTo>
                <a:cubicBezTo>
                  <a:pt x="6484" y="9791"/>
                  <a:pt x="6496" y="9802"/>
                  <a:pt x="6507" y="9802"/>
                </a:cubicBezTo>
                <a:cubicBezTo>
                  <a:pt x="6531" y="9825"/>
                  <a:pt x="6566" y="9849"/>
                  <a:pt x="6590" y="9872"/>
                </a:cubicBezTo>
                <a:cubicBezTo>
                  <a:pt x="6601" y="9872"/>
                  <a:pt x="6613" y="9885"/>
                  <a:pt x="6625" y="9896"/>
                </a:cubicBezTo>
                <a:cubicBezTo>
                  <a:pt x="6672" y="9919"/>
                  <a:pt x="6707" y="9943"/>
                  <a:pt x="6754" y="9966"/>
                </a:cubicBezTo>
                <a:cubicBezTo>
                  <a:pt x="6801" y="10002"/>
                  <a:pt x="6836" y="10013"/>
                  <a:pt x="6883" y="10036"/>
                </a:cubicBezTo>
                <a:cubicBezTo>
                  <a:pt x="6895" y="10049"/>
                  <a:pt x="6906" y="10049"/>
                  <a:pt x="6918" y="10060"/>
                </a:cubicBezTo>
                <a:cubicBezTo>
                  <a:pt x="6953" y="10072"/>
                  <a:pt x="6989" y="10096"/>
                  <a:pt x="7023" y="10107"/>
                </a:cubicBezTo>
                <a:cubicBezTo>
                  <a:pt x="7035" y="10107"/>
                  <a:pt x="7047" y="10119"/>
                  <a:pt x="7059" y="10119"/>
                </a:cubicBezTo>
                <a:cubicBezTo>
                  <a:pt x="7106" y="10142"/>
                  <a:pt x="7153" y="10154"/>
                  <a:pt x="7200" y="10177"/>
                </a:cubicBezTo>
                <a:cubicBezTo>
                  <a:pt x="7234" y="10189"/>
                  <a:pt x="7270" y="10201"/>
                  <a:pt x="7293" y="10213"/>
                </a:cubicBezTo>
                <a:cubicBezTo>
                  <a:pt x="7246" y="10529"/>
                  <a:pt x="7200" y="10857"/>
                  <a:pt x="7153" y="11174"/>
                </a:cubicBezTo>
                <a:cubicBezTo>
                  <a:pt x="6929" y="11185"/>
                  <a:pt x="6695" y="11256"/>
                  <a:pt x="6449" y="11385"/>
                </a:cubicBezTo>
                <a:cubicBezTo>
                  <a:pt x="5945" y="11643"/>
                  <a:pt x="5746" y="12112"/>
                  <a:pt x="5746" y="12605"/>
                </a:cubicBezTo>
                <a:lnTo>
                  <a:pt x="5746" y="12616"/>
                </a:lnTo>
                <a:cubicBezTo>
                  <a:pt x="5757" y="12675"/>
                  <a:pt x="5757" y="12722"/>
                  <a:pt x="5757" y="12780"/>
                </a:cubicBezTo>
                <a:cubicBezTo>
                  <a:pt x="5757" y="12780"/>
                  <a:pt x="5769" y="12780"/>
                  <a:pt x="5769" y="12792"/>
                </a:cubicBezTo>
                <a:cubicBezTo>
                  <a:pt x="5769" y="12839"/>
                  <a:pt x="5780" y="12897"/>
                  <a:pt x="5793" y="12944"/>
                </a:cubicBezTo>
                <a:cubicBezTo>
                  <a:pt x="5793" y="12956"/>
                  <a:pt x="5804" y="12980"/>
                  <a:pt x="5804" y="12991"/>
                </a:cubicBezTo>
                <a:cubicBezTo>
                  <a:pt x="5816" y="13038"/>
                  <a:pt x="5827" y="13074"/>
                  <a:pt x="5840" y="13108"/>
                </a:cubicBezTo>
                <a:cubicBezTo>
                  <a:pt x="5840" y="13132"/>
                  <a:pt x="5851" y="13144"/>
                  <a:pt x="5851" y="13167"/>
                </a:cubicBezTo>
                <a:cubicBezTo>
                  <a:pt x="5874" y="13214"/>
                  <a:pt x="5886" y="13261"/>
                  <a:pt x="5910" y="13319"/>
                </a:cubicBezTo>
                <a:lnTo>
                  <a:pt x="5921" y="13331"/>
                </a:lnTo>
                <a:cubicBezTo>
                  <a:pt x="5933" y="13378"/>
                  <a:pt x="5957" y="13425"/>
                  <a:pt x="5992" y="13472"/>
                </a:cubicBezTo>
                <a:cubicBezTo>
                  <a:pt x="5992" y="13483"/>
                  <a:pt x="6004" y="13496"/>
                  <a:pt x="6015" y="13519"/>
                </a:cubicBezTo>
                <a:cubicBezTo>
                  <a:pt x="6038" y="13554"/>
                  <a:pt x="6062" y="13589"/>
                  <a:pt x="6074" y="13624"/>
                </a:cubicBezTo>
                <a:lnTo>
                  <a:pt x="6109" y="13660"/>
                </a:lnTo>
                <a:lnTo>
                  <a:pt x="6215" y="13800"/>
                </a:lnTo>
                <a:cubicBezTo>
                  <a:pt x="6249" y="13847"/>
                  <a:pt x="6285" y="13882"/>
                  <a:pt x="6332" y="13918"/>
                </a:cubicBezTo>
                <a:lnTo>
                  <a:pt x="6367" y="13952"/>
                </a:lnTo>
                <a:cubicBezTo>
                  <a:pt x="6390" y="13976"/>
                  <a:pt x="6426" y="14011"/>
                  <a:pt x="6460" y="14035"/>
                </a:cubicBezTo>
                <a:cubicBezTo>
                  <a:pt x="6473" y="14046"/>
                  <a:pt x="6484" y="14058"/>
                  <a:pt x="6496" y="14058"/>
                </a:cubicBezTo>
                <a:cubicBezTo>
                  <a:pt x="6543" y="14093"/>
                  <a:pt x="6590" y="14129"/>
                  <a:pt x="6637" y="14152"/>
                </a:cubicBezTo>
                <a:lnTo>
                  <a:pt x="6648" y="14163"/>
                </a:lnTo>
                <a:lnTo>
                  <a:pt x="6789" y="14234"/>
                </a:lnTo>
                <a:cubicBezTo>
                  <a:pt x="6801" y="14234"/>
                  <a:pt x="6812" y="14246"/>
                  <a:pt x="6836" y="14246"/>
                </a:cubicBezTo>
                <a:cubicBezTo>
                  <a:pt x="6871" y="14269"/>
                  <a:pt x="6906" y="14281"/>
                  <a:pt x="6953" y="14293"/>
                </a:cubicBezTo>
                <a:cubicBezTo>
                  <a:pt x="6965" y="14293"/>
                  <a:pt x="6976" y="14293"/>
                  <a:pt x="7000" y="14304"/>
                </a:cubicBezTo>
                <a:cubicBezTo>
                  <a:pt x="7059" y="14316"/>
                  <a:pt x="7106" y="14328"/>
                  <a:pt x="7164" y="14340"/>
                </a:cubicBezTo>
                <a:lnTo>
                  <a:pt x="7398" y="14340"/>
                </a:lnTo>
                <a:cubicBezTo>
                  <a:pt x="7445" y="14340"/>
                  <a:pt x="7481" y="14340"/>
                  <a:pt x="7528" y="14328"/>
                </a:cubicBezTo>
                <a:lnTo>
                  <a:pt x="7586" y="14328"/>
                </a:lnTo>
                <a:cubicBezTo>
                  <a:pt x="7645" y="14316"/>
                  <a:pt x="7715" y="14304"/>
                  <a:pt x="7774" y="14281"/>
                </a:cubicBezTo>
                <a:cubicBezTo>
                  <a:pt x="7833" y="14257"/>
                  <a:pt x="7880" y="14234"/>
                  <a:pt x="7938" y="14210"/>
                </a:cubicBezTo>
                <a:cubicBezTo>
                  <a:pt x="7950" y="14210"/>
                  <a:pt x="7961" y="14199"/>
                  <a:pt x="7973" y="14199"/>
                </a:cubicBezTo>
                <a:cubicBezTo>
                  <a:pt x="8020" y="14176"/>
                  <a:pt x="8067" y="14152"/>
                  <a:pt x="8102" y="14117"/>
                </a:cubicBezTo>
                <a:cubicBezTo>
                  <a:pt x="8114" y="14117"/>
                  <a:pt x="8125" y="14117"/>
                  <a:pt x="8125" y="14105"/>
                </a:cubicBezTo>
                <a:cubicBezTo>
                  <a:pt x="8172" y="14082"/>
                  <a:pt x="8208" y="14058"/>
                  <a:pt x="8243" y="14023"/>
                </a:cubicBezTo>
                <a:lnTo>
                  <a:pt x="8255" y="14011"/>
                </a:lnTo>
                <a:cubicBezTo>
                  <a:pt x="8302" y="13976"/>
                  <a:pt x="8336" y="13952"/>
                  <a:pt x="8372" y="13918"/>
                </a:cubicBezTo>
                <a:cubicBezTo>
                  <a:pt x="8372" y="13905"/>
                  <a:pt x="8383" y="13894"/>
                  <a:pt x="8383" y="13894"/>
                </a:cubicBezTo>
                <a:cubicBezTo>
                  <a:pt x="8419" y="13859"/>
                  <a:pt x="8454" y="13824"/>
                  <a:pt x="8477" y="13788"/>
                </a:cubicBezTo>
                <a:cubicBezTo>
                  <a:pt x="8513" y="13741"/>
                  <a:pt x="8536" y="13707"/>
                  <a:pt x="8560" y="13671"/>
                </a:cubicBezTo>
                <a:cubicBezTo>
                  <a:pt x="8571" y="13660"/>
                  <a:pt x="8571" y="13648"/>
                  <a:pt x="8571" y="13648"/>
                </a:cubicBezTo>
                <a:cubicBezTo>
                  <a:pt x="8594" y="13601"/>
                  <a:pt x="8618" y="13566"/>
                  <a:pt x="8641" y="13530"/>
                </a:cubicBezTo>
                <a:lnTo>
                  <a:pt x="8641" y="13507"/>
                </a:lnTo>
                <a:cubicBezTo>
                  <a:pt x="8665" y="13460"/>
                  <a:pt x="8677" y="13425"/>
                  <a:pt x="8688" y="13390"/>
                </a:cubicBezTo>
                <a:cubicBezTo>
                  <a:pt x="8688" y="13378"/>
                  <a:pt x="8700" y="13378"/>
                  <a:pt x="8700" y="13366"/>
                </a:cubicBezTo>
                <a:cubicBezTo>
                  <a:pt x="8712" y="13331"/>
                  <a:pt x="8724" y="13285"/>
                  <a:pt x="8735" y="13238"/>
                </a:cubicBezTo>
                <a:lnTo>
                  <a:pt x="8735" y="13214"/>
                </a:lnTo>
                <a:cubicBezTo>
                  <a:pt x="8747" y="13167"/>
                  <a:pt x="8758" y="13120"/>
                  <a:pt x="8758" y="13085"/>
                </a:cubicBezTo>
                <a:cubicBezTo>
                  <a:pt x="8841" y="12370"/>
                  <a:pt x="8430" y="11584"/>
                  <a:pt x="7774" y="11291"/>
                </a:cubicBezTo>
                <a:lnTo>
                  <a:pt x="7914" y="10307"/>
                </a:lnTo>
                <a:lnTo>
                  <a:pt x="8044" y="10307"/>
                </a:lnTo>
                <a:cubicBezTo>
                  <a:pt x="8091" y="10307"/>
                  <a:pt x="8149" y="10307"/>
                  <a:pt x="8196" y="10294"/>
                </a:cubicBezTo>
                <a:cubicBezTo>
                  <a:pt x="8255" y="10294"/>
                  <a:pt x="8313" y="10283"/>
                  <a:pt x="8360" y="10271"/>
                </a:cubicBezTo>
                <a:lnTo>
                  <a:pt x="8407" y="10271"/>
                </a:lnTo>
                <a:cubicBezTo>
                  <a:pt x="8454" y="10260"/>
                  <a:pt x="8489" y="10248"/>
                  <a:pt x="8536" y="10248"/>
                </a:cubicBezTo>
                <a:cubicBezTo>
                  <a:pt x="8547" y="10236"/>
                  <a:pt x="8571" y="10236"/>
                  <a:pt x="8583" y="10236"/>
                </a:cubicBezTo>
                <a:cubicBezTo>
                  <a:pt x="8641" y="10224"/>
                  <a:pt x="8688" y="10201"/>
                  <a:pt x="8747" y="10189"/>
                </a:cubicBezTo>
                <a:cubicBezTo>
                  <a:pt x="8818" y="10166"/>
                  <a:pt x="8876" y="10142"/>
                  <a:pt x="8935" y="10119"/>
                </a:cubicBezTo>
                <a:cubicBezTo>
                  <a:pt x="8946" y="10107"/>
                  <a:pt x="8969" y="10096"/>
                  <a:pt x="8993" y="10096"/>
                </a:cubicBezTo>
                <a:cubicBezTo>
                  <a:pt x="9029" y="10072"/>
                  <a:pt x="9063" y="10060"/>
                  <a:pt x="9110" y="10036"/>
                </a:cubicBezTo>
                <a:cubicBezTo>
                  <a:pt x="9122" y="10025"/>
                  <a:pt x="9146" y="10013"/>
                  <a:pt x="9169" y="10002"/>
                </a:cubicBezTo>
                <a:cubicBezTo>
                  <a:pt x="9204" y="9990"/>
                  <a:pt x="9240" y="9966"/>
                  <a:pt x="9274" y="9943"/>
                </a:cubicBezTo>
                <a:cubicBezTo>
                  <a:pt x="9298" y="9931"/>
                  <a:pt x="9310" y="9919"/>
                  <a:pt x="9321" y="9919"/>
                </a:cubicBezTo>
                <a:cubicBezTo>
                  <a:pt x="9427" y="9849"/>
                  <a:pt x="9521" y="9779"/>
                  <a:pt x="9603" y="9708"/>
                </a:cubicBezTo>
                <a:cubicBezTo>
                  <a:pt x="9626" y="9697"/>
                  <a:pt x="9638" y="9685"/>
                  <a:pt x="9649" y="9673"/>
                </a:cubicBezTo>
                <a:cubicBezTo>
                  <a:pt x="9673" y="9650"/>
                  <a:pt x="9709" y="9627"/>
                  <a:pt x="9732" y="9603"/>
                </a:cubicBezTo>
                <a:cubicBezTo>
                  <a:pt x="9743" y="9591"/>
                  <a:pt x="9767" y="9580"/>
                  <a:pt x="9779" y="9556"/>
                </a:cubicBezTo>
                <a:lnTo>
                  <a:pt x="9861" y="9474"/>
                </a:lnTo>
                <a:cubicBezTo>
                  <a:pt x="9861" y="9462"/>
                  <a:pt x="9873" y="9450"/>
                  <a:pt x="9884" y="9439"/>
                </a:cubicBezTo>
                <a:cubicBezTo>
                  <a:pt x="9954" y="9356"/>
                  <a:pt x="10025" y="9275"/>
                  <a:pt x="10084" y="9192"/>
                </a:cubicBezTo>
                <a:cubicBezTo>
                  <a:pt x="10095" y="9181"/>
                  <a:pt x="10095" y="9169"/>
                  <a:pt x="10107" y="9145"/>
                </a:cubicBezTo>
                <a:cubicBezTo>
                  <a:pt x="10131" y="9122"/>
                  <a:pt x="10142" y="9087"/>
                  <a:pt x="10165" y="9052"/>
                </a:cubicBezTo>
                <a:cubicBezTo>
                  <a:pt x="10178" y="9040"/>
                  <a:pt x="10178" y="9028"/>
                  <a:pt x="10189" y="9005"/>
                </a:cubicBezTo>
                <a:cubicBezTo>
                  <a:pt x="10212" y="8981"/>
                  <a:pt x="10224" y="8947"/>
                  <a:pt x="10236" y="8911"/>
                </a:cubicBezTo>
                <a:cubicBezTo>
                  <a:pt x="10248" y="8900"/>
                  <a:pt x="10259" y="8887"/>
                  <a:pt x="10259" y="8864"/>
                </a:cubicBezTo>
                <a:cubicBezTo>
                  <a:pt x="10306" y="8770"/>
                  <a:pt x="10342" y="8676"/>
                  <a:pt x="10376" y="8583"/>
                </a:cubicBezTo>
                <a:cubicBezTo>
                  <a:pt x="10376" y="8571"/>
                  <a:pt x="10376" y="8548"/>
                  <a:pt x="10389" y="8536"/>
                </a:cubicBezTo>
                <a:cubicBezTo>
                  <a:pt x="10400" y="8501"/>
                  <a:pt x="10400" y="8465"/>
                  <a:pt x="10412" y="8431"/>
                </a:cubicBezTo>
                <a:cubicBezTo>
                  <a:pt x="10423" y="8419"/>
                  <a:pt x="10423" y="8395"/>
                  <a:pt x="10423" y="8384"/>
                </a:cubicBezTo>
                <a:cubicBezTo>
                  <a:pt x="10435" y="8348"/>
                  <a:pt x="10447" y="8313"/>
                  <a:pt x="10447" y="8278"/>
                </a:cubicBezTo>
                <a:cubicBezTo>
                  <a:pt x="10447" y="8254"/>
                  <a:pt x="10459" y="8243"/>
                  <a:pt x="10459" y="8231"/>
                </a:cubicBezTo>
                <a:cubicBezTo>
                  <a:pt x="10494" y="8020"/>
                  <a:pt x="10506" y="7798"/>
                  <a:pt x="10494" y="7574"/>
                </a:cubicBezTo>
                <a:cubicBezTo>
                  <a:pt x="11009" y="7481"/>
                  <a:pt x="11538" y="7376"/>
                  <a:pt x="12065" y="7293"/>
                </a:cubicBezTo>
                <a:cubicBezTo>
                  <a:pt x="12065" y="7316"/>
                  <a:pt x="12077" y="7340"/>
                  <a:pt x="12088" y="7352"/>
                </a:cubicBezTo>
                <a:lnTo>
                  <a:pt x="12088" y="7363"/>
                </a:lnTo>
                <a:lnTo>
                  <a:pt x="12158" y="7504"/>
                </a:lnTo>
                <a:cubicBezTo>
                  <a:pt x="12171" y="7527"/>
                  <a:pt x="12182" y="7540"/>
                  <a:pt x="12182" y="7551"/>
                </a:cubicBezTo>
                <a:lnTo>
                  <a:pt x="12252" y="7657"/>
                </a:lnTo>
                <a:cubicBezTo>
                  <a:pt x="12264" y="7668"/>
                  <a:pt x="12276" y="7692"/>
                  <a:pt x="12276" y="7704"/>
                </a:cubicBezTo>
                <a:cubicBezTo>
                  <a:pt x="12311" y="7751"/>
                  <a:pt x="12346" y="7798"/>
                  <a:pt x="12382" y="7832"/>
                </a:cubicBezTo>
                <a:lnTo>
                  <a:pt x="12393" y="7832"/>
                </a:lnTo>
                <a:cubicBezTo>
                  <a:pt x="12429" y="7879"/>
                  <a:pt x="12463" y="7915"/>
                  <a:pt x="12499" y="7962"/>
                </a:cubicBezTo>
                <a:lnTo>
                  <a:pt x="12534" y="7996"/>
                </a:lnTo>
                <a:cubicBezTo>
                  <a:pt x="12569" y="8020"/>
                  <a:pt x="12604" y="8043"/>
                  <a:pt x="12627" y="8067"/>
                </a:cubicBezTo>
                <a:cubicBezTo>
                  <a:pt x="12640" y="8079"/>
                  <a:pt x="12663" y="8090"/>
                  <a:pt x="12674" y="8102"/>
                </a:cubicBezTo>
                <a:cubicBezTo>
                  <a:pt x="12721" y="8137"/>
                  <a:pt x="12757" y="8161"/>
                  <a:pt x="12815" y="8196"/>
                </a:cubicBezTo>
                <a:lnTo>
                  <a:pt x="12956" y="8267"/>
                </a:lnTo>
                <a:cubicBezTo>
                  <a:pt x="12979" y="8278"/>
                  <a:pt x="12991" y="8278"/>
                  <a:pt x="13003" y="8290"/>
                </a:cubicBezTo>
                <a:cubicBezTo>
                  <a:pt x="13049" y="8301"/>
                  <a:pt x="13085" y="8313"/>
                  <a:pt x="13120" y="8325"/>
                </a:cubicBezTo>
                <a:cubicBezTo>
                  <a:pt x="13143" y="8337"/>
                  <a:pt x="13155" y="8337"/>
                  <a:pt x="13167" y="8337"/>
                </a:cubicBezTo>
                <a:cubicBezTo>
                  <a:pt x="13226" y="8360"/>
                  <a:pt x="13284" y="8372"/>
                  <a:pt x="13343" y="8372"/>
                </a:cubicBezTo>
                <a:cubicBezTo>
                  <a:pt x="13401" y="8384"/>
                  <a:pt x="13448" y="8384"/>
                  <a:pt x="13507" y="8384"/>
                </a:cubicBezTo>
                <a:lnTo>
                  <a:pt x="13565" y="8384"/>
                </a:lnTo>
                <a:cubicBezTo>
                  <a:pt x="13612" y="8384"/>
                  <a:pt x="13659" y="8372"/>
                  <a:pt x="13706" y="8372"/>
                </a:cubicBezTo>
                <a:cubicBezTo>
                  <a:pt x="13718" y="8372"/>
                  <a:pt x="13742" y="8360"/>
                  <a:pt x="13753" y="8360"/>
                </a:cubicBezTo>
                <a:cubicBezTo>
                  <a:pt x="13823" y="8348"/>
                  <a:pt x="13882" y="8337"/>
                  <a:pt x="13953" y="8313"/>
                </a:cubicBezTo>
                <a:cubicBezTo>
                  <a:pt x="14000" y="8301"/>
                  <a:pt x="14058" y="8278"/>
                  <a:pt x="14105" y="8254"/>
                </a:cubicBezTo>
                <a:cubicBezTo>
                  <a:pt x="14117" y="8243"/>
                  <a:pt x="14128" y="8243"/>
                  <a:pt x="14140" y="8231"/>
                </a:cubicBezTo>
                <a:lnTo>
                  <a:pt x="14281" y="8161"/>
                </a:lnTo>
                <a:cubicBezTo>
                  <a:pt x="14292" y="8149"/>
                  <a:pt x="14292" y="8149"/>
                  <a:pt x="14304" y="8149"/>
                </a:cubicBezTo>
                <a:cubicBezTo>
                  <a:pt x="14339" y="8114"/>
                  <a:pt x="14375" y="8090"/>
                  <a:pt x="14410" y="8067"/>
                </a:cubicBezTo>
                <a:cubicBezTo>
                  <a:pt x="14422" y="8056"/>
                  <a:pt x="14422" y="8056"/>
                  <a:pt x="14433" y="8056"/>
                </a:cubicBezTo>
                <a:lnTo>
                  <a:pt x="14539" y="7950"/>
                </a:lnTo>
                <a:cubicBezTo>
                  <a:pt x="14550" y="7950"/>
                  <a:pt x="14550" y="7938"/>
                  <a:pt x="14562" y="7926"/>
                </a:cubicBezTo>
                <a:cubicBezTo>
                  <a:pt x="14597" y="7891"/>
                  <a:pt x="14621" y="7856"/>
                  <a:pt x="14656" y="7821"/>
                </a:cubicBezTo>
                <a:cubicBezTo>
                  <a:pt x="14680" y="7785"/>
                  <a:pt x="14714" y="7751"/>
                  <a:pt x="14738" y="7704"/>
                </a:cubicBezTo>
                <a:cubicBezTo>
                  <a:pt x="14738" y="7704"/>
                  <a:pt x="14750" y="7692"/>
                  <a:pt x="14750" y="7680"/>
                </a:cubicBezTo>
                <a:cubicBezTo>
                  <a:pt x="14773" y="7645"/>
                  <a:pt x="14797" y="7598"/>
                  <a:pt x="14808" y="7563"/>
                </a:cubicBezTo>
                <a:cubicBezTo>
                  <a:pt x="14808" y="7551"/>
                  <a:pt x="14820" y="7551"/>
                  <a:pt x="14820" y="7540"/>
                </a:cubicBezTo>
                <a:cubicBezTo>
                  <a:pt x="14832" y="7504"/>
                  <a:pt x="14855" y="7469"/>
                  <a:pt x="14867" y="7434"/>
                </a:cubicBezTo>
                <a:lnTo>
                  <a:pt x="14867" y="7410"/>
                </a:lnTo>
                <a:cubicBezTo>
                  <a:pt x="14878" y="7363"/>
                  <a:pt x="14891" y="7316"/>
                  <a:pt x="14902" y="7282"/>
                </a:cubicBezTo>
                <a:cubicBezTo>
                  <a:pt x="14902" y="7270"/>
                  <a:pt x="14914" y="7258"/>
                  <a:pt x="14914" y="7246"/>
                </a:cubicBezTo>
                <a:cubicBezTo>
                  <a:pt x="14925" y="7211"/>
                  <a:pt x="14925" y="7164"/>
                  <a:pt x="14938" y="7118"/>
                </a:cubicBezTo>
                <a:cubicBezTo>
                  <a:pt x="14938" y="7024"/>
                  <a:pt x="14949" y="6930"/>
                  <a:pt x="14938" y="6836"/>
                </a:cubicBezTo>
                <a:cubicBezTo>
                  <a:pt x="14972" y="5969"/>
                  <a:pt x="14328" y="5042"/>
                  <a:pt x="13401" y="5031"/>
                </a:cubicBezTo>
                <a:cubicBezTo>
                  <a:pt x="13155" y="5031"/>
                  <a:pt x="12898" y="5101"/>
                  <a:pt x="12616" y="5242"/>
                </a:cubicBezTo>
                <a:cubicBezTo>
                  <a:pt x="12124" y="5500"/>
                  <a:pt x="11913" y="5969"/>
                  <a:pt x="11924" y="6461"/>
                </a:cubicBezTo>
                <a:lnTo>
                  <a:pt x="11924" y="6472"/>
                </a:lnTo>
                <a:lnTo>
                  <a:pt x="11924" y="6531"/>
                </a:lnTo>
                <a:lnTo>
                  <a:pt x="11924" y="6636"/>
                </a:lnTo>
                <a:lnTo>
                  <a:pt x="11924" y="6649"/>
                </a:lnTo>
                <a:lnTo>
                  <a:pt x="11924" y="6672"/>
                </a:lnTo>
                <a:cubicBezTo>
                  <a:pt x="11408" y="6754"/>
                  <a:pt x="10892" y="6860"/>
                  <a:pt x="10389" y="6941"/>
                </a:cubicBezTo>
                <a:cubicBezTo>
                  <a:pt x="10060" y="5758"/>
                  <a:pt x="9087" y="4737"/>
                  <a:pt x="7786" y="4737"/>
                </a:cubicBezTo>
                <a:cubicBezTo>
                  <a:pt x="7586" y="4737"/>
                  <a:pt x="7387" y="4761"/>
                  <a:pt x="7176" y="4807"/>
                </a:cubicBezTo>
                <a:cubicBezTo>
                  <a:pt x="7023" y="4187"/>
                  <a:pt x="6824" y="3588"/>
                  <a:pt x="6672" y="2967"/>
                </a:cubicBezTo>
                <a:cubicBezTo>
                  <a:pt x="6672" y="2955"/>
                  <a:pt x="6684" y="2955"/>
                  <a:pt x="6684" y="2955"/>
                </a:cubicBezTo>
                <a:cubicBezTo>
                  <a:pt x="6695" y="2944"/>
                  <a:pt x="6707" y="2944"/>
                  <a:pt x="6707" y="2932"/>
                </a:cubicBezTo>
                <a:cubicBezTo>
                  <a:pt x="6754" y="2908"/>
                  <a:pt x="6789" y="2885"/>
                  <a:pt x="6824" y="2861"/>
                </a:cubicBezTo>
                <a:cubicBezTo>
                  <a:pt x="6824" y="2850"/>
                  <a:pt x="6836" y="2850"/>
                  <a:pt x="6848" y="2838"/>
                </a:cubicBezTo>
                <a:cubicBezTo>
                  <a:pt x="6883" y="2814"/>
                  <a:pt x="6918" y="2780"/>
                  <a:pt x="6953" y="2744"/>
                </a:cubicBezTo>
                <a:cubicBezTo>
                  <a:pt x="6953" y="2733"/>
                  <a:pt x="6965" y="2733"/>
                  <a:pt x="6976" y="2721"/>
                </a:cubicBezTo>
                <a:cubicBezTo>
                  <a:pt x="7000" y="2686"/>
                  <a:pt x="7035" y="2650"/>
                  <a:pt x="7070" y="2615"/>
                </a:cubicBezTo>
                <a:cubicBezTo>
                  <a:pt x="7094" y="2580"/>
                  <a:pt x="7117" y="2533"/>
                  <a:pt x="7140" y="2498"/>
                </a:cubicBezTo>
                <a:lnTo>
                  <a:pt x="7164" y="2475"/>
                </a:lnTo>
                <a:cubicBezTo>
                  <a:pt x="7176" y="2439"/>
                  <a:pt x="7200" y="2392"/>
                  <a:pt x="7223" y="2358"/>
                </a:cubicBezTo>
                <a:cubicBezTo>
                  <a:pt x="7223" y="2345"/>
                  <a:pt x="7223" y="2345"/>
                  <a:pt x="7234" y="2334"/>
                </a:cubicBezTo>
                <a:cubicBezTo>
                  <a:pt x="7246" y="2298"/>
                  <a:pt x="7258" y="2264"/>
                  <a:pt x="7270" y="2217"/>
                </a:cubicBezTo>
                <a:cubicBezTo>
                  <a:pt x="7281" y="2217"/>
                  <a:pt x="7281" y="2205"/>
                  <a:pt x="7281" y="2205"/>
                </a:cubicBezTo>
                <a:cubicBezTo>
                  <a:pt x="7293" y="2158"/>
                  <a:pt x="7305" y="2111"/>
                  <a:pt x="7317" y="2076"/>
                </a:cubicBezTo>
                <a:lnTo>
                  <a:pt x="7317" y="2041"/>
                </a:lnTo>
                <a:cubicBezTo>
                  <a:pt x="7328" y="1994"/>
                  <a:pt x="7340" y="1959"/>
                  <a:pt x="7340" y="1912"/>
                </a:cubicBezTo>
                <a:cubicBezTo>
                  <a:pt x="7445" y="1021"/>
                  <a:pt x="6778" y="1"/>
                  <a:pt x="580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nvGrpSpPr>
          <p:cNvPr id="1680" name="Google Shape;1680;p37"/>
          <p:cNvGrpSpPr/>
          <p:nvPr/>
        </p:nvGrpSpPr>
        <p:grpSpPr>
          <a:xfrm flipH="1">
            <a:off x="313405" y="317906"/>
            <a:ext cx="437023" cy="1218489"/>
            <a:chOff x="2458950" y="370151"/>
            <a:chExt cx="176200" cy="491274"/>
          </a:xfrm>
        </p:grpSpPr>
        <p:sp>
          <p:nvSpPr>
            <p:cNvPr id="1681" name="Google Shape;1681;p37"/>
            <p:cNvSpPr/>
            <p:nvPr/>
          </p:nvSpPr>
          <p:spPr>
            <a:xfrm>
              <a:off x="2541639" y="370151"/>
              <a:ext cx="88000" cy="100225"/>
            </a:xfrm>
            <a:custGeom>
              <a:avLst/>
              <a:gdLst/>
              <a:ahLst/>
              <a:cxnLst/>
              <a:rect l="l" t="t" r="r" b="b"/>
              <a:pathLst>
                <a:path w="3520" h="4009" extrusionOk="0">
                  <a:moveTo>
                    <a:pt x="2021" y="1"/>
                  </a:moveTo>
                  <a:cubicBezTo>
                    <a:pt x="1846" y="1"/>
                    <a:pt x="1681" y="99"/>
                    <a:pt x="1636" y="325"/>
                  </a:cubicBezTo>
                  <a:cubicBezTo>
                    <a:pt x="1585" y="645"/>
                    <a:pt x="1502" y="965"/>
                    <a:pt x="1420" y="1284"/>
                  </a:cubicBezTo>
                  <a:cubicBezTo>
                    <a:pt x="1203" y="1192"/>
                    <a:pt x="976" y="1099"/>
                    <a:pt x="749" y="1037"/>
                  </a:cubicBezTo>
                  <a:cubicBezTo>
                    <a:pt x="704" y="1024"/>
                    <a:pt x="661" y="1018"/>
                    <a:pt x="620" y="1018"/>
                  </a:cubicBezTo>
                  <a:cubicBezTo>
                    <a:pt x="159" y="1018"/>
                    <a:pt x="0" y="1761"/>
                    <a:pt x="512" y="1903"/>
                  </a:cubicBezTo>
                  <a:cubicBezTo>
                    <a:pt x="728" y="1965"/>
                    <a:pt x="945" y="2048"/>
                    <a:pt x="1152" y="2141"/>
                  </a:cubicBezTo>
                  <a:cubicBezTo>
                    <a:pt x="1007" y="2584"/>
                    <a:pt x="842" y="3028"/>
                    <a:pt x="677" y="3461"/>
                  </a:cubicBezTo>
                  <a:cubicBezTo>
                    <a:pt x="552" y="3791"/>
                    <a:pt x="823" y="4008"/>
                    <a:pt x="1099" y="4008"/>
                  </a:cubicBezTo>
                  <a:cubicBezTo>
                    <a:pt x="1281" y="4008"/>
                    <a:pt x="1466" y="3915"/>
                    <a:pt x="1544" y="3698"/>
                  </a:cubicBezTo>
                  <a:cubicBezTo>
                    <a:pt x="1698" y="3306"/>
                    <a:pt x="1842" y="2904"/>
                    <a:pt x="1977" y="2512"/>
                  </a:cubicBezTo>
                  <a:cubicBezTo>
                    <a:pt x="2224" y="2615"/>
                    <a:pt x="2472" y="2698"/>
                    <a:pt x="2740" y="2749"/>
                  </a:cubicBezTo>
                  <a:cubicBezTo>
                    <a:pt x="2775" y="2756"/>
                    <a:pt x="2809" y="2759"/>
                    <a:pt x="2841" y="2759"/>
                  </a:cubicBezTo>
                  <a:cubicBezTo>
                    <a:pt x="3334" y="2759"/>
                    <a:pt x="3519" y="1990"/>
                    <a:pt x="2977" y="1883"/>
                  </a:cubicBezTo>
                  <a:cubicBezTo>
                    <a:pt x="2729" y="1831"/>
                    <a:pt x="2482" y="1749"/>
                    <a:pt x="2255" y="1656"/>
                  </a:cubicBezTo>
                  <a:cubicBezTo>
                    <a:pt x="2358" y="1295"/>
                    <a:pt x="2441" y="934"/>
                    <a:pt x="2513" y="573"/>
                  </a:cubicBezTo>
                  <a:cubicBezTo>
                    <a:pt x="2575" y="225"/>
                    <a:pt x="2286" y="1"/>
                    <a:pt x="2021"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82" name="Google Shape;1682;p37"/>
            <p:cNvSpPr/>
            <p:nvPr/>
          </p:nvSpPr>
          <p:spPr>
            <a:xfrm>
              <a:off x="2458950" y="728400"/>
              <a:ext cx="67825" cy="58925"/>
            </a:xfrm>
            <a:custGeom>
              <a:avLst/>
              <a:gdLst/>
              <a:ahLst/>
              <a:cxnLst/>
              <a:rect l="l" t="t" r="r" b="b"/>
              <a:pathLst>
                <a:path w="2713" h="2357" extrusionOk="0">
                  <a:moveTo>
                    <a:pt x="1510" y="0"/>
                  </a:moveTo>
                  <a:cubicBezTo>
                    <a:pt x="1288" y="0"/>
                    <a:pt x="1065" y="67"/>
                    <a:pt x="877" y="205"/>
                  </a:cubicBezTo>
                  <a:cubicBezTo>
                    <a:pt x="774" y="287"/>
                    <a:pt x="671" y="370"/>
                    <a:pt x="558" y="452"/>
                  </a:cubicBezTo>
                  <a:cubicBezTo>
                    <a:pt x="93" y="792"/>
                    <a:pt x="0" y="1473"/>
                    <a:pt x="351" y="1938"/>
                  </a:cubicBezTo>
                  <a:cubicBezTo>
                    <a:pt x="552" y="2212"/>
                    <a:pt x="872" y="2357"/>
                    <a:pt x="1196" y="2357"/>
                  </a:cubicBezTo>
                  <a:cubicBezTo>
                    <a:pt x="1421" y="2357"/>
                    <a:pt x="1647" y="2288"/>
                    <a:pt x="1837" y="2144"/>
                  </a:cubicBezTo>
                  <a:cubicBezTo>
                    <a:pt x="1940" y="2072"/>
                    <a:pt x="2053" y="1989"/>
                    <a:pt x="2156" y="1906"/>
                  </a:cubicBezTo>
                  <a:cubicBezTo>
                    <a:pt x="2621" y="1556"/>
                    <a:pt x="2713" y="886"/>
                    <a:pt x="2362" y="421"/>
                  </a:cubicBezTo>
                  <a:cubicBezTo>
                    <a:pt x="2160" y="145"/>
                    <a:pt x="1837" y="0"/>
                    <a:pt x="1510"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83" name="Google Shape;1683;p37"/>
            <p:cNvSpPr/>
            <p:nvPr/>
          </p:nvSpPr>
          <p:spPr>
            <a:xfrm>
              <a:off x="2521600" y="807300"/>
              <a:ext cx="63725" cy="54125"/>
            </a:xfrm>
            <a:custGeom>
              <a:avLst/>
              <a:gdLst/>
              <a:ahLst/>
              <a:cxnLst/>
              <a:rect l="l" t="t" r="r" b="b"/>
              <a:pathLst>
                <a:path w="2549" h="2165" extrusionOk="0">
                  <a:moveTo>
                    <a:pt x="1157" y="1"/>
                  </a:moveTo>
                  <a:cubicBezTo>
                    <a:pt x="631" y="1"/>
                    <a:pt x="159" y="384"/>
                    <a:pt x="83" y="917"/>
                  </a:cubicBezTo>
                  <a:cubicBezTo>
                    <a:pt x="1" y="1484"/>
                    <a:pt x="413" y="2031"/>
                    <a:pt x="991" y="2113"/>
                  </a:cubicBezTo>
                  <a:lnTo>
                    <a:pt x="1270" y="2154"/>
                  </a:lnTo>
                  <a:cubicBezTo>
                    <a:pt x="1319" y="2162"/>
                    <a:pt x="1367" y="2165"/>
                    <a:pt x="1415" y="2165"/>
                  </a:cubicBezTo>
                  <a:cubicBezTo>
                    <a:pt x="1927" y="2165"/>
                    <a:pt x="2391" y="1776"/>
                    <a:pt x="2466" y="1257"/>
                  </a:cubicBezTo>
                  <a:cubicBezTo>
                    <a:pt x="2549" y="680"/>
                    <a:pt x="2136" y="133"/>
                    <a:pt x="1569" y="50"/>
                  </a:cubicBezTo>
                  <a:lnTo>
                    <a:pt x="1290" y="9"/>
                  </a:lnTo>
                  <a:cubicBezTo>
                    <a:pt x="1246" y="3"/>
                    <a:pt x="1201" y="1"/>
                    <a:pt x="1157"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84" name="Google Shape;1684;p37"/>
            <p:cNvSpPr/>
            <p:nvPr/>
          </p:nvSpPr>
          <p:spPr>
            <a:xfrm>
              <a:off x="2562825" y="714100"/>
              <a:ext cx="72325" cy="53275"/>
            </a:xfrm>
            <a:custGeom>
              <a:avLst/>
              <a:gdLst/>
              <a:ahLst/>
              <a:cxnLst/>
              <a:rect l="l" t="t" r="r" b="b"/>
              <a:pathLst>
                <a:path w="2893" h="2131" extrusionOk="0">
                  <a:moveTo>
                    <a:pt x="1426" y="1"/>
                  </a:moveTo>
                  <a:cubicBezTo>
                    <a:pt x="216" y="1"/>
                    <a:pt x="1" y="1930"/>
                    <a:pt x="1302" y="2118"/>
                  </a:cubicBezTo>
                  <a:cubicBezTo>
                    <a:pt x="1362" y="2127"/>
                    <a:pt x="1420" y="2131"/>
                    <a:pt x="1475" y="2131"/>
                  </a:cubicBezTo>
                  <a:cubicBezTo>
                    <a:pt x="2677" y="2131"/>
                    <a:pt x="2892" y="200"/>
                    <a:pt x="1601" y="14"/>
                  </a:cubicBezTo>
                  <a:cubicBezTo>
                    <a:pt x="1541" y="5"/>
                    <a:pt x="1482" y="1"/>
                    <a:pt x="1426"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685" name="Google Shape;1685;p37"/>
          <p:cNvGrpSpPr/>
          <p:nvPr/>
        </p:nvGrpSpPr>
        <p:grpSpPr>
          <a:xfrm rot="1800362">
            <a:off x="10337995" y="5588738"/>
            <a:ext cx="2134469" cy="2174661"/>
            <a:chOff x="5510175" y="238275"/>
            <a:chExt cx="2841932" cy="2895701"/>
          </a:xfrm>
        </p:grpSpPr>
        <p:sp>
          <p:nvSpPr>
            <p:cNvPr id="1686" name="Google Shape;1686;p37"/>
            <p:cNvSpPr/>
            <p:nvPr/>
          </p:nvSpPr>
          <p:spPr>
            <a:xfrm>
              <a:off x="5510175" y="238275"/>
              <a:ext cx="2841932" cy="2895701"/>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87" name="Google Shape;1687;p37"/>
            <p:cNvSpPr/>
            <p:nvPr/>
          </p:nvSpPr>
          <p:spPr>
            <a:xfrm>
              <a:off x="5774125" y="2413353"/>
              <a:ext cx="160200" cy="180987"/>
            </a:xfrm>
            <a:custGeom>
              <a:avLst/>
              <a:gdLst/>
              <a:ahLst/>
              <a:cxnLst/>
              <a:rect l="l" t="t" r="r" b="b"/>
              <a:pathLst>
                <a:path w="1734" h="1959" extrusionOk="0">
                  <a:moveTo>
                    <a:pt x="991" y="1"/>
                  </a:moveTo>
                  <a:cubicBezTo>
                    <a:pt x="816" y="1"/>
                    <a:pt x="681" y="104"/>
                    <a:pt x="578" y="249"/>
                  </a:cubicBezTo>
                  <a:cubicBezTo>
                    <a:pt x="568" y="258"/>
                    <a:pt x="557" y="279"/>
                    <a:pt x="537" y="300"/>
                  </a:cubicBezTo>
                  <a:cubicBezTo>
                    <a:pt x="351" y="320"/>
                    <a:pt x="217" y="465"/>
                    <a:pt x="145" y="650"/>
                  </a:cubicBezTo>
                  <a:cubicBezTo>
                    <a:pt x="0" y="1012"/>
                    <a:pt x="0" y="1393"/>
                    <a:pt x="248" y="1703"/>
                  </a:cubicBezTo>
                  <a:cubicBezTo>
                    <a:pt x="381" y="1873"/>
                    <a:pt x="606" y="1959"/>
                    <a:pt x="825" y="1959"/>
                  </a:cubicBezTo>
                  <a:cubicBezTo>
                    <a:pt x="910" y="1959"/>
                    <a:pt x="995" y="1946"/>
                    <a:pt x="1073" y="1920"/>
                  </a:cubicBezTo>
                  <a:cubicBezTo>
                    <a:pt x="1373" y="1837"/>
                    <a:pt x="1630" y="1579"/>
                    <a:pt x="1692" y="1269"/>
                  </a:cubicBezTo>
                  <a:cubicBezTo>
                    <a:pt x="1733" y="1074"/>
                    <a:pt x="1713" y="898"/>
                    <a:pt x="1661" y="733"/>
                  </a:cubicBezTo>
                  <a:cubicBezTo>
                    <a:pt x="1692" y="547"/>
                    <a:pt x="1579" y="362"/>
                    <a:pt x="1424" y="258"/>
                  </a:cubicBezTo>
                  <a:cubicBezTo>
                    <a:pt x="1393" y="228"/>
                    <a:pt x="1362" y="187"/>
                    <a:pt x="1331" y="145"/>
                  </a:cubicBezTo>
                  <a:cubicBezTo>
                    <a:pt x="1259" y="52"/>
                    <a:pt x="1104" y="1"/>
                    <a:pt x="991"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88" name="Google Shape;1688;p37"/>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89" name="Google Shape;1689;p37"/>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90" name="Google Shape;1690;p37"/>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91" name="Google Shape;1691;p37"/>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92" name="Google Shape;1692;p37"/>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93" name="Google Shape;1693;p37"/>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94" name="Google Shape;1694;p37"/>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95" name="Google Shape;1695;p37"/>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96" name="Google Shape;1696;p37"/>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97" name="Google Shape;1697;p37"/>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98" name="Google Shape;1698;p37"/>
            <p:cNvSpPr/>
            <p:nvPr/>
          </p:nvSpPr>
          <p:spPr>
            <a:xfrm>
              <a:off x="6845264" y="2369284"/>
              <a:ext cx="134516" cy="124261"/>
            </a:xfrm>
            <a:custGeom>
              <a:avLst/>
              <a:gdLst/>
              <a:ahLst/>
              <a:cxnLst/>
              <a:rect l="l" t="t" r="r" b="b"/>
              <a:pathLst>
                <a:path w="1456" h="1345" extrusionOk="0">
                  <a:moveTo>
                    <a:pt x="894" y="0"/>
                  </a:moveTo>
                  <a:cubicBezTo>
                    <a:pt x="878" y="0"/>
                    <a:pt x="862" y="1"/>
                    <a:pt x="846" y="3"/>
                  </a:cubicBezTo>
                  <a:cubicBezTo>
                    <a:pt x="733" y="13"/>
                    <a:pt x="630" y="55"/>
                    <a:pt x="537" y="107"/>
                  </a:cubicBezTo>
                  <a:cubicBezTo>
                    <a:pt x="496" y="127"/>
                    <a:pt x="465" y="137"/>
                    <a:pt x="434" y="158"/>
                  </a:cubicBezTo>
                  <a:cubicBezTo>
                    <a:pt x="321" y="240"/>
                    <a:pt x="238" y="343"/>
                    <a:pt x="186" y="478"/>
                  </a:cubicBezTo>
                  <a:cubicBezTo>
                    <a:pt x="176" y="488"/>
                    <a:pt x="156" y="509"/>
                    <a:pt x="145" y="529"/>
                  </a:cubicBezTo>
                  <a:cubicBezTo>
                    <a:pt x="1" y="746"/>
                    <a:pt x="104" y="1056"/>
                    <a:pt x="321" y="1189"/>
                  </a:cubicBezTo>
                  <a:cubicBezTo>
                    <a:pt x="351" y="1200"/>
                    <a:pt x="383" y="1221"/>
                    <a:pt x="413" y="1231"/>
                  </a:cubicBezTo>
                  <a:cubicBezTo>
                    <a:pt x="475" y="1272"/>
                    <a:pt x="537" y="1313"/>
                    <a:pt x="619" y="1324"/>
                  </a:cubicBezTo>
                  <a:cubicBezTo>
                    <a:pt x="733" y="1344"/>
                    <a:pt x="836" y="1344"/>
                    <a:pt x="950" y="1344"/>
                  </a:cubicBezTo>
                  <a:cubicBezTo>
                    <a:pt x="1197" y="1344"/>
                    <a:pt x="1435" y="1127"/>
                    <a:pt x="1424" y="870"/>
                  </a:cubicBezTo>
                  <a:cubicBezTo>
                    <a:pt x="1424" y="808"/>
                    <a:pt x="1414" y="756"/>
                    <a:pt x="1403" y="705"/>
                  </a:cubicBezTo>
                  <a:cubicBezTo>
                    <a:pt x="1455" y="509"/>
                    <a:pt x="1393" y="282"/>
                    <a:pt x="1218" y="178"/>
                  </a:cubicBezTo>
                  <a:cubicBezTo>
                    <a:pt x="1144" y="77"/>
                    <a:pt x="1029" y="0"/>
                    <a:pt x="89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99" name="Google Shape;1699;p37"/>
            <p:cNvSpPr/>
            <p:nvPr/>
          </p:nvSpPr>
          <p:spPr>
            <a:xfrm>
              <a:off x="7625844" y="1755831"/>
              <a:ext cx="99132" cy="115392"/>
            </a:xfrm>
            <a:custGeom>
              <a:avLst/>
              <a:gdLst/>
              <a:ahLst/>
              <a:cxnLst/>
              <a:rect l="l" t="t" r="r" b="b"/>
              <a:pathLst>
                <a:path w="1073" h="1249" extrusionOk="0">
                  <a:moveTo>
                    <a:pt x="484" y="0"/>
                  </a:moveTo>
                  <a:cubicBezTo>
                    <a:pt x="227" y="0"/>
                    <a:pt x="0" y="217"/>
                    <a:pt x="0" y="485"/>
                  </a:cubicBezTo>
                  <a:cubicBezTo>
                    <a:pt x="0" y="588"/>
                    <a:pt x="41" y="681"/>
                    <a:pt x="103" y="764"/>
                  </a:cubicBezTo>
                  <a:lnTo>
                    <a:pt x="103" y="774"/>
                  </a:lnTo>
                  <a:cubicBezTo>
                    <a:pt x="103" y="1032"/>
                    <a:pt x="319" y="1248"/>
                    <a:pt x="578" y="1248"/>
                  </a:cubicBezTo>
                  <a:cubicBezTo>
                    <a:pt x="846" y="1248"/>
                    <a:pt x="1062" y="1032"/>
                    <a:pt x="1062" y="774"/>
                  </a:cubicBezTo>
                  <a:cubicBezTo>
                    <a:pt x="1062" y="599"/>
                    <a:pt x="1073" y="423"/>
                    <a:pt x="980" y="269"/>
                  </a:cubicBezTo>
                  <a:cubicBezTo>
                    <a:pt x="876" y="83"/>
                    <a:pt x="691" y="0"/>
                    <a:pt x="484" y="0"/>
                  </a:cubicBezTo>
                  <a:close/>
                </a:path>
              </a:pathLst>
            </a:custGeom>
            <a:solidFill>
              <a:schemeClr val="l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Tree>
    <p:extLst>
      <p:ext uri="{BB962C8B-B14F-4D97-AF65-F5344CB8AC3E}">
        <p14:creationId xmlns:p14="http://schemas.microsoft.com/office/powerpoint/2010/main" val="237971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2745" indent="0" algn="ctr">
              <a:buNone/>
              <a:defRPr/>
            </a:lvl2pPr>
            <a:lvl3pPr marL="1065490" indent="0" algn="ctr">
              <a:buNone/>
              <a:defRPr/>
            </a:lvl3pPr>
            <a:lvl4pPr marL="1598236" indent="0" algn="ctr">
              <a:buNone/>
              <a:defRPr/>
            </a:lvl4pPr>
            <a:lvl5pPr marL="2130981" indent="0" algn="ctr">
              <a:buNone/>
              <a:defRPr/>
            </a:lvl5pPr>
            <a:lvl6pPr marL="2663726" indent="0" algn="ctr">
              <a:buNone/>
              <a:defRPr/>
            </a:lvl6pPr>
            <a:lvl7pPr marL="3196471" indent="0" algn="ctr">
              <a:buNone/>
              <a:defRPr/>
            </a:lvl7pPr>
            <a:lvl8pPr marL="3729216" indent="0" algn="ctr">
              <a:buNone/>
              <a:defRPr/>
            </a:lvl8pPr>
            <a:lvl9pPr marL="426196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9432A0-F583-4276-A7AA-322804E94170}"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5925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E168F-A279-4C96-88F1-0CA9913F4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178634-D0A2-44B1-A8B3-87C2F3E5CD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712BE-2E0A-47B2-928E-A9607B9A2B3F}"/>
              </a:ext>
            </a:extLst>
          </p:cNvPr>
          <p:cNvSpPr>
            <a:spLocks noGrp="1"/>
          </p:cNvSpPr>
          <p:nvPr>
            <p:ph type="dt" sz="half" idx="10"/>
          </p:nvPr>
        </p:nvSpPr>
        <p:spPr/>
        <p:txBody>
          <a:bodyPr/>
          <a:lstStyle/>
          <a:p>
            <a:fld id="{F22A7A07-1C8B-4D61-8EF6-9BF530DB3A95}" type="datetimeFigureOut">
              <a:rPr lang="en-US" smtClean="0"/>
              <a:t>5/30/2023</a:t>
            </a:fld>
            <a:endParaRPr lang="en-US"/>
          </a:p>
        </p:txBody>
      </p:sp>
      <p:sp>
        <p:nvSpPr>
          <p:cNvPr id="5" name="Footer Placeholder 4">
            <a:extLst>
              <a:ext uri="{FF2B5EF4-FFF2-40B4-BE49-F238E27FC236}">
                <a16:creationId xmlns:a16="http://schemas.microsoft.com/office/drawing/2014/main" id="{74328244-EB82-4C51-9E3B-3BCEF5D70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AAA1C-07C9-46F4-B8A6-837D63BA4B94}"/>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4143136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BC6375-105C-48C5-A13A-CD9AD4F9E2F0}"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2404584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627"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53"/>
            </a:lvl1pPr>
            <a:lvl2pPr marL="532745" indent="0">
              <a:buNone/>
              <a:defRPr sz="2118"/>
            </a:lvl2pPr>
            <a:lvl3pPr marL="1065490" indent="0">
              <a:buNone/>
              <a:defRPr sz="1882"/>
            </a:lvl3pPr>
            <a:lvl4pPr marL="1598236" indent="0">
              <a:buNone/>
              <a:defRPr sz="1647"/>
            </a:lvl4pPr>
            <a:lvl5pPr marL="2130981" indent="0">
              <a:buNone/>
              <a:defRPr sz="1647"/>
            </a:lvl5pPr>
            <a:lvl6pPr marL="2663726" indent="0">
              <a:buNone/>
              <a:defRPr sz="1647"/>
            </a:lvl6pPr>
            <a:lvl7pPr marL="3196471" indent="0">
              <a:buNone/>
              <a:defRPr sz="1647"/>
            </a:lvl7pPr>
            <a:lvl8pPr marL="3729216" indent="0">
              <a:buNone/>
              <a:defRPr sz="1647"/>
            </a:lvl8pPr>
            <a:lvl9pPr marL="4261961" indent="0">
              <a:buNone/>
              <a:defRPr sz="164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9B9DD1-28B6-4B80-99CE-15D7469AA263}"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2770439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3294"/>
            </a:lvl1pPr>
            <a:lvl2pPr>
              <a:defRPr sz="2823"/>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3294"/>
            </a:lvl1pPr>
            <a:lvl2pPr>
              <a:defRPr sz="2823"/>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86968A-A114-4B0A-9ECA-56C46711D18A}"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1105400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23" b="1"/>
            </a:lvl1pPr>
            <a:lvl2pPr marL="532745" indent="0">
              <a:buNone/>
              <a:defRPr sz="2353" b="1"/>
            </a:lvl2pPr>
            <a:lvl3pPr marL="1065490" indent="0">
              <a:buNone/>
              <a:defRPr sz="2118" b="1"/>
            </a:lvl3pPr>
            <a:lvl4pPr marL="1598236" indent="0">
              <a:buNone/>
              <a:defRPr sz="1882" b="1"/>
            </a:lvl4pPr>
            <a:lvl5pPr marL="2130981" indent="0">
              <a:buNone/>
              <a:defRPr sz="1882" b="1"/>
            </a:lvl5pPr>
            <a:lvl6pPr marL="2663726" indent="0">
              <a:buNone/>
              <a:defRPr sz="1882" b="1"/>
            </a:lvl6pPr>
            <a:lvl7pPr marL="3196471" indent="0">
              <a:buNone/>
              <a:defRPr sz="1882" b="1"/>
            </a:lvl7pPr>
            <a:lvl8pPr marL="3729216" indent="0">
              <a:buNone/>
              <a:defRPr sz="1882" b="1"/>
            </a:lvl8pPr>
            <a:lvl9pPr marL="4261961" indent="0">
              <a:buNone/>
              <a:defRPr sz="1882"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23"/>
            </a:lvl1pPr>
            <a:lvl2pPr>
              <a:defRPr sz="2353"/>
            </a:lvl2pPr>
            <a:lvl3pPr>
              <a:defRPr sz="2118"/>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23" b="1"/>
            </a:lvl1pPr>
            <a:lvl2pPr marL="532745" indent="0">
              <a:buNone/>
              <a:defRPr sz="2353" b="1"/>
            </a:lvl2pPr>
            <a:lvl3pPr marL="1065490" indent="0">
              <a:buNone/>
              <a:defRPr sz="2118" b="1"/>
            </a:lvl3pPr>
            <a:lvl4pPr marL="1598236" indent="0">
              <a:buNone/>
              <a:defRPr sz="1882" b="1"/>
            </a:lvl4pPr>
            <a:lvl5pPr marL="2130981" indent="0">
              <a:buNone/>
              <a:defRPr sz="1882" b="1"/>
            </a:lvl5pPr>
            <a:lvl6pPr marL="2663726" indent="0">
              <a:buNone/>
              <a:defRPr sz="1882" b="1"/>
            </a:lvl6pPr>
            <a:lvl7pPr marL="3196471" indent="0">
              <a:buNone/>
              <a:defRPr sz="1882" b="1"/>
            </a:lvl7pPr>
            <a:lvl8pPr marL="3729216" indent="0">
              <a:buNone/>
              <a:defRPr sz="1882" b="1"/>
            </a:lvl8pPr>
            <a:lvl9pPr marL="4261961" indent="0">
              <a:buNone/>
              <a:defRPr sz="1882"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23"/>
            </a:lvl1pPr>
            <a:lvl2pPr>
              <a:defRPr sz="2353"/>
            </a:lvl2pPr>
            <a:lvl3pPr>
              <a:defRPr sz="2118"/>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35B430-74F9-4FD6-B2A7-0C377A86437E}"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1146914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E1330EA-0007-459A-A56B-F005FEBDD81A}"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4062885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FE2D442-7F45-469B-8F83-214C03C7F495}"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3174120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53" b="1"/>
            </a:lvl1pPr>
          </a:lstStyle>
          <a:p>
            <a:r>
              <a:rPr lang="en-US"/>
              <a:t>Click to edit Master title style</a:t>
            </a:r>
          </a:p>
        </p:txBody>
      </p:sp>
      <p:sp>
        <p:nvSpPr>
          <p:cNvPr id="3" name="Content Placeholder 2"/>
          <p:cNvSpPr>
            <a:spLocks noGrp="1"/>
          </p:cNvSpPr>
          <p:nvPr>
            <p:ph idx="1"/>
          </p:nvPr>
        </p:nvSpPr>
        <p:spPr>
          <a:xfrm>
            <a:off x="4766734" y="273050"/>
            <a:ext cx="6815667" cy="5853113"/>
          </a:xfrm>
        </p:spPr>
        <p:txBody>
          <a:bodyPr/>
          <a:lstStyle>
            <a:lvl1pPr>
              <a:defRPr sz="3765"/>
            </a:lvl1pPr>
            <a:lvl2pPr>
              <a:defRPr sz="3294"/>
            </a:lvl2pPr>
            <a:lvl3pPr>
              <a:defRPr sz="2823"/>
            </a:lvl3pPr>
            <a:lvl4pPr>
              <a:defRPr sz="2353"/>
            </a:lvl4pPr>
            <a:lvl5pPr>
              <a:defRPr sz="2353"/>
            </a:lvl5pPr>
            <a:lvl6pPr>
              <a:defRPr sz="2353"/>
            </a:lvl6pPr>
            <a:lvl7pPr>
              <a:defRPr sz="2353"/>
            </a:lvl7pPr>
            <a:lvl8pPr>
              <a:defRPr sz="2353"/>
            </a:lvl8pPr>
            <a:lvl9pPr>
              <a:defRPr sz="2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47"/>
            </a:lvl1pPr>
            <a:lvl2pPr marL="532745" indent="0">
              <a:buNone/>
              <a:defRPr sz="1412"/>
            </a:lvl2pPr>
            <a:lvl3pPr marL="1065490" indent="0">
              <a:buNone/>
              <a:defRPr sz="1176"/>
            </a:lvl3pPr>
            <a:lvl4pPr marL="1598236" indent="0">
              <a:buNone/>
              <a:defRPr sz="1020"/>
            </a:lvl4pPr>
            <a:lvl5pPr marL="2130981" indent="0">
              <a:buNone/>
              <a:defRPr sz="1020"/>
            </a:lvl5pPr>
            <a:lvl6pPr marL="2663726" indent="0">
              <a:buNone/>
              <a:defRPr sz="1020"/>
            </a:lvl6pPr>
            <a:lvl7pPr marL="3196471" indent="0">
              <a:buNone/>
              <a:defRPr sz="1020"/>
            </a:lvl7pPr>
            <a:lvl8pPr marL="3729216" indent="0">
              <a:buNone/>
              <a:defRPr sz="1020"/>
            </a:lvl8pPr>
            <a:lvl9pPr marL="4261961" indent="0">
              <a:buNone/>
              <a:defRPr sz="102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E4F5CB-623B-44CA-86FF-79C348FF1DB6}"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2015115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353"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765"/>
            </a:lvl1pPr>
            <a:lvl2pPr marL="532745" indent="0">
              <a:buNone/>
              <a:defRPr sz="3294"/>
            </a:lvl2pPr>
            <a:lvl3pPr marL="1065490" indent="0">
              <a:buNone/>
              <a:defRPr sz="2823"/>
            </a:lvl3pPr>
            <a:lvl4pPr marL="1598236" indent="0">
              <a:buNone/>
              <a:defRPr sz="2353"/>
            </a:lvl4pPr>
            <a:lvl5pPr marL="2130981" indent="0">
              <a:buNone/>
              <a:defRPr sz="2353"/>
            </a:lvl5pPr>
            <a:lvl6pPr marL="2663726" indent="0">
              <a:buNone/>
              <a:defRPr sz="2353"/>
            </a:lvl6pPr>
            <a:lvl7pPr marL="3196471" indent="0">
              <a:buNone/>
              <a:defRPr sz="2353"/>
            </a:lvl7pPr>
            <a:lvl8pPr marL="3729216" indent="0">
              <a:buNone/>
              <a:defRPr sz="2353"/>
            </a:lvl8pPr>
            <a:lvl9pPr marL="4261961" indent="0">
              <a:buNone/>
              <a:defRPr sz="2353"/>
            </a:lvl9pPr>
          </a:lstStyle>
          <a:p>
            <a:pPr lvl="0"/>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647"/>
            </a:lvl1pPr>
            <a:lvl2pPr marL="532745" indent="0">
              <a:buNone/>
              <a:defRPr sz="1412"/>
            </a:lvl2pPr>
            <a:lvl3pPr marL="1065490" indent="0">
              <a:buNone/>
              <a:defRPr sz="1176"/>
            </a:lvl3pPr>
            <a:lvl4pPr marL="1598236" indent="0">
              <a:buNone/>
              <a:defRPr sz="1020"/>
            </a:lvl4pPr>
            <a:lvl5pPr marL="2130981" indent="0">
              <a:buNone/>
              <a:defRPr sz="1020"/>
            </a:lvl5pPr>
            <a:lvl6pPr marL="2663726" indent="0">
              <a:buNone/>
              <a:defRPr sz="1020"/>
            </a:lvl6pPr>
            <a:lvl7pPr marL="3196471" indent="0">
              <a:buNone/>
              <a:defRPr sz="1020"/>
            </a:lvl7pPr>
            <a:lvl8pPr marL="3729216" indent="0">
              <a:buNone/>
              <a:defRPr sz="1020"/>
            </a:lvl8pPr>
            <a:lvl9pPr marL="4261961" indent="0">
              <a:buNone/>
              <a:defRPr sz="102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01011F-6A26-400B-87DC-91B66C78EF86}"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3789337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898988-F061-42F7-A7F0-AFBB19490CC0}"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3091004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3AC333-FBEC-44CF-B12A-E75830366673}"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3510540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5704-D351-4606-8D6A-EAF88300BC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A3B717-742F-4F48-9F9F-9DF55F66E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BFDA26-1E8F-4C43-A560-3A2B76D40081}"/>
              </a:ext>
            </a:extLst>
          </p:cNvPr>
          <p:cNvSpPr>
            <a:spLocks noGrp="1"/>
          </p:cNvSpPr>
          <p:nvPr>
            <p:ph type="dt" sz="half" idx="10"/>
          </p:nvPr>
        </p:nvSpPr>
        <p:spPr/>
        <p:txBody>
          <a:bodyPr/>
          <a:lstStyle/>
          <a:p>
            <a:fld id="{F22A7A07-1C8B-4D61-8EF6-9BF530DB3A95}" type="datetimeFigureOut">
              <a:rPr lang="en-US" smtClean="0"/>
              <a:t>5/30/2023</a:t>
            </a:fld>
            <a:endParaRPr lang="en-US"/>
          </a:p>
        </p:txBody>
      </p:sp>
      <p:sp>
        <p:nvSpPr>
          <p:cNvPr id="5" name="Footer Placeholder 4">
            <a:extLst>
              <a:ext uri="{FF2B5EF4-FFF2-40B4-BE49-F238E27FC236}">
                <a16:creationId xmlns:a16="http://schemas.microsoft.com/office/drawing/2014/main" id="{1FF64015-8AD3-4C86-9B14-E28AE2D0A3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F7A31E-F2FA-48C0-853B-16370D22892C}"/>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3282428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11EF1B-1735-45BC-9616-C0003E05B2FE}"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3997015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312567" y="1386951"/>
            <a:ext cx="5262000" cy="35636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6667">
                <a:solidFill>
                  <a:schemeClr val="dk1"/>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6198067" y="4905051"/>
            <a:ext cx="54908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00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054111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17586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947033" y="1536633"/>
            <a:ext cx="10298000" cy="4606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7" name="Google Shape;17;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37714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1" name="Google Shape;21;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2" name="Google Shape;22;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63500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709699" y="395969"/>
            <a:ext cx="8772400" cy="641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sz="4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3096164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7" name="Google Shape;27;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8" name="Google Shape;28;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01441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1" name="Google Shape;31;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84592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5" name="Google Shape;3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6" name="Google Shape;3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7" name="Google Shape;37;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83903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8171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A35D-87F5-4B53-8ABF-F257D3B4D9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172203-0118-49DC-9F76-DC5649AAC8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764533-5E9D-45A1-A1A3-23261FD730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0B41E4-D15F-44B9-A756-D455F90D370A}"/>
              </a:ext>
            </a:extLst>
          </p:cNvPr>
          <p:cNvSpPr>
            <a:spLocks noGrp="1"/>
          </p:cNvSpPr>
          <p:nvPr>
            <p:ph type="dt" sz="half" idx="10"/>
          </p:nvPr>
        </p:nvSpPr>
        <p:spPr/>
        <p:txBody>
          <a:bodyPr/>
          <a:lstStyle/>
          <a:p>
            <a:fld id="{F22A7A07-1C8B-4D61-8EF6-9BF530DB3A95}" type="datetimeFigureOut">
              <a:rPr lang="en-US" smtClean="0"/>
              <a:t>5/30/2023</a:t>
            </a:fld>
            <a:endParaRPr lang="en-US"/>
          </a:p>
        </p:txBody>
      </p:sp>
      <p:sp>
        <p:nvSpPr>
          <p:cNvPr id="6" name="Footer Placeholder 5">
            <a:extLst>
              <a:ext uri="{FF2B5EF4-FFF2-40B4-BE49-F238E27FC236}">
                <a16:creationId xmlns:a16="http://schemas.microsoft.com/office/drawing/2014/main" id="{3B0A2BBB-8DE6-4536-98F3-4DD0D0947C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30C098-42AE-4D19-9B3C-07D591BAF444}"/>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42804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 name="Google Shape;43;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4" name="Google Shape;44;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560477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extLst>
      <p:ext uri="{BB962C8B-B14F-4D97-AF65-F5344CB8AC3E}">
        <p14:creationId xmlns:p14="http://schemas.microsoft.com/office/powerpoint/2010/main" val="3203026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One Column 1">
  <p:cSld name="Title + One Column 1">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7980767" y="1425196"/>
            <a:ext cx="3312400" cy="2404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222064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One Column 2">
  <p:cSld name="Title + One Column 2">
    <p:spTree>
      <p:nvGrpSpPr>
        <p:cNvPr id="1" name="Shape 48"/>
        <p:cNvGrpSpPr/>
        <p:nvPr/>
      </p:nvGrpSpPr>
      <p:grpSpPr>
        <a:xfrm>
          <a:off x="0" y="0"/>
          <a:ext cx="0" cy="0"/>
          <a:chOff x="0" y="0"/>
          <a:chExt cx="0" cy="0"/>
        </a:xfrm>
      </p:grpSpPr>
      <p:sp>
        <p:nvSpPr>
          <p:cNvPr id="49" name="Google Shape;49;p14"/>
          <p:cNvSpPr txBox="1">
            <a:spLocks noGrp="1"/>
          </p:cNvSpPr>
          <p:nvPr>
            <p:ph type="title"/>
          </p:nvPr>
        </p:nvSpPr>
        <p:spPr>
          <a:xfrm>
            <a:off x="897833" y="1425200"/>
            <a:ext cx="3312400" cy="2404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0" name="Google Shape;50;p14"/>
          <p:cNvSpPr txBox="1">
            <a:spLocks noGrp="1"/>
          </p:cNvSpPr>
          <p:nvPr>
            <p:ph type="subTitle" idx="1"/>
          </p:nvPr>
        </p:nvSpPr>
        <p:spPr>
          <a:xfrm>
            <a:off x="878400" y="3829984"/>
            <a:ext cx="3351200" cy="16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0981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A16B-04D6-4304-9BEA-94D1401AC4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B5B821-7C78-45EC-A9F2-4F882C2796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AF9CBEA-7432-45B5-9A1F-4A0834072B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199076-DE43-4640-9CEF-80C60426FF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F2E269-BD21-42B3-BF85-78FED9DDF34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7C88C7-1CBC-4411-B2AA-02AA123A572E}"/>
              </a:ext>
            </a:extLst>
          </p:cNvPr>
          <p:cNvSpPr>
            <a:spLocks noGrp="1"/>
          </p:cNvSpPr>
          <p:nvPr>
            <p:ph type="dt" sz="half" idx="10"/>
          </p:nvPr>
        </p:nvSpPr>
        <p:spPr/>
        <p:txBody>
          <a:bodyPr/>
          <a:lstStyle/>
          <a:p>
            <a:fld id="{F22A7A07-1C8B-4D61-8EF6-9BF530DB3A95}" type="datetimeFigureOut">
              <a:rPr lang="en-US" smtClean="0"/>
              <a:t>5/30/2023</a:t>
            </a:fld>
            <a:endParaRPr lang="en-US"/>
          </a:p>
        </p:txBody>
      </p:sp>
      <p:sp>
        <p:nvSpPr>
          <p:cNvPr id="8" name="Footer Placeholder 7">
            <a:extLst>
              <a:ext uri="{FF2B5EF4-FFF2-40B4-BE49-F238E27FC236}">
                <a16:creationId xmlns:a16="http://schemas.microsoft.com/office/drawing/2014/main" id="{4266CAF7-4297-463C-AC98-E75AB9EFCE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C0379F-585A-4280-925C-98771E7A7908}"/>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387539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7FFF-634B-4CEB-96B3-AAA2055FB1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14EC5A-A18C-4365-905A-DEDA0080D76D}"/>
              </a:ext>
            </a:extLst>
          </p:cNvPr>
          <p:cNvSpPr>
            <a:spLocks noGrp="1"/>
          </p:cNvSpPr>
          <p:nvPr>
            <p:ph type="dt" sz="half" idx="10"/>
          </p:nvPr>
        </p:nvSpPr>
        <p:spPr/>
        <p:txBody>
          <a:bodyPr/>
          <a:lstStyle/>
          <a:p>
            <a:fld id="{F22A7A07-1C8B-4D61-8EF6-9BF530DB3A95}" type="datetimeFigureOut">
              <a:rPr lang="en-US" smtClean="0"/>
              <a:t>5/30/2023</a:t>
            </a:fld>
            <a:endParaRPr lang="en-US"/>
          </a:p>
        </p:txBody>
      </p:sp>
      <p:sp>
        <p:nvSpPr>
          <p:cNvPr id="4" name="Footer Placeholder 3">
            <a:extLst>
              <a:ext uri="{FF2B5EF4-FFF2-40B4-BE49-F238E27FC236}">
                <a16:creationId xmlns:a16="http://schemas.microsoft.com/office/drawing/2014/main" id="{95858859-A4C7-4781-8DB7-A80698419C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5EE429-875F-4DAC-9B65-8AA4C010D562}"/>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269126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640806-6F63-4C68-AF1F-D75AF1F66FC8}"/>
              </a:ext>
            </a:extLst>
          </p:cNvPr>
          <p:cNvSpPr>
            <a:spLocks noGrp="1"/>
          </p:cNvSpPr>
          <p:nvPr>
            <p:ph type="dt" sz="half" idx="10"/>
          </p:nvPr>
        </p:nvSpPr>
        <p:spPr/>
        <p:txBody>
          <a:bodyPr/>
          <a:lstStyle/>
          <a:p>
            <a:fld id="{F22A7A07-1C8B-4D61-8EF6-9BF530DB3A95}" type="datetimeFigureOut">
              <a:rPr lang="en-US" smtClean="0"/>
              <a:t>5/30/2023</a:t>
            </a:fld>
            <a:endParaRPr lang="en-US"/>
          </a:p>
        </p:txBody>
      </p:sp>
      <p:sp>
        <p:nvSpPr>
          <p:cNvPr id="3" name="Footer Placeholder 2">
            <a:extLst>
              <a:ext uri="{FF2B5EF4-FFF2-40B4-BE49-F238E27FC236}">
                <a16:creationId xmlns:a16="http://schemas.microsoft.com/office/drawing/2014/main" id="{CF005D79-722B-4AA3-B245-531161D02D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C51353-E374-4129-908F-AD272BE5B758}"/>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296804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C788F-DCE2-4CD4-B2E2-88AAC9CB95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CF963C-3DD0-4749-89CE-AAC497B00E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1237D1-5BBB-4C5F-8269-D435FC3FE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C30E72-C68D-4FE1-838F-59A921A28DB8}"/>
              </a:ext>
            </a:extLst>
          </p:cNvPr>
          <p:cNvSpPr>
            <a:spLocks noGrp="1"/>
          </p:cNvSpPr>
          <p:nvPr>
            <p:ph type="dt" sz="half" idx="10"/>
          </p:nvPr>
        </p:nvSpPr>
        <p:spPr/>
        <p:txBody>
          <a:bodyPr/>
          <a:lstStyle/>
          <a:p>
            <a:fld id="{F22A7A07-1C8B-4D61-8EF6-9BF530DB3A95}" type="datetimeFigureOut">
              <a:rPr lang="en-US" smtClean="0"/>
              <a:t>5/30/2023</a:t>
            </a:fld>
            <a:endParaRPr lang="en-US"/>
          </a:p>
        </p:txBody>
      </p:sp>
      <p:sp>
        <p:nvSpPr>
          <p:cNvPr id="6" name="Footer Placeholder 5">
            <a:extLst>
              <a:ext uri="{FF2B5EF4-FFF2-40B4-BE49-F238E27FC236}">
                <a16:creationId xmlns:a16="http://schemas.microsoft.com/office/drawing/2014/main" id="{34BEC7EE-6A88-4C72-AD31-92B8A2D00F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61BA26-B6B3-445C-856C-2A3C46739386}"/>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3811539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00CD-FF45-46AD-A3FA-55A5BFD246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D08F9B-1C81-4EC0-93D9-B5EAAF2C1A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EF40A5-0ED3-447C-94E8-0F447C20B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0A0C9F-5C3B-4FED-AEA9-BE75184F6FB8}"/>
              </a:ext>
            </a:extLst>
          </p:cNvPr>
          <p:cNvSpPr>
            <a:spLocks noGrp="1"/>
          </p:cNvSpPr>
          <p:nvPr>
            <p:ph type="dt" sz="half" idx="10"/>
          </p:nvPr>
        </p:nvSpPr>
        <p:spPr/>
        <p:txBody>
          <a:bodyPr/>
          <a:lstStyle/>
          <a:p>
            <a:fld id="{F22A7A07-1C8B-4D61-8EF6-9BF530DB3A95}" type="datetimeFigureOut">
              <a:rPr lang="en-US" smtClean="0"/>
              <a:t>5/30/2023</a:t>
            </a:fld>
            <a:endParaRPr lang="en-US"/>
          </a:p>
        </p:txBody>
      </p:sp>
      <p:sp>
        <p:nvSpPr>
          <p:cNvPr id="6" name="Footer Placeholder 5">
            <a:extLst>
              <a:ext uri="{FF2B5EF4-FFF2-40B4-BE49-F238E27FC236}">
                <a16:creationId xmlns:a16="http://schemas.microsoft.com/office/drawing/2014/main" id="{67655B29-478C-4C62-BF47-8DC5156099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2E3DC-80B5-44C9-BCB4-D7A5AFCFE3DC}"/>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3152550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5194BF-6EE6-416A-90B8-A684719AD7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C6AD4E-C0FF-4809-933C-EF816D1F4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78B86-1666-4539-8612-42B8A9D88A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A7A07-1C8B-4D61-8EF6-9BF530DB3A95}" type="datetimeFigureOut">
              <a:rPr lang="en-US" smtClean="0"/>
              <a:t>5/30/2023</a:t>
            </a:fld>
            <a:endParaRPr lang="en-US"/>
          </a:p>
        </p:txBody>
      </p:sp>
      <p:sp>
        <p:nvSpPr>
          <p:cNvPr id="5" name="Footer Placeholder 4">
            <a:extLst>
              <a:ext uri="{FF2B5EF4-FFF2-40B4-BE49-F238E27FC236}">
                <a16:creationId xmlns:a16="http://schemas.microsoft.com/office/drawing/2014/main" id="{34BA5FC1-40E5-48A5-825E-FDDDF1BF2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060024-722F-4986-9197-A18FF30787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DC4FA-E509-4B66-83FF-C6B8AB39013D}" type="slidenum">
              <a:rPr lang="en-US" smtClean="0"/>
              <a:t>‹#›</a:t>
            </a:fld>
            <a:endParaRPr lang="en-US"/>
          </a:p>
        </p:txBody>
      </p:sp>
    </p:spTree>
    <p:extLst>
      <p:ext uri="{BB962C8B-B14F-4D97-AF65-F5344CB8AC3E}">
        <p14:creationId xmlns:p14="http://schemas.microsoft.com/office/powerpoint/2010/main" val="3014064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1375169973"/>
      </p:ext>
    </p:extLst>
  </p:cSld>
  <p:clrMap bg1="lt1" tx1="dk1" bg2="dk2" tx2="lt2" accent1="accent1" accent2="accent2" accent3="accent3" accent4="accent4" accent5="accent5" accent6="accent6" hlink="hlink" folHlink="folHlink"/>
  <p:sldLayoutIdLst>
    <p:sldLayoutId id="2147483674" r:id="rId1"/>
    <p:sldLayoutId id="2147483676" r:id="rId2"/>
    <p:sldLayoutId id="2147483677" r:id="rId3"/>
    <p:sldLayoutId id="2147483678" r:id="rId4"/>
    <p:sldLayoutId id="2147483680" r:id="rId5"/>
    <p:sldLayoutId id="2147483681" r:id="rId6"/>
    <p:sldLayoutId id="214748368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0098" y="275167"/>
            <a:ext cx="109718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ctr" anchorCtr="0" compatLnSpc="1">
            <a:prstTxWarp prst="textNoShape">
              <a:avLst/>
            </a:prstTxWarp>
          </a:bodyPr>
          <a:lstStyle/>
          <a:p>
            <a:pPr lvl="0"/>
            <a:r>
              <a:rPr lang="vi-VN" altLang="vi-VN"/>
              <a:t>Click to edit Master title style</a:t>
            </a:r>
          </a:p>
        </p:txBody>
      </p:sp>
      <p:sp>
        <p:nvSpPr>
          <p:cNvPr id="1027" name="Rectangle 3"/>
          <p:cNvSpPr>
            <a:spLocks noGrp="1" noChangeArrowheads="1"/>
          </p:cNvSpPr>
          <p:nvPr>
            <p:ph type="body" idx="1"/>
          </p:nvPr>
        </p:nvSpPr>
        <p:spPr bwMode="auto">
          <a:xfrm>
            <a:off x="610098" y="1600729"/>
            <a:ext cx="10971804" cy="45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t" anchorCtr="0" compatLnSpc="1">
            <a:prstTxWarp prst="textNoShape">
              <a:avLst/>
            </a:prstTxWarp>
          </a:bodyPr>
          <a:lstStyle/>
          <a:p>
            <a:pPr lvl="0"/>
            <a:r>
              <a:rPr lang="vi-VN" altLang="vi-VN"/>
              <a:t>Click to edit Master text styles</a:t>
            </a:r>
          </a:p>
          <a:p>
            <a:pPr lvl="1"/>
            <a:r>
              <a:rPr lang="vi-VN" altLang="vi-VN"/>
              <a:t>Second level</a:t>
            </a:r>
          </a:p>
          <a:p>
            <a:pPr lvl="2"/>
            <a:r>
              <a:rPr lang="vi-VN" altLang="vi-VN"/>
              <a:t>Third level</a:t>
            </a:r>
          </a:p>
          <a:p>
            <a:pPr lvl="3"/>
            <a:r>
              <a:rPr lang="vi-VN" altLang="vi-VN"/>
              <a:t>Fourth level</a:t>
            </a:r>
          </a:p>
          <a:p>
            <a:pPr lvl="4"/>
            <a:r>
              <a:rPr lang="vi-VN" altLang="vi-VN"/>
              <a:t>Fifth level</a:t>
            </a:r>
          </a:p>
        </p:txBody>
      </p:sp>
      <p:sp>
        <p:nvSpPr>
          <p:cNvPr id="1028" name="Rectangle 4"/>
          <p:cNvSpPr>
            <a:spLocks noGrp="1" noChangeArrowheads="1"/>
          </p:cNvSpPr>
          <p:nvPr>
            <p:ph type="dt" sz="half" idx="2"/>
          </p:nvPr>
        </p:nvSpPr>
        <p:spPr bwMode="auto">
          <a:xfrm>
            <a:off x="610098" y="6245490"/>
            <a:ext cx="2843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eaLnBrk="1" hangingPunct="1">
              <a:defRPr sz="1647">
                <a:latin typeface="Arial" charset="0"/>
                <a:cs typeface="Arial"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4166098" y="6245490"/>
            <a:ext cx="3859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ctr" eaLnBrk="1" hangingPunct="1">
              <a:defRPr sz="1647">
                <a:latin typeface="Arial" charset="0"/>
                <a:cs typeface="Arial"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8738098" y="6245490"/>
            <a:ext cx="2843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r" eaLnBrk="1" hangingPunct="1">
              <a:defRPr sz="1647"/>
            </a:lvl1pPr>
          </a:lstStyle>
          <a:p>
            <a:pPr fontAlgn="base">
              <a:spcBef>
                <a:spcPct val="0"/>
              </a:spcBef>
              <a:spcAft>
                <a:spcPct val="0"/>
              </a:spcAft>
              <a:defRPr/>
            </a:pPr>
            <a:fld id="{63B89801-582F-424C-B602-1EF56533262A}" type="slidenum">
              <a:rPr lang="vi-VN" altLang="vi-VN">
                <a:solidFill>
                  <a:srgbClr val="000000"/>
                </a:solidFill>
              </a:rPr>
              <a:pPr fontAlgn="base">
                <a:spcBef>
                  <a:spcPct val="0"/>
                </a:spcBef>
                <a:spcAft>
                  <a:spcPct val="0"/>
                </a:spcAft>
                <a:defRPr/>
              </a:pPr>
              <a:t>‹#›</a:t>
            </a:fld>
            <a:endParaRPr lang="vi-VN" altLang="vi-VN">
              <a:solidFill>
                <a:srgbClr val="000000"/>
              </a:solidFill>
            </a:endParaRPr>
          </a:p>
        </p:txBody>
      </p:sp>
    </p:spTree>
    <p:extLst>
      <p:ext uri="{BB962C8B-B14F-4D97-AF65-F5344CB8AC3E}">
        <p14:creationId xmlns:p14="http://schemas.microsoft.com/office/powerpoint/2010/main" val="37385246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5098">
          <a:solidFill>
            <a:schemeClr val="tx2"/>
          </a:solidFill>
          <a:latin typeface="+mj-lt"/>
          <a:ea typeface="+mj-ea"/>
          <a:cs typeface="+mj-cs"/>
        </a:defRPr>
      </a:lvl1pPr>
      <a:lvl2pPr algn="ctr" rtl="0" eaLnBrk="0" fontAlgn="base" hangingPunct="0">
        <a:spcBef>
          <a:spcPct val="0"/>
        </a:spcBef>
        <a:spcAft>
          <a:spcPct val="0"/>
        </a:spcAft>
        <a:defRPr sz="5098">
          <a:solidFill>
            <a:schemeClr val="tx2"/>
          </a:solidFill>
          <a:latin typeface="Arial" charset="0"/>
          <a:cs typeface="Arial" charset="0"/>
        </a:defRPr>
      </a:lvl2pPr>
      <a:lvl3pPr algn="ctr" rtl="0" eaLnBrk="0" fontAlgn="base" hangingPunct="0">
        <a:spcBef>
          <a:spcPct val="0"/>
        </a:spcBef>
        <a:spcAft>
          <a:spcPct val="0"/>
        </a:spcAft>
        <a:defRPr sz="5098">
          <a:solidFill>
            <a:schemeClr val="tx2"/>
          </a:solidFill>
          <a:latin typeface="Arial" charset="0"/>
          <a:cs typeface="Arial" charset="0"/>
        </a:defRPr>
      </a:lvl3pPr>
      <a:lvl4pPr algn="ctr" rtl="0" eaLnBrk="0" fontAlgn="base" hangingPunct="0">
        <a:spcBef>
          <a:spcPct val="0"/>
        </a:spcBef>
        <a:spcAft>
          <a:spcPct val="0"/>
        </a:spcAft>
        <a:defRPr sz="5098">
          <a:solidFill>
            <a:schemeClr val="tx2"/>
          </a:solidFill>
          <a:latin typeface="Arial" charset="0"/>
          <a:cs typeface="Arial" charset="0"/>
        </a:defRPr>
      </a:lvl4pPr>
      <a:lvl5pPr algn="ctr" rtl="0" eaLnBrk="0" fontAlgn="base" hangingPunct="0">
        <a:spcBef>
          <a:spcPct val="0"/>
        </a:spcBef>
        <a:spcAft>
          <a:spcPct val="0"/>
        </a:spcAft>
        <a:defRPr sz="5098">
          <a:solidFill>
            <a:schemeClr val="tx2"/>
          </a:solidFill>
          <a:latin typeface="Arial" charset="0"/>
          <a:cs typeface="Arial" charset="0"/>
        </a:defRPr>
      </a:lvl5pPr>
      <a:lvl6pPr marL="532745" algn="ctr" rtl="0" fontAlgn="base">
        <a:spcBef>
          <a:spcPct val="0"/>
        </a:spcBef>
        <a:spcAft>
          <a:spcPct val="0"/>
        </a:spcAft>
        <a:defRPr sz="5098">
          <a:solidFill>
            <a:schemeClr val="tx2"/>
          </a:solidFill>
          <a:latin typeface="Arial" charset="0"/>
          <a:cs typeface="Arial" charset="0"/>
        </a:defRPr>
      </a:lvl6pPr>
      <a:lvl7pPr marL="1065490" algn="ctr" rtl="0" fontAlgn="base">
        <a:spcBef>
          <a:spcPct val="0"/>
        </a:spcBef>
        <a:spcAft>
          <a:spcPct val="0"/>
        </a:spcAft>
        <a:defRPr sz="5098">
          <a:solidFill>
            <a:schemeClr val="tx2"/>
          </a:solidFill>
          <a:latin typeface="Arial" charset="0"/>
          <a:cs typeface="Arial" charset="0"/>
        </a:defRPr>
      </a:lvl7pPr>
      <a:lvl8pPr marL="1598236" algn="ctr" rtl="0" fontAlgn="base">
        <a:spcBef>
          <a:spcPct val="0"/>
        </a:spcBef>
        <a:spcAft>
          <a:spcPct val="0"/>
        </a:spcAft>
        <a:defRPr sz="5098">
          <a:solidFill>
            <a:schemeClr val="tx2"/>
          </a:solidFill>
          <a:latin typeface="Arial" charset="0"/>
          <a:cs typeface="Arial" charset="0"/>
        </a:defRPr>
      </a:lvl8pPr>
      <a:lvl9pPr marL="2130981" algn="ctr" rtl="0" fontAlgn="base">
        <a:spcBef>
          <a:spcPct val="0"/>
        </a:spcBef>
        <a:spcAft>
          <a:spcPct val="0"/>
        </a:spcAft>
        <a:defRPr sz="5098">
          <a:solidFill>
            <a:schemeClr val="tx2"/>
          </a:solidFill>
          <a:latin typeface="Arial" charset="0"/>
          <a:cs typeface="Arial" charset="0"/>
        </a:defRPr>
      </a:lvl9pPr>
    </p:titleStyle>
    <p:bodyStyle>
      <a:lvl1pPr marL="398424" indent="-398424" algn="l" rtl="0" eaLnBrk="0" fontAlgn="base" hangingPunct="0">
        <a:spcBef>
          <a:spcPct val="20000"/>
        </a:spcBef>
        <a:spcAft>
          <a:spcPct val="0"/>
        </a:spcAft>
        <a:buChar char="•"/>
        <a:defRPr sz="3765">
          <a:solidFill>
            <a:schemeClr val="tx1"/>
          </a:solidFill>
          <a:latin typeface="+mn-lt"/>
          <a:ea typeface="+mn-ea"/>
          <a:cs typeface="+mn-cs"/>
        </a:defRPr>
      </a:lvl1pPr>
      <a:lvl2pPr marL="865328" indent="-332436" algn="l" rtl="0" eaLnBrk="0" fontAlgn="base" hangingPunct="0">
        <a:spcBef>
          <a:spcPct val="20000"/>
        </a:spcBef>
        <a:spcAft>
          <a:spcPct val="0"/>
        </a:spcAft>
        <a:buChar char="–"/>
        <a:defRPr sz="3294">
          <a:solidFill>
            <a:schemeClr val="tx1"/>
          </a:solidFill>
          <a:latin typeface="+mn-lt"/>
          <a:cs typeface="+mn-cs"/>
        </a:defRPr>
      </a:lvl2pPr>
      <a:lvl3pPr marL="1330987" indent="-265202" algn="l" rtl="0" eaLnBrk="0" fontAlgn="base" hangingPunct="0">
        <a:spcBef>
          <a:spcPct val="20000"/>
        </a:spcBef>
        <a:spcAft>
          <a:spcPct val="0"/>
        </a:spcAft>
        <a:buChar char="•"/>
        <a:defRPr sz="2823">
          <a:solidFill>
            <a:schemeClr val="tx1"/>
          </a:solidFill>
          <a:latin typeface="+mn-lt"/>
          <a:cs typeface="+mn-cs"/>
        </a:defRPr>
      </a:lvl3pPr>
      <a:lvl4pPr marL="1863880" indent="-265202" algn="l" rtl="0" eaLnBrk="0" fontAlgn="base" hangingPunct="0">
        <a:spcBef>
          <a:spcPct val="20000"/>
        </a:spcBef>
        <a:spcAft>
          <a:spcPct val="0"/>
        </a:spcAft>
        <a:buChar char="–"/>
        <a:defRPr sz="2353">
          <a:solidFill>
            <a:schemeClr val="tx1"/>
          </a:solidFill>
          <a:latin typeface="+mn-lt"/>
          <a:cs typeface="+mn-cs"/>
        </a:defRPr>
      </a:lvl4pPr>
      <a:lvl5pPr marL="2396772" indent="-265202" algn="l" rtl="0" eaLnBrk="0" fontAlgn="base" hangingPunct="0">
        <a:spcBef>
          <a:spcPct val="20000"/>
        </a:spcBef>
        <a:spcAft>
          <a:spcPct val="0"/>
        </a:spcAft>
        <a:buChar char="»"/>
        <a:defRPr sz="2353">
          <a:solidFill>
            <a:schemeClr val="tx1"/>
          </a:solidFill>
          <a:latin typeface="+mn-lt"/>
          <a:cs typeface="+mn-cs"/>
        </a:defRPr>
      </a:lvl5pPr>
      <a:lvl6pPr marL="2930099" indent="-266373" algn="l" rtl="0" fontAlgn="base">
        <a:spcBef>
          <a:spcPct val="20000"/>
        </a:spcBef>
        <a:spcAft>
          <a:spcPct val="0"/>
        </a:spcAft>
        <a:buChar char="»"/>
        <a:defRPr sz="2353">
          <a:solidFill>
            <a:schemeClr val="tx1"/>
          </a:solidFill>
          <a:latin typeface="+mn-lt"/>
          <a:cs typeface="+mn-cs"/>
        </a:defRPr>
      </a:lvl6pPr>
      <a:lvl7pPr marL="3462844" indent="-266373" algn="l" rtl="0" fontAlgn="base">
        <a:spcBef>
          <a:spcPct val="20000"/>
        </a:spcBef>
        <a:spcAft>
          <a:spcPct val="0"/>
        </a:spcAft>
        <a:buChar char="»"/>
        <a:defRPr sz="2353">
          <a:solidFill>
            <a:schemeClr val="tx1"/>
          </a:solidFill>
          <a:latin typeface="+mn-lt"/>
          <a:cs typeface="+mn-cs"/>
        </a:defRPr>
      </a:lvl7pPr>
      <a:lvl8pPr marL="3995589" indent="-266373" algn="l" rtl="0" fontAlgn="base">
        <a:spcBef>
          <a:spcPct val="20000"/>
        </a:spcBef>
        <a:spcAft>
          <a:spcPct val="0"/>
        </a:spcAft>
        <a:buChar char="»"/>
        <a:defRPr sz="2353">
          <a:solidFill>
            <a:schemeClr val="tx1"/>
          </a:solidFill>
          <a:latin typeface="+mn-lt"/>
          <a:cs typeface="+mn-cs"/>
        </a:defRPr>
      </a:lvl8pPr>
      <a:lvl9pPr marL="4528334" indent="-266373" algn="l" rtl="0" fontAlgn="base">
        <a:spcBef>
          <a:spcPct val="20000"/>
        </a:spcBef>
        <a:spcAft>
          <a:spcPct val="0"/>
        </a:spcAft>
        <a:buChar char="»"/>
        <a:defRPr sz="2353">
          <a:solidFill>
            <a:schemeClr val="tx1"/>
          </a:solidFill>
          <a:latin typeface="+mn-lt"/>
          <a:cs typeface="+mn-cs"/>
        </a:defRPr>
      </a:lvl9pPr>
    </p:bodyStyle>
    <p:otherStyle>
      <a:defPPr>
        <a:defRPr lang="en-US"/>
      </a:defPPr>
      <a:lvl1pPr marL="0" algn="l" defTabSz="1065490" rtl="0" eaLnBrk="1" latinLnBrk="0" hangingPunct="1">
        <a:defRPr sz="2118" kern="1200">
          <a:solidFill>
            <a:schemeClr val="tx1"/>
          </a:solidFill>
          <a:latin typeface="+mn-lt"/>
          <a:ea typeface="+mn-ea"/>
          <a:cs typeface="+mn-cs"/>
        </a:defRPr>
      </a:lvl1pPr>
      <a:lvl2pPr marL="532745" algn="l" defTabSz="1065490" rtl="0" eaLnBrk="1" latinLnBrk="0" hangingPunct="1">
        <a:defRPr sz="2118" kern="1200">
          <a:solidFill>
            <a:schemeClr val="tx1"/>
          </a:solidFill>
          <a:latin typeface="+mn-lt"/>
          <a:ea typeface="+mn-ea"/>
          <a:cs typeface="+mn-cs"/>
        </a:defRPr>
      </a:lvl2pPr>
      <a:lvl3pPr marL="1065490" algn="l" defTabSz="1065490" rtl="0" eaLnBrk="1" latinLnBrk="0" hangingPunct="1">
        <a:defRPr sz="2118" kern="1200">
          <a:solidFill>
            <a:schemeClr val="tx1"/>
          </a:solidFill>
          <a:latin typeface="+mn-lt"/>
          <a:ea typeface="+mn-ea"/>
          <a:cs typeface="+mn-cs"/>
        </a:defRPr>
      </a:lvl3pPr>
      <a:lvl4pPr marL="1598236" algn="l" defTabSz="1065490" rtl="0" eaLnBrk="1" latinLnBrk="0" hangingPunct="1">
        <a:defRPr sz="2118" kern="1200">
          <a:solidFill>
            <a:schemeClr val="tx1"/>
          </a:solidFill>
          <a:latin typeface="+mn-lt"/>
          <a:ea typeface="+mn-ea"/>
          <a:cs typeface="+mn-cs"/>
        </a:defRPr>
      </a:lvl4pPr>
      <a:lvl5pPr marL="2130981" algn="l" defTabSz="1065490" rtl="0" eaLnBrk="1" latinLnBrk="0" hangingPunct="1">
        <a:defRPr sz="2118" kern="1200">
          <a:solidFill>
            <a:schemeClr val="tx1"/>
          </a:solidFill>
          <a:latin typeface="+mn-lt"/>
          <a:ea typeface="+mn-ea"/>
          <a:cs typeface="+mn-cs"/>
        </a:defRPr>
      </a:lvl5pPr>
      <a:lvl6pPr marL="2663726" algn="l" defTabSz="1065490" rtl="0" eaLnBrk="1" latinLnBrk="0" hangingPunct="1">
        <a:defRPr sz="2118" kern="1200">
          <a:solidFill>
            <a:schemeClr val="tx1"/>
          </a:solidFill>
          <a:latin typeface="+mn-lt"/>
          <a:ea typeface="+mn-ea"/>
          <a:cs typeface="+mn-cs"/>
        </a:defRPr>
      </a:lvl6pPr>
      <a:lvl7pPr marL="3196471" algn="l" defTabSz="1065490" rtl="0" eaLnBrk="1" latinLnBrk="0" hangingPunct="1">
        <a:defRPr sz="2118" kern="1200">
          <a:solidFill>
            <a:schemeClr val="tx1"/>
          </a:solidFill>
          <a:latin typeface="+mn-lt"/>
          <a:ea typeface="+mn-ea"/>
          <a:cs typeface="+mn-cs"/>
        </a:defRPr>
      </a:lvl7pPr>
      <a:lvl8pPr marL="3729216" algn="l" defTabSz="1065490" rtl="0" eaLnBrk="1" latinLnBrk="0" hangingPunct="1">
        <a:defRPr sz="2118" kern="1200">
          <a:solidFill>
            <a:schemeClr val="tx1"/>
          </a:solidFill>
          <a:latin typeface="+mn-lt"/>
          <a:ea typeface="+mn-ea"/>
          <a:cs typeface="+mn-cs"/>
        </a:defRPr>
      </a:lvl8pPr>
      <a:lvl9pPr marL="4261961" algn="l" defTabSz="1065490" rtl="0" eaLnBrk="1" latinLnBrk="0" hangingPunct="1">
        <a:defRPr sz="211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7033" y="715533"/>
            <a:ext cx="102980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947033" y="1536633"/>
            <a:ext cx="10298000" cy="4606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rtl="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156859641"/>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1.xml"/><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1.xml"/><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6.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7.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8.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7"/>
          <p:cNvSpPr txBox="1">
            <a:spLocks noGrp="1"/>
          </p:cNvSpPr>
          <p:nvPr>
            <p:ph type="ctrTitle"/>
          </p:nvPr>
        </p:nvSpPr>
        <p:spPr>
          <a:xfrm>
            <a:off x="5114746" y="799912"/>
            <a:ext cx="6735571" cy="3563600"/>
          </a:xfrm>
          <a:prstGeom prst="rect">
            <a:avLst/>
          </a:prstGeom>
        </p:spPr>
        <p:txBody>
          <a:bodyPr spcFirstLastPara="1" wrap="square" lIns="121900" tIns="121900" rIns="121900" bIns="121900" anchor="b" anchorCtr="0">
            <a:noAutofit/>
          </a:bodyPr>
          <a:lstStyle/>
          <a:p>
            <a:pPr>
              <a:lnSpc>
                <a:spcPct val="150000"/>
              </a:lnSpc>
            </a:pPr>
            <a:r>
              <a:rPr lang="en-US" sz="4400" b="1" dirty="0">
                <a:solidFill>
                  <a:srgbClr val="00B050"/>
                </a:solidFill>
              </a:rPr>
              <a:t>BÀI 2: AN TOÀN TRONG PHÒNG THỰC HÀNH (TIẾP)</a:t>
            </a:r>
            <a:endParaRPr sz="4400" b="1" dirty="0">
              <a:solidFill>
                <a:srgbClr val="00B050"/>
              </a:solidFill>
            </a:endParaRPr>
          </a:p>
        </p:txBody>
      </p:sp>
      <p:grpSp>
        <p:nvGrpSpPr>
          <p:cNvPr id="63" name="Google Shape;63;p17"/>
          <p:cNvGrpSpPr/>
          <p:nvPr/>
        </p:nvGrpSpPr>
        <p:grpSpPr>
          <a:xfrm>
            <a:off x="895566" y="527902"/>
            <a:ext cx="4380263" cy="5824036"/>
            <a:chOff x="-3552526" y="73138"/>
            <a:chExt cx="2053181" cy="2695076"/>
          </a:xfrm>
        </p:grpSpPr>
        <p:sp>
          <p:nvSpPr>
            <p:cNvPr id="64" name="Google Shape;64;p17"/>
            <p:cNvSpPr/>
            <p:nvPr/>
          </p:nvSpPr>
          <p:spPr>
            <a:xfrm flipH="1">
              <a:off x="-2988797" y="75022"/>
              <a:ext cx="946682" cy="188651"/>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65;p17"/>
            <p:cNvSpPr/>
            <p:nvPr/>
          </p:nvSpPr>
          <p:spPr>
            <a:xfrm flipH="1">
              <a:off x="-3552526" y="240721"/>
              <a:ext cx="2053181" cy="2527493"/>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66;p17"/>
            <p:cNvSpPr/>
            <p:nvPr/>
          </p:nvSpPr>
          <p:spPr>
            <a:xfrm flipH="1">
              <a:off x="-3552523" y="240721"/>
              <a:ext cx="1207562" cy="2527493"/>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rgbClr val="EEEEEE">
                <a:alpha val="392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67;p17"/>
            <p:cNvSpPr/>
            <p:nvPr/>
          </p:nvSpPr>
          <p:spPr>
            <a:xfrm flipH="1">
              <a:off x="-2988795" y="73138"/>
              <a:ext cx="476196" cy="190536"/>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rgbClr val="EEEEEE">
                <a:alpha val="392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8" name="Google Shape;68;p17"/>
          <p:cNvGrpSpPr/>
          <p:nvPr/>
        </p:nvGrpSpPr>
        <p:grpSpPr>
          <a:xfrm>
            <a:off x="1196776" y="2208786"/>
            <a:ext cx="3777824" cy="3827815"/>
            <a:chOff x="-3791637" y="512597"/>
            <a:chExt cx="2516052" cy="2516798"/>
          </a:xfrm>
        </p:grpSpPr>
        <p:sp>
          <p:nvSpPr>
            <p:cNvPr id="69" name="Google Shape;69;p17"/>
            <p:cNvSpPr/>
            <p:nvPr/>
          </p:nvSpPr>
          <p:spPr>
            <a:xfrm>
              <a:off x="-3007331" y="512597"/>
              <a:ext cx="475191" cy="1265354"/>
            </a:xfrm>
            <a:custGeom>
              <a:avLst/>
              <a:gdLst/>
              <a:ahLst/>
              <a:cxnLst/>
              <a:rect l="l" t="t" r="r" b="b"/>
              <a:pathLst>
                <a:path w="41656" h="110923" extrusionOk="0">
                  <a:moveTo>
                    <a:pt x="41377" y="0"/>
                  </a:moveTo>
                  <a:cubicBezTo>
                    <a:pt x="26736" y="0"/>
                    <a:pt x="12772" y="2865"/>
                    <a:pt x="0" y="8037"/>
                  </a:cubicBezTo>
                  <a:lnTo>
                    <a:pt x="41198" y="109748"/>
                  </a:lnTo>
                  <a:lnTo>
                    <a:pt x="41377" y="110226"/>
                  </a:lnTo>
                  <a:lnTo>
                    <a:pt x="41477" y="110305"/>
                  </a:lnTo>
                  <a:lnTo>
                    <a:pt x="41417" y="110325"/>
                  </a:lnTo>
                  <a:lnTo>
                    <a:pt x="41457" y="110425"/>
                  </a:lnTo>
                  <a:lnTo>
                    <a:pt x="41656" y="110922"/>
                  </a:lnTo>
                  <a:lnTo>
                    <a:pt x="41656" y="110226"/>
                  </a:lnTo>
                  <a:lnTo>
                    <a:pt x="41656" y="20"/>
                  </a:lnTo>
                  <a:cubicBezTo>
                    <a:pt x="41556" y="20"/>
                    <a:pt x="41477" y="0"/>
                    <a:pt x="4137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70;p17"/>
            <p:cNvSpPr/>
            <p:nvPr/>
          </p:nvSpPr>
          <p:spPr>
            <a:xfrm>
              <a:off x="-3789934" y="604264"/>
              <a:ext cx="1258316" cy="1165732"/>
            </a:xfrm>
            <a:custGeom>
              <a:avLst/>
              <a:gdLst/>
              <a:ahLst/>
              <a:cxnLst/>
              <a:rect l="l" t="t" r="r" b="b"/>
              <a:pathLst>
                <a:path w="110306" h="102190" extrusionOk="0">
                  <a:moveTo>
                    <a:pt x="68928" y="1"/>
                  </a:moveTo>
                  <a:cubicBezTo>
                    <a:pt x="55202" y="5551"/>
                    <a:pt x="42829" y="13806"/>
                    <a:pt x="32505" y="24091"/>
                  </a:cubicBezTo>
                  <a:cubicBezTo>
                    <a:pt x="12433" y="44043"/>
                    <a:pt x="20" y="71654"/>
                    <a:pt x="0" y="102190"/>
                  </a:cubicBezTo>
                  <a:lnTo>
                    <a:pt x="110305" y="102190"/>
                  </a:lnTo>
                  <a:lnTo>
                    <a:pt x="110126" y="101712"/>
                  </a:lnTo>
                  <a:lnTo>
                    <a:pt x="68928"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71;p17"/>
            <p:cNvSpPr/>
            <p:nvPr/>
          </p:nvSpPr>
          <p:spPr>
            <a:xfrm>
              <a:off x="-3791637" y="1769939"/>
              <a:ext cx="1259673" cy="1259456"/>
            </a:xfrm>
            <a:custGeom>
              <a:avLst/>
              <a:gdLst/>
              <a:ahLst/>
              <a:cxnLst/>
              <a:rect l="l" t="t" r="r" b="b"/>
              <a:pathLst>
                <a:path w="110425" h="110406" extrusionOk="0">
                  <a:moveTo>
                    <a:pt x="0" y="1"/>
                  </a:moveTo>
                  <a:lnTo>
                    <a:pt x="0" y="100"/>
                  </a:lnTo>
                  <a:cubicBezTo>
                    <a:pt x="0" y="14741"/>
                    <a:pt x="2765" y="28706"/>
                    <a:pt x="7937" y="41477"/>
                  </a:cubicBezTo>
                  <a:lnTo>
                    <a:pt x="7858" y="41517"/>
                  </a:lnTo>
                  <a:cubicBezTo>
                    <a:pt x="13488" y="55362"/>
                    <a:pt x="21823" y="67815"/>
                    <a:pt x="32226" y="78179"/>
                  </a:cubicBezTo>
                  <a:cubicBezTo>
                    <a:pt x="52179" y="98092"/>
                    <a:pt x="79710" y="110405"/>
                    <a:pt x="110126" y="110405"/>
                  </a:cubicBezTo>
                  <a:lnTo>
                    <a:pt x="110425" y="110405"/>
                  </a:lnTo>
                  <a:lnTo>
                    <a:pt x="110425" y="697"/>
                  </a:lnTo>
                  <a:lnTo>
                    <a:pt x="110206" y="200"/>
                  </a:lnTo>
                  <a:lnTo>
                    <a:pt x="110186" y="100"/>
                  </a:lnTo>
                  <a:lnTo>
                    <a:pt x="110226" y="100"/>
                  </a:lnTo>
                  <a:lnTo>
                    <a:pt x="110126"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72;p17"/>
            <p:cNvSpPr/>
            <p:nvPr/>
          </p:nvSpPr>
          <p:spPr>
            <a:xfrm>
              <a:off x="-2532989" y="1766194"/>
              <a:ext cx="1257403" cy="888656"/>
            </a:xfrm>
            <a:custGeom>
              <a:avLst/>
              <a:gdLst/>
              <a:ahLst/>
              <a:cxnLst/>
              <a:rect l="l" t="t" r="r" b="b"/>
              <a:pathLst>
                <a:path w="110226" h="77901" extrusionOk="0">
                  <a:moveTo>
                    <a:pt x="1" y="1"/>
                  </a:moveTo>
                  <a:lnTo>
                    <a:pt x="78000" y="77901"/>
                  </a:lnTo>
                  <a:cubicBezTo>
                    <a:pt x="97853" y="57948"/>
                    <a:pt x="110226" y="30457"/>
                    <a:pt x="110226" y="100"/>
                  </a:cubicBezTo>
                  <a:lnTo>
                    <a:pt x="11022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73;p17"/>
            <p:cNvSpPr/>
            <p:nvPr/>
          </p:nvSpPr>
          <p:spPr>
            <a:xfrm>
              <a:off x="-2532120" y="512826"/>
              <a:ext cx="1255144" cy="1257175"/>
            </a:xfrm>
            <a:custGeom>
              <a:avLst/>
              <a:gdLst/>
              <a:ahLst/>
              <a:cxnLst/>
              <a:rect l="l" t="t" r="r" b="b"/>
              <a:pathLst>
                <a:path w="110028" h="110206" extrusionOk="0">
                  <a:moveTo>
                    <a:pt x="1" y="0"/>
                  </a:moveTo>
                  <a:lnTo>
                    <a:pt x="1" y="110206"/>
                  </a:lnTo>
                  <a:lnTo>
                    <a:pt x="110027" y="110206"/>
                  </a:lnTo>
                  <a:cubicBezTo>
                    <a:pt x="110007" y="95605"/>
                    <a:pt x="107163" y="81660"/>
                    <a:pt x="101990" y="68909"/>
                  </a:cubicBezTo>
                  <a:cubicBezTo>
                    <a:pt x="96421" y="55123"/>
                    <a:pt x="88145" y="42750"/>
                    <a:pt x="77821" y="32385"/>
                  </a:cubicBezTo>
                  <a:cubicBezTo>
                    <a:pt x="57908" y="12433"/>
                    <a:pt x="30397" y="60"/>
                    <a:pt x="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74;p17"/>
            <p:cNvSpPr/>
            <p:nvPr/>
          </p:nvSpPr>
          <p:spPr>
            <a:xfrm>
              <a:off x="-2532120" y="1766194"/>
              <a:ext cx="888656" cy="1259456"/>
            </a:xfrm>
            <a:custGeom>
              <a:avLst/>
              <a:gdLst/>
              <a:ahLst/>
              <a:cxnLst/>
              <a:rect l="l" t="t" r="r" b="b"/>
              <a:pathLst>
                <a:path w="77901" h="110406" extrusionOk="0">
                  <a:moveTo>
                    <a:pt x="1" y="1"/>
                  </a:moveTo>
                  <a:lnTo>
                    <a:pt x="1" y="697"/>
                  </a:lnTo>
                  <a:lnTo>
                    <a:pt x="1" y="110405"/>
                  </a:lnTo>
                  <a:cubicBezTo>
                    <a:pt x="14562" y="110366"/>
                    <a:pt x="28447" y="107501"/>
                    <a:pt x="41159" y="102349"/>
                  </a:cubicBezTo>
                  <a:cubicBezTo>
                    <a:pt x="55044" y="96719"/>
                    <a:pt x="67516" y="88344"/>
                    <a:pt x="77900" y="77901"/>
                  </a:cubicBezTo>
                  <a:lnTo>
                    <a:pt x="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5" name="Google Shape;75;p17"/>
          <p:cNvGrpSpPr/>
          <p:nvPr/>
        </p:nvGrpSpPr>
        <p:grpSpPr>
          <a:xfrm>
            <a:off x="-351933" y="4861431"/>
            <a:ext cx="6842717" cy="3721379"/>
            <a:chOff x="3662304" y="2439757"/>
            <a:chExt cx="1781702" cy="956599"/>
          </a:xfrm>
        </p:grpSpPr>
        <p:sp>
          <p:nvSpPr>
            <p:cNvPr id="76" name="Google Shape;76;p17"/>
            <p:cNvSpPr/>
            <p:nvPr/>
          </p:nvSpPr>
          <p:spPr>
            <a:xfrm flipH="1">
              <a:off x="4499177" y="2690642"/>
              <a:ext cx="103716" cy="705714"/>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77;p17"/>
            <p:cNvSpPr/>
            <p:nvPr/>
          </p:nvSpPr>
          <p:spPr>
            <a:xfrm flipH="1">
              <a:off x="3662304" y="2439757"/>
              <a:ext cx="779775" cy="829581"/>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78;p17"/>
            <p:cNvSpPr/>
            <p:nvPr/>
          </p:nvSpPr>
          <p:spPr>
            <a:xfrm flipH="1">
              <a:off x="3662307" y="2441732"/>
              <a:ext cx="1781699" cy="836898"/>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9" name="Google Shape;79;p17"/>
          <p:cNvGrpSpPr/>
          <p:nvPr/>
        </p:nvGrpSpPr>
        <p:grpSpPr>
          <a:xfrm>
            <a:off x="2693841" y="318096"/>
            <a:ext cx="945420" cy="1808529"/>
            <a:chOff x="2161275" y="373400"/>
            <a:chExt cx="729250" cy="1377200"/>
          </a:xfrm>
        </p:grpSpPr>
        <p:grpSp>
          <p:nvGrpSpPr>
            <p:cNvPr id="80" name="Google Shape;80;p17"/>
            <p:cNvGrpSpPr/>
            <p:nvPr/>
          </p:nvGrpSpPr>
          <p:grpSpPr>
            <a:xfrm>
              <a:off x="2444475" y="373400"/>
              <a:ext cx="446050" cy="987000"/>
              <a:chOff x="2444475" y="373400"/>
              <a:chExt cx="446050" cy="987000"/>
            </a:xfrm>
          </p:grpSpPr>
          <p:sp>
            <p:nvSpPr>
              <p:cNvPr id="81" name="Google Shape;81;p17"/>
              <p:cNvSpPr/>
              <p:nvPr/>
            </p:nvSpPr>
            <p:spPr>
              <a:xfrm>
                <a:off x="2675800" y="1179800"/>
                <a:ext cx="180600" cy="180600"/>
              </a:xfrm>
              <a:prstGeom prst="ellipse">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2;p17"/>
              <p:cNvSpPr/>
              <p:nvPr/>
            </p:nvSpPr>
            <p:spPr>
              <a:xfrm>
                <a:off x="2444475" y="785300"/>
                <a:ext cx="231600" cy="231600"/>
              </a:xfrm>
              <a:prstGeom prst="ellipse">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p17"/>
              <p:cNvSpPr/>
              <p:nvPr/>
            </p:nvSpPr>
            <p:spPr>
              <a:xfrm>
                <a:off x="2761825" y="373400"/>
                <a:ext cx="128700" cy="128700"/>
              </a:xfrm>
              <a:prstGeom prst="ellipse">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4" name="Google Shape;84;p17"/>
            <p:cNvSpPr/>
            <p:nvPr/>
          </p:nvSpPr>
          <p:spPr>
            <a:xfrm>
              <a:off x="2161275" y="1467400"/>
              <a:ext cx="283200" cy="283200"/>
            </a:xfrm>
            <a:prstGeom prst="ellipse">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Subtitle 2">
            <a:extLst>
              <a:ext uri="{FF2B5EF4-FFF2-40B4-BE49-F238E27FC236}">
                <a16:creationId xmlns:a16="http://schemas.microsoft.com/office/drawing/2014/main" id="{7DE1B0FC-EA84-103B-0A47-473EA4458F4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335624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0000">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14:bounceEnd="60000">
                                          <p:cBhvr additive="base">
                                            <p:cTn id="7" dur="1000" fill="hold"/>
                                            <p:tgtEl>
                                              <p:spTgt spid="75"/>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7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0000">
                                      <p:stCondLst>
                                        <p:cond delay="250"/>
                                      </p:stCondLst>
                                      <p:childTnLst>
                                        <p:set>
                                          <p:cBhvr>
                                            <p:cTn id="10" dur="1" fill="hold">
                                              <p:stCondLst>
                                                <p:cond delay="0"/>
                                              </p:stCondLst>
                                            </p:cTn>
                                            <p:tgtEl>
                                              <p:spTgt spid="63"/>
                                            </p:tgtEl>
                                            <p:attrNameLst>
                                              <p:attrName>style.visibility</p:attrName>
                                            </p:attrNameLst>
                                          </p:cBhvr>
                                          <p:to>
                                            <p:strVal val="visible"/>
                                          </p:to>
                                        </p:set>
                                        <p:anim calcmode="lin" valueType="num" p14:bounceEnd="60000">
                                          <p:cBhvr additive="base">
                                            <p:cTn id="11" dur="1000" fill="hold"/>
                                            <p:tgtEl>
                                              <p:spTgt spid="63"/>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6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0000">
                                      <p:stCondLst>
                                        <p:cond delay="500"/>
                                      </p:stCondLst>
                                      <p:childTnLst>
                                        <p:set>
                                          <p:cBhvr>
                                            <p:cTn id="14" dur="1" fill="hold">
                                              <p:stCondLst>
                                                <p:cond delay="0"/>
                                              </p:stCondLst>
                                            </p:cTn>
                                            <p:tgtEl>
                                              <p:spTgt spid="68"/>
                                            </p:tgtEl>
                                            <p:attrNameLst>
                                              <p:attrName>style.visibility</p:attrName>
                                            </p:attrNameLst>
                                          </p:cBhvr>
                                          <p:to>
                                            <p:strVal val="visible"/>
                                          </p:to>
                                        </p:set>
                                        <p:anim calcmode="lin" valueType="num" p14:bounceEnd="60000">
                                          <p:cBhvr additive="base">
                                            <p:cTn id="15" dur="1000" fill="hold"/>
                                            <p:tgtEl>
                                              <p:spTgt spid="68"/>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6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0000">
                                      <p:stCondLst>
                                        <p:cond delay="1000"/>
                                      </p:stCondLst>
                                      <p:childTnLst>
                                        <p:set>
                                          <p:cBhvr>
                                            <p:cTn id="18" dur="1" fill="hold">
                                              <p:stCondLst>
                                                <p:cond delay="0"/>
                                              </p:stCondLst>
                                            </p:cTn>
                                            <p:tgtEl>
                                              <p:spTgt spid="79"/>
                                            </p:tgtEl>
                                            <p:attrNameLst>
                                              <p:attrName>style.visibility</p:attrName>
                                            </p:attrNameLst>
                                          </p:cBhvr>
                                          <p:to>
                                            <p:strVal val="visible"/>
                                          </p:to>
                                        </p:set>
                                        <p:anim calcmode="lin" valueType="num" p14:bounceEnd="60000">
                                          <p:cBhvr additive="base">
                                            <p:cTn id="19" dur="1000" fill="hold"/>
                                            <p:tgtEl>
                                              <p:spTgt spid="79"/>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79"/>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14:presetBounceEnd="46000">
                                      <p:stCondLst>
                                        <p:cond delay="1000"/>
                                      </p:stCondLst>
                                      <p:iterate type="wd">
                                        <p:tmPct val="10000"/>
                                      </p:iterate>
                                      <p:childTnLst>
                                        <p:set>
                                          <p:cBhvr>
                                            <p:cTn id="22" dur="1" fill="hold">
                                              <p:stCondLst>
                                                <p:cond delay="0"/>
                                              </p:stCondLst>
                                            </p:cTn>
                                            <p:tgtEl>
                                              <p:spTgt spid="59"/>
                                            </p:tgtEl>
                                            <p:attrNameLst>
                                              <p:attrName>style.visibility</p:attrName>
                                            </p:attrNameLst>
                                          </p:cBhvr>
                                          <p:to>
                                            <p:strVal val="visible"/>
                                          </p:to>
                                        </p:set>
                                        <p:anim calcmode="lin" valueType="num" p14:bounceEnd="46000">
                                          <p:cBhvr additive="base">
                                            <p:cTn id="23" dur="500" fill="hold"/>
                                            <p:tgtEl>
                                              <p:spTgt spid="59"/>
                                            </p:tgtEl>
                                            <p:attrNameLst>
                                              <p:attrName>ppt_x</p:attrName>
                                            </p:attrNameLst>
                                          </p:cBhvr>
                                          <p:tavLst>
                                            <p:tav tm="0">
                                              <p:val>
                                                <p:strVal val="1+#ppt_w/2"/>
                                              </p:val>
                                            </p:tav>
                                            <p:tav tm="100000">
                                              <p:val>
                                                <p:strVal val="#ppt_x"/>
                                              </p:val>
                                            </p:tav>
                                          </p:tavLst>
                                        </p:anim>
                                        <p:anim calcmode="lin" valueType="num" p14:bounceEnd="46000">
                                          <p:cBhvr additive="base">
                                            <p:cTn id="24"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1000" fill="hold"/>
                                            <p:tgtEl>
                                              <p:spTgt spid="75"/>
                                            </p:tgtEl>
                                            <p:attrNameLst>
                                              <p:attrName>ppt_x</p:attrName>
                                            </p:attrNameLst>
                                          </p:cBhvr>
                                          <p:tavLst>
                                            <p:tav tm="0">
                                              <p:val>
                                                <p:strVal val="#ppt_x"/>
                                              </p:val>
                                            </p:tav>
                                            <p:tav tm="100000">
                                              <p:val>
                                                <p:strVal val="#ppt_x"/>
                                              </p:val>
                                            </p:tav>
                                          </p:tavLst>
                                        </p:anim>
                                        <p:anim calcmode="lin" valueType="num">
                                          <p:cBhvr additive="base">
                                            <p:cTn id="8" dur="1000" fill="hold"/>
                                            <p:tgtEl>
                                              <p:spTgt spid="7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1000" fill="hold"/>
                                            <p:tgtEl>
                                              <p:spTgt spid="63"/>
                                            </p:tgtEl>
                                            <p:attrNameLst>
                                              <p:attrName>ppt_x</p:attrName>
                                            </p:attrNameLst>
                                          </p:cBhvr>
                                          <p:tavLst>
                                            <p:tav tm="0">
                                              <p:val>
                                                <p:strVal val="#ppt_x"/>
                                              </p:val>
                                            </p:tav>
                                            <p:tav tm="100000">
                                              <p:val>
                                                <p:strVal val="#ppt_x"/>
                                              </p:val>
                                            </p:tav>
                                          </p:tavLst>
                                        </p:anim>
                                        <p:anim calcmode="lin" valueType="num">
                                          <p:cBhvr additive="base">
                                            <p:cTn id="12" dur="1000" fill="hold"/>
                                            <p:tgtEl>
                                              <p:spTgt spid="6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fill="hold"/>
                                            <p:tgtEl>
                                              <p:spTgt spid="68"/>
                                            </p:tgtEl>
                                            <p:attrNameLst>
                                              <p:attrName>ppt_x</p:attrName>
                                            </p:attrNameLst>
                                          </p:cBhvr>
                                          <p:tavLst>
                                            <p:tav tm="0">
                                              <p:val>
                                                <p:strVal val="#ppt_x"/>
                                              </p:val>
                                            </p:tav>
                                            <p:tav tm="100000">
                                              <p:val>
                                                <p:strVal val="#ppt_x"/>
                                              </p:val>
                                            </p:tav>
                                          </p:tavLst>
                                        </p:anim>
                                        <p:anim calcmode="lin" valueType="num">
                                          <p:cBhvr additive="base">
                                            <p:cTn id="16" dur="1000" fill="hold"/>
                                            <p:tgtEl>
                                              <p:spTgt spid="6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00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1000" fill="hold"/>
                                            <p:tgtEl>
                                              <p:spTgt spid="79"/>
                                            </p:tgtEl>
                                            <p:attrNameLst>
                                              <p:attrName>ppt_x</p:attrName>
                                            </p:attrNameLst>
                                          </p:cBhvr>
                                          <p:tavLst>
                                            <p:tav tm="0">
                                              <p:val>
                                                <p:strVal val="#ppt_x"/>
                                              </p:val>
                                            </p:tav>
                                            <p:tav tm="100000">
                                              <p:val>
                                                <p:strVal val="#ppt_x"/>
                                              </p:val>
                                            </p:tav>
                                          </p:tavLst>
                                        </p:anim>
                                        <p:anim calcmode="lin" valueType="num">
                                          <p:cBhvr additive="base">
                                            <p:cTn id="20" dur="1000" fill="hold"/>
                                            <p:tgtEl>
                                              <p:spTgt spid="79"/>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stCondLst>
                                        <p:cond delay="1000"/>
                                      </p:stCondLst>
                                      <p:iterate type="wd">
                                        <p:tmPct val="10000"/>
                                      </p:iterate>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1+#ppt_w/2"/>
                                              </p:val>
                                            </p:tav>
                                            <p:tav tm="100000">
                                              <p:val>
                                                <p:strVal val="#ppt_x"/>
                                              </p:val>
                                            </p:tav>
                                          </p:tavLst>
                                        </p:anim>
                                        <p:anim calcmode="lin" valueType="num">
                                          <p:cBhvr additive="base">
                                            <p:cTn id="24" dur="500" fill="hold"/>
                                            <p:tgtEl>
                                              <p:spTgt spid="5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iterate type="wd">
                                        <p:tmPct val="10000"/>
                                      </p:iterate>
                                      <p:childTnLst>
                                        <p:set>
                                          <p:cBhvr>
                                            <p:cTn id="26" dur="1" fill="hold">
                                              <p:stCondLst>
                                                <p:cond delay="0"/>
                                              </p:stCondLst>
                                            </p:cTn>
                                            <p:tgtEl>
                                              <p:spTgt spid="60">
                                                <p:txEl>
                                                  <p:pRg st="0" end="0"/>
                                                </p:txEl>
                                              </p:spTgt>
                                            </p:tgtEl>
                                            <p:attrNameLst>
                                              <p:attrName>style.visibility</p:attrName>
                                            </p:attrNameLst>
                                          </p:cBhvr>
                                          <p:to>
                                            <p:strVal val="visible"/>
                                          </p:to>
                                        </p:set>
                                        <p:anim calcmode="lin" valueType="num">
                                          <p:cBhvr additive="base">
                                            <p:cTn id="27"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uiExpand="1" build="p"/>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sp>
        <p:nvSpPr>
          <p:cNvPr id="2129" name="Google Shape;2129;p48"/>
          <p:cNvSpPr/>
          <p:nvPr/>
        </p:nvSpPr>
        <p:spPr>
          <a:xfrm>
            <a:off x="3313100" y="4052542"/>
            <a:ext cx="5786853" cy="877789"/>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FBE8"/>
              </a:solidFill>
              <a:cs typeface="Arial"/>
              <a:sym typeface="Arial"/>
            </a:endParaRPr>
          </a:p>
        </p:txBody>
      </p:sp>
      <p:sp>
        <p:nvSpPr>
          <p:cNvPr id="2131" name="Google Shape;2131;p48"/>
          <p:cNvSpPr/>
          <p:nvPr/>
        </p:nvSpPr>
        <p:spPr>
          <a:xfrm>
            <a:off x="3141522" y="1578889"/>
            <a:ext cx="5890936" cy="965293"/>
          </a:xfrm>
          <a:prstGeom prst="roundRect">
            <a:avLst>
              <a:gd name="adj" fmla="val 50000"/>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FBE8"/>
              </a:solidFill>
              <a:cs typeface="Arial"/>
              <a:sym typeface="Arial"/>
            </a:endParaRPr>
          </a:p>
        </p:txBody>
      </p:sp>
      <p:sp>
        <p:nvSpPr>
          <p:cNvPr id="2133" name="Google Shape;2133;p48"/>
          <p:cNvSpPr txBox="1">
            <a:spLocks noGrp="1"/>
          </p:cNvSpPr>
          <p:nvPr>
            <p:ph type="title"/>
          </p:nvPr>
        </p:nvSpPr>
        <p:spPr>
          <a:xfrm>
            <a:off x="959996" y="292217"/>
            <a:ext cx="10272000" cy="763600"/>
          </a:xfrm>
          <a:prstGeom prst="rect">
            <a:avLst/>
          </a:prstGeom>
        </p:spPr>
        <p:txBody>
          <a:bodyPr spcFirstLastPara="1" wrap="square" lIns="121900" tIns="121900" rIns="121900" bIns="121900" anchor="t" anchorCtr="0">
            <a:noAutofit/>
          </a:bodyPr>
          <a:lstStyle/>
          <a:p>
            <a:r>
              <a:rPr lang="vi-VN" sz="4800" b="1" dirty="0">
                <a:effectLst>
                  <a:outerShdw blurRad="38100" dist="38100" dir="2700000" algn="tl">
                    <a:srgbClr val="000000">
                      <a:alpha val="43137"/>
                    </a:srgbClr>
                  </a:outerShdw>
                </a:effectLst>
                <a:latin typeface="+mj-lt"/>
              </a:rPr>
              <a:t>NỘI DUNG TIẾT HỌC</a:t>
            </a:r>
            <a:endParaRPr lang="en-US" sz="4800" dirty="0">
              <a:effectLst>
                <a:outerShdw blurRad="38100" dist="38100" dir="2700000" algn="tl">
                  <a:srgbClr val="000000">
                    <a:alpha val="43137"/>
                  </a:srgbClr>
                </a:outerShdw>
              </a:effectLst>
              <a:latin typeface="+mj-lt"/>
            </a:endParaRPr>
          </a:p>
        </p:txBody>
      </p:sp>
      <p:sp>
        <p:nvSpPr>
          <p:cNvPr id="2135" name="Google Shape;2135;p48"/>
          <p:cNvSpPr txBox="1">
            <a:spLocks noGrp="1"/>
          </p:cNvSpPr>
          <p:nvPr>
            <p:ph type="title" idx="2"/>
          </p:nvPr>
        </p:nvSpPr>
        <p:spPr>
          <a:xfrm>
            <a:off x="3520129" y="1811913"/>
            <a:ext cx="5165444" cy="415600"/>
          </a:xfrm>
          <a:prstGeom prst="rect">
            <a:avLst/>
          </a:prstGeom>
        </p:spPr>
        <p:txBody>
          <a:bodyPr spcFirstLastPara="1" wrap="square" lIns="121900" tIns="121900" rIns="121900" bIns="121900" anchor="ctr" anchorCtr="0">
            <a:noAutofit/>
          </a:bodyPr>
          <a:lstStyle/>
          <a:p>
            <a:r>
              <a:rPr lang="vi-VN" dirty="0">
                <a:solidFill>
                  <a:srgbClr val="0070C0"/>
                </a:solidFill>
              </a:rPr>
              <a:t>Một số qui định an toàn trong phòng thực hành</a:t>
            </a:r>
            <a:r>
              <a:rPr lang="en" dirty="0">
                <a:solidFill>
                  <a:srgbClr val="0070C0"/>
                </a:solidFill>
              </a:rPr>
              <a:t> </a:t>
            </a:r>
            <a:endParaRPr dirty="0">
              <a:solidFill>
                <a:srgbClr val="0070C0"/>
              </a:solidFill>
            </a:endParaRPr>
          </a:p>
        </p:txBody>
      </p:sp>
      <p:sp>
        <p:nvSpPr>
          <p:cNvPr id="2139" name="Google Shape;2139;p48"/>
          <p:cNvSpPr txBox="1">
            <a:spLocks noGrp="1"/>
          </p:cNvSpPr>
          <p:nvPr>
            <p:ph type="title" idx="5"/>
          </p:nvPr>
        </p:nvSpPr>
        <p:spPr>
          <a:xfrm>
            <a:off x="4749926" y="4320589"/>
            <a:ext cx="2705850" cy="415600"/>
          </a:xfrm>
          <a:prstGeom prst="rect">
            <a:avLst/>
          </a:prstGeom>
        </p:spPr>
        <p:txBody>
          <a:bodyPr spcFirstLastPara="1" wrap="square" lIns="121900" tIns="121900" rIns="121900" bIns="121900" anchor="ctr" anchorCtr="0">
            <a:noAutofit/>
          </a:bodyPr>
          <a:lstStyle/>
          <a:p>
            <a:r>
              <a:rPr lang="vi-VN" dirty="0">
                <a:solidFill>
                  <a:srgbClr val="0070C0"/>
                </a:solidFill>
              </a:rPr>
              <a:t>Luyện tập</a:t>
            </a:r>
            <a:endParaRPr dirty="0">
              <a:solidFill>
                <a:srgbClr val="0070C0"/>
              </a:solidFill>
            </a:endParaRPr>
          </a:p>
        </p:txBody>
      </p:sp>
      <p:sp>
        <p:nvSpPr>
          <p:cNvPr id="2142" name="Google Shape;2142;p48"/>
          <p:cNvSpPr/>
          <p:nvPr/>
        </p:nvSpPr>
        <p:spPr>
          <a:xfrm rot="5400000">
            <a:off x="1038913" y="1297175"/>
            <a:ext cx="1852447" cy="2010253"/>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dk2"/>
          </a:solidFill>
          <a:ln>
            <a:noFill/>
          </a:ln>
        </p:spPr>
      </p:sp>
      <p:sp>
        <p:nvSpPr>
          <p:cNvPr id="2143" name="Google Shape;2143;p48"/>
          <p:cNvSpPr/>
          <p:nvPr/>
        </p:nvSpPr>
        <p:spPr>
          <a:xfrm rot="5400000">
            <a:off x="9300646" y="1297175"/>
            <a:ext cx="1852447" cy="2010253"/>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dk2"/>
          </a:solidFill>
          <a:ln>
            <a:noFill/>
          </a:ln>
        </p:spPr>
      </p:sp>
      <p:sp>
        <p:nvSpPr>
          <p:cNvPr id="2144" name="Google Shape;2144;p48"/>
          <p:cNvSpPr/>
          <p:nvPr/>
        </p:nvSpPr>
        <p:spPr>
          <a:xfrm rot="5400000">
            <a:off x="1038913" y="3953646"/>
            <a:ext cx="1852447" cy="2010253"/>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dk2"/>
          </a:solidFill>
          <a:ln>
            <a:noFill/>
          </a:ln>
        </p:spPr>
      </p:sp>
      <p:sp>
        <p:nvSpPr>
          <p:cNvPr id="2145" name="Google Shape;2145;p48"/>
          <p:cNvSpPr/>
          <p:nvPr/>
        </p:nvSpPr>
        <p:spPr>
          <a:xfrm rot="5400000">
            <a:off x="9300646" y="3953646"/>
            <a:ext cx="1852447" cy="2010253"/>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dk2"/>
          </a:solidFill>
          <a:ln>
            <a:noFill/>
          </a:ln>
        </p:spPr>
      </p:sp>
      <p:grpSp>
        <p:nvGrpSpPr>
          <p:cNvPr id="52" name="Google Shape;3986;p75"/>
          <p:cNvGrpSpPr/>
          <p:nvPr/>
        </p:nvGrpSpPr>
        <p:grpSpPr>
          <a:xfrm>
            <a:off x="1328169" y="4294714"/>
            <a:ext cx="1309823" cy="1367450"/>
            <a:chOff x="1325825" y="1335725"/>
            <a:chExt cx="740900" cy="974725"/>
          </a:xfrm>
        </p:grpSpPr>
        <p:sp>
          <p:nvSpPr>
            <p:cNvPr id="53" name="Google Shape;3987;p75"/>
            <p:cNvSpPr/>
            <p:nvPr/>
          </p:nvSpPr>
          <p:spPr>
            <a:xfrm>
              <a:off x="1325825" y="1435750"/>
              <a:ext cx="733950" cy="721925"/>
            </a:xfrm>
            <a:custGeom>
              <a:avLst/>
              <a:gdLst/>
              <a:ahLst/>
              <a:cxnLst/>
              <a:rect l="l" t="t" r="r" b="b"/>
              <a:pathLst>
                <a:path w="29358" h="28877" extrusionOk="0">
                  <a:moveTo>
                    <a:pt x="26550" y="1189"/>
                  </a:moveTo>
                  <a:cubicBezTo>
                    <a:pt x="26829" y="1189"/>
                    <a:pt x="27100" y="1237"/>
                    <a:pt x="27346" y="1360"/>
                  </a:cubicBezTo>
                  <a:cubicBezTo>
                    <a:pt x="28636" y="2000"/>
                    <a:pt x="27831" y="4321"/>
                    <a:pt x="27387" y="5208"/>
                  </a:cubicBezTo>
                  <a:cubicBezTo>
                    <a:pt x="26005" y="7921"/>
                    <a:pt x="23158" y="10118"/>
                    <a:pt x="21012" y="12212"/>
                  </a:cubicBezTo>
                  <a:cubicBezTo>
                    <a:pt x="16443" y="16689"/>
                    <a:pt x="11914" y="21279"/>
                    <a:pt x="7025" y="25405"/>
                  </a:cubicBezTo>
                  <a:cubicBezTo>
                    <a:pt x="6308" y="26011"/>
                    <a:pt x="4263" y="27729"/>
                    <a:pt x="2895" y="27729"/>
                  </a:cubicBezTo>
                  <a:cubicBezTo>
                    <a:pt x="2353" y="27729"/>
                    <a:pt x="1918" y="27460"/>
                    <a:pt x="1713" y="26746"/>
                  </a:cubicBezTo>
                  <a:cubicBezTo>
                    <a:pt x="1156" y="24776"/>
                    <a:pt x="2353" y="22208"/>
                    <a:pt x="3394" y="20578"/>
                  </a:cubicBezTo>
                  <a:cubicBezTo>
                    <a:pt x="6448" y="15812"/>
                    <a:pt x="11111" y="12095"/>
                    <a:pt x="15420" y="8507"/>
                  </a:cubicBezTo>
                  <a:lnTo>
                    <a:pt x="15420" y="8507"/>
                  </a:lnTo>
                  <a:cubicBezTo>
                    <a:pt x="17146" y="7494"/>
                    <a:pt x="18579" y="5868"/>
                    <a:pt x="20053" y="4548"/>
                  </a:cubicBezTo>
                  <a:cubicBezTo>
                    <a:pt x="21466" y="3279"/>
                    <a:pt x="22993" y="2320"/>
                    <a:pt x="24767" y="1628"/>
                  </a:cubicBezTo>
                  <a:cubicBezTo>
                    <a:pt x="25284" y="1423"/>
                    <a:pt x="25938" y="1189"/>
                    <a:pt x="26550" y="1189"/>
                  </a:cubicBezTo>
                  <a:close/>
                  <a:moveTo>
                    <a:pt x="26515" y="1"/>
                  </a:moveTo>
                  <a:cubicBezTo>
                    <a:pt x="25130" y="1"/>
                    <a:pt x="23709" y="738"/>
                    <a:pt x="22539" y="1350"/>
                  </a:cubicBezTo>
                  <a:cubicBezTo>
                    <a:pt x="21198" y="2041"/>
                    <a:pt x="20125" y="2887"/>
                    <a:pt x="19001" y="3888"/>
                  </a:cubicBezTo>
                  <a:cubicBezTo>
                    <a:pt x="17660" y="5094"/>
                    <a:pt x="16350" y="6580"/>
                    <a:pt x="14782" y="7498"/>
                  </a:cubicBezTo>
                  <a:cubicBezTo>
                    <a:pt x="14734" y="7526"/>
                    <a:pt x="14693" y="7557"/>
                    <a:pt x="14658" y="7591"/>
                  </a:cubicBezTo>
                  <a:lnTo>
                    <a:pt x="14658" y="7591"/>
                  </a:lnTo>
                  <a:cubicBezTo>
                    <a:pt x="11811" y="9963"/>
                    <a:pt x="8975" y="12367"/>
                    <a:pt x="6396" y="15028"/>
                  </a:cubicBezTo>
                  <a:cubicBezTo>
                    <a:pt x="4529" y="16947"/>
                    <a:pt x="2538" y="19144"/>
                    <a:pt x="1455" y="21619"/>
                  </a:cubicBezTo>
                  <a:cubicBezTo>
                    <a:pt x="702" y="23332"/>
                    <a:pt x="1" y="25632"/>
                    <a:pt x="702" y="27468"/>
                  </a:cubicBezTo>
                  <a:cubicBezTo>
                    <a:pt x="1091" y="28510"/>
                    <a:pt x="1892" y="28877"/>
                    <a:pt x="2778" y="28877"/>
                  </a:cubicBezTo>
                  <a:cubicBezTo>
                    <a:pt x="3443" y="28877"/>
                    <a:pt x="4156" y="28669"/>
                    <a:pt x="4776" y="28386"/>
                  </a:cubicBezTo>
                  <a:cubicBezTo>
                    <a:pt x="6736" y="27489"/>
                    <a:pt x="8397" y="25849"/>
                    <a:pt x="9954" y="24384"/>
                  </a:cubicBezTo>
                  <a:cubicBezTo>
                    <a:pt x="12389" y="22084"/>
                    <a:pt x="14875" y="19845"/>
                    <a:pt x="17289" y="17514"/>
                  </a:cubicBezTo>
                  <a:cubicBezTo>
                    <a:pt x="19888" y="15008"/>
                    <a:pt x="22477" y="12501"/>
                    <a:pt x="25025" y="9943"/>
                  </a:cubicBezTo>
                  <a:cubicBezTo>
                    <a:pt x="26871" y="8086"/>
                    <a:pt x="28872" y="6064"/>
                    <a:pt x="29182" y="3352"/>
                  </a:cubicBezTo>
                  <a:cubicBezTo>
                    <a:pt x="29358" y="1887"/>
                    <a:pt x="28666" y="319"/>
                    <a:pt x="27119" y="51"/>
                  </a:cubicBezTo>
                  <a:cubicBezTo>
                    <a:pt x="26919" y="16"/>
                    <a:pt x="26717" y="1"/>
                    <a:pt x="2651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54" name="Google Shape;3988;p75"/>
            <p:cNvSpPr/>
            <p:nvPr/>
          </p:nvSpPr>
          <p:spPr>
            <a:xfrm>
              <a:off x="1328925" y="1437675"/>
              <a:ext cx="737800" cy="719975"/>
            </a:xfrm>
            <a:custGeom>
              <a:avLst/>
              <a:gdLst/>
              <a:ahLst/>
              <a:cxnLst/>
              <a:rect l="l" t="t" r="r" b="b"/>
              <a:pathLst>
                <a:path w="29512" h="28799" extrusionOk="0">
                  <a:moveTo>
                    <a:pt x="2973" y="1166"/>
                  </a:moveTo>
                  <a:cubicBezTo>
                    <a:pt x="3863" y="1166"/>
                    <a:pt x="4903" y="1555"/>
                    <a:pt x="5426" y="1820"/>
                  </a:cubicBezTo>
                  <a:cubicBezTo>
                    <a:pt x="8139" y="3202"/>
                    <a:pt x="10336" y="6049"/>
                    <a:pt x="12441" y="8194"/>
                  </a:cubicBezTo>
                  <a:cubicBezTo>
                    <a:pt x="16907" y="12765"/>
                    <a:pt x="21507" y="17292"/>
                    <a:pt x="25633" y="22182"/>
                  </a:cubicBezTo>
                  <a:cubicBezTo>
                    <a:pt x="26479" y="23183"/>
                    <a:pt x="29481" y="26773"/>
                    <a:pt x="26964" y="27495"/>
                  </a:cubicBezTo>
                  <a:cubicBezTo>
                    <a:pt x="26614" y="27595"/>
                    <a:pt x="26244" y="27641"/>
                    <a:pt x="25864" y="27641"/>
                  </a:cubicBezTo>
                  <a:cubicBezTo>
                    <a:pt x="24110" y="27641"/>
                    <a:pt x="22137" y="26680"/>
                    <a:pt x="20806" y="25824"/>
                  </a:cubicBezTo>
                  <a:cubicBezTo>
                    <a:pt x="16039" y="22758"/>
                    <a:pt x="12311" y="18093"/>
                    <a:pt x="8732" y="13783"/>
                  </a:cubicBezTo>
                  <a:lnTo>
                    <a:pt x="8732" y="13783"/>
                  </a:lnTo>
                  <a:cubicBezTo>
                    <a:pt x="7709" y="12069"/>
                    <a:pt x="6085" y="10627"/>
                    <a:pt x="4766" y="9154"/>
                  </a:cubicBezTo>
                  <a:cubicBezTo>
                    <a:pt x="3508" y="7741"/>
                    <a:pt x="2548" y="6225"/>
                    <a:pt x="1846" y="4450"/>
                  </a:cubicBezTo>
                  <a:cubicBezTo>
                    <a:pt x="1548" y="3687"/>
                    <a:pt x="1197" y="2645"/>
                    <a:pt x="1578" y="1861"/>
                  </a:cubicBezTo>
                  <a:cubicBezTo>
                    <a:pt x="1836" y="1345"/>
                    <a:pt x="2370" y="1166"/>
                    <a:pt x="2973" y="1166"/>
                  </a:cubicBezTo>
                  <a:close/>
                  <a:moveTo>
                    <a:pt x="3140" y="1"/>
                  </a:moveTo>
                  <a:cubicBezTo>
                    <a:pt x="1812" y="1"/>
                    <a:pt x="511" y="691"/>
                    <a:pt x="269" y="2088"/>
                  </a:cubicBezTo>
                  <a:cubicBezTo>
                    <a:pt x="0" y="3656"/>
                    <a:pt x="867" y="5327"/>
                    <a:pt x="1568" y="6668"/>
                  </a:cubicBezTo>
                  <a:cubicBezTo>
                    <a:pt x="2259" y="8009"/>
                    <a:pt x="3105" y="9082"/>
                    <a:pt x="4106" y="10206"/>
                  </a:cubicBezTo>
                  <a:cubicBezTo>
                    <a:pt x="5312" y="11547"/>
                    <a:pt x="6808" y="12868"/>
                    <a:pt x="7726" y="14436"/>
                  </a:cubicBezTo>
                  <a:cubicBezTo>
                    <a:pt x="7766" y="14504"/>
                    <a:pt x="7812" y="14558"/>
                    <a:pt x="7863" y="14601"/>
                  </a:cubicBezTo>
                  <a:lnTo>
                    <a:pt x="7863" y="14601"/>
                  </a:lnTo>
                  <a:cubicBezTo>
                    <a:pt x="10221" y="17441"/>
                    <a:pt x="12611" y="20249"/>
                    <a:pt x="15256" y="22821"/>
                  </a:cubicBezTo>
                  <a:cubicBezTo>
                    <a:pt x="17165" y="24678"/>
                    <a:pt x="19362" y="26679"/>
                    <a:pt x="21837" y="27763"/>
                  </a:cubicBezTo>
                  <a:cubicBezTo>
                    <a:pt x="23055" y="28291"/>
                    <a:pt x="24571" y="28799"/>
                    <a:pt x="26006" y="28799"/>
                  </a:cubicBezTo>
                  <a:cubicBezTo>
                    <a:pt x="26588" y="28799"/>
                    <a:pt x="27156" y="28715"/>
                    <a:pt x="27686" y="28515"/>
                  </a:cubicBezTo>
                  <a:cubicBezTo>
                    <a:pt x="29512" y="27825"/>
                    <a:pt x="29275" y="25885"/>
                    <a:pt x="28604" y="24441"/>
                  </a:cubicBezTo>
                  <a:cubicBezTo>
                    <a:pt x="27707" y="22481"/>
                    <a:pt x="26066" y="20810"/>
                    <a:pt x="24602" y="19263"/>
                  </a:cubicBezTo>
                  <a:cubicBezTo>
                    <a:pt x="22302" y="16829"/>
                    <a:pt x="20063" y="14332"/>
                    <a:pt x="17732" y="11919"/>
                  </a:cubicBezTo>
                  <a:cubicBezTo>
                    <a:pt x="15236" y="9329"/>
                    <a:pt x="12719" y="6730"/>
                    <a:pt x="10160" y="4192"/>
                  </a:cubicBezTo>
                  <a:cubicBezTo>
                    <a:pt x="8314" y="2346"/>
                    <a:pt x="6293" y="345"/>
                    <a:pt x="3570" y="25"/>
                  </a:cubicBezTo>
                  <a:cubicBezTo>
                    <a:pt x="3427" y="9"/>
                    <a:pt x="3283" y="1"/>
                    <a:pt x="314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55" name="Google Shape;3989;p75"/>
            <p:cNvSpPr/>
            <p:nvPr/>
          </p:nvSpPr>
          <p:spPr>
            <a:xfrm>
              <a:off x="1560225" y="1335725"/>
              <a:ext cx="237275" cy="974725"/>
            </a:xfrm>
            <a:custGeom>
              <a:avLst/>
              <a:gdLst/>
              <a:ahLst/>
              <a:cxnLst/>
              <a:rect l="l" t="t" r="r" b="b"/>
              <a:pathLst>
                <a:path w="9491" h="38989" extrusionOk="0">
                  <a:moveTo>
                    <a:pt x="5017" y="1239"/>
                  </a:moveTo>
                  <a:cubicBezTo>
                    <a:pt x="6308" y="1239"/>
                    <a:pt x="7087" y="2187"/>
                    <a:pt x="7480" y="3649"/>
                  </a:cubicBezTo>
                  <a:cubicBezTo>
                    <a:pt x="7892" y="5238"/>
                    <a:pt x="7810" y="6950"/>
                    <a:pt x="7872" y="8580"/>
                  </a:cubicBezTo>
                  <a:cubicBezTo>
                    <a:pt x="7943" y="10354"/>
                    <a:pt x="8047" y="12139"/>
                    <a:pt x="8129" y="13913"/>
                  </a:cubicBezTo>
                  <a:cubicBezTo>
                    <a:pt x="8292" y="17371"/>
                    <a:pt x="8305" y="20820"/>
                    <a:pt x="8005" y="24269"/>
                  </a:cubicBezTo>
                  <a:lnTo>
                    <a:pt x="8005" y="24269"/>
                  </a:lnTo>
                  <a:cubicBezTo>
                    <a:pt x="7502" y="26198"/>
                    <a:pt x="7633" y="28368"/>
                    <a:pt x="7531" y="30355"/>
                  </a:cubicBezTo>
                  <a:cubicBezTo>
                    <a:pt x="7418" y="32274"/>
                    <a:pt x="7015" y="34069"/>
                    <a:pt x="6231" y="35832"/>
                  </a:cubicBezTo>
                  <a:cubicBezTo>
                    <a:pt x="5901" y="36545"/>
                    <a:pt x="5355" y="37689"/>
                    <a:pt x="4457" y="37792"/>
                  </a:cubicBezTo>
                  <a:cubicBezTo>
                    <a:pt x="4402" y="37799"/>
                    <a:pt x="4347" y="37802"/>
                    <a:pt x="4293" y="37802"/>
                  </a:cubicBezTo>
                  <a:cubicBezTo>
                    <a:pt x="3041" y="37802"/>
                    <a:pt x="2185" y="36018"/>
                    <a:pt x="1878" y="35059"/>
                  </a:cubicBezTo>
                  <a:cubicBezTo>
                    <a:pt x="1022" y="32398"/>
                    <a:pt x="1383" y="29210"/>
                    <a:pt x="1414" y="26466"/>
                  </a:cubicBezTo>
                  <a:cubicBezTo>
                    <a:pt x="1497" y="19937"/>
                    <a:pt x="1497" y="13377"/>
                    <a:pt x="1951" y="6867"/>
                  </a:cubicBezTo>
                  <a:cubicBezTo>
                    <a:pt x="2064" y="5290"/>
                    <a:pt x="2146" y="1968"/>
                    <a:pt x="4024" y="1400"/>
                  </a:cubicBezTo>
                  <a:cubicBezTo>
                    <a:pt x="4384" y="1291"/>
                    <a:pt x="4714" y="1239"/>
                    <a:pt x="5017" y="1239"/>
                  </a:cubicBezTo>
                  <a:close/>
                  <a:moveTo>
                    <a:pt x="5058" y="0"/>
                  </a:moveTo>
                  <a:cubicBezTo>
                    <a:pt x="3970" y="0"/>
                    <a:pt x="2788" y="437"/>
                    <a:pt x="2188" y="1276"/>
                  </a:cubicBezTo>
                  <a:cubicBezTo>
                    <a:pt x="1012" y="2896"/>
                    <a:pt x="867" y="5196"/>
                    <a:pt x="734" y="7136"/>
                  </a:cubicBezTo>
                  <a:cubicBezTo>
                    <a:pt x="548" y="9828"/>
                    <a:pt x="496" y="12541"/>
                    <a:pt x="403" y="15243"/>
                  </a:cubicBezTo>
                  <a:cubicBezTo>
                    <a:pt x="290" y="19132"/>
                    <a:pt x="259" y="23032"/>
                    <a:pt x="218" y="26931"/>
                  </a:cubicBezTo>
                  <a:cubicBezTo>
                    <a:pt x="186" y="29623"/>
                    <a:pt x="1" y="32439"/>
                    <a:pt x="640" y="35080"/>
                  </a:cubicBezTo>
                  <a:cubicBezTo>
                    <a:pt x="1064" y="36843"/>
                    <a:pt x="2425" y="38989"/>
                    <a:pt x="4457" y="38989"/>
                  </a:cubicBezTo>
                  <a:cubicBezTo>
                    <a:pt x="6169" y="38989"/>
                    <a:pt x="7088" y="36905"/>
                    <a:pt x="7613" y="35596"/>
                  </a:cubicBezTo>
                  <a:cubicBezTo>
                    <a:pt x="8264" y="33976"/>
                    <a:pt x="8604" y="32357"/>
                    <a:pt x="8707" y="30624"/>
                  </a:cubicBezTo>
                  <a:cubicBezTo>
                    <a:pt x="8831" y="28643"/>
                    <a:pt x="8665" y="26466"/>
                    <a:pt x="9171" y="24538"/>
                  </a:cubicBezTo>
                  <a:cubicBezTo>
                    <a:pt x="9187" y="24477"/>
                    <a:pt x="9194" y="24419"/>
                    <a:pt x="9193" y="24365"/>
                  </a:cubicBezTo>
                  <a:lnTo>
                    <a:pt x="9193" y="24365"/>
                  </a:lnTo>
                  <a:cubicBezTo>
                    <a:pt x="9491" y="20884"/>
                    <a:pt x="9490" y="17403"/>
                    <a:pt x="9326" y="13913"/>
                  </a:cubicBezTo>
                  <a:cubicBezTo>
                    <a:pt x="9181" y="10622"/>
                    <a:pt x="9284" y="7188"/>
                    <a:pt x="8759" y="3938"/>
                  </a:cubicBezTo>
                  <a:cubicBezTo>
                    <a:pt x="8491" y="2308"/>
                    <a:pt x="7696" y="554"/>
                    <a:pt x="5963" y="111"/>
                  </a:cubicBezTo>
                  <a:cubicBezTo>
                    <a:pt x="5680" y="37"/>
                    <a:pt x="5373" y="0"/>
                    <a:pt x="505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56" name="Google Shape;3990;p75"/>
            <p:cNvSpPr/>
            <p:nvPr/>
          </p:nvSpPr>
          <p:spPr>
            <a:xfrm>
              <a:off x="1874600" y="1628900"/>
              <a:ext cx="136175" cy="119450"/>
            </a:xfrm>
            <a:custGeom>
              <a:avLst/>
              <a:gdLst/>
              <a:ahLst/>
              <a:cxnLst/>
              <a:rect l="l" t="t" r="r" b="b"/>
              <a:pathLst>
                <a:path w="5447" h="4778" extrusionOk="0">
                  <a:moveTo>
                    <a:pt x="2843" y="0"/>
                  </a:moveTo>
                  <a:cubicBezTo>
                    <a:pt x="2014" y="0"/>
                    <a:pt x="1149" y="440"/>
                    <a:pt x="629" y="1216"/>
                  </a:cubicBezTo>
                  <a:cubicBezTo>
                    <a:pt x="0" y="2145"/>
                    <a:pt x="72" y="3548"/>
                    <a:pt x="980" y="4270"/>
                  </a:cubicBezTo>
                  <a:cubicBezTo>
                    <a:pt x="1392" y="4589"/>
                    <a:pt x="1857" y="4733"/>
                    <a:pt x="2332" y="4733"/>
                  </a:cubicBezTo>
                  <a:cubicBezTo>
                    <a:pt x="2483" y="4759"/>
                    <a:pt x="2635" y="4778"/>
                    <a:pt x="2787" y="4778"/>
                  </a:cubicBezTo>
                  <a:cubicBezTo>
                    <a:pt x="2821" y="4778"/>
                    <a:pt x="2855" y="4777"/>
                    <a:pt x="2889" y="4775"/>
                  </a:cubicBezTo>
                  <a:cubicBezTo>
                    <a:pt x="4766" y="4754"/>
                    <a:pt x="5447" y="2877"/>
                    <a:pt x="4796" y="1329"/>
                  </a:cubicBezTo>
                  <a:cubicBezTo>
                    <a:pt x="4411" y="412"/>
                    <a:pt x="3644" y="0"/>
                    <a:pt x="28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57" name="Google Shape;3991;p75"/>
            <p:cNvSpPr/>
            <p:nvPr/>
          </p:nvSpPr>
          <p:spPr>
            <a:xfrm>
              <a:off x="1522850" y="1524100"/>
              <a:ext cx="136175" cy="119475"/>
            </a:xfrm>
            <a:custGeom>
              <a:avLst/>
              <a:gdLst/>
              <a:ahLst/>
              <a:cxnLst/>
              <a:rect l="l" t="t" r="r" b="b"/>
              <a:pathLst>
                <a:path w="5447" h="4779" extrusionOk="0">
                  <a:moveTo>
                    <a:pt x="2856" y="0"/>
                  </a:moveTo>
                  <a:cubicBezTo>
                    <a:pt x="2025" y="0"/>
                    <a:pt x="1154" y="443"/>
                    <a:pt x="629" y="1220"/>
                  </a:cubicBezTo>
                  <a:cubicBezTo>
                    <a:pt x="0" y="2149"/>
                    <a:pt x="83" y="3552"/>
                    <a:pt x="991" y="4274"/>
                  </a:cubicBezTo>
                  <a:cubicBezTo>
                    <a:pt x="1393" y="4593"/>
                    <a:pt x="1867" y="4737"/>
                    <a:pt x="2332" y="4737"/>
                  </a:cubicBezTo>
                  <a:cubicBezTo>
                    <a:pt x="2527" y="4769"/>
                    <a:pt x="2713" y="4779"/>
                    <a:pt x="2889" y="4779"/>
                  </a:cubicBezTo>
                  <a:cubicBezTo>
                    <a:pt x="4766" y="4758"/>
                    <a:pt x="5447" y="2881"/>
                    <a:pt x="4807" y="1333"/>
                  </a:cubicBezTo>
                  <a:cubicBezTo>
                    <a:pt x="4423" y="412"/>
                    <a:pt x="3657" y="0"/>
                    <a:pt x="285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58" name="Google Shape;3992;p75"/>
            <p:cNvSpPr/>
            <p:nvPr/>
          </p:nvSpPr>
          <p:spPr>
            <a:xfrm>
              <a:off x="1493975" y="1983475"/>
              <a:ext cx="136175" cy="119450"/>
            </a:xfrm>
            <a:custGeom>
              <a:avLst/>
              <a:gdLst/>
              <a:ahLst/>
              <a:cxnLst/>
              <a:rect l="l" t="t" r="r" b="b"/>
              <a:pathLst>
                <a:path w="5447" h="4778" extrusionOk="0">
                  <a:moveTo>
                    <a:pt x="2842" y="0"/>
                  </a:moveTo>
                  <a:cubicBezTo>
                    <a:pt x="2014" y="0"/>
                    <a:pt x="1148" y="440"/>
                    <a:pt x="629" y="1216"/>
                  </a:cubicBezTo>
                  <a:cubicBezTo>
                    <a:pt x="0" y="2145"/>
                    <a:pt x="72" y="3548"/>
                    <a:pt x="980" y="4270"/>
                  </a:cubicBezTo>
                  <a:cubicBezTo>
                    <a:pt x="1392" y="4590"/>
                    <a:pt x="1857" y="4734"/>
                    <a:pt x="2331" y="4734"/>
                  </a:cubicBezTo>
                  <a:cubicBezTo>
                    <a:pt x="2485" y="4760"/>
                    <a:pt x="2639" y="4778"/>
                    <a:pt x="2793" y="4778"/>
                  </a:cubicBezTo>
                  <a:cubicBezTo>
                    <a:pt x="2824" y="4778"/>
                    <a:pt x="2856" y="4777"/>
                    <a:pt x="2888" y="4775"/>
                  </a:cubicBezTo>
                  <a:cubicBezTo>
                    <a:pt x="4755" y="4755"/>
                    <a:pt x="5447" y="2877"/>
                    <a:pt x="4796" y="1330"/>
                  </a:cubicBezTo>
                  <a:cubicBezTo>
                    <a:pt x="4411" y="412"/>
                    <a:pt x="3644" y="0"/>
                    <a:pt x="284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59" name="Google Shape;3993;p75"/>
            <p:cNvSpPr/>
            <p:nvPr/>
          </p:nvSpPr>
          <p:spPr>
            <a:xfrm>
              <a:off x="1915350" y="1917075"/>
              <a:ext cx="135900" cy="119525"/>
            </a:xfrm>
            <a:custGeom>
              <a:avLst/>
              <a:gdLst/>
              <a:ahLst/>
              <a:cxnLst/>
              <a:rect l="l" t="t" r="r" b="b"/>
              <a:pathLst>
                <a:path w="5436" h="4781" extrusionOk="0">
                  <a:moveTo>
                    <a:pt x="2843" y="0"/>
                  </a:moveTo>
                  <a:cubicBezTo>
                    <a:pt x="2014" y="0"/>
                    <a:pt x="1148" y="440"/>
                    <a:pt x="629" y="1211"/>
                  </a:cubicBezTo>
                  <a:cubicBezTo>
                    <a:pt x="0" y="2139"/>
                    <a:pt x="72" y="3553"/>
                    <a:pt x="980" y="4275"/>
                  </a:cubicBezTo>
                  <a:cubicBezTo>
                    <a:pt x="1392" y="4594"/>
                    <a:pt x="1857" y="4739"/>
                    <a:pt x="2331" y="4739"/>
                  </a:cubicBezTo>
                  <a:cubicBezTo>
                    <a:pt x="2517" y="4759"/>
                    <a:pt x="2703" y="4780"/>
                    <a:pt x="2878" y="4780"/>
                  </a:cubicBezTo>
                  <a:cubicBezTo>
                    <a:pt x="4755" y="4759"/>
                    <a:pt x="5436" y="2872"/>
                    <a:pt x="4796" y="1335"/>
                  </a:cubicBezTo>
                  <a:cubicBezTo>
                    <a:pt x="4411" y="412"/>
                    <a:pt x="3644" y="0"/>
                    <a:pt x="284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76" name="Google Shape;4067;p75"/>
          <p:cNvGrpSpPr/>
          <p:nvPr/>
        </p:nvGrpSpPr>
        <p:grpSpPr>
          <a:xfrm>
            <a:off x="9499477" y="4493946"/>
            <a:ext cx="1636952" cy="1168218"/>
            <a:chOff x="5524419" y="3873443"/>
            <a:chExt cx="892055" cy="823497"/>
          </a:xfrm>
        </p:grpSpPr>
        <p:sp>
          <p:nvSpPr>
            <p:cNvPr id="77" name="Google Shape;4068;p75"/>
            <p:cNvSpPr/>
            <p:nvPr/>
          </p:nvSpPr>
          <p:spPr>
            <a:xfrm>
              <a:off x="5633562" y="3873443"/>
              <a:ext cx="136339" cy="48559"/>
            </a:xfrm>
            <a:custGeom>
              <a:avLst/>
              <a:gdLst/>
              <a:ahLst/>
              <a:cxnLst/>
              <a:rect l="l" t="t" r="r" b="b"/>
              <a:pathLst>
                <a:path w="2993" h="1066" extrusionOk="0">
                  <a:moveTo>
                    <a:pt x="681" y="0"/>
                  </a:moveTo>
                  <a:cubicBezTo>
                    <a:pt x="668" y="0"/>
                    <a:pt x="654" y="1"/>
                    <a:pt x="639" y="3"/>
                  </a:cubicBezTo>
                  <a:cubicBezTo>
                    <a:pt x="352" y="24"/>
                    <a:pt x="53" y="110"/>
                    <a:pt x="11" y="429"/>
                  </a:cubicBezTo>
                  <a:cubicBezTo>
                    <a:pt x="1" y="557"/>
                    <a:pt x="11" y="685"/>
                    <a:pt x="75" y="802"/>
                  </a:cubicBezTo>
                  <a:cubicBezTo>
                    <a:pt x="224" y="1047"/>
                    <a:pt x="554" y="1058"/>
                    <a:pt x="810" y="1058"/>
                  </a:cubicBezTo>
                  <a:cubicBezTo>
                    <a:pt x="815" y="1063"/>
                    <a:pt x="1153" y="1065"/>
                    <a:pt x="1490" y="1065"/>
                  </a:cubicBezTo>
                  <a:cubicBezTo>
                    <a:pt x="1826" y="1065"/>
                    <a:pt x="2162" y="1063"/>
                    <a:pt x="2162" y="1058"/>
                  </a:cubicBezTo>
                  <a:cubicBezTo>
                    <a:pt x="2162" y="1047"/>
                    <a:pt x="2417" y="1047"/>
                    <a:pt x="2439" y="1047"/>
                  </a:cubicBezTo>
                  <a:cubicBezTo>
                    <a:pt x="2524" y="1036"/>
                    <a:pt x="2620" y="1015"/>
                    <a:pt x="2705" y="972"/>
                  </a:cubicBezTo>
                  <a:cubicBezTo>
                    <a:pt x="2876" y="887"/>
                    <a:pt x="2992" y="717"/>
                    <a:pt x="2971" y="525"/>
                  </a:cubicBezTo>
                  <a:cubicBezTo>
                    <a:pt x="2961" y="386"/>
                    <a:pt x="2918" y="248"/>
                    <a:pt x="2822" y="152"/>
                  </a:cubicBezTo>
                  <a:cubicBezTo>
                    <a:pt x="2692" y="29"/>
                    <a:pt x="2522" y="10"/>
                    <a:pt x="2353" y="10"/>
                  </a:cubicBezTo>
                  <a:cubicBezTo>
                    <a:pt x="2274" y="10"/>
                    <a:pt x="2194" y="14"/>
                    <a:pt x="2119" y="14"/>
                  </a:cubicBezTo>
                  <a:lnTo>
                    <a:pt x="852" y="14"/>
                  </a:lnTo>
                  <a:cubicBezTo>
                    <a:pt x="792" y="14"/>
                    <a:pt x="739" y="0"/>
                    <a:pt x="68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8" name="Google Shape;4069;p75"/>
            <p:cNvSpPr/>
            <p:nvPr/>
          </p:nvSpPr>
          <p:spPr>
            <a:xfrm>
              <a:off x="5651510" y="3920636"/>
              <a:ext cx="106274" cy="690166"/>
            </a:xfrm>
            <a:custGeom>
              <a:avLst/>
              <a:gdLst/>
              <a:ahLst/>
              <a:cxnLst/>
              <a:rect l="l" t="t" r="r" b="b"/>
              <a:pathLst>
                <a:path w="2333" h="15151" extrusionOk="0">
                  <a:moveTo>
                    <a:pt x="2130" y="0"/>
                  </a:moveTo>
                  <a:cubicBezTo>
                    <a:pt x="2098" y="0"/>
                    <a:pt x="2077" y="11"/>
                    <a:pt x="2045" y="11"/>
                  </a:cubicBezTo>
                  <a:cubicBezTo>
                    <a:pt x="2023" y="11"/>
                    <a:pt x="1768" y="11"/>
                    <a:pt x="1768" y="22"/>
                  </a:cubicBezTo>
                  <a:cubicBezTo>
                    <a:pt x="1768" y="27"/>
                    <a:pt x="1432" y="29"/>
                    <a:pt x="1096" y="29"/>
                  </a:cubicBezTo>
                  <a:cubicBezTo>
                    <a:pt x="759" y="29"/>
                    <a:pt x="421" y="27"/>
                    <a:pt x="416" y="22"/>
                  </a:cubicBezTo>
                  <a:cubicBezTo>
                    <a:pt x="362" y="22"/>
                    <a:pt x="298" y="22"/>
                    <a:pt x="234" y="11"/>
                  </a:cubicBezTo>
                  <a:cubicBezTo>
                    <a:pt x="224" y="1555"/>
                    <a:pt x="213" y="1938"/>
                    <a:pt x="170" y="2311"/>
                  </a:cubicBezTo>
                  <a:cubicBezTo>
                    <a:pt x="54" y="3557"/>
                    <a:pt x="107" y="4909"/>
                    <a:pt x="170" y="6155"/>
                  </a:cubicBezTo>
                  <a:cubicBezTo>
                    <a:pt x="309" y="8625"/>
                    <a:pt x="0" y="11096"/>
                    <a:pt x="245" y="13545"/>
                  </a:cubicBezTo>
                  <a:cubicBezTo>
                    <a:pt x="298" y="14109"/>
                    <a:pt x="352" y="14769"/>
                    <a:pt x="948" y="15024"/>
                  </a:cubicBezTo>
                  <a:cubicBezTo>
                    <a:pt x="1136" y="15108"/>
                    <a:pt x="1307" y="15151"/>
                    <a:pt x="1459" y="15151"/>
                  </a:cubicBezTo>
                  <a:cubicBezTo>
                    <a:pt x="1788" y="15151"/>
                    <a:pt x="2021" y="14948"/>
                    <a:pt x="2108" y="14524"/>
                  </a:cubicBezTo>
                  <a:cubicBezTo>
                    <a:pt x="2332" y="13417"/>
                    <a:pt x="2151" y="12149"/>
                    <a:pt x="2151" y="11010"/>
                  </a:cubicBezTo>
                  <a:cubicBezTo>
                    <a:pt x="2151" y="8423"/>
                    <a:pt x="2257" y="5824"/>
                    <a:pt x="2130" y="3259"/>
                  </a:cubicBezTo>
                  <a:cubicBezTo>
                    <a:pt x="2098" y="2545"/>
                    <a:pt x="2162" y="1896"/>
                    <a:pt x="213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 name="Google Shape;4070;p75"/>
            <p:cNvSpPr/>
            <p:nvPr/>
          </p:nvSpPr>
          <p:spPr>
            <a:xfrm>
              <a:off x="5671872" y="4092778"/>
              <a:ext cx="66962" cy="502125"/>
            </a:xfrm>
            <a:custGeom>
              <a:avLst/>
              <a:gdLst/>
              <a:ahLst/>
              <a:cxnLst/>
              <a:rect l="l" t="t" r="r" b="b"/>
              <a:pathLst>
                <a:path w="1470" h="11023" extrusionOk="0">
                  <a:moveTo>
                    <a:pt x="11" y="1"/>
                  </a:moveTo>
                  <a:cubicBezTo>
                    <a:pt x="0" y="789"/>
                    <a:pt x="33" y="1588"/>
                    <a:pt x="75" y="2355"/>
                  </a:cubicBezTo>
                  <a:cubicBezTo>
                    <a:pt x="128" y="3462"/>
                    <a:pt x="107" y="4569"/>
                    <a:pt x="75" y="5644"/>
                  </a:cubicBezTo>
                  <a:cubicBezTo>
                    <a:pt x="43" y="6997"/>
                    <a:pt x="11" y="8381"/>
                    <a:pt x="149" y="9733"/>
                  </a:cubicBezTo>
                  <a:lnTo>
                    <a:pt x="149" y="9766"/>
                  </a:lnTo>
                  <a:cubicBezTo>
                    <a:pt x="213" y="10362"/>
                    <a:pt x="277" y="10767"/>
                    <a:pt x="639" y="10937"/>
                  </a:cubicBezTo>
                  <a:cubicBezTo>
                    <a:pt x="778" y="10990"/>
                    <a:pt x="906" y="11022"/>
                    <a:pt x="1012" y="11022"/>
                  </a:cubicBezTo>
                  <a:cubicBezTo>
                    <a:pt x="1097" y="11022"/>
                    <a:pt x="1247" y="11022"/>
                    <a:pt x="1321" y="10681"/>
                  </a:cubicBezTo>
                  <a:cubicBezTo>
                    <a:pt x="1470" y="9957"/>
                    <a:pt x="1427" y="9127"/>
                    <a:pt x="1385" y="8339"/>
                  </a:cubicBezTo>
                  <a:cubicBezTo>
                    <a:pt x="1374" y="7966"/>
                    <a:pt x="1353" y="7593"/>
                    <a:pt x="1353" y="7231"/>
                  </a:cubicBezTo>
                  <a:cubicBezTo>
                    <a:pt x="1353" y="6401"/>
                    <a:pt x="1363" y="5559"/>
                    <a:pt x="1374" y="4750"/>
                  </a:cubicBezTo>
                  <a:cubicBezTo>
                    <a:pt x="1396" y="3195"/>
                    <a:pt x="1417" y="1588"/>
                    <a:pt x="135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0" name="Google Shape;4071;p75"/>
            <p:cNvSpPr/>
            <p:nvPr/>
          </p:nvSpPr>
          <p:spPr>
            <a:xfrm>
              <a:off x="5805750" y="3873443"/>
              <a:ext cx="136339" cy="48559"/>
            </a:xfrm>
            <a:custGeom>
              <a:avLst/>
              <a:gdLst/>
              <a:ahLst/>
              <a:cxnLst/>
              <a:rect l="l" t="t" r="r" b="b"/>
              <a:pathLst>
                <a:path w="2993" h="1066" extrusionOk="0">
                  <a:moveTo>
                    <a:pt x="682" y="0"/>
                  </a:moveTo>
                  <a:cubicBezTo>
                    <a:pt x="668" y="0"/>
                    <a:pt x="654" y="1"/>
                    <a:pt x="639" y="3"/>
                  </a:cubicBezTo>
                  <a:cubicBezTo>
                    <a:pt x="362" y="24"/>
                    <a:pt x="54" y="110"/>
                    <a:pt x="21" y="429"/>
                  </a:cubicBezTo>
                  <a:cubicBezTo>
                    <a:pt x="0" y="557"/>
                    <a:pt x="11" y="685"/>
                    <a:pt x="75" y="802"/>
                  </a:cubicBezTo>
                  <a:cubicBezTo>
                    <a:pt x="234" y="1047"/>
                    <a:pt x="565" y="1058"/>
                    <a:pt x="820" y="1058"/>
                  </a:cubicBezTo>
                  <a:cubicBezTo>
                    <a:pt x="820" y="1063"/>
                    <a:pt x="1158" y="1065"/>
                    <a:pt x="1496" y="1065"/>
                  </a:cubicBezTo>
                  <a:cubicBezTo>
                    <a:pt x="1834" y="1065"/>
                    <a:pt x="2172" y="1063"/>
                    <a:pt x="2172" y="1058"/>
                  </a:cubicBezTo>
                  <a:cubicBezTo>
                    <a:pt x="2172" y="1047"/>
                    <a:pt x="2418" y="1047"/>
                    <a:pt x="2439" y="1047"/>
                  </a:cubicBezTo>
                  <a:cubicBezTo>
                    <a:pt x="2534" y="1036"/>
                    <a:pt x="2631" y="1015"/>
                    <a:pt x="2705" y="972"/>
                  </a:cubicBezTo>
                  <a:cubicBezTo>
                    <a:pt x="2875" y="887"/>
                    <a:pt x="2993" y="717"/>
                    <a:pt x="2982" y="525"/>
                  </a:cubicBezTo>
                  <a:cubicBezTo>
                    <a:pt x="2971" y="386"/>
                    <a:pt x="2929" y="248"/>
                    <a:pt x="2833" y="152"/>
                  </a:cubicBezTo>
                  <a:cubicBezTo>
                    <a:pt x="2702" y="29"/>
                    <a:pt x="2533" y="10"/>
                    <a:pt x="2361" y="10"/>
                  </a:cubicBezTo>
                  <a:cubicBezTo>
                    <a:pt x="2280" y="10"/>
                    <a:pt x="2198" y="14"/>
                    <a:pt x="2120" y="14"/>
                  </a:cubicBezTo>
                  <a:lnTo>
                    <a:pt x="852" y="14"/>
                  </a:lnTo>
                  <a:cubicBezTo>
                    <a:pt x="800" y="14"/>
                    <a:pt x="742" y="0"/>
                    <a:pt x="68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1" name="Google Shape;4072;p75"/>
            <p:cNvSpPr/>
            <p:nvPr/>
          </p:nvSpPr>
          <p:spPr>
            <a:xfrm>
              <a:off x="5824153" y="3920636"/>
              <a:ext cx="106320" cy="690166"/>
            </a:xfrm>
            <a:custGeom>
              <a:avLst/>
              <a:gdLst/>
              <a:ahLst/>
              <a:cxnLst/>
              <a:rect l="l" t="t" r="r" b="b"/>
              <a:pathLst>
                <a:path w="2334" h="15151" extrusionOk="0">
                  <a:moveTo>
                    <a:pt x="2130" y="0"/>
                  </a:moveTo>
                  <a:cubicBezTo>
                    <a:pt x="2099" y="0"/>
                    <a:pt x="2066" y="11"/>
                    <a:pt x="2035" y="11"/>
                  </a:cubicBezTo>
                  <a:cubicBezTo>
                    <a:pt x="2014" y="11"/>
                    <a:pt x="1768" y="11"/>
                    <a:pt x="1768" y="22"/>
                  </a:cubicBezTo>
                  <a:cubicBezTo>
                    <a:pt x="1768" y="27"/>
                    <a:pt x="1430" y="29"/>
                    <a:pt x="1092" y="29"/>
                  </a:cubicBezTo>
                  <a:cubicBezTo>
                    <a:pt x="754" y="29"/>
                    <a:pt x="416" y="27"/>
                    <a:pt x="416" y="22"/>
                  </a:cubicBezTo>
                  <a:cubicBezTo>
                    <a:pt x="353" y="22"/>
                    <a:pt x="289" y="22"/>
                    <a:pt x="235" y="11"/>
                  </a:cubicBezTo>
                  <a:cubicBezTo>
                    <a:pt x="225" y="1555"/>
                    <a:pt x="204" y="1938"/>
                    <a:pt x="171" y="2311"/>
                  </a:cubicBezTo>
                  <a:cubicBezTo>
                    <a:pt x="54" y="3557"/>
                    <a:pt x="107" y="4909"/>
                    <a:pt x="171" y="6155"/>
                  </a:cubicBezTo>
                  <a:cubicBezTo>
                    <a:pt x="299" y="8625"/>
                    <a:pt x="1" y="11096"/>
                    <a:pt x="246" y="13545"/>
                  </a:cubicBezTo>
                  <a:cubicBezTo>
                    <a:pt x="299" y="14109"/>
                    <a:pt x="353" y="14769"/>
                    <a:pt x="949" y="15024"/>
                  </a:cubicBezTo>
                  <a:cubicBezTo>
                    <a:pt x="1133" y="15108"/>
                    <a:pt x="1303" y="15151"/>
                    <a:pt x="1454" y="15151"/>
                  </a:cubicBezTo>
                  <a:cubicBezTo>
                    <a:pt x="1783" y="15151"/>
                    <a:pt x="2018" y="14948"/>
                    <a:pt x="2099" y="14524"/>
                  </a:cubicBezTo>
                  <a:cubicBezTo>
                    <a:pt x="2333" y="13417"/>
                    <a:pt x="2141" y="12149"/>
                    <a:pt x="2141" y="11010"/>
                  </a:cubicBezTo>
                  <a:cubicBezTo>
                    <a:pt x="2141" y="8423"/>
                    <a:pt x="2248" y="5824"/>
                    <a:pt x="2120" y="3259"/>
                  </a:cubicBezTo>
                  <a:cubicBezTo>
                    <a:pt x="2088" y="2545"/>
                    <a:pt x="2163" y="1896"/>
                    <a:pt x="213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2" name="Google Shape;4073;p75"/>
            <p:cNvSpPr/>
            <p:nvPr/>
          </p:nvSpPr>
          <p:spPr>
            <a:xfrm>
              <a:off x="5844515" y="4181059"/>
              <a:ext cx="66552" cy="413844"/>
            </a:xfrm>
            <a:custGeom>
              <a:avLst/>
              <a:gdLst/>
              <a:ahLst/>
              <a:cxnLst/>
              <a:rect l="l" t="t" r="r" b="b"/>
              <a:pathLst>
                <a:path w="1461" h="9085" extrusionOk="0">
                  <a:moveTo>
                    <a:pt x="55" y="1"/>
                  </a:moveTo>
                  <a:cubicBezTo>
                    <a:pt x="55" y="140"/>
                    <a:pt x="65" y="278"/>
                    <a:pt x="76" y="417"/>
                  </a:cubicBezTo>
                  <a:cubicBezTo>
                    <a:pt x="129" y="1524"/>
                    <a:pt x="97" y="2631"/>
                    <a:pt x="76" y="3706"/>
                  </a:cubicBezTo>
                  <a:cubicBezTo>
                    <a:pt x="44" y="5059"/>
                    <a:pt x="1" y="6443"/>
                    <a:pt x="140" y="7795"/>
                  </a:cubicBezTo>
                  <a:lnTo>
                    <a:pt x="140" y="7828"/>
                  </a:lnTo>
                  <a:cubicBezTo>
                    <a:pt x="204" y="8424"/>
                    <a:pt x="268" y="8829"/>
                    <a:pt x="640" y="8999"/>
                  </a:cubicBezTo>
                  <a:cubicBezTo>
                    <a:pt x="779" y="9052"/>
                    <a:pt x="906" y="9084"/>
                    <a:pt x="1002" y="9084"/>
                  </a:cubicBezTo>
                  <a:cubicBezTo>
                    <a:pt x="1087" y="9084"/>
                    <a:pt x="1247" y="9084"/>
                    <a:pt x="1311" y="8743"/>
                  </a:cubicBezTo>
                  <a:cubicBezTo>
                    <a:pt x="1460" y="8019"/>
                    <a:pt x="1418" y="7189"/>
                    <a:pt x="1385" y="6401"/>
                  </a:cubicBezTo>
                  <a:cubicBezTo>
                    <a:pt x="1364" y="6028"/>
                    <a:pt x="1343" y="5655"/>
                    <a:pt x="1343" y="5293"/>
                  </a:cubicBezTo>
                  <a:cubicBezTo>
                    <a:pt x="1343" y="4463"/>
                    <a:pt x="1354" y="3621"/>
                    <a:pt x="1364" y="2812"/>
                  </a:cubicBezTo>
                  <a:cubicBezTo>
                    <a:pt x="1385" y="1886"/>
                    <a:pt x="1396" y="949"/>
                    <a:pt x="138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3" name="Google Shape;4074;p75"/>
            <p:cNvSpPr/>
            <p:nvPr/>
          </p:nvSpPr>
          <p:spPr>
            <a:xfrm>
              <a:off x="5978393" y="3873443"/>
              <a:ext cx="135883" cy="48559"/>
            </a:xfrm>
            <a:custGeom>
              <a:avLst/>
              <a:gdLst/>
              <a:ahLst/>
              <a:cxnLst/>
              <a:rect l="l" t="t" r="r" b="b"/>
              <a:pathLst>
                <a:path w="2983" h="1066" extrusionOk="0">
                  <a:moveTo>
                    <a:pt x="682" y="0"/>
                  </a:moveTo>
                  <a:cubicBezTo>
                    <a:pt x="668" y="0"/>
                    <a:pt x="654" y="1"/>
                    <a:pt x="640" y="3"/>
                  </a:cubicBezTo>
                  <a:cubicBezTo>
                    <a:pt x="353" y="24"/>
                    <a:pt x="54" y="110"/>
                    <a:pt x="12" y="429"/>
                  </a:cubicBezTo>
                  <a:cubicBezTo>
                    <a:pt x="1" y="557"/>
                    <a:pt x="1" y="685"/>
                    <a:pt x="76" y="802"/>
                  </a:cubicBezTo>
                  <a:cubicBezTo>
                    <a:pt x="225" y="1047"/>
                    <a:pt x="555" y="1058"/>
                    <a:pt x="810" y="1058"/>
                  </a:cubicBezTo>
                  <a:cubicBezTo>
                    <a:pt x="816" y="1063"/>
                    <a:pt x="1154" y="1065"/>
                    <a:pt x="1491" y="1065"/>
                  </a:cubicBezTo>
                  <a:cubicBezTo>
                    <a:pt x="1827" y="1065"/>
                    <a:pt x="2163" y="1063"/>
                    <a:pt x="2163" y="1058"/>
                  </a:cubicBezTo>
                  <a:cubicBezTo>
                    <a:pt x="2163" y="1047"/>
                    <a:pt x="2407" y="1047"/>
                    <a:pt x="2440" y="1047"/>
                  </a:cubicBezTo>
                  <a:cubicBezTo>
                    <a:pt x="2525" y="1036"/>
                    <a:pt x="2620" y="1015"/>
                    <a:pt x="2705" y="972"/>
                  </a:cubicBezTo>
                  <a:cubicBezTo>
                    <a:pt x="2876" y="887"/>
                    <a:pt x="2982" y="717"/>
                    <a:pt x="2972" y="525"/>
                  </a:cubicBezTo>
                  <a:cubicBezTo>
                    <a:pt x="2961" y="386"/>
                    <a:pt x="2918" y="248"/>
                    <a:pt x="2823" y="152"/>
                  </a:cubicBezTo>
                  <a:cubicBezTo>
                    <a:pt x="2693" y="29"/>
                    <a:pt x="2523" y="10"/>
                    <a:pt x="2354" y="10"/>
                  </a:cubicBezTo>
                  <a:cubicBezTo>
                    <a:pt x="2275" y="10"/>
                    <a:pt x="2195" y="14"/>
                    <a:pt x="2120" y="14"/>
                  </a:cubicBezTo>
                  <a:lnTo>
                    <a:pt x="853" y="14"/>
                  </a:lnTo>
                  <a:cubicBezTo>
                    <a:pt x="793" y="14"/>
                    <a:pt x="740" y="0"/>
                    <a:pt x="68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4" name="Google Shape;4075;p75"/>
            <p:cNvSpPr/>
            <p:nvPr/>
          </p:nvSpPr>
          <p:spPr>
            <a:xfrm>
              <a:off x="5996387" y="3920636"/>
              <a:ext cx="106228" cy="690166"/>
            </a:xfrm>
            <a:custGeom>
              <a:avLst/>
              <a:gdLst/>
              <a:ahLst/>
              <a:cxnLst/>
              <a:rect l="l" t="t" r="r" b="b"/>
              <a:pathLst>
                <a:path w="2332" h="15151" extrusionOk="0">
                  <a:moveTo>
                    <a:pt x="2130" y="0"/>
                  </a:moveTo>
                  <a:cubicBezTo>
                    <a:pt x="2097" y="0"/>
                    <a:pt x="2076" y="11"/>
                    <a:pt x="2045" y="11"/>
                  </a:cubicBezTo>
                  <a:cubicBezTo>
                    <a:pt x="2012" y="11"/>
                    <a:pt x="1768" y="11"/>
                    <a:pt x="1768" y="22"/>
                  </a:cubicBezTo>
                  <a:cubicBezTo>
                    <a:pt x="1768" y="27"/>
                    <a:pt x="1432" y="29"/>
                    <a:pt x="1096" y="29"/>
                  </a:cubicBezTo>
                  <a:cubicBezTo>
                    <a:pt x="759" y="29"/>
                    <a:pt x="421" y="27"/>
                    <a:pt x="415" y="22"/>
                  </a:cubicBezTo>
                  <a:cubicBezTo>
                    <a:pt x="362" y="22"/>
                    <a:pt x="298" y="22"/>
                    <a:pt x="234" y="11"/>
                  </a:cubicBezTo>
                  <a:cubicBezTo>
                    <a:pt x="223" y="1555"/>
                    <a:pt x="213" y="1938"/>
                    <a:pt x="171" y="2311"/>
                  </a:cubicBezTo>
                  <a:cubicBezTo>
                    <a:pt x="53" y="3557"/>
                    <a:pt x="107" y="4909"/>
                    <a:pt x="171" y="6155"/>
                  </a:cubicBezTo>
                  <a:cubicBezTo>
                    <a:pt x="298" y="8625"/>
                    <a:pt x="0" y="11096"/>
                    <a:pt x="245" y="13545"/>
                  </a:cubicBezTo>
                  <a:cubicBezTo>
                    <a:pt x="298" y="14109"/>
                    <a:pt x="351" y="14769"/>
                    <a:pt x="947" y="15024"/>
                  </a:cubicBezTo>
                  <a:cubicBezTo>
                    <a:pt x="1135" y="15108"/>
                    <a:pt x="1307" y="15151"/>
                    <a:pt x="1458" y="15151"/>
                  </a:cubicBezTo>
                  <a:cubicBezTo>
                    <a:pt x="1788" y="15151"/>
                    <a:pt x="2021" y="14948"/>
                    <a:pt x="2109" y="14524"/>
                  </a:cubicBezTo>
                  <a:cubicBezTo>
                    <a:pt x="2332" y="13417"/>
                    <a:pt x="2140" y="12149"/>
                    <a:pt x="2140" y="11010"/>
                  </a:cubicBezTo>
                  <a:cubicBezTo>
                    <a:pt x="2140" y="8423"/>
                    <a:pt x="2258" y="5824"/>
                    <a:pt x="2130" y="3259"/>
                  </a:cubicBezTo>
                  <a:cubicBezTo>
                    <a:pt x="2097" y="2545"/>
                    <a:pt x="2161" y="1896"/>
                    <a:pt x="213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5" name="Google Shape;4076;p75"/>
            <p:cNvSpPr/>
            <p:nvPr/>
          </p:nvSpPr>
          <p:spPr>
            <a:xfrm>
              <a:off x="6018161" y="4396431"/>
              <a:ext cx="65550" cy="198472"/>
            </a:xfrm>
            <a:custGeom>
              <a:avLst/>
              <a:gdLst/>
              <a:ahLst/>
              <a:cxnLst/>
              <a:rect l="l" t="t" r="r" b="b"/>
              <a:pathLst>
                <a:path w="1439" h="4357" extrusionOk="0">
                  <a:moveTo>
                    <a:pt x="22" y="1"/>
                  </a:moveTo>
                  <a:cubicBezTo>
                    <a:pt x="1" y="1023"/>
                    <a:pt x="12" y="2056"/>
                    <a:pt x="107" y="3067"/>
                  </a:cubicBezTo>
                  <a:lnTo>
                    <a:pt x="119" y="3100"/>
                  </a:lnTo>
                  <a:cubicBezTo>
                    <a:pt x="171" y="3696"/>
                    <a:pt x="246" y="4101"/>
                    <a:pt x="608" y="4271"/>
                  </a:cubicBezTo>
                  <a:cubicBezTo>
                    <a:pt x="746" y="4324"/>
                    <a:pt x="874" y="4356"/>
                    <a:pt x="981" y="4356"/>
                  </a:cubicBezTo>
                  <a:cubicBezTo>
                    <a:pt x="1066" y="4356"/>
                    <a:pt x="1215" y="4356"/>
                    <a:pt x="1290" y="4015"/>
                  </a:cubicBezTo>
                  <a:cubicBezTo>
                    <a:pt x="1439" y="3291"/>
                    <a:pt x="1396" y="2461"/>
                    <a:pt x="1354" y="1673"/>
                  </a:cubicBezTo>
                  <a:cubicBezTo>
                    <a:pt x="1343" y="1300"/>
                    <a:pt x="1321" y="927"/>
                    <a:pt x="1321" y="565"/>
                  </a:cubicBezTo>
                  <a:lnTo>
                    <a:pt x="1321"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6" name="Google Shape;4077;p75"/>
            <p:cNvSpPr/>
            <p:nvPr/>
          </p:nvSpPr>
          <p:spPr>
            <a:xfrm>
              <a:off x="6150627" y="3873443"/>
              <a:ext cx="136293" cy="48559"/>
            </a:xfrm>
            <a:custGeom>
              <a:avLst/>
              <a:gdLst/>
              <a:ahLst/>
              <a:cxnLst/>
              <a:rect l="l" t="t" r="r" b="b"/>
              <a:pathLst>
                <a:path w="2992" h="1066" extrusionOk="0">
                  <a:moveTo>
                    <a:pt x="682" y="0"/>
                  </a:moveTo>
                  <a:cubicBezTo>
                    <a:pt x="668" y="0"/>
                    <a:pt x="654" y="1"/>
                    <a:pt x="639" y="3"/>
                  </a:cubicBezTo>
                  <a:cubicBezTo>
                    <a:pt x="362" y="24"/>
                    <a:pt x="53" y="110"/>
                    <a:pt x="22" y="429"/>
                  </a:cubicBezTo>
                  <a:cubicBezTo>
                    <a:pt x="0" y="557"/>
                    <a:pt x="11" y="685"/>
                    <a:pt x="74" y="802"/>
                  </a:cubicBezTo>
                  <a:cubicBezTo>
                    <a:pt x="235" y="1047"/>
                    <a:pt x="554" y="1058"/>
                    <a:pt x="820" y="1058"/>
                  </a:cubicBezTo>
                  <a:cubicBezTo>
                    <a:pt x="820" y="1063"/>
                    <a:pt x="1155" y="1065"/>
                    <a:pt x="1492" y="1065"/>
                  </a:cubicBezTo>
                  <a:cubicBezTo>
                    <a:pt x="1829" y="1065"/>
                    <a:pt x="2167" y="1063"/>
                    <a:pt x="2172" y="1058"/>
                  </a:cubicBezTo>
                  <a:cubicBezTo>
                    <a:pt x="2172" y="1047"/>
                    <a:pt x="2417" y="1047"/>
                    <a:pt x="2438" y="1047"/>
                  </a:cubicBezTo>
                  <a:cubicBezTo>
                    <a:pt x="2535" y="1036"/>
                    <a:pt x="2620" y="1015"/>
                    <a:pt x="2705" y="972"/>
                  </a:cubicBezTo>
                  <a:cubicBezTo>
                    <a:pt x="2875" y="887"/>
                    <a:pt x="2992" y="717"/>
                    <a:pt x="2982" y="525"/>
                  </a:cubicBezTo>
                  <a:cubicBezTo>
                    <a:pt x="2971" y="386"/>
                    <a:pt x="2928" y="248"/>
                    <a:pt x="2833" y="152"/>
                  </a:cubicBezTo>
                  <a:cubicBezTo>
                    <a:pt x="2702" y="29"/>
                    <a:pt x="2533" y="10"/>
                    <a:pt x="2361" y="10"/>
                  </a:cubicBezTo>
                  <a:cubicBezTo>
                    <a:pt x="2279" y="10"/>
                    <a:pt x="2197" y="14"/>
                    <a:pt x="2119" y="14"/>
                  </a:cubicBezTo>
                  <a:lnTo>
                    <a:pt x="852" y="14"/>
                  </a:lnTo>
                  <a:cubicBezTo>
                    <a:pt x="801" y="14"/>
                    <a:pt x="742" y="0"/>
                    <a:pt x="68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7" name="Google Shape;4078;p75"/>
            <p:cNvSpPr/>
            <p:nvPr/>
          </p:nvSpPr>
          <p:spPr>
            <a:xfrm>
              <a:off x="6168529" y="3920636"/>
              <a:ext cx="106775" cy="690166"/>
            </a:xfrm>
            <a:custGeom>
              <a:avLst/>
              <a:gdLst/>
              <a:ahLst/>
              <a:cxnLst/>
              <a:rect l="l" t="t" r="r" b="b"/>
              <a:pathLst>
                <a:path w="2344" h="15151" extrusionOk="0">
                  <a:moveTo>
                    <a:pt x="2142" y="0"/>
                  </a:moveTo>
                  <a:cubicBezTo>
                    <a:pt x="2109" y="0"/>
                    <a:pt x="2078" y="11"/>
                    <a:pt x="2045" y="11"/>
                  </a:cubicBezTo>
                  <a:cubicBezTo>
                    <a:pt x="2024" y="11"/>
                    <a:pt x="1779" y="11"/>
                    <a:pt x="1779" y="22"/>
                  </a:cubicBezTo>
                  <a:cubicBezTo>
                    <a:pt x="1774" y="27"/>
                    <a:pt x="1436" y="29"/>
                    <a:pt x="1099" y="29"/>
                  </a:cubicBezTo>
                  <a:cubicBezTo>
                    <a:pt x="762" y="29"/>
                    <a:pt x="427" y="27"/>
                    <a:pt x="427" y="22"/>
                  </a:cubicBezTo>
                  <a:cubicBezTo>
                    <a:pt x="363" y="22"/>
                    <a:pt x="299" y="22"/>
                    <a:pt x="235" y="11"/>
                  </a:cubicBezTo>
                  <a:cubicBezTo>
                    <a:pt x="235" y="1555"/>
                    <a:pt x="214" y="1938"/>
                    <a:pt x="182" y="2311"/>
                  </a:cubicBezTo>
                  <a:cubicBezTo>
                    <a:pt x="65" y="3557"/>
                    <a:pt x="118" y="4909"/>
                    <a:pt x="182" y="6155"/>
                  </a:cubicBezTo>
                  <a:cubicBezTo>
                    <a:pt x="310" y="8625"/>
                    <a:pt x="1" y="11096"/>
                    <a:pt x="246" y="13545"/>
                  </a:cubicBezTo>
                  <a:cubicBezTo>
                    <a:pt x="310" y="14109"/>
                    <a:pt x="363" y="14769"/>
                    <a:pt x="959" y="15024"/>
                  </a:cubicBezTo>
                  <a:cubicBezTo>
                    <a:pt x="1143" y="15108"/>
                    <a:pt x="1314" y="15151"/>
                    <a:pt x="1465" y="15151"/>
                  </a:cubicBezTo>
                  <a:cubicBezTo>
                    <a:pt x="1794" y="15151"/>
                    <a:pt x="2029" y="14948"/>
                    <a:pt x="2109" y="14524"/>
                  </a:cubicBezTo>
                  <a:cubicBezTo>
                    <a:pt x="2343" y="13417"/>
                    <a:pt x="2152" y="12149"/>
                    <a:pt x="2152" y="11010"/>
                  </a:cubicBezTo>
                  <a:cubicBezTo>
                    <a:pt x="2152" y="8423"/>
                    <a:pt x="2258" y="5824"/>
                    <a:pt x="2130" y="3259"/>
                  </a:cubicBezTo>
                  <a:cubicBezTo>
                    <a:pt x="2099" y="2545"/>
                    <a:pt x="2173" y="1896"/>
                    <a:pt x="214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8" name="Google Shape;4079;p75"/>
            <p:cNvSpPr/>
            <p:nvPr/>
          </p:nvSpPr>
          <p:spPr>
            <a:xfrm>
              <a:off x="6186977" y="4027319"/>
              <a:ext cx="68921" cy="567584"/>
            </a:xfrm>
            <a:custGeom>
              <a:avLst/>
              <a:gdLst/>
              <a:ahLst/>
              <a:cxnLst/>
              <a:rect l="l" t="t" r="r" b="b"/>
              <a:pathLst>
                <a:path w="1513" h="12460" extrusionOk="0">
                  <a:moveTo>
                    <a:pt x="118" y="1"/>
                  </a:moveTo>
                  <a:cubicBezTo>
                    <a:pt x="0" y="1215"/>
                    <a:pt x="54" y="2545"/>
                    <a:pt x="118" y="3792"/>
                  </a:cubicBezTo>
                  <a:cubicBezTo>
                    <a:pt x="182" y="4899"/>
                    <a:pt x="150" y="6006"/>
                    <a:pt x="128" y="7081"/>
                  </a:cubicBezTo>
                  <a:cubicBezTo>
                    <a:pt x="97" y="8434"/>
                    <a:pt x="54" y="9818"/>
                    <a:pt x="192" y="11170"/>
                  </a:cubicBezTo>
                  <a:lnTo>
                    <a:pt x="192" y="11203"/>
                  </a:lnTo>
                  <a:cubicBezTo>
                    <a:pt x="256" y="11799"/>
                    <a:pt x="320" y="12204"/>
                    <a:pt x="693" y="12374"/>
                  </a:cubicBezTo>
                  <a:cubicBezTo>
                    <a:pt x="831" y="12427"/>
                    <a:pt x="959" y="12459"/>
                    <a:pt x="1055" y="12459"/>
                  </a:cubicBezTo>
                  <a:cubicBezTo>
                    <a:pt x="1140" y="12459"/>
                    <a:pt x="1300" y="12459"/>
                    <a:pt x="1363" y="12118"/>
                  </a:cubicBezTo>
                  <a:cubicBezTo>
                    <a:pt x="1512" y="11394"/>
                    <a:pt x="1470" y="10564"/>
                    <a:pt x="1438" y="9776"/>
                  </a:cubicBezTo>
                  <a:cubicBezTo>
                    <a:pt x="1417" y="9403"/>
                    <a:pt x="1396" y="9030"/>
                    <a:pt x="1396" y="8668"/>
                  </a:cubicBezTo>
                  <a:cubicBezTo>
                    <a:pt x="1396" y="7838"/>
                    <a:pt x="1406" y="6996"/>
                    <a:pt x="1417" y="6187"/>
                  </a:cubicBezTo>
                  <a:cubicBezTo>
                    <a:pt x="1449" y="4462"/>
                    <a:pt x="1470" y="2673"/>
                    <a:pt x="1385" y="938"/>
                  </a:cubicBezTo>
                  <a:cubicBezTo>
                    <a:pt x="1363" y="640"/>
                    <a:pt x="1374" y="363"/>
                    <a:pt x="137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9" name="Google Shape;4080;p75"/>
            <p:cNvSpPr/>
            <p:nvPr/>
          </p:nvSpPr>
          <p:spPr>
            <a:xfrm>
              <a:off x="5834357" y="3920636"/>
              <a:ext cx="86869" cy="42227"/>
            </a:xfrm>
            <a:custGeom>
              <a:avLst/>
              <a:gdLst/>
              <a:ahLst/>
              <a:cxnLst/>
              <a:rect l="l" t="t" r="r" b="b"/>
              <a:pathLst>
                <a:path w="1907" h="927" extrusionOk="0">
                  <a:moveTo>
                    <a:pt x="1906" y="0"/>
                  </a:moveTo>
                  <a:cubicBezTo>
                    <a:pt x="1875" y="0"/>
                    <a:pt x="1842" y="11"/>
                    <a:pt x="1811" y="11"/>
                  </a:cubicBezTo>
                  <a:cubicBezTo>
                    <a:pt x="1790" y="11"/>
                    <a:pt x="1544" y="11"/>
                    <a:pt x="1544" y="22"/>
                  </a:cubicBezTo>
                  <a:cubicBezTo>
                    <a:pt x="1544" y="27"/>
                    <a:pt x="1206" y="29"/>
                    <a:pt x="868" y="29"/>
                  </a:cubicBezTo>
                  <a:cubicBezTo>
                    <a:pt x="530" y="29"/>
                    <a:pt x="192" y="27"/>
                    <a:pt x="192" y="22"/>
                  </a:cubicBezTo>
                  <a:cubicBezTo>
                    <a:pt x="129" y="22"/>
                    <a:pt x="65" y="22"/>
                    <a:pt x="11" y="11"/>
                  </a:cubicBezTo>
                  <a:cubicBezTo>
                    <a:pt x="1" y="384"/>
                    <a:pt x="1" y="682"/>
                    <a:pt x="1" y="926"/>
                  </a:cubicBezTo>
                  <a:cubicBezTo>
                    <a:pt x="160" y="926"/>
                    <a:pt x="330" y="874"/>
                    <a:pt x="480" y="831"/>
                  </a:cubicBezTo>
                  <a:cubicBezTo>
                    <a:pt x="480" y="831"/>
                    <a:pt x="480" y="831"/>
                    <a:pt x="480" y="831"/>
                  </a:cubicBezTo>
                  <a:cubicBezTo>
                    <a:pt x="510" y="831"/>
                    <a:pt x="1757" y="415"/>
                    <a:pt x="1757" y="405"/>
                  </a:cubicBezTo>
                  <a:cubicBezTo>
                    <a:pt x="1757" y="394"/>
                    <a:pt x="1842" y="373"/>
                    <a:pt x="1906" y="351"/>
                  </a:cubicBezTo>
                  <a:lnTo>
                    <a:pt x="1906"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0" name="Google Shape;4081;p75"/>
            <p:cNvSpPr/>
            <p:nvPr/>
          </p:nvSpPr>
          <p:spPr>
            <a:xfrm>
              <a:off x="6006545" y="3920636"/>
              <a:ext cx="87370" cy="42227"/>
            </a:xfrm>
            <a:custGeom>
              <a:avLst/>
              <a:gdLst/>
              <a:ahLst/>
              <a:cxnLst/>
              <a:rect l="l" t="t" r="r" b="b"/>
              <a:pathLst>
                <a:path w="1918" h="927" extrusionOk="0">
                  <a:moveTo>
                    <a:pt x="1907" y="0"/>
                  </a:moveTo>
                  <a:cubicBezTo>
                    <a:pt x="1874" y="0"/>
                    <a:pt x="1853" y="11"/>
                    <a:pt x="1822" y="11"/>
                  </a:cubicBezTo>
                  <a:cubicBezTo>
                    <a:pt x="1789" y="11"/>
                    <a:pt x="1545" y="11"/>
                    <a:pt x="1545" y="22"/>
                  </a:cubicBezTo>
                  <a:cubicBezTo>
                    <a:pt x="1545" y="27"/>
                    <a:pt x="1209" y="29"/>
                    <a:pt x="873" y="29"/>
                  </a:cubicBezTo>
                  <a:cubicBezTo>
                    <a:pt x="536" y="29"/>
                    <a:pt x="198" y="27"/>
                    <a:pt x="192" y="22"/>
                  </a:cubicBezTo>
                  <a:cubicBezTo>
                    <a:pt x="139" y="22"/>
                    <a:pt x="75" y="22"/>
                    <a:pt x="11" y="11"/>
                  </a:cubicBezTo>
                  <a:cubicBezTo>
                    <a:pt x="11" y="384"/>
                    <a:pt x="11" y="671"/>
                    <a:pt x="0" y="926"/>
                  </a:cubicBezTo>
                  <a:cubicBezTo>
                    <a:pt x="139" y="916"/>
                    <a:pt x="277" y="874"/>
                    <a:pt x="395" y="831"/>
                  </a:cubicBezTo>
                  <a:cubicBezTo>
                    <a:pt x="395" y="831"/>
                    <a:pt x="395" y="831"/>
                    <a:pt x="396" y="831"/>
                  </a:cubicBezTo>
                  <a:cubicBezTo>
                    <a:pt x="435" y="831"/>
                    <a:pt x="1683" y="415"/>
                    <a:pt x="1683" y="405"/>
                  </a:cubicBezTo>
                  <a:cubicBezTo>
                    <a:pt x="1683" y="394"/>
                    <a:pt x="1853" y="341"/>
                    <a:pt x="1917" y="320"/>
                  </a:cubicBezTo>
                  <a:cubicBezTo>
                    <a:pt x="1907" y="213"/>
                    <a:pt x="1907" y="107"/>
                    <a:pt x="19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1" name="Google Shape;4082;p75"/>
            <p:cNvSpPr/>
            <p:nvPr/>
          </p:nvSpPr>
          <p:spPr>
            <a:xfrm>
              <a:off x="6179234" y="3920636"/>
              <a:ext cx="86869" cy="42227"/>
            </a:xfrm>
            <a:custGeom>
              <a:avLst/>
              <a:gdLst/>
              <a:ahLst/>
              <a:cxnLst/>
              <a:rect l="l" t="t" r="r" b="b"/>
              <a:pathLst>
                <a:path w="1907" h="927" extrusionOk="0">
                  <a:moveTo>
                    <a:pt x="1907" y="0"/>
                  </a:moveTo>
                  <a:cubicBezTo>
                    <a:pt x="1874" y="0"/>
                    <a:pt x="1843" y="11"/>
                    <a:pt x="1810" y="11"/>
                  </a:cubicBezTo>
                  <a:cubicBezTo>
                    <a:pt x="1789" y="11"/>
                    <a:pt x="1544" y="11"/>
                    <a:pt x="1544" y="22"/>
                  </a:cubicBezTo>
                  <a:cubicBezTo>
                    <a:pt x="1539" y="27"/>
                    <a:pt x="1201" y="29"/>
                    <a:pt x="864" y="29"/>
                  </a:cubicBezTo>
                  <a:cubicBezTo>
                    <a:pt x="527" y="29"/>
                    <a:pt x="192" y="27"/>
                    <a:pt x="192" y="22"/>
                  </a:cubicBezTo>
                  <a:cubicBezTo>
                    <a:pt x="128" y="22"/>
                    <a:pt x="64" y="22"/>
                    <a:pt x="0" y="11"/>
                  </a:cubicBezTo>
                  <a:lnTo>
                    <a:pt x="0" y="926"/>
                  </a:lnTo>
                  <a:cubicBezTo>
                    <a:pt x="149" y="926"/>
                    <a:pt x="320" y="874"/>
                    <a:pt x="458" y="831"/>
                  </a:cubicBezTo>
                  <a:cubicBezTo>
                    <a:pt x="458" y="831"/>
                    <a:pt x="459" y="831"/>
                    <a:pt x="459" y="831"/>
                  </a:cubicBezTo>
                  <a:cubicBezTo>
                    <a:pt x="488" y="831"/>
                    <a:pt x="1736" y="415"/>
                    <a:pt x="1736" y="405"/>
                  </a:cubicBezTo>
                  <a:cubicBezTo>
                    <a:pt x="1736" y="394"/>
                    <a:pt x="1832" y="362"/>
                    <a:pt x="1907" y="341"/>
                  </a:cubicBezTo>
                  <a:lnTo>
                    <a:pt x="1907"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2" name="Google Shape;4083;p75"/>
            <p:cNvSpPr/>
            <p:nvPr/>
          </p:nvSpPr>
          <p:spPr>
            <a:xfrm>
              <a:off x="5661714" y="3920636"/>
              <a:ext cx="87324" cy="42227"/>
            </a:xfrm>
            <a:custGeom>
              <a:avLst/>
              <a:gdLst/>
              <a:ahLst/>
              <a:cxnLst/>
              <a:rect l="l" t="t" r="r" b="b"/>
              <a:pathLst>
                <a:path w="1917" h="927" extrusionOk="0">
                  <a:moveTo>
                    <a:pt x="1906" y="0"/>
                  </a:moveTo>
                  <a:cubicBezTo>
                    <a:pt x="1874" y="0"/>
                    <a:pt x="1853" y="11"/>
                    <a:pt x="1821" y="11"/>
                  </a:cubicBezTo>
                  <a:cubicBezTo>
                    <a:pt x="1799" y="11"/>
                    <a:pt x="1544" y="11"/>
                    <a:pt x="1544" y="22"/>
                  </a:cubicBezTo>
                  <a:cubicBezTo>
                    <a:pt x="1544" y="27"/>
                    <a:pt x="1208" y="29"/>
                    <a:pt x="872" y="29"/>
                  </a:cubicBezTo>
                  <a:cubicBezTo>
                    <a:pt x="535" y="29"/>
                    <a:pt x="197" y="27"/>
                    <a:pt x="192" y="22"/>
                  </a:cubicBezTo>
                  <a:cubicBezTo>
                    <a:pt x="138" y="22"/>
                    <a:pt x="74" y="22"/>
                    <a:pt x="10" y="11"/>
                  </a:cubicBezTo>
                  <a:cubicBezTo>
                    <a:pt x="10" y="384"/>
                    <a:pt x="10" y="682"/>
                    <a:pt x="0" y="926"/>
                  </a:cubicBezTo>
                  <a:cubicBezTo>
                    <a:pt x="159" y="926"/>
                    <a:pt x="320" y="874"/>
                    <a:pt x="469" y="831"/>
                  </a:cubicBezTo>
                  <a:cubicBezTo>
                    <a:pt x="469" y="831"/>
                    <a:pt x="469" y="831"/>
                    <a:pt x="469" y="831"/>
                  </a:cubicBezTo>
                  <a:cubicBezTo>
                    <a:pt x="499" y="831"/>
                    <a:pt x="1746" y="415"/>
                    <a:pt x="1746" y="405"/>
                  </a:cubicBezTo>
                  <a:cubicBezTo>
                    <a:pt x="1746" y="394"/>
                    <a:pt x="1842" y="362"/>
                    <a:pt x="1917" y="341"/>
                  </a:cubicBezTo>
                  <a:cubicBezTo>
                    <a:pt x="1917" y="235"/>
                    <a:pt x="1906" y="117"/>
                    <a:pt x="190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3" name="Google Shape;4084;p75"/>
            <p:cNvSpPr/>
            <p:nvPr/>
          </p:nvSpPr>
          <p:spPr>
            <a:xfrm>
              <a:off x="5524419" y="4633304"/>
              <a:ext cx="892055" cy="63637"/>
            </a:xfrm>
            <a:custGeom>
              <a:avLst/>
              <a:gdLst/>
              <a:ahLst/>
              <a:cxnLst/>
              <a:rect l="l" t="t" r="r" b="b"/>
              <a:pathLst>
                <a:path w="19583" h="1397" extrusionOk="0">
                  <a:moveTo>
                    <a:pt x="2042" y="1"/>
                  </a:moveTo>
                  <a:cubicBezTo>
                    <a:pt x="1908" y="1"/>
                    <a:pt x="1774" y="3"/>
                    <a:pt x="1640" y="8"/>
                  </a:cubicBezTo>
                  <a:cubicBezTo>
                    <a:pt x="1321" y="8"/>
                    <a:pt x="1001" y="29"/>
                    <a:pt x="693" y="39"/>
                  </a:cubicBezTo>
                  <a:cubicBezTo>
                    <a:pt x="490" y="39"/>
                    <a:pt x="288" y="51"/>
                    <a:pt x="86" y="51"/>
                  </a:cubicBezTo>
                  <a:cubicBezTo>
                    <a:pt x="75" y="413"/>
                    <a:pt x="54" y="775"/>
                    <a:pt x="22" y="1137"/>
                  </a:cubicBezTo>
                  <a:cubicBezTo>
                    <a:pt x="11" y="1201"/>
                    <a:pt x="11" y="1264"/>
                    <a:pt x="0" y="1328"/>
                  </a:cubicBezTo>
                  <a:cubicBezTo>
                    <a:pt x="665" y="1320"/>
                    <a:pt x="1343" y="1273"/>
                    <a:pt x="2023" y="1273"/>
                  </a:cubicBezTo>
                  <a:cubicBezTo>
                    <a:pt x="2215" y="1273"/>
                    <a:pt x="2407" y="1276"/>
                    <a:pt x="2598" y="1286"/>
                  </a:cubicBezTo>
                  <a:cubicBezTo>
                    <a:pt x="3259" y="1318"/>
                    <a:pt x="3938" y="1318"/>
                    <a:pt x="4619" y="1318"/>
                  </a:cubicBezTo>
                  <a:cubicBezTo>
                    <a:pt x="5301" y="1318"/>
                    <a:pt x="5985" y="1318"/>
                    <a:pt x="6656" y="1350"/>
                  </a:cubicBezTo>
                  <a:cubicBezTo>
                    <a:pt x="7051" y="1370"/>
                    <a:pt x="7446" y="1378"/>
                    <a:pt x="7842" y="1378"/>
                  </a:cubicBezTo>
                  <a:cubicBezTo>
                    <a:pt x="9267" y="1378"/>
                    <a:pt x="10691" y="1273"/>
                    <a:pt x="12113" y="1273"/>
                  </a:cubicBezTo>
                  <a:cubicBezTo>
                    <a:pt x="12729" y="1273"/>
                    <a:pt x="13345" y="1293"/>
                    <a:pt x="13960" y="1350"/>
                  </a:cubicBezTo>
                  <a:cubicBezTo>
                    <a:pt x="14322" y="1385"/>
                    <a:pt x="14691" y="1397"/>
                    <a:pt x="15064" y="1397"/>
                  </a:cubicBezTo>
                  <a:cubicBezTo>
                    <a:pt x="15808" y="1397"/>
                    <a:pt x="16565" y="1350"/>
                    <a:pt x="17304" y="1350"/>
                  </a:cubicBezTo>
                  <a:cubicBezTo>
                    <a:pt x="17846" y="1350"/>
                    <a:pt x="18390" y="1338"/>
                    <a:pt x="18922" y="1317"/>
                  </a:cubicBezTo>
                  <a:cubicBezTo>
                    <a:pt x="19018" y="1317"/>
                    <a:pt x="19242" y="1317"/>
                    <a:pt x="19507" y="1328"/>
                  </a:cubicBezTo>
                  <a:cubicBezTo>
                    <a:pt x="19507" y="1264"/>
                    <a:pt x="19507" y="1201"/>
                    <a:pt x="19518" y="1137"/>
                  </a:cubicBezTo>
                  <a:cubicBezTo>
                    <a:pt x="19550" y="775"/>
                    <a:pt x="19571" y="413"/>
                    <a:pt x="19582" y="51"/>
                  </a:cubicBezTo>
                  <a:cubicBezTo>
                    <a:pt x="19390" y="51"/>
                    <a:pt x="19208" y="46"/>
                    <a:pt x="19077" y="46"/>
                  </a:cubicBezTo>
                  <a:cubicBezTo>
                    <a:pt x="19011" y="46"/>
                    <a:pt x="18958" y="47"/>
                    <a:pt x="18922" y="51"/>
                  </a:cubicBezTo>
                  <a:lnTo>
                    <a:pt x="18901" y="51"/>
                  </a:lnTo>
                  <a:cubicBezTo>
                    <a:pt x="18581" y="61"/>
                    <a:pt x="18272" y="72"/>
                    <a:pt x="17943" y="72"/>
                  </a:cubicBezTo>
                  <a:cubicBezTo>
                    <a:pt x="17730" y="82"/>
                    <a:pt x="17517" y="82"/>
                    <a:pt x="17304" y="82"/>
                  </a:cubicBezTo>
                  <a:cubicBezTo>
                    <a:pt x="16565" y="82"/>
                    <a:pt x="15808" y="125"/>
                    <a:pt x="15064" y="125"/>
                  </a:cubicBezTo>
                  <a:cubicBezTo>
                    <a:pt x="14691" y="125"/>
                    <a:pt x="14322" y="114"/>
                    <a:pt x="13960" y="82"/>
                  </a:cubicBezTo>
                  <a:cubicBezTo>
                    <a:pt x="13346" y="26"/>
                    <a:pt x="12731" y="6"/>
                    <a:pt x="12115" y="6"/>
                  </a:cubicBezTo>
                  <a:cubicBezTo>
                    <a:pt x="10693" y="6"/>
                    <a:pt x="9269" y="111"/>
                    <a:pt x="7844" y="111"/>
                  </a:cubicBezTo>
                  <a:cubicBezTo>
                    <a:pt x="7448" y="111"/>
                    <a:pt x="7052" y="103"/>
                    <a:pt x="6656" y="82"/>
                  </a:cubicBezTo>
                  <a:cubicBezTo>
                    <a:pt x="6090" y="51"/>
                    <a:pt x="5515" y="46"/>
                    <a:pt x="4939" y="46"/>
                  </a:cubicBezTo>
                  <a:cubicBezTo>
                    <a:pt x="4677" y="46"/>
                    <a:pt x="4415" y="47"/>
                    <a:pt x="4153" y="47"/>
                  </a:cubicBezTo>
                  <a:cubicBezTo>
                    <a:pt x="3629" y="47"/>
                    <a:pt x="3108" y="43"/>
                    <a:pt x="2598" y="18"/>
                  </a:cubicBezTo>
                  <a:cubicBezTo>
                    <a:pt x="2413" y="6"/>
                    <a:pt x="2227" y="1"/>
                    <a:pt x="204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4" name="Google Shape;4085;p75"/>
            <p:cNvSpPr/>
            <p:nvPr/>
          </p:nvSpPr>
          <p:spPr>
            <a:xfrm>
              <a:off x="5526879" y="4238227"/>
              <a:ext cx="888092" cy="63910"/>
            </a:xfrm>
            <a:custGeom>
              <a:avLst/>
              <a:gdLst/>
              <a:ahLst/>
              <a:cxnLst/>
              <a:rect l="l" t="t" r="r" b="b"/>
              <a:pathLst>
                <a:path w="19496" h="1403" extrusionOk="0">
                  <a:moveTo>
                    <a:pt x="1982" y="0"/>
                  </a:moveTo>
                  <a:cubicBezTo>
                    <a:pt x="1315" y="0"/>
                    <a:pt x="648" y="47"/>
                    <a:pt x="0" y="56"/>
                  </a:cubicBezTo>
                  <a:lnTo>
                    <a:pt x="0" y="1323"/>
                  </a:lnTo>
                  <a:cubicBezTo>
                    <a:pt x="213" y="1323"/>
                    <a:pt x="426" y="1323"/>
                    <a:pt x="649" y="1313"/>
                  </a:cubicBezTo>
                  <a:cubicBezTo>
                    <a:pt x="958" y="1301"/>
                    <a:pt x="1278" y="1291"/>
                    <a:pt x="1597" y="1280"/>
                  </a:cubicBezTo>
                  <a:cubicBezTo>
                    <a:pt x="1728" y="1276"/>
                    <a:pt x="1857" y="1273"/>
                    <a:pt x="1985" y="1273"/>
                  </a:cubicBezTo>
                  <a:cubicBezTo>
                    <a:pt x="2171" y="1273"/>
                    <a:pt x="2356" y="1279"/>
                    <a:pt x="2544" y="1291"/>
                  </a:cubicBezTo>
                  <a:cubicBezTo>
                    <a:pt x="3048" y="1316"/>
                    <a:pt x="3562" y="1320"/>
                    <a:pt x="4079" y="1320"/>
                  </a:cubicBezTo>
                  <a:cubicBezTo>
                    <a:pt x="4350" y="1320"/>
                    <a:pt x="4623" y="1319"/>
                    <a:pt x="4895" y="1319"/>
                  </a:cubicBezTo>
                  <a:cubicBezTo>
                    <a:pt x="5467" y="1319"/>
                    <a:pt x="6039" y="1324"/>
                    <a:pt x="6602" y="1355"/>
                  </a:cubicBezTo>
                  <a:cubicBezTo>
                    <a:pt x="6997" y="1376"/>
                    <a:pt x="7392" y="1384"/>
                    <a:pt x="7788" y="1384"/>
                  </a:cubicBezTo>
                  <a:cubicBezTo>
                    <a:pt x="9213" y="1384"/>
                    <a:pt x="10637" y="1279"/>
                    <a:pt x="12059" y="1279"/>
                  </a:cubicBezTo>
                  <a:cubicBezTo>
                    <a:pt x="12675" y="1279"/>
                    <a:pt x="13291" y="1298"/>
                    <a:pt x="13906" y="1355"/>
                  </a:cubicBezTo>
                  <a:cubicBezTo>
                    <a:pt x="14268" y="1391"/>
                    <a:pt x="14637" y="1402"/>
                    <a:pt x="15010" y="1402"/>
                  </a:cubicBezTo>
                  <a:cubicBezTo>
                    <a:pt x="15754" y="1402"/>
                    <a:pt x="16511" y="1355"/>
                    <a:pt x="17250" y="1355"/>
                  </a:cubicBezTo>
                  <a:cubicBezTo>
                    <a:pt x="17473" y="1355"/>
                    <a:pt x="17686" y="1355"/>
                    <a:pt x="17910" y="1344"/>
                  </a:cubicBezTo>
                  <a:cubicBezTo>
                    <a:pt x="18229" y="1344"/>
                    <a:pt x="18549" y="1334"/>
                    <a:pt x="18857" y="1323"/>
                  </a:cubicBezTo>
                  <a:lnTo>
                    <a:pt x="19496" y="1323"/>
                  </a:lnTo>
                  <a:lnTo>
                    <a:pt x="19496" y="56"/>
                  </a:lnTo>
                  <a:cubicBezTo>
                    <a:pt x="19311" y="56"/>
                    <a:pt x="19136" y="51"/>
                    <a:pt x="19012" y="51"/>
                  </a:cubicBezTo>
                  <a:cubicBezTo>
                    <a:pt x="18950" y="51"/>
                    <a:pt x="18900" y="52"/>
                    <a:pt x="18868" y="56"/>
                  </a:cubicBezTo>
                  <a:cubicBezTo>
                    <a:pt x="18336" y="66"/>
                    <a:pt x="17792" y="88"/>
                    <a:pt x="17250" y="88"/>
                  </a:cubicBezTo>
                  <a:cubicBezTo>
                    <a:pt x="16511" y="88"/>
                    <a:pt x="15754" y="130"/>
                    <a:pt x="15010" y="130"/>
                  </a:cubicBezTo>
                  <a:cubicBezTo>
                    <a:pt x="14637" y="130"/>
                    <a:pt x="14268" y="120"/>
                    <a:pt x="13906" y="88"/>
                  </a:cubicBezTo>
                  <a:cubicBezTo>
                    <a:pt x="13292" y="31"/>
                    <a:pt x="12677" y="11"/>
                    <a:pt x="12061" y="11"/>
                  </a:cubicBezTo>
                  <a:cubicBezTo>
                    <a:pt x="10639" y="11"/>
                    <a:pt x="9215" y="116"/>
                    <a:pt x="7790" y="116"/>
                  </a:cubicBezTo>
                  <a:cubicBezTo>
                    <a:pt x="7394" y="116"/>
                    <a:pt x="6998" y="108"/>
                    <a:pt x="6602" y="88"/>
                  </a:cubicBezTo>
                  <a:cubicBezTo>
                    <a:pt x="5931" y="51"/>
                    <a:pt x="5247" y="51"/>
                    <a:pt x="4565" y="51"/>
                  </a:cubicBezTo>
                  <a:cubicBezTo>
                    <a:pt x="3884" y="51"/>
                    <a:pt x="3205" y="51"/>
                    <a:pt x="2544" y="13"/>
                  </a:cubicBezTo>
                  <a:cubicBezTo>
                    <a:pt x="2357" y="4"/>
                    <a:pt x="2170" y="0"/>
                    <a:pt x="198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5" name="Google Shape;4086;p75"/>
            <p:cNvSpPr/>
            <p:nvPr/>
          </p:nvSpPr>
          <p:spPr>
            <a:xfrm>
              <a:off x="6339259" y="4298448"/>
              <a:ext cx="49516" cy="338136"/>
            </a:xfrm>
            <a:custGeom>
              <a:avLst/>
              <a:gdLst/>
              <a:ahLst/>
              <a:cxnLst/>
              <a:rect l="l" t="t" r="r" b="b"/>
              <a:pathLst>
                <a:path w="1087" h="7423" extrusionOk="0">
                  <a:moveTo>
                    <a:pt x="1023" y="1"/>
                  </a:moveTo>
                  <a:cubicBezTo>
                    <a:pt x="715" y="12"/>
                    <a:pt x="395" y="22"/>
                    <a:pt x="76" y="22"/>
                  </a:cubicBezTo>
                  <a:cubicBezTo>
                    <a:pt x="76" y="235"/>
                    <a:pt x="86" y="448"/>
                    <a:pt x="76" y="651"/>
                  </a:cubicBezTo>
                  <a:cubicBezTo>
                    <a:pt x="44" y="1172"/>
                    <a:pt x="76" y="1715"/>
                    <a:pt x="44" y="2237"/>
                  </a:cubicBezTo>
                  <a:cubicBezTo>
                    <a:pt x="1" y="3195"/>
                    <a:pt x="140" y="4143"/>
                    <a:pt x="44" y="5090"/>
                  </a:cubicBezTo>
                  <a:cubicBezTo>
                    <a:pt x="12" y="5516"/>
                    <a:pt x="44" y="5964"/>
                    <a:pt x="44" y="6401"/>
                  </a:cubicBezTo>
                  <a:cubicBezTo>
                    <a:pt x="44" y="6614"/>
                    <a:pt x="55" y="6827"/>
                    <a:pt x="65" y="7028"/>
                  </a:cubicBezTo>
                  <a:cubicBezTo>
                    <a:pt x="65" y="7092"/>
                    <a:pt x="55" y="7274"/>
                    <a:pt x="55" y="7423"/>
                  </a:cubicBezTo>
                  <a:cubicBezTo>
                    <a:pt x="384" y="7423"/>
                    <a:pt x="693" y="7412"/>
                    <a:pt x="1013" y="7402"/>
                  </a:cubicBezTo>
                  <a:cubicBezTo>
                    <a:pt x="1013" y="7252"/>
                    <a:pt x="1023" y="7082"/>
                    <a:pt x="1013" y="7028"/>
                  </a:cubicBezTo>
                  <a:cubicBezTo>
                    <a:pt x="1013" y="6827"/>
                    <a:pt x="1002" y="6614"/>
                    <a:pt x="1002" y="6401"/>
                  </a:cubicBezTo>
                  <a:cubicBezTo>
                    <a:pt x="1002" y="5964"/>
                    <a:pt x="959" y="5516"/>
                    <a:pt x="1002" y="5090"/>
                  </a:cubicBezTo>
                  <a:cubicBezTo>
                    <a:pt x="1087" y="4143"/>
                    <a:pt x="949" y="3195"/>
                    <a:pt x="1002" y="2237"/>
                  </a:cubicBezTo>
                  <a:cubicBezTo>
                    <a:pt x="1034" y="1715"/>
                    <a:pt x="1002" y="1172"/>
                    <a:pt x="1034" y="651"/>
                  </a:cubicBezTo>
                  <a:cubicBezTo>
                    <a:pt x="1044" y="438"/>
                    <a:pt x="1034" y="214"/>
                    <a:pt x="102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6" name="Google Shape;4087;p75"/>
            <p:cNvSpPr/>
            <p:nvPr/>
          </p:nvSpPr>
          <p:spPr>
            <a:xfrm>
              <a:off x="5553026" y="4296534"/>
              <a:ext cx="50017" cy="338592"/>
            </a:xfrm>
            <a:custGeom>
              <a:avLst/>
              <a:gdLst/>
              <a:ahLst/>
              <a:cxnLst/>
              <a:rect l="l" t="t" r="r" b="b"/>
              <a:pathLst>
                <a:path w="1098" h="7433" extrusionOk="0">
                  <a:moveTo>
                    <a:pt x="1023" y="0"/>
                  </a:moveTo>
                  <a:cubicBezTo>
                    <a:pt x="704" y="11"/>
                    <a:pt x="384" y="21"/>
                    <a:pt x="75" y="33"/>
                  </a:cubicBezTo>
                  <a:cubicBezTo>
                    <a:pt x="75" y="256"/>
                    <a:pt x="86" y="480"/>
                    <a:pt x="75" y="693"/>
                  </a:cubicBezTo>
                  <a:cubicBezTo>
                    <a:pt x="54" y="1214"/>
                    <a:pt x="75" y="1757"/>
                    <a:pt x="54" y="2279"/>
                  </a:cubicBezTo>
                  <a:cubicBezTo>
                    <a:pt x="1" y="3237"/>
                    <a:pt x="139" y="4185"/>
                    <a:pt x="54" y="5132"/>
                  </a:cubicBezTo>
                  <a:cubicBezTo>
                    <a:pt x="11" y="5558"/>
                    <a:pt x="54" y="6006"/>
                    <a:pt x="54" y="6443"/>
                  </a:cubicBezTo>
                  <a:cubicBezTo>
                    <a:pt x="54" y="6656"/>
                    <a:pt x="54" y="6869"/>
                    <a:pt x="65" y="7070"/>
                  </a:cubicBezTo>
                  <a:lnTo>
                    <a:pt x="65" y="7432"/>
                  </a:lnTo>
                  <a:cubicBezTo>
                    <a:pt x="373" y="7422"/>
                    <a:pt x="693" y="7401"/>
                    <a:pt x="1012" y="7401"/>
                  </a:cubicBezTo>
                  <a:cubicBezTo>
                    <a:pt x="1012" y="7262"/>
                    <a:pt x="1023" y="7124"/>
                    <a:pt x="1023" y="7070"/>
                  </a:cubicBezTo>
                  <a:cubicBezTo>
                    <a:pt x="1012" y="6869"/>
                    <a:pt x="1002" y="6656"/>
                    <a:pt x="1002" y="6443"/>
                  </a:cubicBezTo>
                  <a:cubicBezTo>
                    <a:pt x="1002" y="6006"/>
                    <a:pt x="970" y="5558"/>
                    <a:pt x="1002" y="5132"/>
                  </a:cubicBezTo>
                  <a:cubicBezTo>
                    <a:pt x="1097" y="4185"/>
                    <a:pt x="959" y="3237"/>
                    <a:pt x="1002" y="2279"/>
                  </a:cubicBezTo>
                  <a:cubicBezTo>
                    <a:pt x="1033" y="1757"/>
                    <a:pt x="1002" y="1214"/>
                    <a:pt x="1033" y="693"/>
                  </a:cubicBezTo>
                  <a:cubicBezTo>
                    <a:pt x="1044" y="469"/>
                    <a:pt x="1033" y="234"/>
                    <a:pt x="102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97" name="Google Shape;1830;p43"/>
          <p:cNvGrpSpPr/>
          <p:nvPr/>
        </p:nvGrpSpPr>
        <p:grpSpPr>
          <a:xfrm rot="1800025">
            <a:off x="1414013" y="1533389"/>
            <a:ext cx="1331687" cy="1433494"/>
            <a:chOff x="-2713209" y="-623738"/>
            <a:chExt cx="1138397" cy="1193519"/>
          </a:xfrm>
        </p:grpSpPr>
        <p:sp>
          <p:nvSpPr>
            <p:cNvPr id="98" name="Google Shape;1831;p43"/>
            <p:cNvSpPr/>
            <p:nvPr/>
          </p:nvSpPr>
          <p:spPr>
            <a:xfrm>
              <a:off x="-2713209" y="-623738"/>
              <a:ext cx="1138397" cy="1193519"/>
            </a:xfrm>
            <a:custGeom>
              <a:avLst/>
              <a:gdLst/>
              <a:ahLst/>
              <a:cxnLst/>
              <a:rect l="l" t="t" r="r" b="b"/>
              <a:pathLst>
                <a:path w="10037" h="10523" extrusionOk="0">
                  <a:moveTo>
                    <a:pt x="3033" y="1"/>
                  </a:moveTo>
                  <a:cubicBezTo>
                    <a:pt x="2847" y="1"/>
                    <a:pt x="2692" y="145"/>
                    <a:pt x="2692" y="341"/>
                  </a:cubicBezTo>
                  <a:cubicBezTo>
                    <a:pt x="2692" y="527"/>
                    <a:pt x="2847" y="681"/>
                    <a:pt x="3033" y="681"/>
                  </a:cubicBezTo>
                  <a:lnTo>
                    <a:pt x="3239" y="681"/>
                  </a:lnTo>
                  <a:lnTo>
                    <a:pt x="3239" y="4931"/>
                  </a:lnTo>
                  <a:lnTo>
                    <a:pt x="0" y="9542"/>
                  </a:lnTo>
                  <a:lnTo>
                    <a:pt x="21" y="9542"/>
                  </a:lnTo>
                  <a:cubicBezTo>
                    <a:pt x="10" y="9573"/>
                    <a:pt x="0" y="9594"/>
                    <a:pt x="0" y="9625"/>
                  </a:cubicBezTo>
                  <a:cubicBezTo>
                    <a:pt x="0" y="10120"/>
                    <a:pt x="2022" y="10522"/>
                    <a:pt x="4498" y="10522"/>
                  </a:cubicBezTo>
                  <a:cubicBezTo>
                    <a:pt x="6983" y="10522"/>
                    <a:pt x="8995" y="10120"/>
                    <a:pt x="8995" y="9625"/>
                  </a:cubicBezTo>
                  <a:cubicBezTo>
                    <a:pt x="8995" y="9594"/>
                    <a:pt x="8995" y="9573"/>
                    <a:pt x="8975" y="9542"/>
                  </a:cubicBezTo>
                  <a:lnTo>
                    <a:pt x="8995" y="9542"/>
                  </a:lnTo>
                  <a:lnTo>
                    <a:pt x="7283" y="7407"/>
                  </a:lnTo>
                  <a:lnTo>
                    <a:pt x="9284" y="6355"/>
                  </a:lnTo>
                  <a:lnTo>
                    <a:pt x="9366" y="6489"/>
                  </a:lnTo>
                  <a:cubicBezTo>
                    <a:pt x="9410" y="6571"/>
                    <a:pt x="9501" y="6615"/>
                    <a:pt x="9603" y="6615"/>
                  </a:cubicBezTo>
                  <a:cubicBezTo>
                    <a:pt x="9667" y="6615"/>
                    <a:pt x="9736" y="6597"/>
                    <a:pt x="9800" y="6561"/>
                  </a:cubicBezTo>
                  <a:cubicBezTo>
                    <a:pt x="9965" y="6469"/>
                    <a:pt x="10037" y="6283"/>
                    <a:pt x="9965" y="6159"/>
                  </a:cubicBezTo>
                  <a:lnTo>
                    <a:pt x="9119" y="4663"/>
                  </a:lnTo>
                  <a:cubicBezTo>
                    <a:pt x="9068" y="4581"/>
                    <a:pt x="8979" y="4538"/>
                    <a:pt x="8880" y="4538"/>
                  </a:cubicBezTo>
                  <a:cubicBezTo>
                    <a:pt x="8817" y="4538"/>
                    <a:pt x="8750" y="4555"/>
                    <a:pt x="8686" y="4591"/>
                  </a:cubicBezTo>
                  <a:cubicBezTo>
                    <a:pt x="8521" y="4684"/>
                    <a:pt x="8448" y="4869"/>
                    <a:pt x="8521" y="4993"/>
                  </a:cubicBezTo>
                  <a:lnTo>
                    <a:pt x="8583" y="5107"/>
                  </a:lnTo>
                  <a:lnTo>
                    <a:pt x="6169" y="6437"/>
                  </a:lnTo>
                  <a:lnTo>
                    <a:pt x="5096" y="4869"/>
                  </a:lnTo>
                  <a:lnTo>
                    <a:pt x="5096" y="681"/>
                  </a:lnTo>
                  <a:lnTo>
                    <a:pt x="5230" y="681"/>
                  </a:lnTo>
                  <a:cubicBezTo>
                    <a:pt x="5415" y="681"/>
                    <a:pt x="5571" y="527"/>
                    <a:pt x="5571" y="341"/>
                  </a:cubicBezTo>
                  <a:cubicBezTo>
                    <a:pt x="5571" y="145"/>
                    <a:pt x="5415" y="1"/>
                    <a:pt x="523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9" name="Google Shape;1832;p43"/>
            <p:cNvSpPr/>
            <p:nvPr/>
          </p:nvSpPr>
          <p:spPr>
            <a:xfrm>
              <a:off x="-2713209" y="271348"/>
              <a:ext cx="1020326" cy="298408"/>
            </a:xfrm>
            <a:custGeom>
              <a:avLst/>
              <a:gdLst/>
              <a:ahLst/>
              <a:cxnLst/>
              <a:rect l="l" t="t" r="r" b="b"/>
              <a:pathLst>
                <a:path w="8996" h="2631" extrusionOk="0">
                  <a:moveTo>
                    <a:pt x="1166" y="0"/>
                  </a:moveTo>
                  <a:lnTo>
                    <a:pt x="0" y="1650"/>
                  </a:lnTo>
                  <a:lnTo>
                    <a:pt x="21" y="1650"/>
                  </a:lnTo>
                  <a:cubicBezTo>
                    <a:pt x="10" y="1681"/>
                    <a:pt x="0" y="1702"/>
                    <a:pt x="0" y="1733"/>
                  </a:cubicBezTo>
                  <a:cubicBezTo>
                    <a:pt x="0" y="2228"/>
                    <a:pt x="2022" y="2630"/>
                    <a:pt x="4498" y="2630"/>
                  </a:cubicBezTo>
                  <a:cubicBezTo>
                    <a:pt x="6983" y="2630"/>
                    <a:pt x="8995" y="2228"/>
                    <a:pt x="8995" y="1733"/>
                  </a:cubicBezTo>
                  <a:cubicBezTo>
                    <a:pt x="8995" y="1702"/>
                    <a:pt x="8995" y="1681"/>
                    <a:pt x="8975" y="1650"/>
                  </a:cubicBezTo>
                  <a:lnTo>
                    <a:pt x="8995" y="1650"/>
                  </a:lnTo>
                  <a:lnTo>
                    <a:pt x="7737" y="72"/>
                  </a:lnTo>
                  <a:lnTo>
                    <a:pt x="7643"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0" name="Google Shape;1833;p43"/>
            <p:cNvSpPr/>
            <p:nvPr/>
          </p:nvSpPr>
          <p:spPr>
            <a:xfrm>
              <a:off x="-2581078" y="244355"/>
              <a:ext cx="734848" cy="53874"/>
            </a:xfrm>
            <a:custGeom>
              <a:avLst/>
              <a:gdLst/>
              <a:ahLst/>
              <a:cxnLst/>
              <a:rect l="l" t="t" r="r" b="b"/>
              <a:pathLst>
                <a:path w="6479" h="475" extrusionOk="0">
                  <a:moveTo>
                    <a:pt x="3239" y="0"/>
                  </a:moveTo>
                  <a:cubicBezTo>
                    <a:pt x="1445" y="0"/>
                    <a:pt x="1" y="104"/>
                    <a:pt x="1" y="238"/>
                  </a:cubicBezTo>
                  <a:cubicBezTo>
                    <a:pt x="1" y="372"/>
                    <a:pt x="1445" y="475"/>
                    <a:pt x="3239" y="475"/>
                  </a:cubicBezTo>
                  <a:cubicBezTo>
                    <a:pt x="5024" y="475"/>
                    <a:pt x="6478" y="372"/>
                    <a:pt x="6478" y="238"/>
                  </a:cubicBezTo>
                  <a:cubicBezTo>
                    <a:pt x="6478" y="104"/>
                    <a:pt x="5024" y="0"/>
                    <a:pt x="323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1" name="Google Shape;1834;p43"/>
            <p:cNvSpPr/>
            <p:nvPr/>
          </p:nvSpPr>
          <p:spPr>
            <a:xfrm>
              <a:off x="-2185594" y="-542985"/>
              <a:ext cx="121700" cy="667023"/>
            </a:xfrm>
            <a:custGeom>
              <a:avLst/>
              <a:gdLst/>
              <a:ahLst/>
              <a:cxnLst/>
              <a:rect l="l" t="t" r="r" b="b"/>
              <a:pathLst>
                <a:path w="1073" h="5881" extrusionOk="0">
                  <a:moveTo>
                    <a:pt x="0" y="1"/>
                  </a:moveTo>
                  <a:lnTo>
                    <a:pt x="0" y="4199"/>
                  </a:lnTo>
                  <a:lnTo>
                    <a:pt x="1073" y="5880"/>
                  </a:lnTo>
                  <a:lnTo>
                    <a:pt x="217" y="4199"/>
                  </a:lnTo>
                  <a:lnTo>
                    <a:pt x="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2" name="Google Shape;1835;p43"/>
            <p:cNvSpPr/>
            <p:nvPr/>
          </p:nvSpPr>
          <p:spPr>
            <a:xfrm>
              <a:off x="-2394961" y="313426"/>
              <a:ext cx="76105" cy="74971"/>
            </a:xfrm>
            <a:custGeom>
              <a:avLst/>
              <a:gdLst/>
              <a:ahLst/>
              <a:cxnLst/>
              <a:rect l="l" t="t" r="r" b="b"/>
              <a:pathLst>
                <a:path w="671" h="661" extrusionOk="0">
                  <a:moveTo>
                    <a:pt x="330" y="93"/>
                  </a:moveTo>
                  <a:cubicBezTo>
                    <a:pt x="464" y="93"/>
                    <a:pt x="578" y="196"/>
                    <a:pt x="578" y="330"/>
                  </a:cubicBezTo>
                  <a:cubicBezTo>
                    <a:pt x="578" y="464"/>
                    <a:pt x="464" y="567"/>
                    <a:pt x="330" y="567"/>
                  </a:cubicBezTo>
                  <a:cubicBezTo>
                    <a:pt x="206" y="567"/>
                    <a:pt x="92" y="464"/>
                    <a:pt x="92" y="330"/>
                  </a:cubicBezTo>
                  <a:cubicBezTo>
                    <a:pt x="92" y="196"/>
                    <a:pt x="206" y="93"/>
                    <a:pt x="330" y="93"/>
                  </a:cubicBezTo>
                  <a:close/>
                  <a:moveTo>
                    <a:pt x="330" y="0"/>
                  </a:moveTo>
                  <a:cubicBezTo>
                    <a:pt x="154" y="0"/>
                    <a:pt x="0" y="145"/>
                    <a:pt x="0" y="330"/>
                  </a:cubicBezTo>
                  <a:cubicBezTo>
                    <a:pt x="0" y="516"/>
                    <a:pt x="154" y="661"/>
                    <a:pt x="330" y="661"/>
                  </a:cubicBezTo>
                  <a:cubicBezTo>
                    <a:pt x="516" y="661"/>
                    <a:pt x="670" y="516"/>
                    <a:pt x="670" y="330"/>
                  </a:cubicBezTo>
                  <a:cubicBezTo>
                    <a:pt x="670" y="145"/>
                    <a:pt x="516" y="0"/>
                    <a:pt x="33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3" name="Google Shape;1836;p43"/>
            <p:cNvSpPr/>
            <p:nvPr/>
          </p:nvSpPr>
          <p:spPr>
            <a:xfrm>
              <a:off x="-2329520" y="150786"/>
              <a:ext cx="74971" cy="74971"/>
            </a:xfrm>
            <a:custGeom>
              <a:avLst/>
              <a:gdLst/>
              <a:ahLst/>
              <a:cxnLst/>
              <a:rect l="l" t="t" r="r" b="b"/>
              <a:pathLst>
                <a:path w="661" h="661" extrusionOk="0">
                  <a:moveTo>
                    <a:pt x="331" y="93"/>
                  </a:moveTo>
                  <a:cubicBezTo>
                    <a:pt x="464" y="93"/>
                    <a:pt x="568" y="197"/>
                    <a:pt x="568" y="330"/>
                  </a:cubicBezTo>
                  <a:cubicBezTo>
                    <a:pt x="568" y="465"/>
                    <a:pt x="464" y="578"/>
                    <a:pt x="331" y="578"/>
                  </a:cubicBezTo>
                  <a:cubicBezTo>
                    <a:pt x="196" y="578"/>
                    <a:pt x="93" y="465"/>
                    <a:pt x="93" y="330"/>
                  </a:cubicBezTo>
                  <a:cubicBezTo>
                    <a:pt x="93" y="197"/>
                    <a:pt x="196" y="93"/>
                    <a:pt x="331" y="93"/>
                  </a:cubicBezTo>
                  <a:close/>
                  <a:moveTo>
                    <a:pt x="331" y="0"/>
                  </a:moveTo>
                  <a:cubicBezTo>
                    <a:pt x="145" y="0"/>
                    <a:pt x="1" y="145"/>
                    <a:pt x="1" y="330"/>
                  </a:cubicBezTo>
                  <a:cubicBezTo>
                    <a:pt x="1" y="516"/>
                    <a:pt x="145" y="660"/>
                    <a:pt x="331" y="660"/>
                  </a:cubicBezTo>
                  <a:cubicBezTo>
                    <a:pt x="516" y="660"/>
                    <a:pt x="661" y="516"/>
                    <a:pt x="661" y="330"/>
                  </a:cubicBezTo>
                  <a:cubicBezTo>
                    <a:pt x="661" y="145"/>
                    <a:pt x="516" y="0"/>
                    <a:pt x="33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4" name="Google Shape;1837;p43"/>
            <p:cNvSpPr/>
            <p:nvPr/>
          </p:nvSpPr>
          <p:spPr>
            <a:xfrm>
              <a:off x="-2322488" y="472549"/>
              <a:ext cx="32892" cy="32892"/>
            </a:xfrm>
            <a:custGeom>
              <a:avLst/>
              <a:gdLst/>
              <a:ahLst/>
              <a:cxnLst/>
              <a:rect l="l" t="t" r="r" b="b"/>
              <a:pathLst>
                <a:path w="290" h="290" extrusionOk="0">
                  <a:moveTo>
                    <a:pt x="145" y="42"/>
                  </a:moveTo>
                  <a:cubicBezTo>
                    <a:pt x="207" y="42"/>
                    <a:pt x="248" y="93"/>
                    <a:pt x="248" y="145"/>
                  </a:cubicBezTo>
                  <a:cubicBezTo>
                    <a:pt x="248" y="207"/>
                    <a:pt x="207" y="248"/>
                    <a:pt x="145" y="248"/>
                  </a:cubicBezTo>
                  <a:cubicBezTo>
                    <a:pt x="83" y="248"/>
                    <a:pt x="42" y="207"/>
                    <a:pt x="42" y="145"/>
                  </a:cubicBezTo>
                  <a:cubicBezTo>
                    <a:pt x="42" y="93"/>
                    <a:pt x="83" y="42"/>
                    <a:pt x="145" y="42"/>
                  </a:cubicBezTo>
                  <a:close/>
                  <a:moveTo>
                    <a:pt x="145" y="0"/>
                  </a:moveTo>
                  <a:cubicBezTo>
                    <a:pt x="62" y="0"/>
                    <a:pt x="1" y="72"/>
                    <a:pt x="1" y="145"/>
                  </a:cubicBezTo>
                  <a:cubicBezTo>
                    <a:pt x="1" y="227"/>
                    <a:pt x="62" y="289"/>
                    <a:pt x="145" y="289"/>
                  </a:cubicBezTo>
                  <a:cubicBezTo>
                    <a:pt x="228" y="289"/>
                    <a:pt x="289" y="227"/>
                    <a:pt x="289" y="145"/>
                  </a:cubicBezTo>
                  <a:cubicBezTo>
                    <a:pt x="289" y="72"/>
                    <a:pt x="228" y="0"/>
                    <a:pt x="14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5" name="Google Shape;1838;p43"/>
            <p:cNvSpPr/>
            <p:nvPr/>
          </p:nvSpPr>
          <p:spPr>
            <a:xfrm>
              <a:off x="-2531969" y="404613"/>
              <a:ext cx="32892" cy="31758"/>
            </a:xfrm>
            <a:custGeom>
              <a:avLst/>
              <a:gdLst/>
              <a:ahLst/>
              <a:cxnLst/>
              <a:rect l="l" t="t" r="r" b="b"/>
              <a:pathLst>
                <a:path w="290" h="280" extrusionOk="0">
                  <a:moveTo>
                    <a:pt x="145" y="42"/>
                  </a:moveTo>
                  <a:cubicBezTo>
                    <a:pt x="197" y="42"/>
                    <a:pt x="248" y="84"/>
                    <a:pt x="248" y="145"/>
                  </a:cubicBezTo>
                  <a:cubicBezTo>
                    <a:pt x="248" y="197"/>
                    <a:pt x="197" y="249"/>
                    <a:pt x="145" y="249"/>
                  </a:cubicBezTo>
                  <a:cubicBezTo>
                    <a:pt x="83" y="249"/>
                    <a:pt x="42" y="197"/>
                    <a:pt x="42" y="145"/>
                  </a:cubicBezTo>
                  <a:cubicBezTo>
                    <a:pt x="42" y="84"/>
                    <a:pt x="83" y="42"/>
                    <a:pt x="145" y="42"/>
                  </a:cubicBezTo>
                  <a:close/>
                  <a:moveTo>
                    <a:pt x="145" y="1"/>
                  </a:moveTo>
                  <a:cubicBezTo>
                    <a:pt x="63" y="1"/>
                    <a:pt x="1" y="63"/>
                    <a:pt x="1" y="145"/>
                  </a:cubicBezTo>
                  <a:cubicBezTo>
                    <a:pt x="1" y="217"/>
                    <a:pt x="63" y="279"/>
                    <a:pt x="145" y="279"/>
                  </a:cubicBezTo>
                  <a:cubicBezTo>
                    <a:pt x="228" y="279"/>
                    <a:pt x="290" y="217"/>
                    <a:pt x="290" y="145"/>
                  </a:cubicBezTo>
                  <a:cubicBezTo>
                    <a:pt x="290" y="63"/>
                    <a:pt x="228" y="1"/>
                    <a:pt x="14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6" name="Google Shape;1839;p43"/>
            <p:cNvSpPr/>
            <p:nvPr/>
          </p:nvSpPr>
          <p:spPr>
            <a:xfrm>
              <a:off x="-2187975" y="337924"/>
              <a:ext cx="32892" cy="32892"/>
            </a:xfrm>
            <a:custGeom>
              <a:avLst/>
              <a:gdLst/>
              <a:ahLst/>
              <a:cxnLst/>
              <a:rect l="l" t="t" r="r" b="b"/>
              <a:pathLst>
                <a:path w="290" h="290" extrusionOk="0">
                  <a:moveTo>
                    <a:pt x="145" y="42"/>
                  </a:moveTo>
                  <a:cubicBezTo>
                    <a:pt x="207" y="42"/>
                    <a:pt x="248" y="83"/>
                    <a:pt x="248" y="145"/>
                  </a:cubicBezTo>
                  <a:cubicBezTo>
                    <a:pt x="248" y="197"/>
                    <a:pt x="207" y="248"/>
                    <a:pt x="145" y="248"/>
                  </a:cubicBezTo>
                  <a:cubicBezTo>
                    <a:pt x="94" y="248"/>
                    <a:pt x="42" y="197"/>
                    <a:pt x="42" y="145"/>
                  </a:cubicBezTo>
                  <a:cubicBezTo>
                    <a:pt x="42" y="83"/>
                    <a:pt x="94" y="42"/>
                    <a:pt x="145" y="42"/>
                  </a:cubicBezTo>
                  <a:close/>
                  <a:moveTo>
                    <a:pt x="145" y="1"/>
                  </a:moveTo>
                  <a:cubicBezTo>
                    <a:pt x="73" y="1"/>
                    <a:pt x="0" y="63"/>
                    <a:pt x="0" y="145"/>
                  </a:cubicBezTo>
                  <a:cubicBezTo>
                    <a:pt x="0" y="218"/>
                    <a:pt x="73" y="289"/>
                    <a:pt x="145" y="289"/>
                  </a:cubicBezTo>
                  <a:cubicBezTo>
                    <a:pt x="227" y="289"/>
                    <a:pt x="289" y="218"/>
                    <a:pt x="289" y="145"/>
                  </a:cubicBezTo>
                  <a:cubicBezTo>
                    <a:pt x="289" y="63"/>
                    <a:pt x="227" y="1"/>
                    <a:pt x="14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107" name="Google Shape;1840;p43"/>
          <p:cNvGrpSpPr/>
          <p:nvPr/>
        </p:nvGrpSpPr>
        <p:grpSpPr>
          <a:xfrm rot="-1077081">
            <a:off x="9674696" y="1440624"/>
            <a:ext cx="1352052" cy="1672194"/>
            <a:chOff x="2190574" y="-563600"/>
            <a:chExt cx="1843294" cy="2294616"/>
          </a:xfrm>
        </p:grpSpPr>
        <p:sp>
          <p:nvSpPr>
            <p:cNvPr id="108" name="Google Shape;1841;p43"/>
            <p:cNvSpPr/>
            <p:nvPr/>
          </p:nvSpPr>
          <p:spPr>
            <a:xfrm>
              <a:off x="2190574" y="-563600"/>
              <a:ext cx="1843294" cy="2294616"/>
            </a:xfrm>
            <a:custGeom>
              <a:avLst/>
              <a:gdLst/>
              <a:ahLst/>
              <a:cxnLst/>
              <a:rect l="l" t="t" r="r" b="b"/>
              <a:pathLst>
                <a:path w="37342" h="46485" extrusionOk="0">
                  <a:moveTo>
                    <a:pt x="16937" y="0"/>
                  </a:moveTo>
                  <a:cubicBezTo>
                    <a:pt x="13495" y="0"/>
                    <a:pt x="9717" y="554"/>
                    <a:pt x="10006" y="1519"/>
                  </a:cubicBezTo>
                  <a:cubicBezTo>
                    <a:pt x="10264" y="2286"/>
                    <a:pt x="11335" y="2483"/>
                    <a:pt x="12441" y="2483"/>
                  </a:cubicBezTo>
                  <a:cubicBezTo>
                    <a:pt x="13416" y="2483"/>
                    <a:pt x="14418" y="2330"/>
                    <a:pt x="14916" y="2282"/>
                  </a:cubicBezTo>
                  <a:lnTo>
                    <a:pt x="14916" y="2282"/>
                  </a:lnTo>
                  <a:cubicBezTo>
                    <a:pt x="14658" y="5697"/>
                    <a:pt x="14545" y="13154"/>
                    <a:pt x="14534" y="15568"/>
                  </a:cubicBezTo>
                  <a:cubicBezTo>
                    <a:pt x="14502" y="15562"/>
                    <a:pt x="14464" y="15559"/>
                    <a:pt x="14422" y="15559"/>
                  </a:cubicBezTo>
                  <a:cubicBezTo>
                    <a:pt x="13713" y="15559"/>
                    <a:pt x="11707" y="16337"/>
                    <a:pt x="11162" y="16434"/>
                  </a:cubicBezTo>
                  <a:cubicBezTo>
                    <a:pt x="6447" y="17972"/>
                    <a:pt x="2497" y="22015"/>
                    <a:pt x="1156" y="26729"/>
                  </a:cubicBezTo>
                  <a:cubicBezTo>
                    <a:pt x="1" y="31155"/>
                    <a:pt x="743" y="35776"/>
                    <a:pt x="3270" y="40201"/>
                  </a:cubicBezTo>
                  <a:cubicBezTo>
                    <a:pt x="4412" y="42193"/>
                    <a:pt x="10430" y="46484"/>
                    <a:pt x="17331" y="46484"/>
                  </a:cubicBezTo>
                  <a:cubicBezTo>
                    <a:pt x="20899" y="46484"/>
                    <a:pt x="24704" y="45337"/>
                    <a:pt x="28192" y="42130"/>
                  </a:cubicBezTo>
                  <a:cubicBezTo>
                    <a:pt x="31544" y="39045"/>
                    <a:pt x="37341" y="18291"/>
                    <a:pt x="18568" y="15176"/>
                  </a:cubicBezTo>
                  <a:cubicBezTo>
                    <a:pt x="17897" y="11236"/>
                    <a:pt x="18382" y="6419"/>
                    <a:pt x="18568" y="2478"/>
                  </a:cubicBezTo>
                  <a:cubicBezTo>
                    <a:pt x="18671" y="2478"/>
                    <a:pt x="21085" y="2385"/>
                    <a:pt x="21848" y="1808"/>
                  </a:cubicBezTo>
                  <a:cubicBezTo>
                    <a:pt x="23483" y="554"/>
                    <a:pt x="20378" y="0"/>
                    <a:pt x="1693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9" name="Google Shape;1842;p43"/>
            <p:cNvSpPr/>
            <p:nvPr/>
          </p:nvSpPr>
          <p:spPr>
            <a:xfrm>
              <a:off x="2351990" y="489306"/>
              <a:ext cx="1304059" cy="1061689"/>
            </a:xfrm>
            <a:custGeom>
              <a:avLst/>
              <a:gdLst/>
              <a:ahLst/>
              <a:cxnLst/>
              <a:rect l="l" t="t" r="r" b="b"/>
              <a:pathLst>
                <a:path w="26418" h="21508" extrusionOk="0">
                  <a:moveTo>
                    <a:pt x="14653" y="0"/>
                  </a:moveTo>
                  <a:cubicBezTo>
                    <a:pt x="12926" y="0"/>
                    <a:pt x="12072" y="1923"/>
                    <a:pt x="9934" y="1923"/>
                  </a:cubicBezTo>
                  <a:cubicBezTo>
                    <a:pt x="9908" y="1925"/>
                    <a:pt x="9882" y="1926"/>
                    <a:pt x="9855" y="1926"/>
                  </a:cubicBezTo>
                  <a:cubicBezTo>
                    <a:pt x="8686" y="1926"/>
                    <a:pt x="6051" y="523"/>
                    <a:pt x="4093" y="523"/>
                  </a:cubicBezTo>
                  <a:cubicBezTo>
                    <a:pt x="3084" y="523"/>
                    <a:pt x="2254" y="896"/>
                    <a:pt x="1898" y="2026"/>
                  </a:cubicBezTo>
                  <a:cubicBezTo>
                    <a:pt x="1898" y="2139"/>
                    <a:pt x="1269" y="3409"/>
                    <a:pt x="1269" y="3512"/>
                  </a:cubicBezTo>
                  <a:cubicBezTo>
                    <a:pt x="0" y="7101"/>
                    <a:pt x="206" y="12176"/>
                    <a:pt x="2001" y="15560"/>
                  </a:cubicBezTo>
                  <a:cubicBezTo>
                    <a:pt x="4150" y="19743"/>
                    <a:pt x="8980" y="21508"/>
                    <a:pt x="13447" y="21508"/>
                  </a:cubicBezTo>
                  <a:cubicBezTo>
                    <a:pt x="13827" y="21508"/>
                    <a:pt x="14203" y="21495"/>
                    <a:pt x="14576" y="21470"/>
                  </a:cubicBezTo>
                  <a:cubicBezTo>
                    <a:pt x="19867" y="21161"/>
                    <a:pt x="22931" y="19480"/>
                    <a:pt x="25148" y="14941"/>
                  </a:cubicBezTo>
                  <a:cubicBezTo>
                    <a:pt x="26211" y="12826"/>
                    <a:pt x="26418" y="9433"/>
                    <a:pt x="25778" y="7101"/>
                  </a:cubicBezTo>
                  <a:cubicBezTo>
                    <a:pt x="25252" y="5307"/>
                    <a:pt x="24086" y="1717"/>
                    <a:pt x="22508" y="448"/>
                  </a:cubicBezTo>
                  <a:cubicBezTo>
                    <a:pt x="21453" y="1351"/>
                    <a:pt x="20517" y="1729"/>
                    <a:pt x="19586" y="1729"/>
                  </a:cubicBezTo>
                  <a:cubicBezTo>
                    <a:pt x="18561" y="1729"/>
                    <a:pt x="17543" y="1270"/>
                    <a:pt x="16381" y="551"/>
                  </a:cubicBezTo>
                  <a:cubicBezTo>
                    <a:pt x="15702" y="155"/>
                    <a:pt x="15142" y="0"/>
                    <a:pt x="1465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10" name="Google Shape;1843;p43"/>
            <p:cNvSpPr/>
            <p:nvPr/>
          </p:nvSpPr>
          <p:spPr>
            <a:xfrm>
              <a:off x="2408510" y="489306"/>
              <a:ext cx="1159426" cy="344254"/>
            </a:xfrm>
            <a:custGeom>
              <a:avLst/>
              <a:gdLst/>
              <a:ahLst/>
              <a:cxnLst/>
              <a:rect l="l" t="t" r="r" b="b"/>
              <a:pathLst>
                <a:path w="23488" h="6974" extrusionOk="0">
                  <a:moveTo>
                    <a:pt x="13508" y="0"/>
                  </a:moveTo>
                  <a:cubicBezTo>
                    <a:pt x="11781" y="0"/>
                    <a:pt x="10927" y="1923"/>
                    <a:pt x="8789" y="1923"/>
                  </a:cubicBezTo>
                  <a:cubicBezTo>
                    <a:pt x="8763" y="1925"/>
                    <a:pt x="8737" y="1926"/>
                    <a:pt x="8710" y="1926"/>
                  </a:cubicBezTo>
                  <a:cubicBezTo>
                    <a:pt x="7541" y="1926"/>
                    <a:pt x="4906" y="523"/>
                    <a:pt x="2948" y="523"/>
                  </a:cubicBezTo>
                  <a:cubicBezTo>
                    <a:pt x="1939" y="523"/>
                    <a:pt x="1109" y="896"/>
                    <a:pt x="753" y="2026"/>
                  </a:cubicBezTo>
                  <a:cubicBezTo>
                    <a:pt x="753" y="2139"/>
                    <a:pt x="124" y="3409"/>
                    <a:pt x="124" y="3512"/>
                  </a:cubicBezTo>
                  <a:cubicBezTo>
                    <a:pt x="83" y="3625"/>
                    <a:pt x="42" y="3749"/>
                    <a:pt x="0" y="3872"/>
                  </a:cubicBezTo>
                  <a:cubicBezTo>
                    <a:pt x="475" y="4853"/>
                    <a:pt x="1341" y="5667"/>
                    <a:pt x="2373" y="6039"/>
                  </a:cubicBezTo>
                  <a:cubicBezTo>
                    <a:pt x="2716" y="6163"/>
                    <a:pt x="3132" y="6313"/>
                    <a:pt x="3528" y="6313"/>
                  </a:cubicBezTo>
                  <a:cubicBezTo>
                    <a:pt x="3692" y="6313"/>
                    <a:pt x="3852" y="6288"/>
                    <a:pt x="4003" y="6224"/>
                  </a:cubicBezTo>
                  <a:cubicBezTo>
                    <a:pt x="4467" y="6029"/>
                    <a:pt x="4879" y="5616"/>
                    <a:pt x="5302" y="5337"/>
                  </a:cubicBezTo>
                  <a:cubicBezTo>
                    <a:pt x="6356" y="4625"/>
                    <a:pt x="7626" y="3902"/>
                    <a:pt x="8948" y="3902"/>
                  </a:cubicBezTo>
                  <a:cubicBezTo>
                    <a:pt x="8985" y="3902"/>
                    <a:pt x="9021" y="3903"/>
                    <a:pt x="9057" y="3904"/>
                  </a:cubicBezTo>
                  <a:cubicBezTo>
                    <a:pt x="10470" y="3955"/>
                    <a:pt x="11667" y="4564"/>
                    <a:pt x="12812" y="5337"/>
                  </a:cubicBezTo>
                  <a:cubicBezTo>
                    <a:pt x="13895" y="6066"/>
                    <a:pt x="15231" y="6973"/>
                    <a:pt x="16598" y="6973"/>
                  </a:cubicBezTo>
                  <a:cubicBezTo>
                    <a:pt x="16663" y="6973"/>
                    <a:pt x="16728" y="6971"/>
                    <a:pt x="16794" y="6967"/>
                  </a:cubicBezTo>
                  <a:cubicBezTo>
                    <a:pt x="18268" y="6864"/>
                    <a:pt x="19022" y="5543"/>
                    <a:pt x="20156" y="4791"/>
                  </a:cubicBezTo>
                  <a:cubicBezTo>
                    <a:pt x="21229" y="4089"/>
                    <a:pt x="22343" y="3810"/>
                    <a:pt x="23488" y="3801"/>
                  </a:cubicBezTo>
                  <a:cubicBezTo>
                    <a:pt x="22921" y="2439"/>
                    <a:pt x="22199" y="1119"/>
                    <a:pt x="21363" y="448"/>
                  </a:cubicBezTo>
                  <a:cubicBezTo>
                    <a:pt x="20308" y="1351"/>
                    <a:pt x="19372" y="1729"/>
                    <a:pt x="18441" y="1729"/>
                  </a:cubicBezTo>
                  <a:cubicBezTo>
                    <a:pt x="17416" y="1729"/>
                    <a:pt x="16398" y="1270"/>
                    <a:pt x="15236" y="551"/>
                  </a:cubicBezTo>
                  <a:cubicBezTo>
                    <a:pt x="14557" y="155"/>
                    <a:pt x="13997" y="0"/>
                    <a:pt x="1350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11" name="Google Shape;1844;p43"/>
            <p:cNvSpPr/>
            <p:nvPr/>
          </p:nvSpPr>
          <p:spPr>
            <a:xfrm>
              <a:off x="2414088" y="1118829"/>
              <a:ext cx="1212935" cy="432169"/>
            </a:xfrm>
            <a:custGeom>
              <a:avLst/>
              <a:gdLst/>
              <a:ahLst/>
              <a:cxnLst/>
              <a:rect l="l" t="t" r="r" b="b"/>
              <a:pathLst>
                <a:path w="24572" h="8755" extrusionOk="0">
                  <a:moveTo>
                    <a:pt x="10308" y="1"/>
                  </a:moveTo>
                  <a:cubicBezTo>
                    <a:pt x="10301" y="1"/>
                    <a:pt x="10293" y="1"/>
                    <a:pt x="10285" y="1"/>
                  </a:cubicBezTo>
                  <a:cubicBezTo>
                    <a:pt x="8717" y="11"/>
                    <a:pt x="7294" y="1208"/>
                    <a:pt x="5767" y="1528"/>
                  </a:cubicBezTo>
                  <a:cubicBezTo>
                    <a:pt x="5023" y="1691"/>
                    <a:pt x="4230" y="1787"/>
                    <a:pt x="3436" y="1787"/>
                  </a:cubicBezTo>
                  <a:cubicBezTo>
                    <a:pt x="2480" y="1787"/>
                    <a:pt x="1524" y="1648"/>
                    <a:pt x="651" y="1321"/>
                  </a:cubicBezTo>
                  <a:cubicBezTo>
                    <a:pt x="434" y="1239"/>
                    <a:pt x="218" y="1146"/>
                    <a:pt x="1" y="1043"/>
                  </a:cubicBezTo>
                  <a:lnTo>
                    <a:pt x="1" y="1043"/>
                  </a:lnTo>
                  <a:cubicBezTo>
                    <a:pt x="207" y="1661"/>
                    <a:pt x="454" y="2260"/>
                    <a:pt x="743" y="2807"/>
                  </a:cubicBezTo>
                  <a:cubicBezTo>
                    <a:pt x="2892" y="6990"/>
                    <a:pt x="7722" y="8755"/>
                    <a:pt x="12189" y="8755"/>
                  </a:cubicBezTo>
                  <a:cubicBezTo>
                    <a:pt x="12569" y="8755"/>
                    <a:pt x="12945" y="8742"/>
                    <a:pt x="13318" y="8717"/>
                  </a:cubicBezTo>
                  <a:cubicBezTo>
                    <a:pt x="18609" y="8408"/>
                    <a:pt x="21673" y="6727"/>
                    <a:pt x="23890" y="2188"/>
                  </a:cubicBezTo>
                  <a:cubicBezTo>
                    <a:pt x="24179" y="1600"/>
                    <a:pt x="24406" y="909"/>
                    <a:pt x="24571" y="176"/>
                  </a:cubicBezTo>
                  <a:lnTo>
                    <a:pt x="24571" y="176"/>
                  </a:lnTo>
                  <a:cubicBezTo>
                    <a:pt x="24396" y="238"/>
                    <a:pt x="24221" y="320"/>
                    <a:pt x="24046" y="403"/>
                  </a:cubicBezTo>
                  <a:cubicBezTo>
                    <a:pt x="22560" y="1156"/>
                    <a:pt x="21188" y="2342"/>
                    <a:pt x="19569" y="2807"/>
                  </a:cubicBezTo>
                  <a:cubicBezTo>
                    <a:pt x="19025" y="2966"/>
                    <a:pt x="18484" y="3041"/>
                    <a:pt x="17950" y="3041"/>
                  </a:cubicBezTo>
                  <a:cubicBezTo>
                    <a:pt x="16894" y="3041"/>
                    <a:pt x="15862" y="2750"/>
                    <a:pt x="14875" y="2250"/>
                  </a:cubicBezTo>
                  <a:cubicBezTo>
                    <a:pt x="14122" y="1868"/>
                    <a:pt x="13410" y="1425"/>
                    <a:pt x="12678" y="1001"/>
                  </a:cubicBezTo>
                  <a:cubicBezTo>
                    <a:pt x="11973" y="583"/>
                    <a:pt x="11156" y="1"/>
                    <a:pt x="1030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12" name="Google Shape;1845;p43"/>
            <p:cNvSpPr/>
            <p:nvPr/>
          </p:nvSpPr>
          <p:spPr>
            <a:xfrm>
              <a:off x="2645254" y="841756"/>
              <a:ext cx="212654" cy="197302"/>
            </a:xfrm>
            <a:custGeom>
              <a:avLst/>
              <a:gdLst/>
              <a:ahLst/>
              <a:cxnLst/>
              <a:rect l="l" t="t" r="r" b="b"/>
              <a:pathLst>
                <a:path w="4308" h="3997" extrusionOk="0">
                  <a:moveTo>
                    <a:pt x="2319" y="0"/>
                  </a:moveTo>
                  <a:cubicBezTo>
                    <a:pt x="1466" y="0"/>
                    <a:pt x="605" y="873"/>
                    <a:pt x="362" y="1684"/>
                  </a:cubicBezTo>
                  <a:cubicBezTo>
                    <a:pt x="1" y="2901"/>
                    <a:pt x="1197" y="3870"/>
                    <a:pt x="2291" y="3984"/>
                  </a:cubicBezTo>
                  <a:cubicBezTo>
                    <a:pt x="2367" y="3993"/>
                    <a:pt x="2442" y="3997"/>
                    <a:pt x="2514" y="3997"/>
                  </a:cubicBezTo>
                  <a:cubicBezTo>
                    <a:pt x="3752" y="3997"/>
                    <a:pt x="4308" y="2784"/>
                    <a:pt x="3879" y="1663"/>
                  </a:cubicBezTo>
                  <a:cubicBezTo>
                    <a:pt x="3766" y="1158"/>
                    <a:pt x="3519" y="683"/>
                    <a:pt x="3209" y="384"/>
                  </a:cubicBezTo>
                  <a:cubicBezTo>
                    <a:pt x="2933" y="113"/>
                    <a:pt x="2626" y="0"/>
                    <a:pt x="231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13" name="Google Shape;1846;p43"/>
            <p:cNvSpPr/>
            <p:nvPr/>
          </p:nvSpPr>
          <p:spPr>
            <a:xfrm>
              <a:off x="3058222" y="951341"/>
              <a:ext cx="198092" cy="178248"/>
            </a:xfrm>
            <a:custGeom>
              <a:avLst/>
              <a:gdLst/>
              <a:ahLst/>
              <a:cxnLst/>
              <a:rect l="l" t="t" r="r" b="b"/>
              <a:pathLst>
                <a:path w="4013" h="3611" extrusionOk="0">
                  <a:moveTo>
                    <a:pt x="2239" y="0"/>
                  </a:moveTo>
                  <a:cubicBezTo>
                    <a:pt x="1413" y="0"/>
                    <a:pt x="403" y="568"/>
                    <a:pt x="217" y="1414"/>
                  </a:cubicBezTo>
                  <a:cubicBezTo>
                    <a:pt x="1" y="2373"/>
                    <a:pt x="650" y="3208"/>
                    <a:pt x="1517" y="3518"/>
                  </a:cubicBezTo>
                  <a:cubicBezTo>
                    <a:pt x="1697" y="3581"/>
                    <a:pt x="1875" y="3610"/>
                    <a:pt x="2046" y="3610"/>
                  </a:cubicBezTo>
                  <a:cubicBezTo>
                    <a:pt x="2798" y="3610"/>
                    <a:pt x="3434" y="3048"/>
                    <a:pt x="3652" y="2301"/>
                  </a:cubicBezTo>
                  <a:cubicBezTo>
                    <a:pt x="3683" y="2207"/>
                    <a:pt x="3693" y="2115"/>
                    <a:pt x="3703" y="2033"/>
                  </a:cubicBezTo>
                  <a:cubicBezTo>
                    <a:pt x="4013" y="1155"/>
                    <a:pt x="3456" y="0"/>
                    <a:pt x="223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14" name="Google Shape;1847;p43"/>
            <p:cNvSpPr/>
            <p:nvPr/>
          </p:nvSpPr>
          <p:spPr>
            <a:xfrm>
              <a:off x="3394777" y="811250"/>
              <a:ext cx="172670" cy="131798"/>
            </a:xfrm>
            <a:custGeom>
              <a:avLst/>
              <a:gdLst/>
              <a:ahLst/>
              <a:cxnLst/>
              <a:rect l="l" t="t" r="r" b="b"/>
              <a:pathLst>
                <a:path w="3498" h="2670" extrusionOk="0">
                  <a:moveTo>
                    <a:pt x="1892" y="0"/>
                  </a:moveTo>
                  <a:cubicBezTo>
                    <a:pt x="1444" y="0"/>
                    <a:pt x="965" y="203"/>
                    <a:pt x="692" y="507"/>
                  </a:cubicBezTo>
                  <a:cubicBezTo>
                    <a:pt x="1" y="1270"/>
                    <a:pt x="651" y="2477"/>
                    <a:pt x="1568" y="2652"/>
                  </a:cubicBezTo>
                  <a:cubicBezTo>
                    <a:pt x="1642" y="2665"/>
                    <a:pt x="1711" y="2670"/>
                    <a:pt x="1779" y="2670"/>
                  </a:cubicBezTo>
                  <a:cubicBezTo>
                    <a:pt x="1826" y="2670"/>
                    <a:pt x="1873" y="2667"/>
                    <a:pt x="1919" y="2663"/>
                  </a:cubicBezTo>
                  <a:cubicBezTo>
                    <a:pt x="1948" y="2665"/>
                    <a:pt x="1976" y="2667"/>
                    <a:pt x="2005" y="2667"/>
                  </a:cubicBezTo>
                  <a:cubicBezTo>
                    <a:pt x="2584" y="2667"/>
                    <a:pt x="3144" y="2183"/>
                    <a:pt x="3301" y="1641"/>
                  </a:cubicBezTo>
                  <a:cubicBezTo>
                    <a:pt x="3498" y="940"/>
                    <a:pt x="2951" y="332"/>
                    <a:pt x="2352" y="84"/>
                  </a:cubicBezTo>
                  <a:cubicBezTo>
                    <a:pt x="2210" y="27"/>
                    <a:pt x="2053" y="0"/>
                    <a:pt x="189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15" name="Google Shape;1848;p43"/>
            <p:cNvSpPr/>
            <p:nvPr/>
          </p:nvSpPr>
          <p:spPr>
            <a:xfrm>
              <a:off x="3340824" y="1041971"/>
              <a:ext cx="109437" cy="103464"/>
            </a:xfrm>
            <a:custGeom>
              <a:avLst/>
              <a:gdLst/>
              <a:ahLst/>
              <a:cxnLst/>
              <a:rect l="l" t="t" r="r" b="b"/>
              <a:pathLst>
                <a:path w="2217" h="2096" extrusionOk="0">
                  <a:moveTo>
                    <a:pt x="1354" y="1"/>
                  </a:moveTo>
                  <a:cubicBezTo>
                    <a:pt x="1230" y="1"/>
                    <a:pt x="1105" y="25"/>
                    <a:pt x="990" y="73"/>
                  </a:cubicBezTo>
                  <a:cubicBezTo>
                    <a:pt x="919" y="103"/>
                    <a:pt x="846" y="135"/>
                    <a:pt x="774" y="176"/>
                  </a:cubicBezTo>
                  <a:cubicBezTo>
                    <a:pt x="762" y="175"/>
                    <a:pt x="750" y="175"/>
                    <a:pt x="738" y="175"/>
                  </a:cubicBezTo>
                  <a:cubicBezTo>
                    <a:pt x="586" y="175"/>
                    <a:pt x="437" y="240"/>
                    <a:pt x="341" y="403"/>
                  </a:cubicBezTo>
                  <a:cubicBezTo>
                    <a:pt x="289" y="485"/>
                    <a:pt x="258" y="568"/>
                    <a:pt x="227" y="660"/>
                  </a:cubicBezTo>
                  <a:cubicBezTo>
                    <a:pt x="165" y="733"/>
                    <a:pt x="114" y="825"/>
                    <a:pt x="83" y="919"/>
                  </a:cubicBezTo>
                  <a:cubicBezTo>
                    <a:pt x="0" y="1135"/>
                    <a:pt x="73" y="1393"/>
                    <a:pt x="227" y="1558"/>
                  </a:cubicBezTo>
                  <a:cubicBezTo>
                    <a:pt x="238" y="1568"/>
                    <a:pt x="238" y="1579"/>
                    <a:pt x="238" y="1589"/>
                  </a:cubicBezTo>
                  <a:cubicBezTo>
                    <a:pt x="382" y="1909"/>
                    <a:pt x="754" y="2084"/>
                    <a:pt x="1084" y="2095"/>
                  </a:cubicBezTo>
                  <a:cubicBezTo>
                    <a:pt x="1097" y="2095"/>
                    <a:pt x="1111" y="2095"/>
                    <a:pt x="1124" y="2095"/>
                  </a:cubicBezTo>
                  <a:cubicBezTo>
                    <a:pt x="1889" y="2095"/>
                    <a:pt x="2217" y="1237"/>
                    <a:pt x="2115" y="589"/>
                  </a:cubicBezTo>
                  <a:cubicBezTo>
                    <a:pt x="2054" y="198"/>
                    <a:pt x="1709" y="1"/>
                    <a:pt x="135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16" name="Google Shape;1849;p43"/>
            <p:cNvSpPr/>
            <p:nvPr/>
          </p:nvSpPr>
          <p:spPr>
            <a:xfrm>
              <a:off x="2903914" y="790764"/>
              <a:ext cx="109437" cy="103168"/>
            </a:xfrm>
            <a:custGeom>
              <a:avLst/>
              <a:gdLst/>
              <a:ahLst/>
              <a:cxnLst/>
              <a:rect l="l" t="t" r="r" b="b"/>
              <a:pathLst>
                <a:path w="2217" h="2090" extrusionOk="0">
                  <a:moveTo>
                    <a:pt x="1341" y="0"/>
                  </a:moveTo>
                  <a:cubicBezTo>
                    <a:pt x="1222" y="0"/>
                    <a:pt x="1102" y="22"/>
                    <a:pt x="991" y="66"/>
                  </a:cubicBezTo>
                  <a:cubicBezTo>
                    <a:pt x="919" y="97"/>
                    <a:pt x="847" y="138"/>
                    <a:pt x="775" y="179"/>
                  </a:cubicBezTo>
                  <a:cubicBezTo>
                    <a:pt x="755" y="177"/>
                    <a:pt x="735" y="175"/>
                    <a:pt x="715" y="175"/>
                  </a:cubicBezTo>
                  <a:cubicBezTo>
                    <a:pt x="571" y="175"/>
                    <a:pt x="432" y="243"/>
                    <a:pt x="342" y="406"/>
                  </a:cubicBezTo>
                  <a:cubicBezTo>
                    <a:pt x="290" y="489"/>
                    <a:pt x="248" y="571"/>
                    <a:pt x="218" y="654"/>
                  </a:cubicBezTo>
                  <a:cubicBezTo>
                    <a:pt x="166" y="736"/>
                    <a:pt x="115" y="819"/>
                    <a:pt x="83" y="922"/>
                  </a:cubicBezTo>
                  <a:cubicBezTo>
                    <a:pt x="1" y="1128"/>
                    <a:pt x="63" y="1396"/>
                    <a:pt x="228" y="1561"/>
                  </a:cubicBezTo>
                  <a:cubicBezTo>
                    <a:pt x="228" y="1572"/>
                    <a:pt x="228" y="1582"/>
                    <a:pt x="238" y="1593"/>
                  </a:cubicBezTo>
                  <a:cubicBezTo>
                    <a:pt x="383" y="1912"/>
                    <a:pt x="743" y="2077"/>
                    <a:pt x="1084" y="2088"/>
                  </a:cubicBezTo>
                  <a:cubicBezTo>
                    <a:pt x="1102" y="2089"/>
                    <a:pt x="1120" y="2089"/>
                    <a:pt x="1137" y="2089"/>
                  </a:cubicBezTo>
                  <a:cubicBezTo>
                    <a:pt x="1884" y="2089"/>
                    <a:pt x="2217" y="1237"/>
                    <a:pt x="2116" y="592"/>
                  </a:cubicBezTo>
                  <a:cubicBezTo>
                    <a:pt x="2046" y="198"/>
                    <a:pt x="1698" y="0"/>
                    <a:pt x="134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17" name="Google Shape;1850;p43"/>
            <p:cNvSpPr/>
            <p:nvPr/>
          </p:nvSpPr>
          <p:spPr>
            <a:xfrm>
              <a:off x="2471645" y="922118"/>
              <a:ext cx="109437" cy="103612"/>
            </a:xfrm>
            <a:custGeom>
              <a:avLst/>
              <a:gdLst/>
              <a:ahLst/>
              <a:cxnLst/>
              <a:rect l="l" t="t" r="r" b="b"/>
              <a:pathLst>
                <a:path w="2217" h="2099" extrusionOk="0">
                  <a:moveTo>
                    <a:pt x="1341" y="0"/>
                  </a:moveTo>
                  <a:cubicBezTo>
                    <a:pt x="1222" y="0"/>
                    <a:pt x="1102" y="22"/>
                    <a:pt x="991" y="66"/>
                  </a:cubicBezTo>
                  <a:cubicBezTo>
                    <a:pt x="918" y="97"/>
                    <a:pt x="846" y="138"/>
                    <a:pt x="774" y="179"/>
                  </a:cubicBezTo>
                  <a:cubicBezTo>
                    <a:pt x="754" y="177"/>
                    <a:pt x="734" y="176"/>
                    <a:pt x="714" y="176"/>
                  </a:cubicBezTo>
                  <a:cubicBezTo>
                    <a:pt x="570" y="176"/>
                    <a:pt x="431" y="243"/>
                    <a:pt x="341" y="406"/>
                  </a:cubicBezTo>
                  <a:cubicBezTo>
                    <a:pt x="289" y="489"/>
                    <a:pt x="248" y="571"/>
                    <a:pt x="217" y="654"/>
                  </a:cubicBezTo>
                  <a:cubicBezTo>
                    <a:pt x="166" y="736"/>
                    <a:pt x="114" y="819"/>
                    <a:pt x="83" y="922"/>
                  </a:cubicBezTo>
                  <a:cubicBezTo>
                    <a:pt x="1" y="1128"/>
                    <a:pt x="62" y="1397"/>
                    <a:pt x="227" y="1562"/>
                  </a:cubicBezTo>
                  <a:cubicBezTo>
                    <a:pt x="227" y="1572"/>
                    <a:pt x="227" y="1582"/>
                    <a:pt x="237" y="1593"/>
                  </a:cubicBezTo>
                  <a:cubicBezTo>
                    <a:pt x="382" y="1912"/>
                    <a:pt x="743" y="2077"/>
                    <a:pt x="1083" y="2098"/>
                  </a:cubicBezTo>
                  <a:cubicBezTo>
                    <a:pt x="1097" y="2099"/>
                    <a:pt x="1110" y="2099"/>
                    <a:pt x="1124" y="2099"/>
                  </a:cubicBezTo>
                  <a:cubicBezTo>
                    <a:pt x="1879" y="2099"/>
                    <a:pt x="2216" y="1241"/>
                    <a:pt x="2115" y="592"/>
                  </a:cubicBezTo>
                  <a:cubicBezTo>
                    <a:pt x="2045" y="198"/>
                    <a:pt x="1697" y="0"/>
                    <a:pt x="134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Tree>
    <p:extLst>
      <p:ext uri="{BB962C8B-B14F-4D97-AF65-F5344CB8AC3E}">
        <p14:creationId xmlns:p14="http://schemas.microsoft.com/office/powerpoint/2010/main" val="3404649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31"/>
                                        </p:tgtEl>
                                        <p:attrNameLst>
                                          <p:attrName>style.visibility</p:attrName>
                                        </p:attrNameLst>
                                      </p:cBhvr>
                                      <p:to>
                                        <p:strVal val="visible"/>
                                      </p:to>
                                    </p:set>
                                    <p:animEffect transition="in" filter="wipe(down)">
                                      <p:cBhvr>
                                        <p:cTn id="7" dur="500"/>
                                        <p:tgtEl>
                                          <p:spTgt spid="21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35"/>
                                        </p:tgtEl>
                                        <p:attrNameLst>
                                          <p:attrName>style.visibility</p:attrName>
                                        </p:attrNameLst>
                                      </p:cBhvr>
                                      <p:to>
                                        <p:strVal val="visible"/>
                                      </p:to>
                                    </p:set>
                                    <p:animEffect transition="in" filter="wipe(down)">
                                      <p:cBhvr>
                                        <p:cTn id="10" dur="500"/>
                                        <p:tgtEl>
                                          <p:spTgt spid="213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129"/>
                                        </p:tgtEl>
                                        <p:attrNameLst>
                                          <p:attrName>style.visibility</p:attrName>
                                        </p:attrNameLst>
                                      </p:cBhvr>
                                      <p:to>
                                        <p:strVal val="visible"/>
                                      </p:to>
                                    </p:set>
                                    <p:animEffect transition="in" filter="barn(inVertical)">
                                      <p:cBhvr>
                                        <p:cTn id="15" dur="500"/>
                                        <p:tgtEl>
                                          <p:spTgt spid="212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39"/>
                                        </p:tgtEl>
                                        <p:attrNameLst>
                                          <p:attrName>style.visibility</p:attrName>
                                        </p:attrNameLst>
                                      </p:cBhvr>
                                      <p:to>
                                        <p:strVal val="visible"/>
                                      </p:to>
                                    </p:set>
                                    <p:animEffect transition="in" filter="barn(inVertical)">
                                      <p:cBhvr>
                                        <p:cTn id="18" dur="500"/>
                                        <p:tgtEl>
                                          <p:spTgt spid="2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 grpId="0" animBg="1"/>
      <p:bldP spid="2131" grpId="0" animBg="1"/>
      <p:bldP spid="2135" grpId="0" animBg="1"/>
      <p:bldP spid="21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953" y="266451"/>
            <a:ext cx="11969127"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06221" y="559559"/>
            <a:ext cx="8802806" cy="584775"/>
          </a:xfrm>
          <a:prstGeom prst="rect">
            <a:avLst/>
          </a:prstGeom>
          <a:noFill/>
        </p:spPr>
        <p:txBody>
          <a:bodyPr wrap="square" rtlCol="0">
            <a:spAutoFit/>
          </a:bodyPr>
          <a:lstStyle/>
          <a:p>
            <a:r>
              <a:rPr lang="vi-VN" sz="3200" dirty="0">
                <a:solidFill>
                  <a:srgbClr val="FFFF00"/>
                </a:solidFill>
                <a:latin typeface="Times New Roman" panose="02020603050405020304" pitchFamily="18" charset="0"/>
                <a:cs typeface="Times New Roman" panose="02020603050405020304" pitchFamily="18" charset="0"/>
              </a:rPr>
              <a:t>Bài 2: An toàn trong phòng thực hành (Tiết 2)</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41444" y="1175832"/>
            <a:ext cx="9949218" cy="523220"/>
          </a:xfrm>
          <a:prstGeom prst="rect">
            <a:avLst/>
          </a:prstGeom>
          <a:noFill/>
        </p:spPr>
        <p:txBody>
          <a:bodyPr wrap="square" rtlCol="0">
            <a:spAutoFit/>
          </a:bodyPr>
          <a:lstStyle/>
          <a:p>
            <a:r>
              <a:rPr lang="vi-VN" sz="2800" dirty="0">
                <a:solidFill>
                  <a:srgbClr val="FFFF00"/>
                </a:solidFill>
                <a:latin typeface="Times New Roman" panose="02020603050405020304" pitchFamily="18" charset="0"/>
                <a:cs typeface="Times New Roman" panose="02020603050405020304" pitchFamily="18" charset="0"/>
              </a:rPr>
              <a:t>III. Một số quy định an toàn trong phòng thực hành.</a:t>
            </a:r>
            <a:endParaRPr lang="en-US" sz="2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772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0602" y="211074"/>
            <a:ext cx="11482439" cy="461665"/>
          </a:xfrm>
          <a:prstGeom prst="rect">
            <a:avLst/>
          </a:prstGeom>
          <a:noFill/>
        </p:spPr>
        <p:txBody>
          <a:bodyPr wrap="none" rtlCol="0">
            <a:spAutoFit/>
          </a:bodyPr>
          <a:lstStyle/>
          <a:p>
            <a:r>
              <a:rPr lang="vi-VN" sz="2400" dirty="0">
                <a:solidFill>
                  <a:srgbClr val="C00000"/>
                </a:solidFill>
              </a:rPr>
              <a:t>Sắp xếp các tình huống dưới đây vào hai cột ‘ </a:t>
            </a:r>
            <a:r>
              <a:rPr lang="vi-VN" sz="2400" dirty="0">
                <a:solidFill>
                  <a:srgbClr val="0070C0"/>
                </a:solidFill>
              </a:rPr>
              <a:t>AN TOÀN </a:t>
            </a:r>
            <a:r>
              <a:rPr lang="vi-VN" sz="2400" dirty="0">
                <a:solidFill>
                  <a:srgbClr val="C00000"/>
                </a:solidFill>
              </a:rPr>
              <a:t>‘ và ‘ </a:t>
            </a:r>
            <a:r>
              <a:rPr lang="vi-VN" sz="2400" dirty="0">
                <a:solidFill>
                  <a:srgbClr val="FF0000"/>
                </a:solidFill>
              </a:rPr>
              <a:t>KHÔNG AN TOÀN </a:t>
            </a:r>
            <a:r>
              <a:rPr lang="vi-VN" sz="2400" dirty="0">
                <a:solidFill>
                  <a:srgbClr val="C00000"/>
                </a:solidFill>
              </a:rPr>
              <a:t>‘ </a:t>
            </a:r>
            <a:endParaRPr lang="en-US" sz="2400" dirty="0">
              <a:solidFill>
                <a:srgbClr val="C00000"/>
              </a:solidFill>
            </a:endParaRPr>
          </a:p>
        </p:txBody>
      </p:sp>
      <p:pic>
        <p:nvPicPr>
          <p:cNvPr id="3" name="Picture 2"/>
          <p:cNvPicPr>
            <a:picLocks noChangeAspect="1"/>
          </p:cNvPicPr>
          <p:nvPr/>
        </p:nvPicPr>
        <p:blipFill>
          <a:blip r:embed="rId4"/>
          <a:stretch>
            <a:fillRect/>
          </a:stretch>
        </p:blipFill>
        <p:spPr>
          <a:xfrm>
            <a:off x="0" y="0"/>
            <a:ext cx="890602" cy="1345479"/>
          </a:xfrm>
          <a:prstGeom prst="rect">
            <a:avLst/>
          </a:prstGeom>
        </p:spPr>
      </p:pic>
      <p:sp>
        <p:nvSpPr>
          <p:cNvPr id="4" name="TextBox 3"/>
          <p:cNvSpPr txBox="1"/>
          <p:nvPr/>
        </p:nvSpPr>
        <p:spPr>
          <a:xfrm>
            <a:off x="247825" y="1500894"/>
            <a:ext cx="11944175" cy="4893647"/>
          </a:xfrm>
          <a:prstGeom prst="rect">
            <a:avLst/>
          </a:prstGeom>
          <a:noFill/>
        </p:spPr>
        <p:txBody>
          <a:bodyPr wrap="square" rtlCol="0">
            <a:spAutoFit/>
          </a:bodyPr>
          <a:lstStyle/>
          <a:p>
            <a:pPr marL="342900" indent="-342900">
              <a:buAutoNum type="arabicPeriod"/>
            </a:pPr>
            <a:r>
              <a:rPr lang="vi-VN" sz="2400" dirty="0">
                <a:solidFill>
                  <a:schemeClr val="bg1">
                    <a:lumMod val="10000"/>
                  </a:schemeClr>
                </a:solidFill>
              </a:rPr>
              <a:t> Ngửi hoặc nếm để tìm hiểu xem hóa chất có mùi, vị lạ không.</a:t>
            </a:r>
          </a:p>
          <a:p>
            <a:pPr marL="342900" indent="-342900">
              <a:buAutoNum type="arabicPeriod"/>
            </a:pPr>
            <a:r>
              <a:rPr lang="vi-VN" sz="2400" dirty="0">
                <a:solidFill>
                  <a:schemeClr val="bg1">
                    <a:lumMod val="10000"/>
                  </a:schemeClr>
                </a:solidFill>
              </a:rPr>
              <a:t> Dùng tay để kiểm tra mức độ nóng của vật khi đang đun.</a:t>
            </a:r>
          </a:p>
          <a:p>
            <a:pPr marL="342900" indent="-342900">
              <a:buAutoNum type="arabicPeriod"/>
            </a:pPr>
            <a:r>
              <a:rPr lang="vi-VN" sz="2400" dirty="0">
                <a:solidFill>
                  <a:schemeClr val="bg1">
                    <a:lumMod val="10000"/>
                  </a:schemeClr>
                </a:solidFill>
              </a:rPr>
              <a:t> Luôn rửa tay bằng xà phòng khi chạm vào thực vật hoặc động vật.</a:t>
            </a:r>
          </a:p>
          <a:p>
            <a:pPr marL="342900" indent="-342900">
              <a:buAutoNum type="arabicPeriod"/>
            </a:pPr>
            <a:r>
              <a:rPr lang="vi-VN" sz="2400" dirty="0">
                <a:solidFill>
                  <a:schemeClr val="bg1">
                    <a:lumMod val="10000"/>
                  </a:schemeClr>
                </a:solidFill>
              </a:rPr>
              <a:t> Tự ý tiến hành thí nghiệm khi không có người hướng dẫn.</a:t>
            </a:r>
          </a:p>
          <a:p>
            <a:pPr marL="342900" indent="-342900">
              <a:buAutoNum type="arabicPeriod"/>
            </a:pPr>
            <a:r>
              <a:rPr lang="vi-VN" sz="2400" dirty="0">
                <a:solidFill>
                  <a:schemeClr val="bg1">
                    <a:lumMod val="10000"/>
                  </a:schemeClr>
                </a:solidFill>
              </a:rPr>
              <a:t> Khi gặp sự cố nguy hiểm trong phòng thí nghiệm nhờ bạn xử lí hộ.</a:t>
            </a:r>
          </a:p>
          <a:p>
            <a:pPr marL="342900" indent="-342900">
              <a:buAutoNum type="arabicPeriod"/>
            </a:pPr>
            <a:r>
              <a:rPr lang="vi-VN" sz="2400" dirty="0">
                <a:solidFill>
                  <a:schemeClr val="bg1">
                    <a:lumMod val="10000"/>
                  </a:schemeClr>
                </a:solidFill>
              </a:rPr>
              <a:t> Đặt tạm bình chứa hóa chất dưới đất khi trên bàn thí nghiệm đã không còn chỗ để.</a:t>
            </a:r>
          </a:p>
          <a:p>
            <a:pPr marL="342900" indent="-342900">
              <a:buAutoNum type="arabicPeriod"/>
            </a:pPr>
            <a:r>
              <a:rPr lang="vi-VN" sz="2400" dirty="0">
                <a:solidFill>
                  <a:schemeClr val="bg1">
                    <a:lumMod val="10000"/>
                  </a:schemeClr>
                </a:solidFill>
              </a:rPr>
              <a:t> Khi đun nóng ống nghiệm, dùng kẹp gỗ để kẹp ống nghiệm và hướng miệng ống nghiệm về phía có người.</a:t>
            </a:r>
          </a:p>
          <a:p>
            <a:pPr marL="342900" indent="-342900">
              <a:buAutoNum type="arabicPeriod"/>
            </a:pPr>
            <a:r>
              <a:rPr lang="vi-VN" sz="2400" dirty="0">
                <a:solidFill>
                  <a:schemeClr val="bg1">
                    <a:lumMod val="10000"/>
                  </a:schemeClr>
                </a:solidFill>
              </a:rPr>
              <a:t> Dọn dẹp và cất thiết bị sau khi hoàn thành thí nghiệm. Bỏ chất thải thí nghiệm vào đúng nơi qui định.</a:t>
            </a:r>
          </a:p>
          <a:p>
            <a:pPr marL="342900" indent="-342900">
              <a:buAutoNum type="arabicPeriod"/>
            </a:pPr>
            <a:r>
              <a:rPr lang="vi-VN" sz="2400" dirty="0">
                <a:solidFill>
                  <a:schemeClr val="bg1">
                    <a:lumMod val="10000"/>
                  </a:schemeClr>
                </a:solidFill>
              </a:rPr>
              <a:t> Đọc kĩ nhãn ghi trên mỗi lọ đựng hóa chất.Cẩn thận khi làm thí nghiệm với các hóa chất có tính ăn mòn. Rửa tay kĩ sau khi xử lí hóa chất.</a:t>
            </a:r>
          </a:p>
          <a:p>
            <a:pPr marL="342900" indent="-342900">
              <a:buAutoNum type="arabicPeriod"/>
            </a:pPr>
            <a:r>
              <a:rPr lang="vi-VN" sz="2400" dirty="0">
                <a:solidFill>
                  <a:schemeClr val="bg1">
                    <a:lumMod val="10000"/>
                  </a:schemeClr>
                </a:solidFill>
              </a:rPr>
              <a:t>  Ăn uống trong phòng thí nghiệm.</a:t>
            </a:r>
          </a:p>
        </p:txBody>
      </p:sp>
      <p:sp>
        <p:nvSpPr>
          <p:cNvPr id="6" name="TextBox 5"/>
          <p:cNvSpPr txBox="1"/>
          <p:nvPr/>
        </p:nvSpPr>
        <p:spPr>
          <a:xfrm>
            <a:off x="247824" y="1500895"/>
            <a:ext cx="11944175" cy="4893647"/>
          </a:xfrm>
          <a:prstGeom prst="rect">
            <a:avLst/>
          </a:prstGeom>
          <a:noFill/>
        </p:spPr>
        <p:txBody>
          <a:bodyPr wrap="square" rtlCol="0">
            <a:spAutoFit/>
          </a:bodyPr>
          <a:lstStyle/>
          <a:p>
            <a:pPr marL="342900" indent="-342900">
              <a:buAutoNum type="arabicPeriod"/>
            </a:pPr>
            <a:r>
              <a:rPr lang="vi-VN" sz="2400" dirty="0">
                <a:solidFill>
                  <a:srgbClr val="FF0000"/>
                </a:solidFill>
              </a:rPr>
              <a:t> Ngửi hoặc nếm để tìm hiểu xem hóa chất có mùi, vị lạ không.</a:t>
            </a:r>
          </a:p>
          <a:p>
            <a:pPr marL="342900" indent="-342900">
              <a:buAutoNum type="arabicPeriod"/>
            </a:pPr>
            <a:r>
              <a:rPr lang="vi-VN" sz="2400" dirty="0">
                <a:solidFill>
                  <a:srgbClr val="FF0000"/>
                </a:solidFill>
              </a:rPr>
              <a:t> Dùng tay để kiểm tra mức độ nóng của vật khi đang đun.</a:t>
            </a:r>
          </a:p>
          <a:p>
            <a:pPr marL="342900" indent="-342900">
              <a:buAutoNum type="arabicPeriod"/>
            </a:pPr>
            <a:r>
              <a:rPr lang="vi-VN" sz="2400" dirty="0"/>
              <a:t> Luôn rửa tay bằng xà phòng khi chạm vào thực vật hoặc động vật.</a:t>
            </a:r>
          </a:p>
          <a:p>
            <a:pPr marL="342900" indent="-342900">
              <a:buAutoNum type="arabicPeriod"/>
            </a:pPr>
            <a:r>
              <a:rPr lang="vi-VN" sz="2400" dirty="0">
                <a:solidFill>
                  <a:srgbClr val="FF0000"/>
                </a:solidFill>
              </a:rPr>
              <a:t> Tự ý tiến hành thí nghiệm khi không có người hướng dẫn.</a:t>
            </a:r>
          </a:p>
          <a:p>
            <a:pPr marL="342900" indent="-342900">
              <a:buAutoNum type="arabicPeriod"/>
            </a:pPr>
            <a:r>
              <a:rPr lang="vi-VN" sz="2400" dirty="0">
                <a:solidFill>
                  <a:srgbClr val="FF0000"/>
                </a:solidFill>
              </a:rPr>
              <a:t> Khi gặp sự cố nguy hiểm trong phòng thí nghiệm nhờ bạn xử lí hộ.</a:t>
            </a:r>
          </a:p>
          <a:p>
            <a:pPr marL="342900" indent="-342900">
              <a:buAutoNum type="arabicPeriod"/>
            </a:pPr>
            <a:r>
              <a:rPr lang="vi-VN" sz="2400" dirty="0">
                <a:solidFill>
                  <a:srgbClr val="FF0000"/>
                </a:solidFill>
              </a:rPr>
              <a:t> Đặt tạm bình chứa hóa chất dưới đất khi trên bàn thí nghiệm đã không còn chỗ để.</a:t>
            </a:r>
          </a:p>
          <a:p>
            <a:pPr marL="342900" indent="-342900">
              <a:buAutoNum type="arabicPeriod"/>
            </a:pPr>
            <a:r>
              <a:rPr lang="vi-VN" sz="2400" dirty="0">
                <a:solidFill>
                  <a:srgbClr val="FF0000"/>
                </a:solidFill>
              </a:rPr>
              <a:t> Khi đun nóng ống nghiệm, dùng kẹp gỗ để kẹp ống nghiệm và hướng miệng ống nghiệm về phía có người.</a:t>
            </a:r>
          </a:p>
          <a:p>
            <a:pPr marL="342900" indent="-342900">
              <a:buAutoNum type="arabicPeriod"/>
            </a:pPr>
            <a:r>
              <a:rPr lang="vi-VN" sz="2400" dirty="0"/>
              <a:t> Dọn dẹp và cất thiết bị sau khi hoàn thành thí nghiệm. Bỏ chất thải thí nghiệm vào đúng nơi qui định.</a:t>
            </a:r>
          </a:p>
          <a:p>
            <a:pPr marL="342900" indent="-342900">
              <a:buAutoNum type="arabicPeriod"/>
            </a:pPr>
            <a:r>
              <a:rPr lang="vi-VN" sz="2400" dirty="0"/>
              <a:t> Đọc kĩ nhãn ghi trên mỗi lọ đựng hóa chất.Cẩn thận khi làm thí nghiệm với các hóa chất có tính ăn mòn. Rửa tay kĩ sau khi xử lí hóa chất.</a:t>
            </a:r>
          </a:p>
          <a:p>
            <a:pPr marL="342900" indent="-342900">
              <a:buAutoNum type="arabicPeriod"/>
            </a:pPr>
            <a:r>
              <a:rPr lang="vi-VN" sz="2400" dirty="0">
                <a:solidFill>
                  <a:srgbClr val="FF0000"/>
                </a:solidFill>
              </a:rPr>
              <a:t>  Ăn uống trong phòng thí nghiệm.</a:t>
            </a:r>
          </a:p>
        </p:txBody>
      </p:sp>
      <p:pic>
        <p:nvPicPr>
          <p:cNvPr id="7" name="Countdown 3 minutes-Nho">
            <a:hlinkClick r:id="" action="ppaction://media"/>
            <a:extLst>
              <a:ext uri="{FF2B5EF4-FFF2-40B4-BE49-F238E27FC236}">
                <a16:creationId xmlns:a16="http://schemas.microsoft.com/office/drawing/2014/main"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812740" y="784464"/>
            <a:ext cx="2270527" cy="1312379"/>
          </a:xfrm>
          <a:prstGeom prst="rect">
            <a:avLst/>
          </a:prstGeom>
        </p:spPr>
      </p:pic>
    </p:spTree>
    <p:extLst>
      <p:ext uri="{BB962C8B-B14F-4D97-AF65-F5344CB8AC3E}">
        <p14:creationId xmlns:p14="http://schemas.microsoft.com/office/powerpoint/2010/main" val="36862259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8490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7"/>
                                        </p:tgtEl>
                                      </p:cBhvr>
                                    </p:cmd>
                                  </p:childTnLst>
                                </p:cTn>
                              </p:par>
                            </p:childTnLst>
                          </p:cTn>
                        </p:par>
                      </p:childTnLst>
                    </p:cTn>
                  </p:par>
                </p:childTnLst>
              </p:cTn>
              <p:nextCondLst>
                <p:cond evt="onClick" delay="0">
                  <p:tgtEl>
                    <p:spTgt spid="7"/>
                  </p:tgtEl>
                </p:cond>
              </p:nextCondLst>
            </p:seq>
            <p:video>
              <p:cMediaNode vol="80000">
                <p:cTn id="29" fill="hold" display="0">
                  <p:stCondLst>
                    <p:cond delay="indefinite"/>
                  </p:stCondLst>
                </p:cTn>
                <p:tgtEl>
                  <p:spTgt spid="7"/>
                </p:tgtEl>
              </p:cMediaNode>
            </p:video>
          </p:childTnLst>
        </p:cTn>
      </p:par>
    </p:tnLst>
    <p:bldLst>
      <p:bldP spid="4" grpId="0"/>
      <p:bldP spid="4" grpId="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3634D9F-507E-4F8C-A7B1-C9B25120DEEF}"/>
              </a:ext>
            </a:extLst>
          </p:cNvPr>
          <p:cNvGraphicFramePr>
            <a:graphicFrameLocks noGrp="1"/>
          </p:cNvGraphicFramePr>
          <p:nvPr>
            <p:extLst>
              <p:ext uri="{D42A27DB-BD31-4B8C-83A1-F6EECF244321}">
                <p14:modId xmlns:p14="http://schemas.microsoft.com/office/powerpoint/2010/main" val="146861530"/>
              </p:ext>
            </p:extLst>
          </p:nvPr>
        </p:nvGraphicFramePr>
        <p:xfrm>
          <a:off x="395175" y="910162"/>
          <a:ext cx="11493827" cy="5845905"/>
        </p:xfrm>
        <a:graphic>
          <a:graphicData uri="http://schemas.openxmlformats.org/drawingml/2006/table">
            <a:tbl>
              <a:tblPr firstRow="1" bandRow="1">
                <a:tableStyleId>{5940675A-B579-460E-94D1-54222C63F5DA}</a:tableStyleId>
              </a:tblPr>
              <a:tblGrid>
                <a:gridCol w="6304411">
                  <a:extLst>
                    <a:ext uri="{9D8B030D-6E8A-4147-A177-3AD203B41FA5}">
                      <a16:colId xmlns:a16="http://schemas.microsoft.com/office/drawing/2014/main" val="424361095"/>
                    </a:ext>
                  </a:extLst>
                </a:gridCol>
                <a:gridCol w="5189416">
                  <a:extLst>
                    <a:ext uri="{9D8B030D-6E8A-4147-A177-3AD203B41FA5}">
                      <a16:colId xmlns:a16="http://schemas.microsoft.com/office/drawing/2014/main" val="2110550782"/>
                    </a:ext>
                  </a:extLst>
                </a:gridCol>
              </a:tblGrid>
              <a:tr h="649545">
                <a:tc>
                  <a:txBody>
                    <a:bodyPr/>
                    <a:lstStyle/>
                    <a:p>
                      <a:pPr algn="ctr"/>
                      <a:r>
                        <a:rPr lang="en-US" sz="2700" dirty="0" err="1">
                          <a:solidFill>
                            <a:srgbClr val="FFFFFF"/>
                          </a:solidFill>
                          <a:latin typeface="#9Slide07 IcielBaliho Script" pitchFamily="2" charset="-93"/>
                        </a:rPr>
                        <a:t>Phải</a:t>
                      </a:r>
                      <a:r>
                        <a:rPr lang="en-US" sz="2700" dirty="0">
                          <a:solidFill>
                            <a:srgbClr val="FFFFFF"/>
                          </a:solidFill>
                          <a:latin typeface="#9Slide07 IcielBaliho Script" pitchFamily="2" charset="-93"/>
                        </a:rPr>
                        <a:t> </a:t>
                      </a:r>
                      <a:r>
                        <a:rPr lang="en-US" sz="2700" dirty="0" err="1">
                          <a:solidFill>
                            <a:srgbClr val="FFFFFF"/>
                          </a:solidFill>
                          <a:latin typeface="#9Slide07 IcielBaliho Script" pitchFamily="2" charset="-93"/>
                        </a:rPr>
                        <a:t>làm</a:t>
                      </a:r>
                      <a:endParaRPr lang="en-US" sz="2700" dirty="0">
                        <a:solidFill>
                          <a:srgbClr val="FFFFFF"/>
                        </a:solidFill>
                        <a:latin typeface="#9Slide07 IcielBaliho Script" pitchFamily="2" charset="-93"/>
                      </a:endParaRPr>
                    </a:p>
                  </a:txBody>
                  <a:tcPr marL="121920" marR="121920" marT="60960" marB="60960" anchor="ctr">
                    <a:solidFill>
                      <a:srgbClr val="FF3300"/>
                    </a:solidFill>
                  </a:tcPr>
                </a:tc>
                <a:tc>
                  <a:txBody>
                    <a:bodyPr/>
                    <a:lstStyle/>
                    <a:p>
                      <a:pPr algn="ctr"/>
                      <a:r>
                        <a:rPr lang="en-US" sz="2700" dirty="0" err="1">
                          <a:solidFill>
                            <a:srgbClr val="FFFFFF"/>
                          </a:solidFill>
                          <a:latin typeface="#9Slide07 IcielBaliho Script" pitchFamily="2" charset="-93"/>
                        </a:rPr>
                        <a:t>Không</a:t>
                      </a:r>
                      <a:r>
                        <a:rPr lang="en-US" sz="2700" dirty="0">
                          <a:solidFill>
                            <a:srgbClr val="FFFFFF"/>
                          </a:solidFill>
                          <a:latin typeface="#9Slide07 IcielBaliho Script" pitchFamily="2" charset="-93"/>
                        </a:rPr>
                        <a:t> </a:t>
                      </a:r>
                      <a:r>
                        <a:rPr lang="en-US" sz="2700" dirty="0" err="1">
                          <a:solidFill>
                            <a:srgbClr val="FFFFFF"/>
                          </a:solidFill>
                          <a:latin typeface="#9Slide07 IcielBaliho Script" pitchFamily="2" charset="-93"/>
                        </a:rPr>
                        <a:t>được</a:t>
                      </a:r>
                      <a:r>
                        <a:rPr lang="en-US" sz="2700" dirty="0">
                          <a:solidFill>
                            <a:srgbClr val="FFFFFF"/>
                          </a:solidFill>
                          <a:latin typeface="#9Slide07 IcielBaliho Script" pitchFamily="2" charset="-93"/>
                        </a:rPr>
                        <a:t> </a:t>
                      </a:r>
                      <a:r>
                        <a:rPr lang="en-US" sz="2700" dirty="0" err="1">
                          <a:solidFill>
                            <a:srgbClr val="FFFFFF"/>
                          </a:solidFill>
                          <a:latin typeface="#9Slide07 IcielBaliho Script" pitchFamily="2" charset="-93"/>
                        </a:rPr>
                        <a:t>làm</a:t>
                      </a:r>
                      <a:endParaRPr lang="en-US" sz="2700" dirty="0">
                        <a:solidFill>
                          <a:srgbClr val="FFFFFF"/>
                        </a:solidFill>
                        <a:latin typeface="#9Slide07 IcielBaliho Script" pitchFamily="2" charset="-93"/>
                      </a:endParaRPr>
                    </a:p>
                  </a:txBody>
                  <a:tcPr marL="121920" marR="121920" marT="60960" marB="60960" anchor="ctr">
                    <a:solidFill>
                      <a:srgbClr val="FF3300"/>
                    </a:solidFill>
                  </a:tcPr>
                </a:tc>
                <a:extLst>
                  <a:ext uri="{0D108BD9-81ED-4DB2-BD59-A6C34878D82A}">
                    <a16:rowId xmlns:a16="http://schemas.microsoft.com/office/drawing/2014/main" val="562257144"/>
                  </a:ext>
                </a:extLst>
              </a:tr>
              <a:tr h="649545">
                <a:tc>
                  <a:txBody>
                    <a:bodyPr/>
                    <a:lstStyle/>
                    <a:p>
                      <a:endParaRPr lang="en-US" sz="2500" dirty="0">
                        <a:solidFill>
                          <a:srgbClr val="FFFFFF"/>
                        </a:solidFill>
                        <a:latin typeface="#9Slide07 IcielBaliho Script" pitchFamily="2" charset="-93"/>
                      </a:endParaRPr>
                    </a:p>
                  </a:txBody>
                  <a:tcPr marL="121920" marR="121920" marT="60960" marB="60960"/>
                </a:tc>
                <a:tc>
                  <a:txBody>
                    <a:bodyPr/>
                    <a:lstStyle/>
                    <a:p>
                      <a:endParaRPr lang="en-US" sz="2500" dirty="0">
                        <a:solidFill>
                          <a:srgbClr val="FFFFFF"/>
                        </a:solidFill>
                        <a:latin typeface="#9Slide07 IcielBaliho Script" pitchFamily="2" charset="-93"/>
                      </a:endParaRPr>
                    </a:p>
                  </a:txBody>
                  <a:tcPr marL="121920" marR="121920" marT="60960" marB="60960"/>
                </a:tc>
                <a:extLst>
                  <a:ext uri="{0D108BD9-81ED-4DB2-BD59-A6C34878D82A}">
                    <a16:rowId xmlns:a16="http://schemas.microsoft.com/office/drawing/2014/main" val="1597645338"/>
                  </a:ext>
                </a:extLst>
              </a:tr>
              <a:tr h="649545">
                <a:tc>
                  <a:txBody>
                    <a:bodyPr/>
                    <a:lstStyle/>
                    <a:p>
                      <a:endParaRPr lang="en-US" sz="2500">
                        <a:solidFill>
                          <a:srgbClr val="FFFFFF"/>
                        </a:solidFill>
                        <a:latin typeface="#9Slide07 IcielBaliho Script" pitchFamily="2" charset="-93"/>
                      </a:endParaRPr>
                    </a:p>
                  </a:txBody>
                  <a:tcPr marL="121920" marR="121920" marT="60960" marB="60960"/>
                </a:tc>
                <a:tc>
                  <a:txBody>
                    <a:bodyPr/>
                    <a:lstStyle/>
                    <a:p>
                      <a:endParaRPr lang="en-US" sz="2500">
                        <a:solidFill>
                          <a:srgbClr val="FFFFFF"/>
                        </a:solidFill>
                        <a:latin typeface="#9Slide07 IcielBaliho Script" pitchFamily="2" charset="-93"/>
                      </a:endParaRPr>
                    </a:p>
                  </a:txBody>
                  <a:tcPr marL="121920" marR="121920" marT="60960" marB="60960"/>
                </a:tc>
                <a:extLst>
                  <a:ext uri="{0D108BD9-81ED-4DB2-BD59-A6C34878D82A}">
                    <a16:rowId xmlns:a16="http://schemas.microsoft.com/office/drawing/2014/main" val="1495419768"/>
                  </a:ext>
                </a:extLst>
              </a:tr>
              <a:tr h="649545">
                <a:tc>
                  <a:txBody>
                    <a:bodyPr/>
                    <a:lstStyle/>
                    <a:p>
                      <a:endParaRPr lang="en-US" sz="2500">
                        <a:solidFill>
                          <a:srgbClr val="FFFFFF"/>
                        </a:solidFill>
                        <a:latin typeface="#9Slide07 IcielBaliho Script" pitchFamily="2" charset="-93"/>
                      </a:endParaRPr>
                    </a:p>
                  </a:txBody>
                  <a:tcPr marL="121920" marR="121920" marT="60960" marB="60960"/>
                </a:tc>
                <a:tc>
                  <a:txBody>
                    <a:bodyPr/>
                    <a:lstStyle/>
                    <a:p>
                      <a:endParaRPr lang="en-US" sz="2500">
                        <a:solidFill>
                          <a:srgbClr val="FFFFFF"/>
                        </a:solidFill>
                        <a:latin typeface="#9Slide07 IcielBaliho Script" pitchFamily="2" charset="-93"/>
                      </a:endParaRPr>
                    </a:p>
                  </a:txBody>
                  <a:tcPr marL="121920" marR="121920" marT="60960" marB="60960"/>
                </a:tc>
                <a:extLst>
                  <a:ext uri="{0D108BD9-81ED-4DB2-BD59-A6C34878D82A}">
                    <a16:rowId xmlns:a16="http://schemas.microsoft.com/office/drawing/2014/main" val="2430704882"/>
                  </a:ext>
                </a:extLst>
              </a:tr>
              <a:tr h="649545">
                <a:tc>
                  <a:txBody>
                    <a:bodyPr/>
                    <a:lstStyle/>
                    <a:p>
                      <a:endParaRPr lang="en-US" sz="2500">
                        <a:solidFill>
                          <a:srgbClr val="FFFFFF"/>
                        </a:solidFill>
                        <a:latin typeface="#9Slide07 IcielBaliho Script" pitchFamily="2" charset="-93"/>
                      </a:endParaRPr>
                    </a:p>
                  </a:txBody>
                  <a:tcPr marL="121920" marR="121920" marT="60960" marB="60960"/>
                </a:tc>
                <a:tc>
                  <a:txBody>
                    <a:bodyPr/>
                    <a:lstStyle/>
                    <a:p>
                      <a:endParaRPr lang="en-US" sz="2500">
                        <a:solidFill>
                          <a:srgbClr val="FFFFFF"/>
                        </a:solidFill>
                        <a:latin typeface="#9Slide07 IcielBaliho Script" pitchFamily="2" charset="-93"/>
                      </a:endParaRPr>
                    </a:p>
                  </a:txBody>
                  <a:tcPr marL="121920" marR="121920" marT="60960" marB="60960"/>
                </a:tc>
                <a:extLst>
                  <a:ext uri="{0D108BD9-81ED-4DB2-BD59-A6C34878D82A}">
                    <a16:rowId xmlns:a16="http://schemas.microsoft.com/office/drawing/2014/main" val="660373400"/>
                  </a:ext>
                </a:extLst>
              </a:tr>
              <a:tr h="649545">
                <a:tc>
                  <a:txBody>
                    <a:bodyPr/>
                    <a:lstStyle/>
                    <a:p>
                      <a:endParaRPr lang="en-US" sz="2500">
                        <a:solidFill>
                          <a:srgbClr val="FFFFFF"/>
                        </a:solidFill>
                        <a:latin typeface="#9Slide07 IcielBaliho Script" pitchFamily="2" charset="-93"/>
                      </a:endParaRPr>
                    </a:p>
                  </a:txBody>
                  <a:tcPr marL="121920" marR="121920" marT="60960" marB="60960"/>
                </a:tc>
                <a:tc>
                  <a:txBody>
                    <a:bodyPr/>
                    <a:lstStyle/>
                    <a:p>
                      <a:endParaRPr lang="en-US" sz="2500">
                        <a:solidFill>
                          <a:srgbClr val="FFFFFF"/>
                        </a:solidFill>
                        <a:latin typeface="#9Slide07 IcielBaliho Script" pitchFamily="2" charset="-93"/>
                      </a:endParaRPr>
                    </a:p>
                  </a:txBody>
                  <a:tcPr marL="121920" marR="121920" marT="60960" marB="60960"/>
                </a:tc>
                <a:extLst>
                  <a:ext uri="{0D108BD9-81ED-4DB2-BD59-A6C34878D82A}">
                    <a16:rowId xmlns:a16="http://schemas.microsoft.com/office/drawing/2014/main" val="1228148302"/>
                  </a:ext>
                </a:extLst>
              </a:tr>
              <a:tr h="649545">
                <a:tc>
                  <a:txBody>
                    <a:bodyPr/>
                    <a:lstStyle/>
                    <a:p>
                      <a:endParaRPr lang="en-US" sz="2500">
                        <a:solidFill>
                          <a:srgbClr val="FFFFFF"/>
                        </a:solidFill>
                        <a:latin typeface="#9Slide07 IcielBaliho Script" pitchFamily="2" charset="-93"/>
                      </a:endParaRPr>
                    </a:p>
                  </a:txBody>
                  <a:tcPr marL="121920" marR="121920" marT="60960" marB="60960"/>
                </a:tc>
                <a:tc>
                  <a:txBody>
                    <a:bodyPr/>
                    <a:lstStyle/>
                    <a:p>
                      <a:endParaRPr lang="en-US" sz="2500">
                        <a:solidFill>
                          <a:srgbClr val="FFFFFF"/>
                        </a:solidFill>
                        <a:latin typeface="#9Slide07 IcielBaliho Script" pitchFamily="2" charset="-93"/>
                      </a:endParaRPr>
                    </a:p>
                  </a:txBody>
                  <a:tcPr marL="121920" marR="121920" marT="60960" marB="60960"/>
                </a:tc>
                <a:extLst>
                  <a:ext uri="{0D108BD9-81ED-4DB2-BD59-A6C34878D82A}">
                    <a16:rowId xmlns:a16="http://schemas.microsoft.com/office/drawing/2014/main" val="3035039142"/>
                  </a:ext>
                </a:extLst>
              </a:tr>
              <a:tr h="649545">
                <a:tc>
                  <a:txBody>
                    <a:bodyPr/>
                    <a:lstStyle/>
                    <a:p>
                      <a:endParaRPr lang="en-US" sz="2500">
                        <a:solidFill>
                          <a:srgbClr val="FFFFFF"/>
                        </a:solidFill>
                        <a:latin typeface="#9Slide07 IcielBaliho Script" pitchFamily="2" charset="-93"/>
                      </a:endParaRPr>
                    </a:p>
                  </a:txBody>
                  <a:tcPr marL="121920" marR="121920" marT="60960" marB="60960"/>
                </a:tc>
                <a:tc>
                  <a:txBody>
                    <a:bodyPr/>
                    <a:lstStyle/>
                    <a:p>
                      <a:endParaRPr lang="en-US" sz="2500" dirty="0">
                        <a:solidFill>
                          <a:srgbClr val="FFFFFF"/>
                        </a:solidFill>
                        <a:latin typeface="#9Slide07 IcielBaliho Script" pitchFamily="2" charset="-93"/>
                      </a:endParaRPr>
                    </a:p>
                  </a:txBody>
                  <a:tcPr marL="121920" marR="121920" marT="60960" marB="60960"/>
                </a:tc>
                <a:extLst>
                  <a:ext uri="{0D108BD9-81ED-4DB2-BD59-A6C34878D82A}">
                    <a16:rowId xmlns:a16="http://schemas.microsoft.com/office/drawing/2014/main" val="2981812546"/>
                  </a:ext>
                </a:extLst>
              </a:tr>
              <a:tr h="649545">
                <a:tc>
                  <a:txBody>
                    <a:bodyPr/>
                    <a:lstStyle/>
                    <a:p>
                      <a:endParaRPr lang="en-US" sz="2500">
                        <a:solidFill>
                          <a:srgbClr val="FFFFFF"/>
                        </a:solidFill>
                        <a:latin typeface="#9Slide07 IcielBaliho Script" pitchFamily="2" charset="-93"/>
                      </a:endParaRPr>
                    </a:p>
                  </a:txBody>
                  <a:tcPr marL="121920" marR="121920" marT="60960" marB="60960"/>
                </a:tc>
                <a:tc>
                  <a:txBody>
                    <a:bodyPr/>
                    <a:lstStyle/>
                    <a:p>
                      <a:endParaRPr lang="en-US" sz="2500" dirty="0">
                        <a:solidFill>
                          <a:srgbClr val="FFFFFF"/>
                        </a:solidFill>
                        <a:latin typeface="#9Slide07 IcielBaliho Script" pitchFamily="2" charset="-93"/>
                      </a:endParaRPr>
                    </a:p>
                  </a:txBody>
                  <a:tcPr marL="121920" marR="121920" marT="60960" marB="60960"/>
                </a:tc>
                <a:extLst>
                  <a:ext uri="{0D108BD9-81ED-4DB2-BD59-A6C34878D82A}">
                    <a16:rowId xmlns:a16="http://schemas.microsoft.com/office/drawing/2014/main" val="1396496252"/>
                  </a:ext>
                </a:extLst>
              </a:tr>
            </a:tbl>
          </a:graphicData>
        </a:graphic>
      </p:graphicFrame>
      <p:sp>
        <p:nvSpPr>
          <p:cNvPr id="5" name="Google Shape;2131;p41">
            <a:extLst>
              <a:ext uri="{FF2B5EF4-FFF2-40B4-BE49-F238E27FC236}">
                <a16:creationId xmlns:a16="http://schemas.microsoft.com/office/drawing/2014/main" id="{A9BE9A1E-D08D-4048-AE20-A4ABD296B674}"/>
              </a:ext>
            </a:extLst>
          </p:cNvPr>
          <p:cNvSpPr txBox="1">
            <a:spLocks/>
          </p:cNvSpPr>
          <p:nvPr/>
        </p:nvSpPr>
        <p:spPr>
          <a:xfrm>
            <a:off x="1288605" y="234448"/>
            <a:ext cx="9788401" cy="641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defTabSz="1219170"/>
            <a:r>
              <a:rPr lang="en-US" sz="3200" b="1" kern="0" dirty="0">
                <a:solidFill>
                  <a:srgbClr val="000000"/>
                </a:solidFill>
              </a:rPr>
              <a:t>MỘT SỐ QUY ĐỊNH AN TOÀN TRONG PHÒNG THỰC HÀNH</a:t>
            </a:r>
          </a:p>
        </p:txBody>
      </p:sp>
      <p:sp>
        <p:nvSpPr>
          <p:cNvPr id="20" name="Text Box 1">
            <a:extLst>
              <a:ext uri="{FF2B5EF4-FFF2-40B4-BE49-F238E27FC236}">
                <a16:creationId xmlns:a16="http://schemas.microsoft.com/office/drawing/2014/main" id="{BC4F9432-3F07-4BBD-AFDC-E11B454121F1}"/>
              </a:ext>
            </a:extLst>
          </p:cNvPr>
          <p:cNvSpPr txBox="1"/>
          <p:nvPr/>
        </p:nvSpPr>
        <p:spPr>
          <a:xfrm>
            <a:off x="353494" y="1786825"/>
            <a:ext cx="5594773" cy="308546"/>
          </a:xfrm>
          <a:prstGeom prst="rect">
            <a:avLst/>
          </a:prstGeom>
          <a:noFill/>
        </p:spPr>
        <p:txBody>
          <a:bodyPr wrap="square" rtlCol="0" anchor="t">
            <a:spAutoFit/>
          </a:bodyPr>
          <a:lstStyle/>
          <a:p>
            <a:pPr defTabSz="1219170">
              <a:lnSpc>
                <a:spcPct val="75000"/>
              </a:lnSpc>
              <a:buClr>
                <a:srgbClr val="000000"/>
              </a:buClr>
            </a:pP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1.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Thực</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hiện</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các</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quy</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định</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của</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phòng</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thực</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hành</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1" name="Text Box 2">
            <a:extLst>
              <a:ext uri="{FF2B5EF4-FFF2-40B4-BE49-F238E27FC236}">
                <a16:creationId xmlns:a16="http://schemas.microsoft.com/office/drawing/2014/main" id="{7A0FB26E-9392-4A5D-B337-8507C93410FD}"/>
              </a:ext>
            </a:extLst>
          </p:cNvPr>
          <p:cNvSpPr txBox="1"/>
          <p:nvPr/>
        </p:nvSpPr>
        <p:spPr>
          <a:xfrm>
            <a:off x="386928" y="2386559"/>
            <a:ext cx="5658272" cy="350930"/>
          </a:xfrm>
          <a:prstGeom prst="rect">
            <a:avLst/>
          </a:prstGeom>
          <a:noFill/>
        </p:spPr>
        <p:txBody>
          <a:bodyPr wrap="square" rtlCol="0" anchor="t">
            <a:spAutoFit/>
          </a:bodyPr>
          <a:lstStyle/>
          <a:p>
            <a:pPr defTabSz="1219170">
              <a:lnSpc>
                <a:spcPct val="90000"/>
              </a:lnSpc>
              <a:buClr>
                <a:srgbClr val="000000"/>
              </a:buClr>
            </a:pP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2.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Làm</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theo</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hướng</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dẫn</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thầy</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cô</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giáo</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2" name="Text Box 3">
            <a:extLst>
              <a:ext uri="{FF2B5EF4-FFF2-40B4-BE49-F238E27FC236}">
                <a16:creationId xmlns:a16="http://schemas.microsoft.com/office/drawing/2014/main" id="{0ABB0C5D-16A6-403F-BBC2-FA2882279B59}"/>
              </a:ext>
            </a:extLst>
          </p:cNvPr>
          <p:cNvSpPr txBox="1"/>
          <p:nvPr/>
        </p:nvSpPr>
        <p:spPr>
          <a:xfrm>
            <a:off x="384755" y="3567295"/>
            <a:ext cx="5575723" cy="609526"/>
          </a:xfrm>
          <a:prstGeom prst="rect">
            <a:avLst/>
          </a:prstGeom>
          <a:noFill/>
        </p:spPr>
        <p:txBody>
          <a:bodyPr wrap="square" rtlCol="0" anchor="t">
            <a:spAutoFit/>
          </a:bodyPr>
          <a:lstStyle/>
          <a:p>
            <a:pPr defTabSz="1219170">
              <a:lnSpc>
                <a:spcPct val="90000"/>
              </a:lnSpc>
              <a:buClr>
                <a:srgbClr val="000000"/>
              </a:buClr>
            </a:pP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4.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Đeo</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gang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tay</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và</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kính</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bảo</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hộ</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khi</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làm</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thí</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nghiệm</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với</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hóa</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chất</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và</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lửa</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3" name="Text Box 4">
            <a:extLst>
              <a:ext uri="{FF2B5EF4-FFF2-40B4-BE49-F238E27FC236}">
                <a16:creationId xmlns:a16="http://schemas.microsoft.com/office/drawing/2014/main" id="{7447502C-959C-4338-93A8-9D719A415038}"/>
              </a:ext>
            </a:extLst>
          </p:cNvPr>
          <p:cNvSpPr txBox="1"/>
          <p:nvPr/>
        </p:nvSpPr>
        <p:spPr>
          <a:xfrm>
            <a:off x="6825436" y="1670592"/>
            <a:ext cx="5199837" cy="580800"/>
          </a:xfrm>
          <a:prstGeom prst="rect">
            <a:avLst/>
          </a:prstGeom>
          <a:noFill/>
        </p:spPr>
        <p:txBody>
          <a:bodyPr wrap="square" rtlCol="0" anchor="t">
            <a:spAutoFit/>
          </a:bodyPr>
          <a:lstStyle/>
          <a:p>
            <a:pPr defTabSz="1219170">
              <a:lnSpc>
                <a:spcPct val="85000"/>
              </a:lnSpc>
              <a:buClr>
                <a:srgbClr val="000000"/>
              </a:buClr>
            </a:pP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1.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Tự</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ý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vào</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phòng</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thực</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hành</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tiến</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hành</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thí</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nghiệm</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khi</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chưa</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được</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thầy</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cô</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giáo</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cho</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phép</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4" name="Text Box 5">
            <a:extLst>
              <a:ext uri="{FF2B5EF4-FFF2-40B4-BE49-F238E27FC236}">
                <a16:creationId xmlns:a16="http://schemas.microsoft.com/office/drawing/2014/main" id="{0FF1F20E-F75E-4FFD-BE49-A0D1F27A8D79}"/>
              </a:ext>
            </a:extLst>
          </p:cNvPr>
          <p:cNvSpPr txBox="1"/>
          <p:nvPr/>
        </p:nvSpPr>
        <p:spPr>
          <a:xfrm>
            <a:off x="6847287" y="2441324"/>
            <a:ext cx="5658272" cy="365293"/>
          </a:xfrm>
          <a:prstGeom prst="rect">
            <a:avLst/>
          </a:prstGeom>
          <a:noFill/>
        </p:spPr>
        <p:txBody>
          <a:bodyPr wrap="square" rtlCol="0" anchor="t">
            <a:spAutoFit/>
          </a:bodyPr>
          <a:lstStyle/>
          <a:p>
            <a:pPr defTabSz="1219170">
              <a:lnSpc>
                <a:spcPct val="95000"/>
              </a:lnSpc>
              <a:buClr>
                <a:srgbClr val="000000"/>
              </a:buClr>
            </a:pP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2.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Ngửi</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nếm</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các</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hóa</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chất</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5" name="Text Box 7">
            <a:extLst>
              <a:ext uri="{FF2B5EF4-FFF2-40B4-BE49-F238E27FC236}">
                <a16:creationId xmlns:a16="http://schemas.microsoft.com/office/drawing/2014/main" id="{E8626401-ECBF-47C5-903D-10A2D63C1D63}"/>
              </a:ext>
            </a:extLst>
          </p:cNvPr>
          <p:cNvSpPr txBox="1"/>
          <p:nvPr/>
        </p:nvSpPr>
        <p:spPr>
          <a:xfrm>
            <a:off x="6836865" y="3040176"/>
            <a:ext cx="5655308" cy="350930"/>
          </a:xfrm>
          <a:prstGeom prst="rect">
            <a:avLst/>
          </a:prstGeom>
          <a:noFill/>
        </p:spPr>
        <p:txBody>
          <a:bodyPr wrap="square" rtlCol="0" anchor="t">
            <a:spAutoFit/>
            <a:scene3d>
              <a:camera prst="orthographicFront"/>
              <a:lightRig rig="threePt" dir="t"/>
            </a:scene3d>
          </a:bodyPr>
          <a:lstStyle/>
          <a:p>
            <a:pPr defTabSz="1219170">
              <a:lnSpc>
                <a:spcPct val="90000"/>
              </a:lnSpc>
              <a:buClr>
                <a:srgbClr val="000000"/>
              </a:buClr>
            </a:pPr>
            <a:r>
              <a:rPr lang="en-US" sz="1867" kern="0" dirty="0">
                <a:solidFill>
                  <a:srgbClr val="170055"/>
                </a:solidFill>
                <a:effectLst>
                  <a:outerShdw blurRad="38100" dist="19050" dir="2700000" algn="tl" rotWithShape="0">
                    <a:srgbClr val="000000">
                      <a:alpha val="40000"/>
                    </a:srgbClr>
                  </a:outerShdw>
                </a:effectLst>
                <a:latin typeface="#9Slide03 Arima Madurai Black" panose="00000A00000000000000" pitchFamily="2" charset="-93"/>
                <a:cs typeface="#9Slide03 Arima Madurai Black" panose="00000A00000000000000" pitchFamily="2" charset="-93"/>
                <a:sym typeface="+mn-ea"/>
              </a:rPr>
              <a:t>3. </a:t>
            </a:r>
            <a:r>
              <a:rPr lang="en-US" sz="1867" kern="0" dirty="0" err="1">
                <a:solidFill>
                  <a:srgbClr val="170055"/>
                </a:solidFill>
                <a:effectLst>
                  <a:outerShdw blurRad="38100" dist="19050" dir="2700000" algn="tl" rotWithShape="0">
                    <a:srgbClr val="000000">
                      <a:alpha val="40000"/>
                    </a:srgbClr>
                  </a:outerShdw>
                </a:effectLst>
                <a:latin typeface="#9Slide03 Arima Madurai Black" panose="00000A00000000000000" pitchFamily="2" charset="-93"/>
                <a:cs typeface="#9Slide03 Arima Madurai Black" panose="00000A00000000000000" pitchFamily="2" charset="-93"/>
                <a:sym typeface="+mn-ea"/>
              </a:rPr>
              <a:t>Tự</a:t>
            </a:r>
            <a:r>
              <a:rPr lang="en-US" sz="1867" kern="0" dirty="0">
                <a:solidFill>
                  <a:srgbClr val="170055"/>
                </a:solidFill>
                <a:effectLst>
                  <a:outerShdw blurRad="38100" dist="19050" dir="2700000" algn="tl" rotWithShape="0">
                    <a:srgbClr val="000000">
                      <a:alpha val="40000"/>
                    </a:srgbClr>
                  </a:outerShdw>
                </a:effectLst>
                <a:latin typeface="#9Slide03 Arima Madurai Black" panose="00000A00000000000000" pitchFamily="2" charset="-93"/>
                <a:cs typeface="#9Slide03 Arima Madurai Black" panose="00000A00000000000000" pitchFamily="2" charset="-93"/>
                <a:sym typeface="+mn-ea"/>
              </a:rPr>
              <a:t> ý </a:t>
            </a:r>
            <a:r>
              <a:rPr lang="en-US" sz="1867" kern="0" dirty="0" err="1">
                <a:solidFill>
                  <a:srgbClr val="170055"/>
                </a:solidFill>
                <a:effectLst>
                  <a:outerShdw blurRad="38100" dist="19050" dir="2700000" algn="tl" rotWithShape="0">
                    <a:srgbClr val="000000">
                      <a:alpha val="40000"/>
                    </a:srgbClr>
                  </a:outerShdw>
                </a:effectLst>
                <a:latin typeface="#9Slide03 Arima Madurai Black" panose="00000A00000000000000" pitchFamily="2" charset="-93"/>
                <a:cs typeface="#9Slide03 Arima Madurai Black" panose="00000A00000000000000" pitchFamily="2" charset="-93"/>
                <a:sym typeface="+mn-ea"/>
              </a:rPr>
              <a:t>đổ</a:t>
            </a:r>
            <a:r>
              <a:rPr lang="en-US" sz="1867" kern="0" dirty="0">
                <a:solidFill>
                  <a:srgbClr val="170055"/>
                </a:solidFill>
                <a:effectLst>
                  <a:outerShdw blurRad="38100" dist="19050" dir="2700000" algn="tl" rotWithShape="0">
                    <a:srgbClr val="000000">
                      <a:alpha val="40000"/>
                    </a:srgbClr>
                  </a:outerShdw>
                </a:effectLst>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effectLst>
                  <a:outerShdw blurRad="38100" dist="19050" dir="2700000" algn="tl" rotWithShape="0">
                    <a:srgbClr val="000000">
                      <a:alpha val="40000"/>
                    </a:srgbClr>
                  </a:outerShdw>
                </a:effectLst>
                <a:latin typeface="#9Slide03 Arima Madurai Black" panose="00000A00000000000000" pitchFamily="2" charset="-93"/>
                <a:cs typeface="#9Slide03 Arima Madurai Black" panose="00000A00000000000000" pitchFamily="2" charset="-93"/>
                <a:sym typeface="+mn-ea"/>
              </a:rPr>
              <a:t>lẫn</a:t>
            </a:r>
            <a:r>
              <a:rPr lang="en-US" sz="1867" kern="0" dirty="0">
                <a:solidFill>
                  <a:srgbClr val="170055"/>
                </a:solidFill>
                <a:effectLst>
                  <a:outerShdw blurRad="38100" dist="19050" dir="2700000" algn="tl" rotWithShape="0">
                    <a:srgbClr val="000000">
                      <a:alpha val="40000"/>
                    </a:srgbClr>
                  </a:outerShdw>
                </a:effectLst>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effectLst>
                  <a:outerShdw blurRad="38100" dist="19050" dir="2700000" algn="tl" rotWithShape="0">
                    <a:srgbClr val="000000">
                      <a:alpha val="40000"/>
                    </a:srgbClr>
                  </a:outerShdw>
                </a:effectLst>
                <a:latin typeface="#9Slide03 Arima Madurai Black" panose="00000A00000000000000" pitchFamily="2" charset="-93"/>
                <a:cs typeface="#9Slide03 Arima Madurai Black" panose="00000A00000000000000" pitchFamily="2" charset="-93"/>
                <a:sym typeface="+mn-ea"/>
              </a:rPr>
              <a:t>các</a:t>
            </a:r>
            <a:r>
              <a:rPr lang="en-US" sz="1867" kern="0" dirty="0">
                <a:solidFill>
                  <a:srgbClr val="170055"/>
                </a:solidFill>
                <a:effectLst>
                  <a:outerShdw blurRad="38100" dist="19050" dir="2700000" algn="tl" rotWithShape="0">
                    <a:srgbClr val="000000">
                      <a:alpha val="40000"/>
                    </a:srgbClr>
                  </a:outerShdw>
                </a:effectLst>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effectLst>
                  <a:outerShdw blurRad="38100" dist="19050" dir="2700000" algn="tl" rotWithShape="0">
                    <a:srgbClr val="000000">
                      <a:alpha val="40000"/>
                    </a:srgbClr>
                  </a:outerShdw>
                </a:effectLst>
                <a:latin typeface="#9Slide03 Arima Madurai Black" panose="00000A00000000000000" pitchFamily="2" charset="-93"/>
                <a:cs typeface="#9Slide03 Arima Madurai Black" panose="00000A00000000000000" pitchFamily="2" charset="-93"/>
                <a:sym typeface="+mn-ea"/>
              </a:rPr>
              <a:t>hóa</a:t>
            </a:r>
            <a:r>
              <a:rPr lang="en-US" sz="1867" kern="0" dirty="0">
                <a:solidFill>
                  <a:srgbClr val="170055"/>
                </a:solidFill>
                <a:effectLst>
                  <a:outerShdw blurRad="38100" dist="19050" dir="2700000" algn="tl" rotWithShape="0">
                    <a:srgbClr val="000000">
                      <a:alpha val="40000"/>
                    </a:srgbClr>
                  </a:outerShdw>
                </a:effectLst>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effectLst>
                  <a:outerShdw blurRad="38100" dist="19050" dir="2700000" algn="tl" rotWithShape="0">
                    <a:srgbClr val="000000">
                      <a:alpha val="40000"/>
                    </a:srgbClr>
                  </a:outerShdw>
                </a:effectLst>
                <a:latin typeface="#9Slide03 Arima Madurai Black" panose="00000A00000000000000" pitchFamily="2" charset="-93"/>
                <a:cs typeface="#9Slide03 Arima Madurai Black" panose="00000A00000000000000" pitchFamily="2" charset="-93"/>
                <a:sym typeface="+mn-ea"/>
              </a:rPr>
              <a:t>chất</a:t>
            </a:r>
            <a:r>
              <a:rPr lang="en-US" sz="1867" kern="0" dirty="0">
                <a:solidFill>
                  <a:srgbClr val="170055"/>
                </a:solidFill>
                <a:effectLst>
                  <a:outerShdw blurRad="38100" dist="19050" dir="2700000" algn="tl" rotWithShape="0">
                    <a:srgbClr val="000000">
                      <a:alpha val="40000"/>
                    </a:srgbClr>
                  </a:outerShdw>
                </a:effectLst>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effectLst>
                  <a:outerShdw blurRad="38100" dist="19050" dir="2700000" algn="tl" rotWithShape="0">
                    <a:srgbClr val="000000">
                      <a:alpha val="40000"/>
                    </a:srgbClr>
                  </a:outerShdw>
                </a:effectLst>
                <a:latin typeface="#9Slide03 Arima Madurai Black" panose="00000A00000000000000" pitchFamily="2" charset="-93"/>
                <a:cs typeface="#9Slide03 Arima Madurai Black" panose="00000A00000000000000" pitchFamily="2" charset="-93"/>
                <a:sym typeface="+mn-ea"/>
              </a:rPr>
              <a:t>vào</a:t>
            </a:r>
            <a:r>
              <a:rPr lang="en-US" sz="1867" kern="0" dirty="0">
                <a:solidFill>
                  <a:srgbClr val="170055"/>
                </a:solidFill>
                <a:effectLst>
                  <a:outerShdw blurRad="38100" dist="19050" dir="2700000" algn="tl" rotWithShape="0">
                    <a:srgbClr val="000000">
                      <a:alpha val="40000"/>
                    </a:srgbClr>
                  </a:outerShdw>
                </a:effectLst>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effectLst>
                  <a:outerShdw blurRad="38100" dist="19050" dir="2700000" algn="tl" rotWithShape="0">
                    <a:srgbClr val="000000">
                      <a:alpha val="40000"/>
                    </a:srgbClr>
                  </a:outerShdw>
                </a:effectLst>
                <a:latin typeface="#9Slide03 Arima Madurai Black" panose="00000A00000000000000" pitchFamily="2" charset="-93"/>
                <a:cs typeface="#9Slide03 Arima Madurai Black" panose="00000A00000000000000" pitchFamily="2" charset="-93"/>
                <a:sym typeface="+mn-ea"/>
              </a:rPr>
              <a:t>nhau</a:t>
            </a:r>
            <a:r>
              <a:rPr lang="en-US" sz="1867" kern="0" dirty="0">
                <a:solidFill>
                  <a:srgbClr val="170055"/>
                </a:solidFill>
                <a:effectLst>
                  <a:outerShdw blurRad="38100" dist="19050" dir="2700000" algn="tl" rotWithShape="0">
                    <a:srgbClr val="000000">
                      <a:alpha val="40000"/>
                    </a:srgbClr>
                  </a:outerShdw>
                </a:effectLst>
                <a:latin typeface="#9Slide03 Arima Madurai Black" panose="00000A00000000000000" pitchFamily="2" charset="-93"/>
                <a:cs typeface="#9Slide03 Arima Madurai Black" panose="00000A00000000000000" pitchFamily="2" charset="-93"/>
                <a:sym typeface="+mn-ea"/>
              </a:rPr>
              <a:t>.</a:t>
            </a:r>
          </a:p>
        </p:txBody>
      </p:sp>
      <p:sp>
        <p:nvSpPr>
          <p:cNvPr id="26" name="Text Box 3">
            <a:extLst>
              <a:ext uri="{FF2B5EF4-FFF2-40B4-BE49-F238E27FC236}">
                <a16:creationId xmlns:a16="http://schemas.microsoft.com/office/drawing/2014/main" id="{ABE12DBE-EAD4-455E-9496-A704CAC3EDB6}"/>
              </a:ext>
            </a:extLst>
          </p:cNvPr>
          <p:cNvSpPr txBox="1"/>
          <p:nvPr/>
        </p:nvSpPr>
        <p:spPr>
          <a:xfrm>
            <a:off x="389891" y="3040176"/>
            <a:ext cx="5655309" cy="350930"/>
          </a:xfrm>
          <a:prstGeom prst="rect">
            <a:avLst/>
          </a:prstGeom>
          <a:noFill/>
        </p:spPr>
        <p:txBody>
          <a:bodyPr wrap="square" rtlCol="0" anchor="t">
            <a:spAutoFit/>
          </a:bodyPr>
          <a:lstStyle/>
          <a:p>
            <a:pPr defTabSz="1219170">
              <a:lnSpc>
                <a:spcPct val="90000"/>
              </a:lnSpc>
              <a:buClr>
                <a:srgbClr val="000000"/>
              </a:buClr>
            </a:pP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3.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Giữ</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phòng</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thực</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hành</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ngăn</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nắp</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sạch</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sẽ</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7" name="Text Box 3">
            <a:extLst>
              <a:ext uri="{FF2B5EF4-FFF2-40B4-BE49-F238E27FC236}">
                <a16:creationId xmlns:a16="http://schemas.microsoft.com/office/drawing/2014/main" id="{50B755CE-7D6E-4152-9EC7-999E8B238A85}"/>
              </a:ext>
            </a:extLst>
          </p:cNvPr>
          <p:cNvSpPr txBox="1"/>
          <p:nvPr/>
        </p:nvSpPr>
        <p:spPr>
          <a:xfrm>
            <a:off x="6834553" y="3622663"/>
            <a:ext cx="4961468" cy="609526"/>
          </a:xfrm>
          <a:prstGeom prst="rect">
            <a:avLst/>
          </a:prstGeom>
          <a:noFill/>
        </p:spPr>
        <p:txBody>
          <a:bodyPr wrap="square" rtlCol="0" anchor="t">
            <a:spAutoFit/>
          </a:bodyPr>
          <a:lstStyle/>
          <a:p>
            <a:pPr defTabSz="1219170">
              <a:lnSpc>
                <a:spcPct val="90000"/>
              </a:lnSpc>
              <a:buClr>
                <a:srgbClr val="000000"/>
              </a:buClr>
            </a:pP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4.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Đổ</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hóa</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chất</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vào</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cống</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thoát</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nước</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hoặc</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đổ</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ra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môi</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trường</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8" name="Text Box 3">
            <a:extLst>
              <a:ext uri="{FF2B5EF4-FFF2-40B4-BE49-F238E27FC236}">
                <a16:creationId xmlns:a16="http://schemas.microsoft.com/office/drawing/2014/main" id="{C95F9E80-B160-4FC8-A12B-50481AC5BA36}"/>
              </a:ext>
            </a:extLst>
          </p:cNvPr>
          <p:cNvSpPr txBox="1"/>
          <p:nvPr/>
        </p:nvSpPr>
        <p:spPr>
          <a:xfrm>
            <a:off x="426436" y="4197366"/>
            <a:ext cx="6044701" cy="609526"/>
          </a:xfrm>
          <a:prstGeom prst="rect">
            <a:avLst/>
          </a:prstGeom>
          <a:noFill/>
        </p:spPr>
        <p:txBody>
          <a:bodyPr wrap="square" rtlCol="0" anchor="t">
            <a:spAutoFit/>
          </a:bodyPr>
          <a:lstStyle/>
          <a:p>
            <a:pPr defTabSz="1219170">
              <a:lnSpc>
                <a:spcPct val="90000"/>
              </a:lnSpc>
              <a:buClr>
                <a:srgbClr val="000000"/>
              </a:buClr>
            </a:pP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5.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Thận</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trọng</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khi</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dung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lửa</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bằng</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đèn</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cồn</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để</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phòng</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tránh</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cháy</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nổ</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29" name="Text Box 3">
            <a:extLst>
              <a:ext uri="{FF2B5EF4-FFF2-40B4-BE49-F238E27FC236}">
                <a16:creationId xmlns:a16="http://schemas.microsoft.com/office/drawing/2014/main" id="{90044541-276C-4577-9E63-3E4443EF1B00}"/>
              </a:ext>
            </a:extLst>
          </p:cNvPr>
          <p:cNvSpPr txBox="1"/>
          <p:nvPr/>
        </p:nvSpPr>
        <p:spPr>
          <a:xfrm>
            <a:off x="6828104" y="4383957"/>
            <a:ext cx="5575723" cy="350930"/>
          </a:xfrm>
          <a:prstGeom prst="rect">
            <a:avLst/>
          </a:prstGeom>
          <a:noFill/>
        </p:spPr>
        <p:txBody>
          <a:bodyPr wrap="square" rtlCol="0" anchor="t">
            <a:spAutoFit/>
          </a:bodyPr>
          <a:lstStyle/>
          <a:p>
            <a:pPr defTabSz="1219170">
              <a:lnSpc>
                <a:spcPct val="90000"/>
              </a:lnSpc>
              <a:buClr>
                <a:srgbClr val="000000"/>
              </a:buClr>
            </a:pP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5.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Ăn</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uống</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trong</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phòng</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thực</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hành</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30" name="Text Box 3">
            <a:extLst>
              <a:ext uri="{FF2B5EF4-FFF2-40B4-BE49-F238E27FC236}">
                <a16:creationId xmlns:a16="http://schemas.microsoft.com/office/drawing/2014/main" id="{3FA42F27-CD19-4F86-BF02-7DDB889953D1}"/>
              </a:ext>
            </a:extLst>
          </p:cNvPr>
          <p:cNvSpPr txBox="1"/>
          <p:nvPr/>
        </p:nvSpPr>
        <p:spPr>
          <a:xfrm>
            <a:off x="426430" y="4848278"/>
            <a:ext cx="6065543" cy="609526"/>
          </a:xfrm>
          <a:prstGeom prst="rect">
            <a:avLst/>
          </a:prstGeom>
          <a:noFill/>
        </p:spPr>
        <p:txBody>
          <a:bodyPr wrap="square" rtlCol="0" anchor="t">
            <a:spAutoFit/>
          </a:bodyPr>
          <a:lstStyle/>
          <a:p>
            <a:pPr defTabSz="1219170">
              <a:lnSpc>
                <a:spcPct val="90000"/>
              </a:lnSpc>
              <a:buClr>
                <a:srgbClr val="000000"/>
              </a:buClr>
            </a:pP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6.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Thông</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báo</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ngay</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với</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Thầy</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cô</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giáo</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và</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các</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bạn</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khi</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gặp</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sự</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cố</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như</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đánh</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đổ</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hóa</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chất</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làm</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vở</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ống</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nghiệm</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31" name="Text Box 3">
            <a:extLst>
              <a:ext uri="{FF2B5EF4-FFF2-40B4-BE49-F238E27FC236}">
                <a16:creationId xmlns:a16="http://schemas.microsoft.com/office/drawing/2014/main" id="{195B4766-98CC-4495-B0BC-5FC343B57B1A}"/>
              </a:ext>
            </a:extLst>
          </p:cNvPr>
          <p:cNvSpPr txBox="1"/>
          <p:nvPr/>
        </p:nvSpPr>
        <p:spPr>
          <a:xfrm>
            <a:off x="6864347" y="4983004"/>
            <a:ext cx="5575723" cy="350930"/>
          </a:xfrm>
          <a:prstGeom prst="rect">
            <a:avLst/>
          </a:prstGeom>
          <a:noFill/>
        </p:spPr>
        <p:txBody>
          <a:bodyPr wrap="square" rtlCol="0" anchor="t">
            <a:spAutoFit/>
          </a:bodyPr>
          <a:lstStyle/>
          <a:p>
            <a:pPr defTabSz="1219170">
              <a:lnSpc>
                <a:spcPct val="90000"/>
              </a:lnSpc>
              <a:buClr>
                <a:srgbClr val="000000"/>
              </a:buClr>
            </a:pP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6.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Chạy</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nhảy</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làm</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mất</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trật</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tự</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32" name="Text Box 3">
            <a:extLst>
              <a:ext uri="{FF2B5EF4-FFF2-40B4-BE49-F238E27FC236}">
                <a16:creationId xmlns:a16="http://schemas.microsoft.com/office/drawing/2014/main" id="{D423F114-6C0D-474F-AEAC-A611D12A5097}"/>
              </a:ext>
            </a:extLst>
          </p:cNvPr>
          <p:cNvSpPr txBox="1"/>
          <p:nvPr/>
        </p:nvSpPr>
        <p:spPr>
          <a:xfrm>
            <a:off x="395175" y="5538890"/>
            <a:ext cx="5575723" cy="609526"/>
          </a:xfrm>
          <a:prstGeom prst="rect">
            <a:avLst/>
          </a:prstGeom>
          <a:noFill/>
        </p:spPr>
        <p:txBody>
          <a:bodyPr wrap="square" rtlCol="0" anchor="t">
            <a:spAutoFit/>
          </a:bodyPr>
          <a:lstStyle/>
          <a:p>
            <a:pPr defTabSz="1219170">
              <a:lnSpc>
                <a:spcPct val="90000"/>
              </a:lnSpc>
              <a:buClr>
                <a:srgbClr val="000000"/>
              </a:buClr>
            </a:pP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7. Thu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gom</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chất</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thải</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rác</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thải</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sau</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khi</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thực</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hành</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và</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để</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vào</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nơi</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quy</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định</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
        <p:nvSpPr>
          <p:cNvPr id="33" name="Text Box 3">
            <a:extLst>
              <a:ext uri="{FF2B5EF4-FFF2-40B4-BE49-F238E27FC236}">
                <a16:creationId xmlns:a16="http://schemas.microsoft.com/office/drawing/2014/main" id="{473BC4D3-1862-4290-AB07-0D270B3F3495}"/>
              </a:ext>
            </a:extLst>
          </p:cNvPr>
          <p:cNvSpPr txBox="1"/>
          <p:nvPr/>
        </p:nvSpPr>
        <p:spPr>
          <a:xfrm>
            <a:off x="416016" y="6210643"/>
            <a:ext cx="5544517" cy="609526"/>
          </a:xfrm>
          <a:prstGeom prst="rect">
            <a:avLst/>
          </a:prstGeom>
          <a:noFill/>
        </p:spPr>
        <p:txBody>
          <a:bodyPr wrap="square" rtlCol="0" anchor="t">
            <a:spAutoFit/>
          </a:bodyPr>
          <a:lstStyle/>
          <a:p>
            <a:pPr defTabSz="1219170">
              <a:lnSpc>
                <a:spcPct val="90000"/>
              </a:lnSpc>
              <a:buClr>
                <a:srgbClr val="000000"/>
              </a:buClr>
            </a:pP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8.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Rửa</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sạch</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tay</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bằng</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nước</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sạch</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và</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xà</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phòng</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khi</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kết</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thúc</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buổi</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thực</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 </a:t>
            </a:r>
            <a:r>
              <a:rPr lang="en-US" sz="1867" kern="0" dirty="0" err="1">
                <a:solidFill>
                  <a:srgbClr val="170055"/>
                </a:solidFill>
                <a:latin typeface="#9Slide03 Arima Madurai Black" panose="00000A00000000000000" pitchFamily="2" charset="-93"/>
                <a:cs typeface="#9Slide03 Arima Madurai Black" panose="00000A00000000000000" pitchFamily="2" charset="-93"/>
                <a:sym typeface="+mn-ea"/>
              </a:rPr>
              <a:t>hành</a:t>
            </a:r>
            <a:r>
              <a:rPr lang="en-US" sz="1867" kern="0" dirty="0">
                <a:solidFill>
                  <a:srgbClr val="170055"/>
                </a:solidFill>
                <a:latin typeface="#9Slide03 Arima Madurai Black" panose="00000A00000000000000" pitchFamily="2" charset="-93"/>
                <a:cs typeface="#9Slide03 Arima Madurai Black" panose="00000A00000000000000" pitchFamily="2" charset="-93"/>
                <a:sym typeface="+mn-ea"/>
              </a:rPr>
              <a:t>.</a:t>
            </a:r>
          </a:p>
        </p:txBody>
      </p:sp>
    </p:spTree>
    <p:extLst>
      <p:ext uri="{BB962C8B-B14F-4D97-AF65-F5344CB8AC3E}">
        <p14:creationId xmlns:p14="http://schemas.microsoft.com/office/powerpoint/2010/main" val="380080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linds(horizontal)">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linds(horizont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7" presetClass="entr" presetSubtype="4"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ppt_x"/>
                                          </p:val>
                                        </p:tav>
                                        <p:tav tm="100000">
                                          <p:val>
                                            <p:strVal val="#ppt_x"/>
                                          </p:val>
                                        </p:tav>
                                      </p:tavLst>
                                    </p:anim>
                                    <p:anim calcmode="lin" valueType="num">
                                      <p:cBhvr additive="base">
                                        <p:cTn id="5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blinds(horizontal)">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blinds(horizontal)">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blinds(horizontal)">
                                      <p:cBhvr>
                                        <p:cTn id="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9853" y="296214"/>
            <a:ext cx="10676586" cy="523220"/>
          </a:xfrm>
          <a:prstGeom prst="rect">
            <a:avLst/>
          </a:prstGeom>
          <a:noFill/>
        </p:spPr>
        <p:txBody>
          <a:bodyPr wrap="square" rtlCol="0">
            <a:spAutoFit/>
          </a:bodyPr>
          <a:lstStyle/>
          <a:p>
            <a:r>
              <a:rPr lang="vi-VN" sz="2800" dirty="0">
                <a:solidFill>
                  <a:srgbClr val="FF0000"/>
                </a:solidFill>
              </a:rPr>
              <a:t>II. MỘT SỐ QUI ĐỊNH AN TOÀN TRONG PHÒNG THỰC HÀNH</a:t>
            </a:r>
            <a:endParaRPr lang="en-US" sz="2800" dirty="0">
              <a:solidFill>
                <a:srgbClr val="FF0000"/>
              </a:solidFill>
            </a:endParaRPr>
          </a:p>
        </p:txBody>
      </p:sp>
      <p:pic>
        <p:nvPicPr>
          <p:cNvPr id="8" name="Picture 7"/>
          <p:cNvPicPr>
            <a:picLocks noChangeAspect="1"/>
          </p:cNvPicPr>
          <p:nvPr/>
        </p:nvPicPr>
        <p:blipFill>
          <a:blip r:embed="rId2"/>
          <a:stretch>
            <a:fillRect/>
          </a:stretch>
        </p:blipFill>
        <p:spPr>
          <a:xfrm>
            <a:off x="4687700" y="1270246"/>
            <a:ext cx="2371725" cy="2647950"/>
          </a:xfrm>
          <a:prstGeom prst="rect">
            <a:avLst/>
          </a:prstGeom>
        </p:spPr>
      </p:pic>
      <p:pic>
        <p:nvPicPr>
          <p:cNvPr id="9" name="Picture 8"/>
          <p:cNvPicPr>
            <a:picLocks noChangeAspect="1"/>
          </p:cNvPicPr>
          <p:nvPr/>
        </p:nvPicPr>
        <p:blipFill>
          <a:blip r:embed="rId3"/>
          <a:stretch>
            <a:fillRect/>
          </a:stretch>
        </p:blipFill>
        <p:spPr>
          <a:xfrm>
            <a:off x="1352281" y="1728150"/>
            <a:ext cx="2548110" cy="1732142"/>
          </a:xfrm>
          <a:prstGeom prst="rect">
            <a:avLst/>
          </a:prstGeom>
        </p:spPr>
      </p:pic>
      <p:pic>
        <p:nvPicPr>
          <p:cNvPr id="10" name="Picture 9"/>
          <p:cNvPicPr>
            <a:picLocks noChangeAspect="1"/>
          </p:cNvPicPr>
          <p:nvPr/>
        </p:nvPicPr>
        <p:blipFill>
          <a:blip r:embed="rId4"/>
          <a:stretch>
            <a:fillRect/>
          </a:stretch>
        </p:blipFill>
        <p:spPr>
          <a:xfrm>
            <a:off x="8196343" y="1620994"/>
            <a:ext cx="2003824" cy="2019602"/>
          </a:xfrm>
          <a:prstGeom prst="rect">
            <a:avLst/>
          </a:prstGeom>
        </p:spPr>
      </p:pic>
      <p:sp>
        <p:nvSpPr>
          <p:cNvPr id="11" name="TextBox 10"/>
          <p:cNvSpPr txBox="1"/>
          <p:nvPr/>
        </p:nvSpPr>
        <p:spPr>
          <a:xfrm>
            <a:off x="1095498" y="4549312"/>
            <a:ext cx="10890439" cy="954107"/>
          </a:xfrm>
          <a:prstGeom prst="rect">
            <a:avLst/>
          </a:prstGeom>
          <a:noFill/>
        </p:spPr>
        <p:txBody>
          <a:bodyPr wrap="square" rtlCol="0">
            <a:spAutoFit/>
          </a:bodyPr>
          <a:lstStyle/>
          <a:p>
            <a:pPr marL="514350" indent="-514350">
              <a:buAutoNum type="arabicPeriod"/>
            </a:pPr>
            <a:r>
              <a:rPr lang="vi-VN" sz="2800" dirty="0">
                <a:solidFill>
                  <a:srgbClr val="0070C0"/>
                </a:solidFill>
              </a:rPr>
              <a:t>Mặc trang phục gọn gàng, nữ buộc tóc cao, đeo găng tay, </a:t>
            </a:r>
          </a:p>
          <a:p>
            <a:r>
              <a:rPr lang="vi-VN" sz="2800" dirty="0">
                <a:solidFill>
                  <a:srgbClr val="0070C0"/>
                </a:solidFill>
              </a:rPr>
              <a:t>khẩu trang, kính bảo vệ mắt và thiết bị bảo vệ khác (nếu cần thiết).</a:t>
            </a:r>
            <a:endParaRPr lang="en-US" sz="2800" dirty="0">
              <a:solidFill>
                <a:srgbClr val="0070C0"/>
              </a:solidFill>
            </a:endParaRPr>
          </a:p>
        </p:txBody>
      </p:sp>
    </p:spTree>
    <p:extLst>
      <p:ext uri="{BB962C8B-B14F-4D97-AF65-F5344CB8AC3E}">
        <p14:creationId xmlns:p14="http://schemas.microsoft.com/office/powerpoint/2010/main" val="2508056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aphic 15">
            <a:extLst>
              <a:ext uri="{FF2B5EF4-FFF2-40B4-BE49-F238E27FC236}">
                <a16:creationId xmlns:a16="http://schemas.microsoft.com/office/drawing/2014/main" id="{D79DE833-E866-48C7-AD43-F5521EA9E9A9}"/>
              </a:ext>
            </a:extLst>
          </p:cNvPr>
          <p:cNvGrpSpPr/>
          <p:nvPr/>
        </p:nvGrpSpPr>
        <p:grpSpPr>
          <a:xfrm rot="19906012">
            <a:off x="-30130" y="885552"/>
            <a:ext cx="5768972" cy="5479285"/>
            <a:chOff x="5636086" y="1293343"/>
            <a:chExt cx="4242837" cy="4029785"/>
          </a:xfrm>
        </p:grpSpPr>
        <p:sp>
          <p:nvSpPr>
            <p:cNvPr id="12" name="Freeform: Shape 11">
              <a:extLst>
                <a:ext uri="{FF2B5EF4-FFF2-40B4-BE49-F238E27FC236}">
                  <a16:creationId xmlns:a16="http://schemas.microsoft.com/office/drawing/2014/main" id="{91F4E191-0A01-4F99-89DD-6D418F136D40}"/>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chemeClr val="accent4"/>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13" name="Freeform: Shape 12">
              <a:extLst>
                <a:ext uri="{FF2B5EF4-FFF2-40B4-BE49-F238E27FC236}">
                  <a16:creationId xmlns:a16="http://schemas.microsoft.com/office/drawing/2014/main" id="{CECAC1AD-38BA-4B5B-8A88-314941A08BE1}"/>
                </a:ext>
              </a:extLst>
            </p:cNvPr>
            <p:cNvSpPr/>
            <p:nvPr/>
          </p:nvSpPr>
          <p:spPr>
            <a:xfrm>
              <a:off x="5636087" y="1293344"/>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FFFF">
                <a:alpha val="70000"/>
              </a:srgbClr>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grpSp>
      <p:sp>
        <p:nvSpPr>
          <p:cNvPr id="14" name="Text Box 99">
            <a:extLst>
              <a:ext uri="{FF2B5EF4-FFF2-40B4-BE49-F238E27FC236}">
                <a16:creationId xmlns:a16="http://schemas.microsoft.com/office/drawing/2014/main" id="{3C26B7F7-758F-46DB-A8F8-480AD0C6E311}"/>
              </a:ext>
            </a:extLst>
          </p:cNvPr>
          <p:cNvSpPr txBox="1"/>
          <p:nvPr/>
        </p:nvSpPr>
        <p:spPr>
          <a:xfrm>
            <a:off x="681696" y="2430544"/>
            <a:ext cx="4887376" cy="2964594"/>
          </a:xfrm>
          <a:prstGeom prst="rect">
            <a:avLst/>
          </a:prstGeom>
          <a:noFill/>
          <a:ln w="9525">
            <a:noFill/>
          </a:ln>
        </p:spPr>
        <p:txBody>
          <a:bodyPr wrap="square">
            <a:spAutoFit/>
            <a:scene3d>
              <a:camera prst="orthographicFront"/>
              <a:lightRig rig="threePt" dir="t"/>
            </a:scene3d>
          </a:bodyPr>
          <a:lstStyle/>
          <a:p>
            <a:pPr algn="ctr" defTabSz="1219140">
              <a:buClr>
                <a:srgbClr val="000000"/>
              </a:buClr>
              <a:defRPr/>
            </a:pPr>
            <a:r>
              <a:rPr lang="en-US" sz="3733" kern="0" dirty="0" err="1">
                <a:solidFill>
                  <a:srgbClr val="223572"/>
                </a:solidFill>
                <a:latin typeface="#9Slide07 IcielBaliho Script" pitchFamily="2" charset="-93"/>
                <a:cs typeface="Arial" panose="020B0604020202020204" pitchFamily="34" charset="0"/>
                <a:sym typeface="Arial"/>
              </a:rPr>
              <a:t>Tại</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sao</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cần</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đeo</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kính</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bảo</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vệ</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mắt</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đeo</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găng</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tay</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và</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mặc</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áo</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choàng</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nếu</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có</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khi</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làm</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thí</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nghiệm</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với</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hóa</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chất</a:t>
            </a:r>
            <a:r>
              <a:rPr lang="en-US" sz="3733" kern="0" dirty="0">
                <a:solidFill>
                  <a:srgbClr val="223572"/>
                </a:solidFill>
                <a:latin typeface="#9Slide07 IcielBaliho Script" pitchFamily="2" charset="-93"/>
                <a:cs typeface="Arial" panose="020B0604020202020204" pitchFamily="34" charset="0"/>
                <a:sym typeface="Arial"/>
              </a:rPr>
              <a:t>?</a:t>
            </a:r>
          </a:p>
        </p:txBody>
      </p:sp>
      <p:grpSp>
        <p:nvGrpSpPr>
          <p:cNvPr id="16" name="Graphic 15">
            <a:extLst>
              <a:ext uri="{FF2B5EF4-FFF2-40B4-BE49-F238E27FC236}">
                <a16:creationId xmlns:a16="http://schemas.microsoft.com/office/drawing/2014/main" id="{EDDC03B8-42F5-450F-AA5F-892EA2F8BEAA}"/>
              </a:ext>
            </a:extLst>
          </p:cNvPr>
          <p:cNvGrpSpPr/>
          <p:nvPr/>
        </p:nvGrpSpPr>
        <p:grpSpPr>
          <a:xfrm>
            <a:off x="7438178" y="1602257"/>
            <a:ext cx="4245945" cy="3943945"/>
            <a:chOff x="6438741" y="1948815"/>
            <a:chExt cx="3184459" cy="2957959"/>
          </a:xfrm>
          <a:solidFill>
            <a:srgbClr val="9C9C9C"/>
          </a:solidFill>
        </p:grpSpPr>
        <p:sp>
          <p:nvSpPr>
            <p:cNvPr id="65" name="Freeform: Shape 64">
              <a:extLst>
                <a:ext uri="{FF2B5EF4-FFF2-40B4-BE49-F238E27FC236}">
                  <a16:creationId xmlns:a16="http://schemas.microsoft.com/office/drawing/2014/main" id="{96D64A28-2E16-48D9-8D26-D8895444BD2C}"/>
                </a:ext>
              </a:extLst>
            </p:cNvPr>
            <p:cNvSpPr/>
            <p:nvPr/>
          </p:nvSpPr>
          <p:spPr>
            <a:xfrm>
              <a:off x="6447834" y="4368571"/>
              <a:ext cx="181180" cy="99535"/>
            </a:xfrm>
            <a:custGeom>
              <a:avLst/>
              <a:gdLst>
                <a:gd name="connsiteX0" fmla="*/ 101932 w 181180"/>
                <a:gd name="connsiteY0" fmla="*/ 92815 h 99535"/>
                <a:gd name="connsiteX1" fmla="*/ 181180 w 181180"/>
                <a:gd name="connsiteY1" fmla="*/ 36617 h 99535"/>
                <a:gd name="connsiteX2" fmla="*/ 137651 w 181180"/>
                <a:gd name="connsiteY2" fmla="*/ 11757 h 99535"/>
                <a:gd name="connsiteX3" fmla="*/ 10111 w 181180"/>
                <a:gd name="connsiteY3" fmla="*/ 20615 h 99535"/>
                <a:gd name="connsiteX4" fmla="*/ 17417 w 181180"/>
                <a:gd name="connsiteY4" fmla="*/ 85671 h 99535"/>
                <a:gd name="connsiteX5" fmla="*/ 20969 w 181180"/>
                <a:gd name="connsiteY5" fmla="*/ 88243 h 99535"/>
                <a:gd name="connsiteX6" fmla="*/ 101932 w 181180"/>
                <a:gd name="connsiteY6" fmla="*/ 92815 h 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80" h="99535">
                  <a:moveTo>
                    <a:pt x="101932" y="92815"/>
                  </a:moveTo>
                  <a:cubicBezTo>
                    <a:pt x="130507" y="83290"/>
                    <a:pt x="181180" y="36713"/>
                    <a:pt x="181180" y="36617"/>
                  </a:cubicBezTo>
                  <a:cubicBezTo>
                    <a:pt x="181180" y="36522"/>
                    <a:pt x="140413" y="12900"/>
                    <a:pt x="137651" y="11757"/>
                  </a:cubicBezTo>
                  <a:cubicBezTo>
                    <a:pt x="105551" y="-1768"/>
                    <a:pt x="35543" y="-9007"/>
                    <a:pt x="10111" y="20615"/>
                  </a:cubicBezTo>
                  <a:cubicBezTo>
                    <a:pt x="-5834" y="40599"/>
                    <a:pt x="-2567" y="69726"/>
                    <a:pt x="17417" y="85671"/>
                  </a:cubicBezTo>
                  <a:cubicBezTo>
                    <a:pt x="18560" y="86586"/>
                    <a:pt x="19741" y="87443"/>
                    <a:pt x="20969" y="88243"/>
                  </a:cubicBezTo>
                  <a:cubicBezTo>
                    <a:pt x="43448" y="104245"/>
                    <a:pt x="77167" y="100816"/>
                    <a:pt x="101932" y="92815"/>
                  </a:cubicBezTo>
                  <a:close/>
                </a:path>
              </a:pathLst>
            </a:custGeom>
            <a:solidFill>
              <a:srgbClr val="9C9C9C"/>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66" name="Freeform: Shape 65">
              <a:extLst>
                <a:ext uri="{FF2B5EF4-FFF2-40B4-BE49-F238E27FC236}">
                  <a16:creationId xmlns:a16="http://schemas.microsoft.com/office/drawing/2014/main" id="{27BD3C60-3D2A-4279-847B-6CDE94A9C073}"/>
                </a:ext>
              </a:extLst>
            </p:cNvPr>
            <p:cNvSpPr/>
            <p:nvPr/>
          </p:nvSpPr>
          <p:spPr>
            <a:xfrm>
              <a:off x="6911216" y="3903047"/>
              <a:ext cx="166345" cy="115460"/>
            </a:xfrm>
            <a:custGeom>
              <a:avLst/>
              <a:gdLst>
                <a:gd name="connsiteX0" fmla="*/ 166330 w 166345"/>
                <a:gd name="connsiteY0" fmla="*/ 109330 h 115460"/>
                <a:gd name="connsiteX1" fmla="*/ 143661 w 166345"/>
                <a:gd name="connsiteY1" fmla="*/ 64562 h 115460"/>
                <a:gd name="connsiteX2" fmla="*/ 32409 w 166345"/>
                <a:gd name="connsiteY2" fmla="*/ 1602 h 115460"/>
                <a:gd name="connsiteX3" fmla="*/ 2148 w 166345"/>
                <a:gd name="connsiteY3" fmla="*/ 59657 h 115460"/>
                <a:gd name="connsiteX4" fmla="*/ 3834 w 166345"/>
                <a:gd name="connsiteY4" fmla="*/ 64181 h 115460"/>
                <a:gd name="connsiteX5" fmla="*/ 69175 w 166345"/>
                <a:gd name="connsiteY5" fmla="*/ 112473 h 115460"/>
                <a:gd name="connsiteX6" fmla="*/ 166330 w 166345"/>
                <a:gd name="connsiteY6" fmla="*/ 109330 h 1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5" h="115460">
                  <a:moveTo>
                    <a:pt x="166330" y="109330"/>
                  </a:moveTo>
                  <a:cubicBezTo>
                    <a:pt x="166997" y="109330"/>
                    <a:pt x="145375" y="67134"/>
                    <a:pt x="143661" y="64562"/>
                  </a:cubicBezTo>
                  <a:cubicBezTo>
                    <a:pt x="124611" y="35987"/>
                    <a:pt x="69937" y="-9066"/>
                    <a:pt x="32409" y="1602"/>
                  </a:cubicBezTo>
                  <a:cubicBezTo>
                    <a:pt x="8025" y="9279"/>
                    <a:pt x="-5529" y="35263"/>
                    <a:pt x="2148" y="59657"/>
                  </a:cubicBezTo>
                  <a:cubicBezTo>
                    <a:pt x="2624" y="61190"/>
                    <a:pt x="3196" y="62705"/>
                    <a:pt x="3834" y="64181"/>
                  </a:cubicBezTo>
                  <a:cubicBezTo>
                    <a:pt x="14026" y="89708"/>
                    <a:pt x="44029" y="105520"/>
                    <a:pt x="69175" y="112473"/>
                  </a:cubicBezTo>
                  <a:cubicBezTo>
                    <a:pt x="98703" y="120664"/>
                    <a:pt x="166235" y="109425"/>
                    <a:pt x="166330" y="109330"/>
                  </a:cubicBezTo>
                  <a:close/>
                </a:path>
              </a:pathLst>
            </a:custGeom>
            <a:solidFill>
              <a:srgbClr val="9C9C9C"/>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67" name="Freeform: Shape 66">
              <a:extLst>
                <a:ext uri="{FF2B5EF4-FFF2-40B4-BE49-F238E27FC236}">
                  <a16:creationId xmlns:a16="http://schemas.microsoft.com/office/drawing/2014/main" id="{7C3C2A0D-D3E0-434E-BCD2-9530D51C472C}"/>
                </a:ext>
              </a:extLst>
            </p:cNvPr>
            <p:cNvSpPr/>
            <p:nvPr/>
          </p:nvSpPr>
          <p:spPr>
            <a:xfrm>
              <a:off x="6438741" y="3682852"/>
              <a:ext cx="1099156" cy="1223922"/>
            </a:xfrm>
            <a:custGeom>
              <a:avLst/>
              <a:gdLst>
                <a:gd name="connsiteX0" fmla="*/ 260472 w 1099156"/>
                <a:gd name="connsiteY0" fmla="*/ 911027 h 1223922"/>
                <a:gd name="connsiteX1" fmla="*/ 321622 w 1099156"/>
                <a:gd name="connsiteY1" fmla="*/ 836827 h 1223922"/>
                <a:gd name="connsiteX2" fmla="*/ 417444 w 1099156"/>
                <a:gd name="connsiteY2" fmla="*/ 888833 h 1223922"/>
                <a:gd name="connsiteX3" fmla="*/ 476118 w 1099156"/>
                <a:gd name="connsiteY3" fmla="*/ 914455 h 1223922"/>
                <a:gd name="connsiteX4" fmla="*/ 457068 w 1099156"/>
                <a:gd name="connsiteY4" fmla="*/ 909788 h 1223922"/>
                <a:gd name="connsiteX5" fmla="*/ 336386 w 1099156"/>
                <a:gd name="connsiteY5" fmla="*/ 951984 h 1223922"/>
                <a:gd name="connsiteX6" fmla="*/ 360122 w 1099156"/>
                <a:gd name="connsiteY6" fmla="*/ 1012848 h 1223922"/>
                <a:gd name="connsiteX7" fmla="*/ 364961 w 1099156"/>
                <a:gd name="connsiteY7" fmla="*/ 1014658 h 1223922"/>
                <a:gd name="connsiteX8" fmla="*/ 444304 w 1099156"/>
                <a:gd name="connsiteY8" fmla="*/ 997418 h 1223922"/>
                <a:gd name="connsiteX9" fmla="*/ 503931 w 1099156"/>
                <a:gd name="connsiteY9" fmla="*/ 925409 h 1223922"/>
                <a:gd name="connsiteX10" fmla="*/ 526791 w 1099156"/>
                <a:gd name="connsiteY10" fmla="*/ 934934 h 1223922"/>
                <a:gd name="connsiteX11" fmla="*/ 635566 w 1099156"/>
                <a:gd name="connsiteY11" fmla="*/ 979130 h 1223922"/>
                <a:gd name="connsiteX12" fmla="*/ 672333 w 1099156"/>
                <a:gd name="connsiteY12" fmla="*/ 995894 h 1223922"/>
                <a:gd name="connsiteX13" fmla="*/ 655474 w 1099156"/>
                <a:gd name="connsiteY13" fmla="*/ 991989 h 1223922"/>
                <a:gd name="connsiteX14" fmla="*/ 534792 w 1099156"/>
                <a:gd name="connsiteY14" fmla="*/ 1034185 h 1223922"/>
                <a:gd name="connsiteX15" fmla="*/ 558462 w 1099156"/>
                <a:gd name="connsiteY15" fmla="*/ 1094935 h 1223922"/>
                <a:gd name="connsiteX16" fmla="*/ 563367 w 1099156"/>
                <a:gd name="connsiteY16" fmla="*/ 1096764 h 1223922"/>
                <a:gd name="connsiteX17" fmla="*/ 642710 w 1099156"/>
                <a:gd name="connsiteY17" fmla="*/ 1079524 h 1223922"/>
                <a:gd name="connsiteX18" fmla="*/ 701003 w 1099156"/>
                <a:gd name="connsiteY18" fmla="*/ 1009801 h 1223922"/>
                <a:gd name="connsiteX19" fmla="*/ 737103 w 1099156"/>
                <a:gd name="connsiteY19" fmla="*/ 1028851 h 1223922"/>
                <a:gd name="connsiteX20" fmla="*/ 760439 w 1099156"/>
                <a:gd name="connsiteY20" fmla="*/ 1042567 h 1223922"/>
                <a:gd name="connsiteX21" fmla="*/ 783109 w 1099156"/>
                <a:gd name="connsiteY21" fmla="*/ 1057140 h 1223922"/>
                <a:gd name="connsiteX22" fmla="*/ 825209 w 1099156"/>
                <a:gd name="connsiteY22" fmla="*/ 1086858 h 1223922"/>
                <a:gd name="connsiteX23" fmla="*/ 852451 w 1099156"/>
                <a:gd name="connsiteY23" fmla="*/ 1107051 h 1223922"/>
                <a:gd name="connsiteX24" fmla="*/ 813398 w 1099156"/>
                <a:gd name="connsiteY24" fmla="*/ 1090763 h 1223922"/>
                <a:gd name="connsiteX25" fmla="*/ 687763 w 1099156"/>
                <a:gd name="connsiteY25" fmla="*/ 1114195 h 1223922"/>
                <a:gd name="connsiteX26" fmla="*/ 701765 w 1099156"/>
                <a:gd name="connsiteY26" fmla="*/ 1177869 h 1223922"/>
                <a:gd name="connsiteX27" fmla="*/ 706242 w 1099156"/>
                <a:gd name="connsiteY27" fmla="*/ 1180394 h 1223922"/>
                <a:gd name="connsiteX28" fmla="*/ 787300 w 1099156"/>
                <a:gd name="connsiteY28" fmla="*/ 1175345 h 1223922"/>
                <a:gd name="connsiteX29" fmla="*/ 858547 w 1099156"/>
                <a:gd name="connsiteY29" fmla="*/ 1111623 h 1223922"/>
                <a:gd name="connsiteX30" fmla="*/ 900838 w 1099156"/>
                <a:gd name="connsiteY30" fmla="*/ 1144294 h 1223922"/>
                <a:gd name="connsiteX31" fmla="*/ 996088 w 1099156"/>
                <a:gd name="connsiteY31" fmla="*/ 1223923 h 1223922"/>
                <a:gd name="connsiteX32" fmla="*/ 1015138 w 1099156"/>
                <a:gd name="connsiteY32" fmla="*/ 1206587 h 1223922"/>
                <a:gd name="connsiteX33" fmla="*/ 914458 w 1099156"/>
                <a:gd name="connsiteY33" fmla="*/ 1126006 h 1223922"/>
                <a:gd name="connsiteX34" fmla="*/ 866833 w 1099156"/>
                <a:gd name="connsiteY34" fmla="*/ 1090763 h 1223922"/>
                <a:gd name="connsiteX35" fmla="*/ 890074 w 1099156"/>
                <a:gd name="connsiteY35" fmla="*/ 1036566 h 1223922"/>
                <a:gd name="connsiteX36" fmla="*/ 981514 w 1099156"/>
                <a:gd name="connsiteY36" fmla="*/ 1022373 h 1223922"/>
                <a:gd name="connsiteX37" fmla="*/ 998755 w 1099156"/>
                <a:gd name="connsiteY37" fmla="*/ 1072952 h 1223922"/>
                <a:gd name="connsiteX38" fmla="*/ 1033807 w 1099156"/>
                <a:gd name="connsiteY38" fmla="*/ 1190204 h 1223922"/>
                <a:gd name="connsiteX39" fmla="*/ 1055143 w 1099156"/>
                <a:gd name="connsiteY39" fmla="*/ 1171154 h 1223922"/>
                <a:gd name="connsiteX40" fmla="*/ 1020662 w 1099156"/>
                <a:gd name="connsiteY40" fmla="*/ 1065331 h 1223922"/>
                <a:gd name="connsiteX41" fmla="*/ 1000088 w 1099156"/>
                <a:gd name="connsiteY41" fmla="*/ 1009610 h 1223922"/>
                <a:gd name="connsiteX42" fmla="*/ 1076288 w 1099156"/>
                <a:gd name="connsiteY42" fmla="*/ 951794 h 1223922"/>
                <a:gd name="connsiteX43" fmla="*/ 1096672 w 1099156"/>
                <a:gd name="connsiteY43" fmla="*/ 873117 h 1223922"/>
                <a:gd name="connsiteX44" fmla="*/ 1039703 w 1099156"/>
                <a:gd name="connsiteY44" fmla="*/ 840865 h 1223922"/>
                <a:gd name="connsiteX45" fmla="*/ 1035235 w 1099156"/>
                <a:gd name="connsiteY45" fmla="*/ 842351 h 1223922"/>
                <a:gd name="connsiteX46" fmla="*/ 988182 w 1099156"/>
                <a:gd name="connsiteY46" fmla="*/ 961223 h 1223922"/>
                <a:gd name="connsiteX47" fmla="*/ 995992 w 1099156"/>
                <a:gd name="connsiteY47" fmla="*/ 999323 h 1223922"/>
                <a:gd name="connsiteX48" fmla="*/ 986467 w 1099156"/>
                <a:gd name="connsiteY48" fmla="*/ 975796 h 1223922"/>
                <a:gd name="connsiteX49" fmla="*/ 966274 w 1099156"/>
                <a:gd name="connsiteY49" fmla="*/ 927123 h 1223922"/>
                <a:gd name="connsiteX50" fmla="*/ 954844 w 1099156"/>
                <a:gd name="connsiteY50" fmla="*/ 902740 h 1223922"/>
                <a:gd name="connsiteX51" fmla="*/ 942081 w 1099156"/>
                <a:gd name="connsiteY51" fmla="*/ 877879 h 1223922"/>
                <a:gd name="connsiteX52" fmla="*/ 908648 w 1099156"/>
                <a:gd name="connsiteY52" fmla="*/ 820729 h 1223922"/>
                <a:gd name="connsiteX53" fmla="*/ 990182 w 1099156"/>
                <a:gd name="connsiteY53" fmla="*/ 776152 h 1223922"/>
                <a:gd name="connsiteX54" fmla="*/ 1022186 w 1099156"/>
                <a:gd name="connsiteY54" fmla="*/ 701572 h 1223922"/>
                <a:gd name="connsiteX55" fmla="*/ 971142 w 1099156"/>
                <a:gd name="connsiteY55" fmla="*/ 661005 h 1223922"/>
                <a:gd name="connsiteX56" fmla="*/ 966179 w 1099156"/>
                <a:gd name="connsiteY56" fmla="*/ 661852 h 1223922"/>
                <a:gd name="connsiteX57" fmla="*/ 901695 w 1099156"/>
                <a:gd name="connsiteY57" fmla="*/ 772247 h 1223922"/>
                <a:gd name="connsiteX58" fmla="*/ 903790 w 1099156"/>
                <a:gd name="connsiteY58" fmla="*/ 813300 h 1223922"/>
                <a:gd name="connsiteX59" fmla="*/ 881788 w 1099156"/>
                <a:gd name="connsiteY59" fmla="*/ 779677 h 1223922"/>
                <a:gd name="connsiteX60" fmla="*/ 813112 w 1099156"/>
                <a:gd name="connsiteY60" fmla="*/ 683950 h 1223922"/>
                <a:gd name="connsiteX61" fmla="*/ 792062 w 1099156"/>
                <a:gd name="connsiteY61" fmla="*/ 654613 h 1223922"/>
                <a:gd name="connsiteX62" fmla="*/ 876549 w 1099156"/>
                <a:gd name="connsiteY62" fmla="*/ 608894 h 1223922"/>
                <a:gd name="connsiteX63" fmla="*/ 908648 w 1099156"/>
                <a:gd name="connsiteY63" fmla="*/ 534217 h 1223922"/>
                <a:gd name="connsiteX64" fmla="*/ 857423 w 1099156"/>
                <a:gd name="connsiteY64" fmla="*/ 493660 h 1223922"/>
                <a:gd name="connsiteX65" fmla="*/ 852546 w 1099156"/>
                <a:gd name="connsiteY65" fmla="*/ 494498 h 1223922"/>
                <a:gd name="connsiteX66" fmla="*/ 788062 w 1099156"/>
                <a:gd name="connsiteY66" fmla="*/ 604893 h 1223922"/>
                <a:gd name="connsiteX67" fmla="*/ 790729 w 1099156"/>
                <a:gd name="connsiteY67" fmla="*/ 652518 h 1223922"/>
                <a:gd name="connsiteX68" fmla="*/ 746056 w 1099156"/>
                <a:gd name="connsiteY68" fmla="*/ 587367 h 1223922"/>
                <a:gd name="connsiteX69" fmla="*/ 694431 w 1099156"/>
                <a:gd name="connsiteY69" fmla="*/ 495451 h 1223922"/>
                <a:gd name="connsiteX70" fmla="*/ 779394 w 1099156"/>
                <a:gd name="connsiteY70" fmla="*/ 449445 h 1223922"/>
                <a:gd name="connsiteX71" fmla="*/ 811493 w 1099156"/>
                <a:gd name="connsiteY71" fmla="*/ 374864 h 1223922"/>
                <a:gd name="connsiteX72" fmla="*/ 760449 w 1099156"/>
                <a:gd name="connsiteY72" fmla="*/ 334297 h 1223922"/>
                <a:gd name="connsiteX73" fmla="*/ 755486 w 1099156"/>
                <a:gd name="connsiteY73" fmla="*/ 335145 h 1223922"/>
                <a:gd name="connsiteX74" fmla="*/ 691002 w 1099156"/>
                <a:gd name="connsiteY74" fmla="*/ 445540 h 1223922"/>
                <a:gd name="connsiteX75" fmla="*/ 693193 w 1099156"/>
                <a:gd name="connsiteY75" fmla="*/ 488402 h 1223922"/>
                <a:gd name="connsiteX76" fmla="*/ 691097 w 1099156"/>
                <a:gd name="connsiteY76" fmla="*/ 488973 h 1223922"/>
                <a:gd name="connsiteX77" fmla="*/ 656617 w 1099156"/>
                <a:gd name="connsiteY77" fmla="*/ 388675 h 1223922"/>
                <a:gd name="connsiteX78" fmla="*/ 644996 w 1099156"/>
                <a:gd name="connsiteY78" fmla="*/ 333621 h 1223922"/>
                <a:gd name="connsiteX79" fmla="*/ 732436 w 1099156"/>
                <a:gd name="connsiteY79" fmla="*/ 297807 h 1223922"/>
                <a:gd name="connsiteX80" fmla="*/ 772536 w 1099156"/>
                <a:gd name="connsiteY80" fmla="*/ 227131 h 1223922"/>
                <a:gd name="connsiteX81" fmla="*/ 725863 w 1099156"/>
                <a:gd name="connsiteY81" fmla="*/ 181221 h 1223922"/>
                <a:gd name="connsiteX82" fmla="*/ 721101 w 1099156"/>
                <a:gd name="connsiteY82" fmla="*/ 181506 h 1223922"/>
                <a:gd name="connsiteX83" fmla="*/ 644901 w 1099156"/>
                <a:gd name="connsiteY83" fmla="*/ 284186 h 1223922"/>
                <a:gd name="connsiteX84" fmla="*/ 642710 w 1099156"/>
                <a:gd name="connsiteY84" fmla="*/ 319429 h 1223922"/>
                <a:gd name="connsiteX85" fmla="*/ 638900 w 1099156"/>
                <a:gd name="connsiteY85" fmla="*/ 295235 h 1223922"/>
                <a:gd name="connsiteX86" fmla="*/ 631185 w 1099156"/>
                <a:gd name="connsiteY86" fmla="*/ 215130 h 1223922"/>
                <a:gd name="connsiteX87" fmla="*/ 629756 w 1099156"/>
                <a:gd name="connsiteY87" fmla="*/ 177601 h 1223922"/>
                <a:gd name="connsiteX88" fmla="*/ 690430 w 1099156"/>
                <a:gd name="connsiteY88" fmla="*/ 105878 h 1223922"/>
                <a:gd name="connsiteX89" fmla="*/ 693478 w 1099156"/>
                <a:gd name="connsiteY89" fmla="*/ 24725 h 1223922"/>
                <a:gd name="connsiteX90" fmla="*/ 631099 w 1099156"/>
                <a:gd name="connsiteY90" fmla="*/ 5304 h 1223922"/>
                <a:gd name="connsiteX91" fmla="*/ 626803 w 1099156"/>
                <a:gd name="connsiteY91" fmla="*/ 7866 h 1223922"/>
                <a:gd name="connsiteX92" fmla="*/ 606420 w 1099156"/>
                <a:gd name="connsiteY92" fmla="*/ 134167 h 1223922"/>
                <a:gd name="connsiteX93" fmla="*/ 627280 w 1099156"/>
                <a:gd name="connsiteY93" fmla="*/ 179792 h 1223922"/>
                <a:gd name="connsiteX94" fmla="*/ 627851 w 1099156"/>
                <a:gd name="connsiteY94" fmla="*/ 179221 h 1223922"/>
                <a:gd name="connsiteX95" fmla="*/ 628613 w 1099156"/>
                <a:gd name="connsiteY95" fmla="*/ 215225 h 1223922"/>
                <a:gd name="connsiteX96" fmla="*/ 634519 w 1099156"/>
                <a:gd name="connsiteY96" fmla="*/ 295806 h 1223922"/>
                <a:gd name="connsiteX97" fmla="*/ 650330 w 1099156"/>
                <a:gd name="connsiteY97" fmla="*/ 390104 h 1223922"/>
                <a:gd name="connsiteX98" fmla="*/ 682906 w 1099156"/>
                <a:gd name="connsiteY98" fmla="*/ 492117 h 1223922"/>
                <a:gd name="connsiteX99" fmla="*/ 683477 w 1099156"/>
                <a:gd name="connsiteY99" fmla="*/ 493260 h 1223922"/>
                <a:gd name="connsiteX100" fmla="*/ 652521 w 1099156"/>
                <a:gd name="connsiteY100" fmla="*/ 459446 h 1223922"/>
                <a:gd name="connsiteX101" fmla="*/ 528696 w 1099156"/>
                <a:gd name="connsiteY101" fmla="*/ 428109 h 1223922"/>
                <a:gd name="connsiteX102" fmla="*/ 514761 w 1099156"/>
                <a:gd name="connsiteY102" fmla="*/ 491803 h 1223922"/>
                <a:gd name="connsiteX103" fmla="*/ 517742 w 1099156"/>
                <a:gd name="connsiteY103" fmla="*/ 495927 h 1223922"/>
                <a:gd name="connsiteX104" fmla="*/ 593466 w 1099156"/>
                <a:gd name="connsiteY104" fmla="*/ 525359 h 1223922"/>
                <a:gd name="connsiteX105" fmla="*/ 685382 w 1099156"/>
                <a:gd name="connsiteY105" fmla="*/ 496784 h 1223922"/>
                <a:gd name="connsiteX106" fmla="*/ 736627 w 1099156"/>
                <a:gd name="connsiteY106" fmla="*/ 593082 h 1223922"/>
                <a:gd name="connsiteX107" fmla="*/ 771393 w 1099156"/>
                <a:gd name="connsiteY107" fmla="*/ 646708 h 1223922"/>
                <a:gd name="connsiteX108" fmla="*/ 757772 w 1099156"/>
                <a:gd name="connsiteY108" fmla="*/ 632134 h 1223922"/>
                <a:gd name="connsiteX109" fmla="*/ 633947 w 1099156"/>
                <a:gd name="connsiteY109" fmla="*/ 600797 h 1223922"/>
                <a:gd name="connsiteX110" fmla="*/ 620012 w 1099156"/>
                <a:gd name="connsiteY110" fmla="*/ 664491 h 1223922"/>
                <a:gd name="connsiteX111" fmla="*/ 622993 w 1099156"/>
                <a:gd name="connsiteY111" fmla="*/ 668615 h 1223922"/>
                <a:gd name="connsiteX112" fmla="*/ 698717 w 1099156"/>
                <a:gd name="connsiteY112" fmla="*/ 698047 h 1223922"/>
                <a:gd name="connsiteX113" fmla="*/ 788062 w 1099156"/>
                <a:gd name="connsiteY113" fmla="*/ 670901 h 1223922"/>
                <a:gd name="connsiteX114" fmla="*/ 802063 w 1099156"/>
                <a:gd name="connsiteY114" fmla="*/ 691285 h 1223922"/>
                <a:gd name="connsiteX115" fmla="*/ 868738 w 1099156"/>
                <a:gd name="connsiteY115" fmla="*/ 788059 h 1223922"/>
                <a:gd name="connsiteX116" fmla="*/ 890170 w 1099156"/>
                <a:gd name="connsiteY116" fmla="*/ 822348 h 1223922"/>
                <a:gd name="connsiteX117" fmla="*/ 878359 w 1099156"/>
                <a:gd name="connsiteY117" fmla="*/ 809776 h 1223922"/>
                <a:gd name="connsiteX118" fmla="*/ 754534 w 1099156"/>
                <a:gd name="connsiteY118" fmla="*/ 778438 h 1223922"/>
                <a:gd name="connsiteX119" fmla="*/ 740703 w 1099156"/>
                <a:gd name="connsiteY119" fmla="*/ 842151 h 1223922"/>
                <a:gd name="connsiteX120" fmla="*/ 743675 w 1099156"/>
                <a:gd name="connsiteY120" fmla="*/ 846256 h 1223922"/>
                <a:gd name="connsiteX121" fmla="*/ 819304 w 1099156"/>
                <a:gd name="connsiteY121" fmla="*/ 875689 h 1223922"/>
                <a:gd name="connsiteX122" fmla="*/ 906362 w 1099156"/>
                <a:gd name="connsiteY122" fmla="*/ 849590 h 1223922"/>
                <a:gd name="connsiteX123" fmla="*/ 926079 w 1099156"/>
                <a:gd name="connsiteY123" fmla="*/ 885309 h 1223922"/>
                <a:gd name="connsiteX124" fmla="*/ 937890 w 1099156"/>
                <a:gd name="connsiteY124" fmla="*/ 909598 h 1223922"/>
                <a:gd name="connsiteX125" fmla="*/ 948748 w 1099156"/>
                <a:gd name="connsiteY125" fmla="*/ 934267 h 1223922"/>
                <a:gd name="connsiteX126" fmla="*/ 967798 w 1099156"/>
                <a:gd name="connsiteY126" fmla="*/ 982369 h 1223922"/>
                <a:gd name="connsiteX127" fmla="*/ 979324 w 1099156"/>
                <a:gd name="connsiteY127" fmla="*/ 1014182 h 1223922"/>
                <a:gd name="connsiteX128" fmla="*/ 955797 w 1099156"/>
                <a:gd name="connsiteY128" fmla="*/ 979035 h 1223922"/>
                <a:gd name="connsiteX129" fmla="*/ 879597 w 1099156"/>
                <a:gd name="connsiteY129" fmla="*/ 929886 h 1223922"/>
                <a:gd name="connsiteX130" fmla="*/ 872358 w 1099156"/>
                <a:gd name="connsiteY130" fmla="*/ 922647 h 1223922"/>
                <a:gd name="connsiteX131" fmla="*/ 807169 w 1099156"/>
                <a:gd name="connsiteY131" fmla="*/ 927000 h 1223922"/>
                <a:gd name="connsiteX132" fmla="*/ 804159 w 1099156"/>
                <a:gd name="connsiteY132" fmla="*/ 930838 h 1223922"/>
                <a:gd name="connsiteX133" fmla="*/ 830543 w 1099156"/>
                <a:gd name="connsiteY133" fmla="*/ 1055997 h 1223922"/>
                <a:gd name="connsiteX134" fmla="*/ 857880 w 1099156"/>
                <a:gd name="connsiteY134" fmla="*/ 1083238 h 1223922"/>
                <a:gd name="connsiteX135" fmla="*/ 836353 w 1099156"/>
                <a:gd name="connsiteY135" fmla="*/ 1069237 h 1223922"/>
                <a:gd name="connsiteX136" fmla="*/ 792729 w 1099156"/>
                <a:gd name="connsiteY136" fmla="*/ 1039804 h 1223922"/>
                <a:gd name="connsiteX137" fmla="*/ 769774 w 1099156"/>
                <a:gd name="connsiteY137" fmla="*/ 1025707 h 1223922"/>
                <a:gd name="connsiteX138" fmla="*/ 745390 w 1099156"/>
                <a:gd name="connsiteY138" fmla="*/ 1012087 h 1223922"/>
                <a:gd name="connsiteX139" fmla="*/ 686239 w 1099156"/>
                <a:gd name="connsiteY139" fmla="*/ 983512 h 1223922"/>
                <a:gd name="connsiteX140" fmla="*/ 729578 w 1099156"/>
                <a:gd name="connsiteY140" fmla="*/ 901406 h 1223922"/>
                <a:gd name="connsiteX141" fmla="*/ 715195 w 1099156"/>
                <a:gd name="connsiteY141" fmla="*/ 821491 h 1223922"/>
                <a:gd name="connsiteX142" fmla="*/ 650101 w 1099156"/>
                <a:gd name="connsiteY142" fmla="*/ 815938 h 1223922"/>
                <a:gd name="connsiteX143" fmla="*/ 646520 w 1099156"/>
                <a:gd name="connsiteY143" fmla="*/ 819301 h 1223922"/>
                <a:gd name="connsiteX144" fmla="*/ 653569 w 1099156"/>
                <a:gd name="connsiteY144" fmla="*/ 946936 h 1223922"/>
                <a:gd name="connsiteX145" fmla="*/ 678048 w 1099156"/>
                <a:gd name="connsiteY145" fmla="*/ 979987 h 1223922"/>
                <a:gd name="connsiteX146" fmla="*/ 641186 w 1099156"/>
                <a:gd name="connsiteY146" fmla="*/ 964176 h 1223922"/>
                <a:gd name="connsiteX147" fmla="*/ 531077 w 1099156"/>
                <a:gd name="connsiteY147" fmla="*/ 922171 h 1223922"/>
                <a:gd name="connsiteX148" fmla="*/ 497263 w 1099156"/>
                <a:gd name="connsiteY148" fmla="*/ 909312 h 1223922"/>
                <a:gd name="connsiteX149" fmla="*/ 542507 w 1099156"/>
                <a:gd name="connsiteY149" fmla="*/ 824539 h 1223922"/>
                <a:gd name="connsiteX150" fmla="*/ 528124 w 1099156"/>
                <a:gd name="connsiteY150" fmla="*/ 744625 h 1223922"/>
                <a:gd name="connsiteX151" fmla="*/ 463030 w 1099156"/>
                <a:gd name="connsiteY151" fmla="*/ 739072 h 1223922"/>
                <a:gd name="connsiteX152" fmla="*/ 459449 w 1099156"/>
                <a:gd name="connsiteY152" fmla="*/ 742434 h 1223922"/>
                <a:gd name="connsiteX153" fmla="*/ 466593 w 1099156"/>
                <a:gd name="connsiteY153" fmla="*/ 870069 h 1223922"/>
                <a:gd name="connsiteX154" fmla="*/ 495168 w 1099156"/>
                <a:gd name="connsiteY154" fmla="*/ 908169 h 1223922"/>
                <a:gd name="connsiteX155" fmla="*/ 421921 w 1099156"/>
                <a:gd name="connsiteY155" fmla="*/ 878546 h 1223922"/>
                <a:gd name="connsiteX156" fmla="*/ 328195 w 1099156"/>
                <a:gd name="connsiteY156" fmla="*/ 830350 h 1223922"/>
                <a:gd name="connsiteX157" fmla="*/ 373724 w 1099156"/>
                <a:gd name="connsiteY157" fmla="*/ 745101 h 1223922"/>
                <a:gd name="connsiteX158" fmla="*/ 359341 w 1099156"/>
                <a:gd name="connsiteY158" fmla="*/ 665186 h 1223922"/>
                <a:gd name="connsiteX159" fmla="*/ 294247 w 1099156"/>
                <a:gd name="connsiteY159" fmla="*/ 659633 h 1223922"/>
                <a:gd name="connsiteX160" fmla="*/ 290666 w 1099156"/>
                <a:gd name="connsiteY160" fmla="*/ 662995 h 1223922"/>
                <a:gd name="connsiteX161" fmla="*/ 297715 w 1099156"/>
                <a:gd name="connsiteY161" fmla="*/ 790630 h 1223922"/>
                <a:gd name="connsiteX162" fmla="*/ 323337 w 1099156"/>
                <a:gd name="connsiteY162" fmla="*/ 825206 h 1223922"/>
                <a:gd name="connsiteX163" fmla="*/ 321813 w 1099156"/>
                <a:gd name="connsiteY163" fmla="*/ 826825 h 1223922"/>
                <a:gd name="connsiteX164" fmla="*/ 237802 w 1099156"/>
                <a:gd name="connsiteY164" fmla="*/ 762151 h 1223922"/>
                <a:gd name="connsiteX165" fmla="*/ 197607 w 1099156"/>
                <a:gd name="connsiteY165" fmla="*/ 722622 h 1223922"/>
                <a:gd name="connsiteX166" fmla="*/ 250852 w 1099156"/>
                <a:gd name="connsiteY166" fmla="*/ 644517 h 1223922"/>
                <a:gd name="connsiteX167" fmla="*/ 245327 w 1099156"/>
                <a:gd name="connsiteY167" fmla="*/ 563554 h 1223922"/>
                <a:gd name="connsiteX168" fmla="*/ 181052 w 1099156"/>
                <a:gd name="connsiteY168" fmla="*/ 551143 h 1223922"/>
                <a:gd name="connsiteX169" fmla="*/ 177223 w 1099156"/>
                <a:gd name="connsiteY169" fmla="*/ 554029 h 1223922"/>
                <a:gd name="connsiteX170" fmla="*/ 170270 w 1099156"/>
                <a:gd name="connsiteY170" fmla="*/ 681760 h 1223922"/>
                <a:gd name="connsiteX171" fmla="*/ 187987 w 1099156"/>
                <a:gd name="connsiteY171" fmla="*/ 712335 h 1223922"/>
                <a:gd name="connsiteX172" fmla="*/ 171413 w 1099156"/>
                <a:gd name="connsiteY172" fmla="*/ 694333 h 1223922"/>
                <a:gd name="connsiteX173" fmla="*/ 120835 w 1099156"/>
                <a:gd name="connsiteY173" fmla="*/ 631658 h 1223922"/>
                <a:gd name="connsiteX174" fmla="*/ 98833 w 1099156"/>
                <a:gd name="connsiteY174" fmla="*/ 601273 h 1223922"/>
                <a:gd name="connsiteX175" fmla="*/ 109977 w 1099156"/>
                <a:gd name="connsiteY175" fmla="*/ 507928 h 1223922"/>
                <a:gd name="connsiteX176" fmla="*/ 67686 w 1099156"/>
                <a:gd name="connsiteY176" fmla="*/ 438586 h 1223922"/>
                <a:gd name="connsiteX177" fmla="*/ 5078 w 1099156"/>
                <a:gd name="connsiteY177" fmla="*/ 456770 h 1223922"/>
                <a:gd name="connsiteX178" fmla="*/ 2916 w 1099156"/>
                <a:gd name="connsiteY178" fmla="*/ 461256 h 1223922"/>
                <a:gd name="connsiteX179" fmla="*/ 55494 w 1099156"/>
                <a:gd name="connsiteY179" fmla="*/ 577747 h 1223922"/>
                <a:gd name="connsiteX180" fmla="*/ 98071 w 1099156"/>
                <a:gd name="connsiteY180" fmla="*/ 604321 h 1223922"/>
                <a:gd name="connsiteX181" fmla="*/ 98071 w 1099156"/>
                <a:gd name="connsiteY181" fmla="*/ 603464 h 1223922"/>
                <a:gd name="connsiteX182" fmla="*/ 118549 w 1099156"/>
                <a:gd name="connsiteY182" fmla="*/ 633182 h 1223922"/>
                <a:gd name="connsiteX183" fmla="*/ 167984 w 1099156"/>
                <a:gd name="connsiteY183" fmla="*/ 697095 h 1223922"/>
                <a:gd name="connsiteX184" fmla="*/ 233230 w 1099156"/>
                <a:gd name="connsiteY184" fmla="*/ 767104 h 1223922"/>
                <a:gd name="connsiteX185" fmla="*/ 316574 w 1099156"/>
                <a:gd name="connsiteY185" fmla="*/ 833779 h 1223922"/>
                <a:gd name="connsiteX186" fmla="*/ 317717 w 1099156"/>
                <a:gd name="connsiteY186" fmla="*/ 834445 h 1223922"/>
                <a:gd name="connsiteX187" fmla="*/ 273235 w 1099156"/>
                <a:gd name="connsiteY187" fmla="*/ 823301 h 1223922"/>
                <a:gd name="connsiteX188" fmla="*/ 152554 w 1099156"/>
                <a:gd name="connsiteY188" fmla="*/ 865497 h 1223922"/>
                <a:gd name="connsiteX189" fmla="*/ 176290 w 1099156"/>
                <a:gd name="connsiteY189" fmla="*/ 926362 h 1223922"/>
                <a:gd name="connsiteX190" fmla="*/ 181129 w 1099156"/>
                <a:gd name="connsiteY190" fmla="*/ 928171 h 1223922"/>
                <a:gd name="connsiteX191" fmla="*/ 260472 w 1099156"/>
                <a:gd name="connsiteY191" fmla="*/ 911027 h 12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99156" h="1223922">
                  <a:moveTo>
                    <a:pt x="260472" y="911027"/>
                  </a:moveTo>
                  <a:cubicBezTo>
                    <a:pt x="285046" y="894929"/>
                    <a:pt x="318955" y="841113"/>
                    <a:pt x="321622" y="836827"/>
                  </a:cubicBezTo>
                  <a:cubicBezTo>
                    <a:pt x="352369" y="856286"/>
                    <a:pt x="384373" y="873660"/>
                    <a:pt x="417444" y="888833"/>
                  </a:cubicBezTo>
                  <a:cubicBezTo>
                    <a:pt x="436494" y="897787"/>
                    <a:pt x="456306" y="906264"/>
                    <a:pt x="476118" y="914455"/>
                  </a:cubicBezTo>
                  <a:cubicBezTo>
                    <a:pt x="466593" y="911979"/>
                    <a:pt x="457925" y="909979"/>
                    <a:pt x="457068" y="909788"/>
                  </a:cubicBezTo>
                  <a:cubicBezTo>
                    <a:pt x="422492" y="905216"/>
                    <a:pt x="353055" y="916741"/>
                    <a:pt x="336386" y="951984"/>
                  </a:cubicBezTo>
                  <a:cubicBezTo>
                    <a:pt x="326137" y="975349"/>
                    <a:pt x="336758" y="1002600"/>
                    <a:pt x="360122" y="1012848"/>
                  </a:cubicBezTo>
                  <a:cubicBezTo>
                    <a:pt x="361704" y="1013544"/>
                    <a:pt x="363313" y="1014144"/>
                    <a:pt x="364961" y="1014658"/>
                  </a:cubicBezTo>
                  <a:cubicBezTo>
                    <a:pt x="390869" y="1024183"/>
                    <a:pt x="422111" y="1011706"/>
                    <a:pt x="444304" y="997418"/>
                  </a:cubicBezTo>
                  <a:cubicBezTo>
                    <a:pt x="466498" y="983131"/>
                    <a:pt x="496216" y="937506"/>
                    <a:pt x="503931" y="925409"/>
                  </a:cubicBezTo>
                  <a:lnTo>
                    <a:pt x="526791" y="934934"/>
                  </a:lnTo>
                  <a:cubicBezTo>
                    <a:pt x="563462" y="949507"/>
                    <a:pt x="600038" y="963509"/>
                    <a:pt x="635566" y="979130"/>
                  </a:cubicBezTo>
                  <a:cubicBezTo>
                    <a:pt x="648044" y="984464"/>
                    <a:pt x="660141" y="990274"/>
                    <a:pt x="672333" y="995894"/>
                  </a:cubicBezTo>
                  <a:cubicBezTo>
                    <a:pt x="663760" y="993798"/>
                    <a:pt x="656617" y="992084"/>
                    <a:pt x="655474" y="991989"/>
                  </a:cubicBezTo>
                  <a:cubicBezTo>
                    <a:pt x="620898" y="987417"/>
                    <a:pt x="551556" y="998942"/>
                    <a:pt x="534792" y="1034185"/>
                  </a:cubicBezTo>
                  <a:cubicBezTo>
                    <a:pt x="524552" y="1057492"/>
                    <a:pt x="535144" y="1084696"/>
                    <a:pt x="558462" y="1094935"/>
                  </a:cubicBezTo>
                  <a:cubicBezTo>
                    <a:pt x="560062" y="1095640"/>
                    <a:pt x="561700" y="1096250"/>
                    <a:pt x="563367" y="1096764"/>
                  </a:cubicBezTo>
                  <a:cubicBezTo>
                    <a:pt x="589370" y="1106289"/>
                    <a:pt x="620993" y="1093811"/>
                    <a:pt x="642710" y="1079524"/>
                  </a:cubicBezTo>
                  <a:cubicBezTo>
                    <a:pt x="664427" y="1065236"/>
                    <a:pt x="691669" y="1024088"/>
                    <a:pt x="701003" y="1009801"/>
                  </a:cubicBezTo>
                  <a:cubicBezTo>
                    <a:pt x="713195" y="1015992"/>
                    <a:pt x="725482" y="1022183"/>
                    <a:pt x="737103" y="1028851"/>
                  </a:cubicBezTo>
                  <a:cubicBezTo>
                    <a:pt x="744913" y="1033518"/>
                    <a:pt x="752819" y="1037423"/>
                    <a:pt x="760439" y="1042567"/>
                  </a:cubicBezTo>
                  <a:lnTo>
                    <a:pt x="783109" y="1057140"/>
                  </a:lnTo>
                  <a:cubicBezTo>
                    <a:pt x="797110" y="1066665"/>
                    <a:pt x="811684" y="1076952"/>
                    <a:pt x="825209" y="1086858"/>
                  </a:cubicBezTo>
                  <a:cubicBezTo>
                    <a:pt x="834734" y="1093716"/>
                    <a:pt x="843497" y="1100383"/>
                    <a:pt x="852451" y="1107051"/>
                  </a:cubicBezTo>
                  <a:cubicBezTo>
                    <a:pt x="840068" y="1101622"/>
                    <a:pt x="815589" y="1091335"/>
                    <a:pt x="813398" y="1090763"/>
                  </a:cubicBezTo>
                  <a:cubicBezTo>
                    <a:pt x="779965" y="1081238"/>
                    <a:pt x="709576" y="1081905"/>
                    <a:pt x="687763" y="1114195"/>
                  </a:cubicBezTo>
                  <a:cubicBezTo>
                    <a:pt x="674047" y="1135645"/>
                    <a:pt x="680315" y="1164153"/>
                    <a:pt x="701765" y="1177869"/>
                  </a:cubicBezTo>
                  <a:cubicBezTo>
                    <a:pt x="703213" y="1178793"/>
                    <a:pt x="704708" y="1179641"/>
                    <a:pt x="706242" y="1180394"/>
                  </a:cubicBezTo>
                  <a:cubicBezTo>
                    <a:pt x="730435" y="1193443"/>
                    <a:pt x="763392" y="1186204"/>
                    <a:pt x="787300" y="1175345"/>
                  </a:cubicBezTo>
                  <a:cubicBezTo>
                    <a:pt x="813303" y="1163439"/>
                    <a:pt x="853975" y="1117433"/>
                    <a:pt x="858547" y="1111623"/>
                  </a:cubicBezTo>
                  <a:cubicBezTo>
                    <a:pt x="873310" y="1122767"/>
                    <a:pt x="887598" y="1133721"/>
                    <a:pt x="900838" y="1144294"/>
                  </a:cubicBezTo>
                  <a:cubicBezTo>
                    <a:pt x="939509" y="1174869"/>
                    <a:pt x="971704" y="1202396"/>
                    <a:pt x="996088" y="1223923"/>
                  </a:cubicBezTo>
                  <a:lnTo>
                    <a:pt x="1015138" y="1206587"/>
                  </a:lnTo>
                  <a:cubicBezTo>
                    <a:pt x="989611" y="1185061"/>
                    <a:pt x="955511" y="1157057"/>
                    <a:pt x="914458" y="1126006"/>
                  </a:cubicBezTo>
                  <a:cubicBezTo>
                    <a:pt x="899504" y="1114671"/>
                    <a:pt x="883312" y="1102765"/>
                    <a:pt x="866833" y="1090763"/>
                  </a:cubicBezTo>
                  <a:cubicBezTo>
                    <a:pt x="875625" y="1073161"/>
                    <a:pt x="883388" y="1055063"/>
                    <a:pt x="890074" y="1036566"/>
                  </a:cubicBezTo>
                  <a:cubicBezTo>
                    <a:pt x="919316" y="1039519"/>
                    <a:pt x="974371" y="1024374"/>
                    <a:pt x="981514" y="1022373"/>
                  </a:cubicBezTo>
                  <a:cubicBezTo>
                    <a:pt x="987706" y="1039804"/>
                    <a:pt x="993516" y="1056854"/>
                    <a:pt x="998755" y="1072952"/>
                  </a:cubicBezTo>
                  <a:cubicBezTo>
                    <a:pt x="1013804" y="1118957"/>
                    <a:pt x="1025329" y="1158677"/>
                    <a:pt x="1033807" y="1190204"/>
                  </a:cubicBezTo>
                  <a:lnTo>
                    <a:pt x="1055143" y="1171154"/>
                  </a:lnTo>
                  <a:cubicBezTo>
                    <a:pt x="1046284" y="1141722"/>
                    <a:pt x="1034854" y="1105813"/>
                    <a:pt x="1020662" y="1065331"/>
                  </a:cubicBezTo>
                  <a:cubicBezTo>
                    <a:pt x="1014471" y="1047615"/>
                    <a:pt x="1007518" y="1028851"/>
                    <a:pt x="1000088" y="1009610"/>
                  </a:cubicBezTo>
                  <a:cubicBezTo>
                    <a:pt x="1006660" y="1005895"/>
                    <a:pt x="1059619" y="975034"/>
                    <a:pt x="1076288" y="951794"/>
                  </a:cubicBezTo>
                  <a:cubicBezTo>
                    <a:pt x="1091433" y="930648"/>
                    <a:pt x="1104863" y="899501"/>
                    <a:pt x="1096672" y="873117"/>
                  </a:cubicBezTo>
                  <a:cubicBezTo>
                    <a:pt x="1089842" y="848476"/>
                    <a:pt x="1064334" y="834036"/>
                    <a:pt x="1039703" y="840865"/>
                  </a:cubicBezTo>
                  <a:cubicBezTo>
                    <a:pt x="1038188" y="841284"/>
                    <a:pt x="1036702" y="841780"/>
                    <a:pt x="1035235" y="842351"/>
                  </a:cubicBezTo>
                  <a:cubicBezTo>
                    <a:pt x="999326" y="857686"/>
                    <a:pt x="985039" y="926552"/>
                    <a:pt x="988182" y="961223"/>
                  </a:cubicBezTo>
                  <a:cubicBezTo>
                    <a:pt x="988182" y="963319"/>
                    <a:pt x="992944" y="985321"/>
                    <a:pt x="995992" y="999323"/>
                  </a:cubicBezTo>
                  <a:cubicBezTo>
                    <a:pt x="992944" y="991417"/>
                    <a:pt x="990087" y="983797"/>
                    <a:pt x="986467" y="975796"/>
                  </a:cubicBezTo>
                  <a:cubicBezTo>
                    <a:pt x="980181" y="959794"/>
                    <a:pt x="973418" y="944078"/>
                    <a:pt x="966274" y="927123"/>
                  </a:cubicBezTo>
                  <a:cubicBezTo>
                    <a:pt x="962464" y="919027"/>
                    <a:pt x="958750" y="910931"/>
                    <a:pt x="954844" y="902740"/>
                  </a:cubicBezTo>
                  <a:cubicBezTo>
                    <a:pt x="950939" y="894548"/>
                    <a:pt x="946367" y="886261"/>
                    <a:pt x="942081" y="877879"/>
                  </a:cubicBezTo>
                  <a:cubicBezTo>
                    <a:pt x="931889" y="858829"/>
                    <a:pt x="920554" y="839779"/>
                    <a:pt x="908648" y="820729"/>
                  </a:cubicBezTo>
                  <a:cubicBezTo>
                    <a:pt x="922650" y="815205"/>
                    <a:pt x="971894" y="794821"/>
                    <a:pt x="990182" y="776152"/>
                  </a:cubicBezTo>
                  <a:cubicBezTo>
                    <a:pt x="1008470" y="757483"/>
                    <a:pt x="1026377" y="728527"/>
                    <a:pt x="1022186" y="701572"/>
                  </a:cubicBezTo>
                  <a:cubicBezTo>
                    <a:pt x="1019291" y="676273"/>
                    <a:pt x="996440" y="658119"/>
                    <a:pt x="971142" y="661005"/>
                  </a:cubicBezTo>
                  <a:cubicBezTo>
                    <a:pt x="969475" y="661195"/>
                    <a:pt x="967817" y="661481"/>
                    <a:pt x="966179" y="661852"/>
                  </a:cubicBezTo>
                  <a:cubicBezTo>
                    <a:pt x="928079" y="671377"/>
                    <a:pt x="903790" y="737481"/>
                    <a:pt x="901695" y="772247"/>
                  </a:cubicBezTo>
                  <a:cubicBezTo>
                    <a:pt x="901695" y="774343"/>
                    <a:pt x="902838" y="799489"/>
                    <a:pt x="903790" y="813300"/>
                  </a:cubicBezTo>
                  <a:cubicBezTo>
                    <a:pt x="896551" y="802060"/>
                    <a:pt x="889408" y="790821"/>
                    <a:pt x="881788" y="779677"/>
                  </a:cubicBezTo>
                  <a:cubicBezTo>
                    <a:pt x="859690" y="747577"/>
                    <a:pt x="836258" y="715764"/>
                    <a:pt x="813112" y="683950"/>
                  </a:cubicBezTo>
                  <a:cubicBezTo>
                    <a:pt x="805969" y="674425"/>
                    <a:pt x="799015" y="664424"/>
                    <a:pt x="792062" y="654613"/>
                  </a:cubicBezTo>
                  <a:cubicBezTo>
                    <a:pt x="797015" y="652708"/>
                    <a:pt x="856070" y="629753"/>
                    <a:pt x="876549" y="608894"/>
                  </a:cubicBezTo>
                  <a:cubicBezTo>
                    <a:pt x="894742" y="589844"/>
                    <a:pt x="912744" y="561269"/>
                    <a:pt x="908648" y="534217"/>
                  </a:cubicBezTo>
                  <a:cubicBezTo>
                    <a:pt x="905705" y="508871"/>
                    <a:pt x="882769" y="490717"/>
                    <a:pt x="857423" y="493660"/>
                  </a:cubicBezTo>
                  <a:cubicBezTo>
                    <a:pt x="855784" y="493851"/>
                    <a:pt x="854156" y="494136"/>
                    <a:pt x="852546" y="494498"/>
                  </a:cubicBezTo>
                  <a:cubicBezTo>
                    <a:pt x="814446" y="504023"/>
                    <a:pt x="790157" y="570127"/>
                    <a:pt x="788062" y="604893"/>
                  </a:cubicBezTo>
                  <a:cubicBezTo>
                    <a:pt x="788062" y="607560"/>
                    <a:pt x="789776" y="643660"/>
                    <a:pt x="790729" y="652518"/>
                  </a:cubicBezTo>
                  <a:cubicBezTo>
                    <a:pt x="775298" y="630896"/>
                    <a:pt x="760153" y="609274"/>
                    <a:pt x="746056" y="587367"/>
                  </a:cubicBezTo>
                  <a:cubicBezTo>
                    <a:pt x="726835" y="557906"/>
                    <a:pt x="709595" y="527197"/>
                    <a:pt x="694431" y="495451"/>
                  </a:cubicBezTo>
                  <a:cubicBezTo>
                    <a:pt x="696717" y="494593"/>
                    <a:pt x="758439" y="470876"/>
                    <a:pt x="779394" y="449445"/>
                  </a:cubicBezTo>
                  <a:cubicBezTo>
                    <a:pt x="797587" y="430395"/>
                    <a:pt x="815589" y="401820"/>
                    <a:pt x="811493" y="374864"/>
                  </a:cubicBezTo>
                  <a:cubicBezTo>
                    <a:pt x="808597" y="349566"/>
                    <a:pt x="785747" y="331411"/>
                    <a:pt x="760449" y="334297"/>
                  </a:cubicBezTo>
                  <a:cubicBezTo>
                    <a:pt x="758782" y="334488"/>
                    <a:pt x="757124" y="334773"/>
                    <a:pt x="755486" y="335145"/>
                  </a:cubicBezTo>
                  <a:cubicBezTo>
                    <a:pt x="717386" y="344670"/>
                    <a:pt x="693097" y="410773"/>
                    <a:pt x="691002" y="445540"/>
                  </a:cubicBezTo>
                  <a:cubicBezTo>
                    <a:pt x="691002" y="447826"/>
                    <a:pt x="692240" y="475353"/>
                    <a:pt x="693193" y="488402"/>
                  </a:cubicBezTo>
                  <a:lnTo>
                    <a:pt x="691097" y="488973"/>
                  </a:lnTo>
                  <a:cubicBezTo>
                    <a:pt x="676610" y="456646"/>
                    <a:pt x="665065" y="423080"/>
                    <a:pt x="656617" y="388675"/>
                  </a:cubicBezTo>
                  <a:cubicBezTo>
                    <a:pt x="651759" y="369625"/>
                    <a:pt x="648139" y="351433"/>
                    <a:pt x="644996" y="333621"/>
                  </a:cubicBezTo>
                  <a:cubicBezTo>
                    <a:pt x="656902" y="330382"/>
                    <a:pt x="711671" y="315047"/>
                    <a:pt x="732436" y="297807"/>
                  </a:cubicBezTo>
                  <a:cubicBezTo>
                    <a:pt x="753200" y="280567"/>
                    <a:pt x="773584" y="254659"/>
                    <a:pt x="772536" y="227131"/>
                  </a:cubicBezTo>
                  <a:cubicBezTo>
                    <a:pt x="772326" y="201566"/>
                    <a:pt x="751428" y="181011"/>
                    <a:pt x="725863" y="181221"/>
                  </a:cubicBezTo>
                  <a:cubicBezTo>
                    <a:pt x="724273" y="181230"/>
                    <a:pt x="722682" y="181326"/>
                    <a:pt x="721101" y="181506"/>
                  </a:cubicBezTo>
                  <a:cubicBezTo>
                    <a:pt x="682525" y="186936"/>
                    <a:pt x="650806" y="249801"/>
                    <a:pt x="644901" y="284186"/>
                  </a:cubicBezTo>
                  <a:cubicBezTo>
                    <a:pt x="644901" y="285996"/>
                    <a:pt x="643377" y="305331"/>
                    <a:pt x="642710" y="319429"/>
                  </a:cubicBezTo>
                  <a:cubicBezTo>
                    <a:pt x="641472" y="311332"/>
                    <a:pt x="639948" y="303046"/>
                    <a:pt x="638900" y="295235"/>
                  </a:cubicBezTo>
                  <a:cubicBezTo>
                    <a:pt x="634804" y="265993"/>
                    <a:pt x="632804" y="239038"/>
                    <a:pt x="631185" y="215130"/>
                  </a:cubicBezTo>
                  <a:cubicBezTo>
                    <a:pt x="630423" y="201509"/>
                    <a:pt x="630042" y="189127"/>
                    <a:pt x="629756" y="177601"/>
                  </a:cubicBezTo>
                  <a:cubicBezTo>
                    <a:pt x="639757" y="168076"/>
                    <a:pt x="679953" y="129976"/>
                    <a:pt x="690430" y="105878"/>
                  </a:cubicBezTo>
                  <a:cubicBezTo>
                    <a:pt x="700908" y="81780"/>
                    <a:pt x="707099" y="48728"/>
                    <a:pt x="693478" y="24725"/>
                  </a:cubicBezTo>
                  <a:cubicBezTo>
                    <a:pt x="681620" y="2141"/>
                    <a:pt x="653693" y="-6555"/>
                    <a:pt x="631099" y="5304"/>
                  </a:cubicBezTo>
                  <a:cubicBezTo>
                    <a:pt x="629623" y="6075"/>
                    <a:pt x="628184" y="6932"/>
                    <a:pt x="626803" y="7866"/>
                  </a:cubicBezTo>
                  <a:cubicBezTo>
                    <a:pt x="594990" y="30535"/>
                    <a:pt x="595847" y="100925"/>
                    <a:pt x="606420" y="134167"/>
                  </a:cubicBezTo>
                  <a:cubicBezTo>
                    <a:pt x="607372" y="137025"/>
                    <a:pt x="626708" y="180268"/>
                    <a:pt x="627280" y="179792"/>
                  </a:cubicBezTo>
                  <a:lnTo>
                    <a:pt x="627851" y="179221"/>
                  </a:lnTo>
                  <a:cubicBezTo>
                    <a:pt x="627851" y="190270"/>
                    <a:pt x="627851" y="202176"/>
                    <a:pt x="628613" y="215225"/>
                  </a:cubicBezTo>
                  <a:cubicBezTo>
                    <a:pt x="629661" y="239228"/>
                    <a:pt x="630994" y="266374"/>
                    <a:pt x="634519" y="295806"/>
                  </a:cubicBezTo>
                  <a:cubicBezTo>
                    <a:pt x="637957" y="327515"/>
                    <a:pt x="643234" y="359005"/>
                    <a:pt x="650330" y="390104"/>
                  </a:cubicBezTo>
                  <a:cubicBezTo>
                    <a:pt x="658103" y="425013"/>
                    <a:pt x="669009" y="459160"/>
                    <a:pt x="682906" y="492117"/>
                  </a:cubicBezTo>
                  <a:lnTo>
                    <a:pt x="683477" y="493260"/>
                  </a:lnTo>
                  <a:cubicBezTo>
                    <a:pt x="676048" y="484592"/>
                    <a:pt x="654426" y="461065"/>
                    <a:pt x="652521" y="459446"/>
                  </a:cubicBezTo>
                  <a:cubicBezTo>
                    <a:pt x="626232" y="436586"/>
                    <a:pt x="561938" y="407916"/>
                    <a:pt x="528696" y="428109"/>
                  </a:cubicBezTo>
                  <a:cubicBezTo>
                    <a:pt x="507265" y="441853"/>
                    <a:pt x="501026" y="470362"/>
                    <a:pt x="514761" y="491803"/>
                  </a:cubicBezTo>
                  <a:cubicBezTo>
                    <a:pt x="515675" y="493231"/>
                    <a:pt x="516675" y="494603"/>
                    <a:pt x="517742" y="495927"/>
                  </a:cubicBezTo>
                  <a:cubicBezTo>
                    <a:pt x="534316" y="517930"/>
                    <a:pt x="567367" y="525264"/>
                    <a:pt x="593466" y="525359"/>
                  </a:cubicBezTo>
                  <a:cubicBezTo>
                    <a:pt x="622803" y="525359"/>
                    <a:pt x="680715" y="499165"/>
                    <a:pt x="685382" y="496784"/>
                  </a:cubicBezTo>
                  <a:cubicBezTo>
                    <a:pt x="700298" y="529988"/>
                    <a:pt x="717415" y="562164"/>
                    <a:pt x="736627" y="593082"/>
                  </a:cubicBezTo>
                  <a:cubicBezTo>
                    <a:pt x="747676" y="611084"/>
                    <a:pt x="759391" y="628991"/>
                    <a:pt x="771393" y="646708"/>
                  </a:cubicBezTo>
                  <a:cubicBezTo>
                    <a:pt x="764725" y="639469"/>
                    <a:pt x="758725" y="632992"/>
                    <a:pt x="757772" y="632134"/>
                  </a:cubicBezTo>
                  <a:cubicBezTo>
                    <a:pt x="731483" y="609370"/>
                    <a:pt x="667189" y="580604"/>
                    <a:pt x="633947" y="600797"/>
                  </a:cubicBezTo>
                  <a:cubicBezTo>
                    <a:pt x="612516" y="614542"/>
                    <a:pt x="606277" y="643050"/>
                    <a:pt x="620012" y="664491"/>
                  </a:cubicBezTo>
                  <a:cubicBezTo>
                    <a:pt x="620927" y="665920"/>
                    <a:pt x="621927" y="667291"/>
                    <a:pt x="622993" y="668615"/>
                  </a:cubicBezTo>
                  <a:cubicBezTo>
                    <a:pt x="639472" y="690713"/>
                    <a:pt x="672619" y="697952"/>
                    <a:pt x="698717" y="698047"/>
                  </a:cubicBezTo>
                  <a:cubicBezTo>
                    <a:pt x="724816" y="698143"/>
                    <a:pt x="774917" y="676711"/>
                    <a:pt x="788062" y="670901"/>
                  </a:cubicBezTo>
                  <a:cubicBezTo>
                    <a:pt x="792729" y="677664"/>
                    <a:pt x="797587" y="684522"/>
                    <a:pt x="802063" y="691285"/>
                  </a:cubicBezTo>
                  <a:cubicBezTo>
                    <a:pt x="824542" y="723574"/>
                    <a:pt x="847117" y="755864"/>
                    <a:pt x="868738" y="788059"/>
                  </a:cubicBezTo>
                  <a:cubicBezTo>
                    <a:pt x="876263" y="799489"/>
                    <a:pt x="883216" y="810919"/>
                    <a:pt x="890170" y="822348"/>
                  </a:cubicBezTo>
                  <a:cubicBezTo>
                    <a:pt x="884264" y="815872"/>
                    <a:pt x="879216" y="810538"/>
                    <a:pt x="878359" y="809776"/>
                  </a:cubicBezTo>
                  <a:cubicBezTo>
                    <a:pt x="852070" y="786915"/>
                    <a:pt x="787776" y="758245"/>
                    <a:pt x="754534" y="778438"/>
                  </a:cubicBezTo>
                  <a:cubicBezTo>
                    <a:pt x="733121" y="792211"/>
                    <a:pt x="726930" y="820739"/>
                    <a:pt x="740703" y="842151"/>
                  </a:cubicBezTo>
                  <a:cubicBezTo>
                    <a:pt x="741618" y="843570"/>
                    <a:pt x="742608" y="844942"/>
                    <a:pt x="743675" y="846256"/>
                  </a:cubicBezTo>
                  <a:cubicBezTo>
                    <a:pt x="760153" y="868259"/>
                    <a:pt x="793300" y="875594"/>
                    <a:pt x="819304" y="875689"/>
                  </a:cubicBezTo>
                  <a:cubicBezTo>
                    <a:pt x="845307" y="875784"/>
                    <a:pt x="890741" y="856639"/>
                    <a:pt x="906362" y="849590"/>
                  </a:cubicBezTo>
                  <a:cubicBezTo>
                    <a:pt x="913220" y="861496"/>
                    <a:pt x="920078" y="873403"/>
                    <a:pt x="926079" y="885309"/>
                  </a:cubicBezTo>
                  <a:cubicBezTo>
                    <a:pt x="930079" y="893500"/>
                    <a:pt x="934461" y="901120"/>
                    <a:pt x="937890" y="909598"/>
                  </a:cubicBezTo>
                  <a:cubicBezTo>
                    <a:pt x="941319" y="918075"/>
                    <a:pt x="945224" y="926171"/>
                    <a:pt x="948748" y="934267"/>
                  </a:cubicBezTo>
                  <a:cubicBezTo>
                    <a:pt x="955130" y="950269"/>
                    <a:pt x="961702" y="966652"/>
                    <a:pt x="967798" y="982369"/>
                  </a:cubicBezTo>
                  <a:cubicBezTo>
                    <a:pt x="971894" y="993227"/>
                    <a:pt x="975609" y="1003705"/>
                    <a:pt x="979324" y="1014182"/>
                  </a:cubicBezTo>
                  <a:cubicBezTo>
                    <a:pt x="972085" y="1002752"/>
                    <a:pt x="957226" y="980749"/>
                    <a:pt x="955797" y="979035"/>
                  </a:cubicBezTo>
                  <a:cubicBezTo>
                    <a:pt x="935042" y="956375"/>
                    <a:pt x="908801" y="939449"/>
                    <a:pt x="879597" y="929886"/>
                  </a:cubicBezTo>
                  <a:cubicBezTo>
                    <a:pt x="877425" y="927238"/>
                    <a:pt x="875006" y="924819"/>
                    <a:pt x="872358" y="922647"/>
                  </a:cubicBezTo>
                  <a:cubicBezTo>
                    <a:pt x="853156" y="905845"/>
                    <a:pt x="823971" y="907797"/>
                    <a:pt x="807169" y="927000"/>
                  </a:cubicBezTo>
                  <a:cubicBezTo>
                    <a:pt x="806102" y="928229"/>
                    <a:pt x="805092" y="929505"/>
                    <a:pt x="804159" y="930838"/>
                  </a:cubicBezTo>
                  <a:cubicBezTo>
                    <a:pt x="782632" y="963414"/>
                    <a:pt x="808731" y="1028755"/>
                    <a:pt x="830543" y="1055997"/>
                  </a:cubicBezTo>
                  <a:cubicBezTo>
                    <a:pt x="831781" y="1057616"/>
                    <a:pt x="847688" y="1073428"/>
                    <a:pt x="857880" y="1083238"/>
                  </a:cubicBezTo>
                  <a:lnTo>
                    <a:pt x="836353" y="1069237"/>
                  </a:lnTo>
                  <a:cubicBezTo>
                    <a:pt x="822352" y="1059712"/>
                    <a:pt x="807778" y="1050187"/>
                    <a:pt x="792729" y="1039804"/>
                  </a:cubicBezTo>
                  <a:lnTo>
                    <a:pt x="769774" y="1025707"/>
                  </a:lnTo>
                  <a:cubicBezTo>
                    <a:pt x="762154" y="1020850"/>
                    <a:pt x="753581" y="1016659"/>
                    <a:pt x="745390" y="1012087"/>
                  </a:cubicBezTo>
                  <a:cubicBezTo>
                    <a:pt x="726340" y="1001800"/>
                    <a:pt x="706432" y="992275"/>
                    <a:pt x="686239" y="983512"/>
                  </a:cubicBezTo>
                  <a:cubicBezTo>
                    <a:pt x="694812" y="971224"/>
                    <a:pt x="724339" y="927123"/>
                    <a:pt x="729578" y="901406"/>
                  </a:cubicBezTo>
                  <a:cubicBezTo>
                    <a:pt x="734817" y="875689"/>
                    <a:pt x="733579" y="841970"/>
                    <a:pt x="715195" y="821491"/>
                  </a:cubicBezTo>
                  <a:cubicBezTo>
                    <a:pt x="698755" y="801984"/>
                    <a:pt x="669609" y="799498"/>
                    <a:pt x="650101" y="815938"/>
                  </a:cubicBezTo>
                  <a:cubicBezTo>
                    <a:pt x="648844" y="816996"/>
                    <a:pt x="647654" y="818119"/>
                    <a:pt x="646520" y="819301"/>
                  </a:cubicBezTo>
                  <a:cubicBezTo>
                    <a:pt x="620326" y="847876"/>
                    <a:pt x="636233" y="916741"/>
                    <a:pt x="653569" y="946936"/>
                  </a:cubicBezTo>
                  <a:cubicBezTo>
                    <a:pt x="654712" y="948840"/>
                    <a:pt x="669571" y="969034"/>
                    <a:pt x="678048" y="979987"/>
                  </a:cubicBezTo>
                  <a:cubicBezTo>
                    <a:pt x="665856" y="974653"/>
                    <a:pt x="653664" y="969224"/>
                    <a:pt x="641186" y="964176"/>
                  </a:cubicBezTo>
                  <a:cubicBezTo>
                    <a:pt x="604991" y="949603"/>
                    <a:pt x="567939" y="935601"/>
                    <a:pt x="531077" y="922171"/>
                  </a:cubicBezTo>
                  <a:cubicBezTo>
                    <a:pt x="519742" y="917980"/>
                    <a:pt x="508503" y="913598"/>
                    <a:pt x="497263" y="909312"/>
                  </a:cubicBezTo>
                  <a:cubicBezTo>
                    <a:pt x="500407" y="905026"/>
                    <a:pt x="536983" y="853305"/>
                    <a:pt x="542507" y="824539"/>
                  </a:cubicBezTo>
                  <a:cubicBezTo>
                    <a:pt x="547460" y="799012"/>
                    <a:pt x="546603" y="765103"/>
                    <a:pt x="528124" y="744625"/>
                  </a:cubicBezTo>
                  <a:cubicBezTo>
                    <a:pt x="511684" y="725118"/>
                    <a:pt x="482538" y="722631"/>
                    <a:pt x="463030" y="739072"/>
                  </a:cubicBezTo>
                  <a:cubicBezTo>
                    <a:pt x="461773" y="740129"/>
                    <a:pt x="460583" y="741253"/>
                    <a:pt x="459449" y="742434"/>
                  </a:cubicBezTo>
                  <a:cubicBezTo>
                    <a:pt x="433255" y="771009"/>
                    <a:pt x="449162" y="839875"/>
                    <a:pt x="466593" y="870069"/>
                  </a:cubicBezTo>
                  <a:cubicBezTo>
                    <a:pt x="467831" y="872355"/>
                    <a:pt x="489358" y="901406"/>
                    <a:pt x="495168" y="908169"/>
                  </a:cubicBezTo>
                  <a:cubicBezTo>
                    <a:pt x="470403" y="898644"/>
                    <a:pt x="445828" y="889119"/>
                    <a:pt x="421921" y="878546"/>
                  </a:cubicBezTo>
                  <a:cubicBezTo>
                    <a:pt x="389650" y="864573"/>
                    <a:pt x="358332" y="848466"/>
                    <a:pt x="328195" y="830350"/>
                  </a:cubicBezTo>
                  <a:cubicBezTo>
                    <a:pt x="329623" y="828349"/>
                    <a:pt x="368104" y="774533"/>
                    <a:pt x="373724" y="745101"/>
                  </a:cubicBezTo>
                  <a:cubicBezTo>
                    <a:pt x="378582" y="719574"/>
                    <a:pt x="377725" y="685665"/>
                    <a:pt x="359341" y="665186"/>
                  </a:cubicBezTo>
                  <a:cubicBezTo>
                    <a:pt x="342901" y="645679"/>
                    <a:pt x="313755" y="643193"/>
                    <a:pt x="294247" y="659633"/>
                  </a:cubicBezTo>
                  <a:cubicBezTo>
                    <a:pt x="292990" y="660690"/>
                    <a:pt x="291800" y="661814"/>
                    <a:pt x="290666" y="662995"/>
                  </a:cubicBezTo>
                  <a:cubicBezTo>
                    <a:pt x="264472" y="691570"/>
                    <a:pt x="280379" y="760436"/>
                    <a:pt x="297715" y="790630"/>
                  </a:cubicBezTo>
                  <a:cubicBezTo>
                    <a:pt x="298858" y="792631"/>
                    <a:pt x="315241" y="814824"/>
                    <a:pt x="323337" y="825206"/>
                  </a:cubicBezTo>
                  <a:lnTo>
                    <a:pt x="321813" y="826825"/>
                  </a:lnTo>
                  <a:cubicBezTo>
                    <a:pt x="291933" y="807813"/>
                    <a:pt x="263815" y="786173"/>
                    <a:pt x="237802" y="762151"/>
                  </a:cubicBezTo>
                  <a:cubicBezTo>
                    <a:pt x="223229" y="749102"/>
                    <a:pt x="210085" y="735862"/>
                    <a:pt x="197607" y="722622"/>
                  </a:cubicBezTo>
                  <a:cubicBezTo>
                    <a:pt x="205798" y="713097"/>
                    <a:pt x="242755" y="670520"/>
                    <a:pt x="250852" y="644517"/>
                  </a:cubicBezTo>
                  <a:cubicBezTo>
                    <a:pt x="258948" y="618514"/>
                    <a:pt x="261329" y="585843"/>
                    <a:pt x="245327" y="563554"/>
                  </a:cubicBezTo>
                  <a:cubicBezTo>
                    <a:pt x="231001" y="542380"/>
                    <a:pt x="202226" y="536818"/>
                    <a:pt x="181052" y="551143"/>
                  </a:cubicBezTo>
                  <a:cubicBezTo>
                    <a:pt x="179728" y="552039"/>
                    <a:pt x="178452" y="553001"/>
                    <a:pt x="177223" y="554029"/>
                  </a:cubicBezTo>
                  <a:cubicBezTo>
                    <a:pt x="148077" y="579937"/>
                    <a:pt x="156364" y="649851"/>
                    <a:pt x="170270" y="681760"/>
                  </a:cubicBezTo>
                  <a:cubicBezTo>
                    <a:pt x="171032" y="683474"/>
                    <a:pt x="180748" y="700238"/>
                    <a:pt x="187987" y="712335"/>
                  </a:cubicBezTo>
                  <a:cubicBezTo>
                    <a:pt x="182462" y="706334"/>
                    <a:pt x="176652" y="700238"/>
                    <a:pt x="171413" y="694333"/>
                  </a:cubicBezTo>
                  <a:cubicBezTo>
                    <a:pt x="152363" y="672235"/>
                    <a:pt x="135313" y="650803"/>
                    <a:pt x="120835" y="631658"/>
                  </a:cubicBezTo>
                  <a:cubicBezTo>
                    <a:pt x="112644" y="620704"/>
                    <a:pt x="105500" y="610703"/>
                    <a:pt x="98833" y="601273"/>
                  </a:cubicBezTo>
                  <a:cubicBezTo>
                    <a:pt x="102166" y="587938"/>
                    <a:pt x="114739" y="534122"/>
                    <a:pt x="109977" y="507928"/>
                  </a:cubicBezTo>
                  <a:cubicBezTo>
                    <a:pt x="105214" y="481735"/>
                    <a:pt x="92260" y="450778"/>
                    <a:pt x="67686" y="438586"/>
                  </a:cubicBezTo>
                  <a:cubicBezTo>
                    <a:pt x="45378" y="426318"/>
                    <a:pt x="17346" y="434462"/>
                    <a:pt x="5078" y="456770"/>
                  </a:cubicBezTo>
                  <a:cubicBezTo>
                    <a:pt x="4278" y="458227"/>
                    <a:pt x="3554" y="459722"/>
                    <a:pt x="2916" y="461256"/>
                  </a:cubicBezTo>
                  <a:cubicBezTo>
                    <a:pt x="-11086" y="497641"/>
                    <a:pt x="28443" y="555839"/>
                    <a:pt x="55494" y="577747"/>
                  </a:cubicBezTo>
                  <a:cubicBezTo>
                    <a:pt x="57875" y="579652"/>
                    <a:pt x="97880" y="604988"/>
                    <a:pt x="98071" y="604321"/>
                  </a:cubicBezTo>
                  <a:cubicBezTo>
                    <a:pt x="98090" y="604036"/>
                    <a:pt x="98090" y="603750"/>
                    <a:pt x="98071" y="603464"/>
                  </a:cubicBezTo>
                  <a:cubicBezTo>
                    <a:pt x="104262" y="612989"/>
                    <a:pt x="111025" y="622514"/>
                    <a:pt x="118549" y="633182"/>
                  </a:cubicBezTo>
                  <a:cubicBezTo>
                    <a:pt x="132646" y="652232"/>
                    <a:pt x="148839" y="674521"/>
                    <a:pt x="167984" y="697095"/>
                  </a:cubicBezTo>
                  <a:cubicBezTo>
                    <a:pt x="188377" y="721660"/>
                    <a:pt x="210161" y="745034"/>
                    <a:pt x="233230" y="767104"/>
                  </a:cubicBezTo>
                  <a:cubicBezTo>
                    <a:pt x="258996" y="791735"/>
                    <a:pt x="286885" y="814043"/>
                    <a:pt x="316574" y="833779"/>
                  </a:cubicBezTo>
                  <a:lnTo>
                    <a:pt x="317717" y="834445"/>
                  </a:lnTo>
                  <a:cubicBezTo>
                    <a:pt x="306763" y="831302"/>
                    <a:pt x="275712" y="823587"/>
                    <a:pt x="273235" y="823301"/>
                  </a:cubicBezTo>
                  <a:cubicBezTo>
                    <a:pt x="238660" y="818729"/>
                    <a:pt x="169318" y="830254"/>
                    <a:pt x="152554" y="865497"/>
                  </a:cubicBezTo>
                  <a:cubicBezTo>
                    <a:pt x="142305" y="888862"/>
                    <a:pt x="152925" y="916113"/>
                    <a:pt x="176290" y="926362"/>
                  </a:cubicBezTo>
                  <a:cubicBezTo>
                    <a:pt x="177871" y="927057"/>
                    <a:pt x="179481" y="927657"/>
                    <a:pt x="181129" y="928171"/>
                  </a:cubicBezTo>
                  <a:cubicBezTo>
                    <a:pt x="207132" y="937506"/>
                    <a:pt x="238755" y="925409"/>
                    <a:pt x="260472" y="911027"/>
                  </a:cubicBezTo>
                  <a:close/>
                </a:path>
              </a:pathLst>
            </a:custGeom>
            <a:solidFill>
              <a:srgbClr val="9C9C9C"/>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68" name="Freeform: Shape 67">
              <a:extLst>
                <a:ext uri="{FF2B5EF4-FFF2-40B4-BE49-F238E27FC236}">
                  <a16:creationId xmlns:a16="http://schemas.microsoft.com/office/drawing/2014/main" id="{4CDDD3B9-FE6A-477F-BBCB-3CC388FAA555}"/>
                </a:ext>
              </a:extLst>
            </p:cNvPr>
            <p:cNvSpPr/>
            <p:nvPr/>
          </p:nvSpPr>
          <p:spPr>
            <a:xfrm>
              <a:off x="8458198" y="2034411"/>
              <a:ext cx="138324" cy="227270"/>
            </a:xfrm>
            <a:custGeom>
              <a:avLst/>
              <a:gdLst>
                <a:gd name="connsiteX0" fmla="*/ 23047 w 138324"/>
                <a:gd name="connsiteY0" fmla="*/ 143165 h 227270"/>
                <a:gd name="connsiteX1" fmla="*/ 116964 w 138324"/>
                <a:gd name="connsiteY1" fmla="*/ 227271 h 227270"/>
                <a:gd name="connsiteX2" fmla="*/ 136014 w 138324"/>
                <a:gd name="connsiteY2" fmla="*/ 164977 h 227270"/>
                <a:gd name="connsiteX3" fmla="*/ 88389 w 138324"/>
                <a:gd name="connsiteY3" fmla="*/ 6196 h 227270"/>
                <a:gd name="connsiteX4" fmla="*/ 8150 w 138324"/>
                <a:gd name="connsiteY4" fmla="*/ 33418 h 227270"/>
                <a:gd name="connsiteX5" fmla="*/ 5617 w 138324"/>
                <a:gd name="connsiteY5" fmla="*/ 39343 h 227270"/>
                <a:gd name="connsiteX6" fmla="*/ 23047 w 138324"/>
                <a:gd name="connsiteY6" fmla="*/ 143165 h 22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24" h="227270">
                  <a:moveTo>
                    <a:pt x="23047" y="143165"/>
                  </a:moveTo>
                  <a:cubicBezTo>
                    <a:pt x="43431" y="177265"/>
                    <a:pt x="116869" y="227271"/>
                    <a:pt x="116964" y="227271"/>
                  </a:cubicBezTo>
                  <a:cubicBezTo>
                    <a:pt x="117059" y="227271"/>
                    <a:pt x="135252" y="168883"/>
                    <a:pt x="136014" y="164977"/>
                  </a:cubicBezTo>
                  <a:cubicBezTo>
                    <a:pt x="143824" y="120496"/>
                    <a:pt x="132775" y="29818"/>
                    <a:pt x="88389" y="6196"/>
                  </a:cubicBezTo>
                  <a:cubicBezTo>
                    <a:pt x="58719" y="-8444"/>
                    <a:pt x="22790" y="3748"/>
                    <a:pt x="8150" y="33418"/>
                  </a:cubicBezTo>
                  <a:cubicBezTo>
                    <a:pt x="7198" y="35342"/>
                    <a:pt x="6360" y="37323"/>
                    <a:pt x="5617" y="39343"/>
                  </a:cubicBezTo>
                  <a:cubicBezTo>
                    <a:pt x="-8195" y="72490"/>
                    <a:pt x="5712" y="114209"/>
                    <a:pt x="23047" y="143165"/>
                  </a:cubicBezTo>
                  <a:close/>
                </a:path>
              </a:pathLst>
            </a:custGeom>
            <a:solidFill>
              <a:srgbClr val="9C9C9C"/>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69" name="Freeform: Shape 68">
              <a:extLst>
                <a:ext uri="{FF2B5EF4-FFF2-40B4-BE49-F238E27FC236}">
                  <a16:creationId xmlns:a16="http://schemas.microsoft.com/office/drawing/2014/main" id="{8A1CF343-D74D-4F64-B2A9-B831320B4F97}"/>
                </a:ext>
              </a:extLst>
            </p:cNvPr>
            <p:cNvSpPr/>
            <p:nvPr/>
          </p:nvSpPr>
          <p:spPr>
            <a:xfrm>
              <a:off x="9169452" y="2485887"/>
              <a:ext cx="137188" cy="230246"/>
            </a:xfrm>
            <a:custGeom>
              <a:avLst/>
              <a:gdLst>
                <a:gd name="connsiteX0" fmla="*/ 31979 w 137188"/>
                <a:gd name="connsiteY0" fmla="*/ 230233 h 230246"/>
                <a:gd name="connsiteX1" fmla="*/ 82176 w 137188"/>
                <a:gd name="connsiteY1" fmla="*/ 188704 h 230246"/>
                <a:gd name="connsiteX2" fmla="*/ 129801 w 137188"/>
                <a:gd name="connsiteY2" fmla="*/ 29731 h 230246"/>
                <a:gd name="connsiteX3" fmla="*/ 47857 w 137188"/>
                <a:gd name="connsiteY3" fmla="*/ 8176 h 230246"/>
                <a:gd name="connsiteX4" fmla="*/ 42456 w 137188"/>
                <a:gd name="connsiteY4" fmla="*/ 11729 h 230246"/>
                <a:gd name="connsiteX5" fmla="*/ 70 w 137188"/>
                <a:gd name="connsiteY5" fmla="*/ 108217 h 230246"/>
                <a:gd name="connsiteX6" fmla="*/ 31979 w 137188"/>
                <a:gd name="connsiteY6" fmla="*/ 230233 h 2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8" h="230246">
                  <a:moveTo>
                    <a:pt x="31979" y="230233"/>
                  </a:moveTo>
                  <a:cubicBezTo>
                    <a:pt x="31979" y="231090"/>
                    <a:pt x="79604" y="191561"/>
                    <a:pt x="82176" y="188704"/>
                  </a:cubicBezTo>
                  <a:cubicBezTo>
                    <a:pt x="113322" y="155843"/>
                    <a:pt x="154089" y="74404"/>
                    <a:pt x="129801" y="29731"/>
                  </a:cubicBezTo>
                  <a:cubicBezTo>
                    <a:pt x="113122" y="1147"/>
                    <a:pt x="76442" y="-8502"/>
                    <a:pt x="47857" y="8176"/>
                  </a:cubicBezTo>
                  <a:cubicBezTo>
                    <a:pt x="46000" y="9262"/>
                    <a:pt x="44190" y="10443"/>
                    <a:pt x="42456" y="11729"/>
                  </a:cubicBezTo>
                  <a:cubicBezTo>
                    <a:pt x="13024" y="32017"/>
                    <a:pt x="1689" y="74499"/>
                    <a:pt x="70" y="108217"/>
                  </a:cubicBezTo>
                  <a:cubicBezTo>
                    <a:pt x="-1739" y="147842"/>
                    <a:pt x="31979" y="230138"/>
                    <a:pt x="31979" y="230233"/>
                  </a:cubicBezTo>
                  <a:close/>
                </a:path>
              </a:pathLst>
            </a:custGeom>
            <a:solidFill>
              <a:srgbClr val="9C9C9C"/>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70" name="Freeform: Shape 69">
              <a:extLst>
                <a:ext uri="{FF2B5EF4-FFF2-40B4-BE49-F238E27FC236}">
                  <a16:creationId xmlns:a16="http://schemas.microsoft.com/office/drawing/2014/main" id="{F2B892FF-EBE2-420D-9667-AB63FCE48615}"/>
                </a:ext>
              </a:extLst>
            </p:cNvPr>
            <p:cNvSpPr/>
            <p:nvPr/>
          </p:nvSpPr>
          <p:spPr>
            <a:xfrm>
              <a:off x="8141248" y="1948815"/>
              <a:ext cx="1481952" cy="1535210"/>
            </a:xfrm>
            <a:custGeom>
              <a:avLst/>
              <a:gdLst>
                <a:gd name="connsiteX0" fmla="*/ 215315 w 1481952"/>
                <a:gd name="connsiteY0" fmla="*/ 456123 h 1535210"/>
                <a:gd name="connsiteX1" fmla="*/ 326948 w 1481952"/>
                <a:gd name="connsiteY1" fmla="*/ 512035 h 1535210"/>
                <a:gd name="connsiteX2" fmla="*/ 288848 w 1481952"/>
                <a:gd name="connsiteY2" fmla="*/ 648338 h 1535210"/>
                <a:gd name="connsiteX3" fmla="*/ 273322 w 1481952"/>
                <a:gd name="connsiteY3" fmla="*/ 729967 h 1535210"/>
                <a:gd name="connsiteX4" fmla="*/ 273322 w 1481952"/>
                <a:gd name="connsiteY4" fmla="*/ 703964 h 1535210"/>
                <a:gd name="connsiteX5" fmla="*/ 185121 w 1481952"/>
                <a:gd name="connsiteY5" fmla="*/ 563470 h 1535210"/>
                <a:gd name="connsiteX6" fmla="*/ 114864 w 1481952"/>
                <a:gd name="connsiteY6" fmla="*/ 610829 h 1535210"/>
                <a:gd name="connsiteX7" fmla="*/ 113969 w 1481952"/>
                <a:gd name="connsiteY7" fmla="*/ 617286 h 1535210"/>
                <a:gd name="connsiteX8" fmla="*/ 158736 w 1481952"/>
                <a:gd name="connsiteY8" fmla="*/ 712536 h 1535210"/>
                <a:gd name="connsiteX9" fmla="*/ 266940 w 1481952"/>
                <a:gd name="connsiteY9" fmla="*/ 767305 h 1535210"/>
                <a:gd name="connsiteX10" fmla="*/ 261797 w 1481952"/>
                <a:gd name="connsiteY10" fmla="*/ 798833 h 1535210"/>
                <a:gd name="connsiteX11" fmla="*/ 237222 w 1481952"/>
                <a:gd name="connsiteY11" fmla="*/ 949233 h 1535210"/>
                <a:gd name="connsiteX12" fmla="*/ 226554 w 1481952"/>
                <a:gd name="connsiteY12" fmla="*/ 1000668 h 1535210"/>
                <a:gd name="connsiteX13" fmla="*/ 226554 w 1481952"/>
                <a:gd name="connsiteY13" fmla="*/ 978189 h 1535210"/>
                <a:gd name="connsiteX14" fmla="*/ 138353 w 1481952"/>
                <a:gd name="connsiteY14" fmla="*/ 837600 h 1535210"/>
                <a:gd name="connsiteX15" fmla="*/ 68182 w 1481952"/>
                <a:gd name="connsiteY15" fmla="*/ 885082 h 1535210"/>
                <a:gd name="connsiteX16" fmla="*/ 67296 w 1481952"/>
                <a:gd name="connsiteY16" fmla="*/ 891511 h 1535210"/>
                <a:gd name="connsiteX17" fmla="*/ 111969 w 1481952"/>
                <a:gd name="connsiteY17" fmla="*/ 986761 h 1535210"/>
                <a:gd name="connsiteX18" fmla="*/ 216744 w 1481952"/>
                <a:gd name="connsiteY18" fmla="*/ 1040292 h 1535210"/>
                <a:gd name="connsiteX19" fmla="*/ 203218 w 1481952"/>
                <a:gd name="connsiteY19" fmla="*/ 1091536 h 1535210"/>
                <a:gd name="connsiteX20" fmla="*/ 192550 w 1481952"/>
                <a:gd name="connsiteY20" fmla="*/ 1124969 h 1535210"/>
                <a:gd name="connsiteX21" fmla="*/ 180549 w 1481952"/>
                <a:gd name="connsiteY21" fmla="*/ 1157830 h 1535210"/>
                <a:gd name="connsiteX22" fmla="*/ 155117 w 1481952"/>
                <a:gd name="connsiteY22" fmla="*/ 1219743 h 1535210"/>
                <a:gd name="connsiteX23" fmla="*/ 137401 w 1481952"/>
                <a:gd name="connsiteY23" fmla="*/ 1259938 h 1535210"/>
                <a:gd name="connsiteX24" fmla="*/ 146926 w 1481952"/>
                <a:gd name="connsiteY24" fmla="*/ 1205932 h 1535210"/>
                <a:gd name="connsiteX25" fmla="*/ 81012 w 1481952"/>
                <a:gd name="connsiteY25" fmla="*/ 1053532 h 1535210"/>
                <a:gd name="connsiteX26" fmla="*/ 4403 w 1481952"/>
                <a:gd name="connsiteY26" fmla="*/ 1089717 h 1535210"/>
                <a:gd name="connsiteX27" fmla="*/ 2527 w 1481952"/>
                <a:gd name="connsiteY27" fmla="*/ 1096013 h 1535210"/>
                <a:gd name="connsiteX28" fmla="*/ 32244 w 1481952"/>
                <a:gd name="connsiteY28" fmla="*/ 1197073 h 1535210"/>
                <a:gd name="connsiteX29" fmla="*/ 133495 w 1481952"/>
                <a:gd name="connsiteY29" fmla="*/ 1268987 h 1535210"/>
                <a:gd name="connsiteX30" fmla="*/ 104349 w 1481952"/>
                <a:gd name="connsiteY30" fmla="*/ 1331852 h 1535210"/>
                <a:gd name="connsiteX31" fmla="*/ 31006 w 1481952"/>
                <a:gd name="connsiteY31" fmla="*/ 1475489 h 1535210"/>
                <a:gd name="connsiteX32" fmla="*/ 58534 w 1481952"/>
                <a:gd name="connsiteY32" fmla="*/ 1495111 h 1535210"/>
                <a:gd name="connsiteX33" fmla="*/ 131495 w 1481952"/>
                <a:gd name="connsiteY33" fmla="*/ 1344520 h 1535210"/>
                <a:gd name="connsiteX34" fmla="*/ 162356 w 1481952"/>
                <a:gd name="connsiteY34" fmla="*/ 1273749 h 1535210"/>
                <a:gd name="connsiteX35" fmla="*/ 237603 w 1481952"/>
                <a:gd name="connsiteY35" fmla="*/ 1287561 h 1535210"/>
                <a:gd name="connsiteX36" fmla="*/ 281895 w 1481952"/>
                <a:gd name="connsiteY36" fmla="*/ 1399194 h 1535210"/>
                <a:gd name="connsiteX37" fmla="*/ 222840 w 1481952"/>
                <a:gd name="connsiteY37" fmla="*/ 1435579 h 1535210"/>
                <a:gd name="connsiteX38" fmla="*/ 84632 w 1481952"/>
                <a:gd name="connsiteY38" fmla="*/ 1513779 h 1535210"/>
                <a:gd name="connsiteX39" fmla="*/ 114636 w 1481952"/>
                <a:gd name="connsiteY39" fmla="*/ 1535211 h 1535210"/>
                <a:gd name="connsiteX40" fmla="*/ 238461 w 1481952"/>
                <a:gd name="connsiteY40" fmla="*/ 1461202 h 1535210"/>
                <a:gd name="connsiteX41" fmla="*/ 303135 w 1481952"/>
                <a:gd name="connsiteY41" fmla="*/ 1419101 h 1535210"/>
                <a:gd name="connsiteX42" fmla="*/ 398385 w 1481952"/>
                <a:gd name="connsiteY42" fmla="*/ 1498920 h 1535210"/>
                <a:gd name="connsiteX43" fmla="*/ 503732 w 1481952"/>
                <a:gd name="connsiteY43" fmla="*/ 1502064 h 1535210"/>
                <a:gd name="connsiteX44" fmla="*/ 528411 w 1481952"/>
                <a:gd name="connsiteY44" fmla="*/ 1421149 h 1535210"/>
                <a:gd name="connsiteX45" fmla="*/ 524973 w 1481952"/>
                <a:gd name="connsiteY45" fmla="*/ 1415481 h 1535210"/>
                <a:gd name="connsiteX46" fmla="*/ 360952 w 1481952"/>
                <a:gd name="connsiteY46" fmla="*/ 1390240 h 1535210"/>
                <a:gd name="connsiteX47" fmla="*/ 315327 w 1481952"/>
                <a:gd name="connsiteY47" fmla="*/ 1411005 h 1535210"/>
                <a:gd name="connsiteX48" fmla="*/ 342474 w 1481952"/>
                <a:gd name="connsiteY48" fmla="*/ 1392621 h 1535210"/>
                <a:gd name="connsiteX49" fmla="*/ 398195 w 1481952"/>
                <a:gd name="connsiteY49" fmla="*/ 1353093 h 1535210"/>
                <a:gd name="connsiteX50" fmla="*/ 425818 w 1481952"/>
                <a:gd name="connsiteY50" fmla="*/ 1331661 h 1535210"/>
                <a:gd name="connsiteX51" fmla="*/ 453535 w 1481952"/>
                <a:gd name="connsiteY51" fmla="*/ 1308325 h 1535210"/>
                <a:gd name="connsiteX52" fmla="*/ 515734 w 1481952"/>
                <a:gd name="connsiteY52" fmla="*/ 1249651 h 1535210"/>
                <a:gd name="connsiteX53" fmla="*/ 595648 w 1481952"/>
                <a:gd name="connsiteY53" fmla="*/ 1339853 h 1535210"/>
                <a:gd name="connsiteX54" fmla="*/ 699280 w 1481952"/>
                <a:gd name="connsiteY54" fmla="*/ 1358903 h 1535210"/>
                <a:gd name="connsiteX55" fmla="*/ 735961 w 1481952"/>
                <a:gd name="connsiteY55" fmla="*/ 1282522 h 1535210"/>
                <a:gd name="connsiteX56" fmla="*/ 733475 w 1481952"/>
                <a:gd name="connsiteY56" fmla="*/ 1276512 h 1535210"/>
                <a:gd name="connsiteX57" fmla="*/ 575169 w 1481952"/>
                <a:gd name="connsiteY57" fmla="*/ 1226696 h 1535210"/>
                <a:gd name="connsiteX58" fmla="*/ 523830 w 1481952"/>
                <a:gd name="connsiteY58" fmla="*/ 1241174 h 1535210"/>
                <a:gd name="connsiteX59" fmla="*/ 559929 w 1481952"/>
                <a:gd name="connsiteY59" fmla="*/ 1203645 h 1535210"/>
                <a:gd name="connsiteX60" fmla="*/ 661276 w 1481952"/>
                <a:gd name="connsiteY60" fmla="*/ 1089345 h 1535210"/>
                <a:gd name="connsiteX61" fmla="*/ 692327 w 1481952"/>
                <a:gd name="connsiteY61" fmla="*/ 1054294 h 1535210"/>
                <a:gd name="connsiteX62" fmla="*/ 774623 w 1481952"/>
                <a:gd name="connsiteY62" fmla="*/ 1148020 h 1535210"/>
                <a:gd name="connsiteX63" fmla="*/ 878350 w 1481952"/>
                <a:gd name="connsiteY63" fmla="*/ 1167070 h 1535210"/>
                <a:gd name="connsiteX64" fmla="*/ 914917 w 1481952"/>
                <a:gd name="connsiteY64" fmla="*/ 1090641 h 1535210"/>
                <a:gd name="connsiteX65" fmla="*/ 912450 w 1481952"/>
                <a:gd name="connsiteY65" fmla="*/ 1084678 h 1535210"/>
                <a:gd name="connsiteX66" fmla="*/ 754144 w 1481952"/>
                <a:gd name="connsiteY66" fmla="*/ 1034862 h 1535210"/>
                <a:gd name="connsiteX67" fmla="*/ 694232 w 1481952"/>
                <a:gd name="connsiteY67" fmla="*/ 1052007 h 1535210"/>
                <a:gd name="connsiteX68" fmla="*/ 763764 w 1481952"/>
                <a:gd name="connsiteY68" fmla="*/ 976665 h 1535210"/>
                <a:gd name="connsiteX69" fmla="*/ 865206 w 1481952"/>
                <a:gd name="connsiteY69" fmla="*/ 884844 h 1535210"/>
                <a:gd name="connsiteX70" fmla="*/ 947883 w 1481952"/>
                <a:gd name="connsiteY70" fmla="*/ 979236 h 1535210"/>
                <a:gd name="connsiteX71" fmla="*/ 1051610 w 1481952"/>
                <a:gd name="connsiteY71" fmla="*/ 998286 h 1535210"/>
                <a:gd name="connsiteX72" fmla="*/ 1088177 w 1481952"/>
                <a:gd name="connsiteY72" fmla="*/ 921858 h 1535210"/>
                <a:gd name="connsiteX73" fmla="*/ 1085710 w 1481952"/>
                <a:gd name="connsiteY73" fmla="*/ 915895 h 1535210"/>
                <a:gd name="connsiteX74" fmla="*/ 927404 w 1481952"/>
                <a:gd name="connsiteY74" fmla="*/ 866175 h 1535210"/>
                <a:gd name="connsiteX75" fmla="*/ 873778 w 1481952"/>
                <a:gd name="connsiteY75" fmla="*/ 881319 h 1535210"/>
                <a:gd name="connsiteX76" fmla="*/ 872445 w 1481952"/>
                <a:gd name="connsiteY76" fmla="*/ 878748 h 1535210"/>
                <a:gd name="connsiteX77" fmla="*/ 989507 w 1481952"/>
                <a:gd name="connsiteY77" fmla="*/ 806262 h 1535210"/>
                <a:gd name="connsiteX78" fmla="*/ 1056182 w 1481952"/>
                <a:gd name="connsiteY78" fmla="*/ 775687 h 1535210"/>
                <a:gd name="connsiteX79" fmla="*/ 1126667 w 1481952"/>
                <a:gd name="connsiteY79" fmla="*/ 875986 h 1535210"/>
                <a:gd name="connsiteX80" fmla="*/ 1227632 w 1481952"/>
                <a:gd name="connsiteY80" fmla="*/ 906370 h 1535210"/>
                <a:gd name="connsiteX81" fmla="*/ 1272380 w 1481952"/>
                <a:gd name="connsiteY81" fmla="*/ 834418 h 1535210"/>
                <a:gd name="connsiteX82" fmla="*/ 1270590 w 1481952"/>
                <a:gd name="connsiteY82" fmla="*/ 828265 h 1535210"/>
                <a:gd name="connsiteX83" fmla="*/ 1118761 w 1481952"/>
                <a:gd name="connsiteY83" fmla="*/ 761590 h 1535210"/>
                <a:gd name="connsiteX84" fmla="*/ 1073422 w 1481952"/>
                <a:gd name="connsiteY84" fmla="*/ 769020 h 1535210"/>
                <a:gd name="connsiteX85" fmla="*/ 1102950 w 1481952"/>
                <a:gd name="connsiteY85" fmla="*/ 757209 h 1535210"/>
                <a:gd name="connsiteX86" fmla="*/ 1202200 w 1481952"/>
                <a:gd name="connsiteY86" fmla="*/ 724443 h 1535210"/>
                <a:gd name="connsiteX87" fmla="*/ 1249159 w 1481952"/>
                <a:gd name="connsiteY87" fmla="*/ 711679 h 1535210"/>
                <a:gd name="connsiteX88" fmla="*/ 1357458 w 1481952"/>
                <a:gd name="connsiteY88" fmla="*/ 767877 h 1535210"/>
                <a:gd name="connsiteX89" fmla="*/ 1460995 w 1481952"/>
                <a:gd name="connsiteY89" fmla="*/ 748350 h 1535210"/>
                <a:gd name="connsiteX90" fmla="*/ 1467557 w 1481952"/>
                <a:gd name="connsiteY90" fmla="*/ 663873 h 1535210"/>
                <a:gd name="connsiteX91" fmla="*/ 1463090 w 1481952"/>
                <a:gd name="connsiteY91" fmla="*/ 659196 h 1535210"/>
                <a:gd name="connsiteX92" fmla="*/ 1297545 w 1481952"/>
                <a:gd name="connsiteY92" fmla="*/ 669769 h 1535210"/>
                <a:gd name="connsiteX93" fmla="*/ 1245825 w 1481952"/>
                <a:gd name="connsiteY93" fmla="*/ 709393 h 1535210"/>
                <a:gd name="connsiteX94" fmla="*/ 1246682 w 1481952"/>
                <a:gd name="connsiteY94" fmla="*/ 709965 h 1535210"/>
                <a:gd name="connsiteX95" fmla="*/ 1201248 w 1481952"/>
                <a:gd name="connsiteY95" fmla="*/ 721204 h 1535210"/>
                <a:gd name="connsiteX96" fmla="*/ 1101045 w 1481952"/>
                <a:gd name="connsiteY96" fmla="*/ 751970 h 1535210"/>
                <a:gd name="connsiteX97" fmla="*/ 986173 w 1481952"/>
                <a:gd name="connsiteY97" fmla="*/ 799595 h 1535210"/>
                <a:gd name="connsiteX98" fmla="*/ 866444 w 1481952"/>
                <a:gd name="connsiteY98" fmla="*/ 870080 h 1535210"/>
                <a:gd name="connsiteX99" fmla="*/ 865206 w 1481952"/>
                <a:gd name="connsiteY99" fmla="*/ 871128 h 1535210"/>
                <a:gd name="connsiteX100" fmla="*/ 899115 w 1481952"/>
                <a:gd name="connsiteY100" fmla="*/ 822265 h 1535210"/>
                <a:gd name="connsiteX101" fmla="*/ 903115 w 1481952"/>
                <a:gd name="connsiteY101" fmla="*/ 656339 h 1535210"/>
                <a:gd name="connsiteX102" fmla="*/ 818124 w 1481952"/>
                <a:gd name="connsiteY102" fmla="*/ 657425 h 1535210"/>
                <a:gd name="connsiteX103" fmla="*/ 814056 w 1481952"/>
                <a:gd name="connsiteY103" fmla="*/ 662054 h 1535210"/>
                <a:gd name="connsiteX104" fmla="*/ 798721 w 1481952"/>
                <a:gd name="connsiteY104" fmla="*/ 766353 h 1535210"/>
                <a:gd name="connsiteX105" fmla="*/ 860919 w 1481952"/>
                <a:gd name="connsiteY105" fmla="*/ 874557 h 1535210"/>
                <a:gd name="connsiteX106" fmla="*/ 753859 w 1481952"/>
                <a:gd name="connsiteY106" fmla="*/ 967140 h 1535210"/>
                <a:gd name="connsiteX107" fmla="*/ 695946 w 1481952"/>
                <a:gd name="connsiteY107" fmla="*/ 1026671 h 1535210"/>
                <a:gd name="connsiteX108" fmla="*/ 710425 w 1481952"/>
                <a:gd name="connsiteY108" fmla="*/ 1005144 h 1535210"/>
                <a:gd name="connsiteX109" fmla="*/ 714425 w 1481952"/>
                <a:gd name="connsiteY109" fmla="*/ 839314 h 1535210"/>
                <a:gd name="connsiteX110" fmla="*/ 629834 w 1481952"/>
                <a:gd name="connsiteY110" fmla="*/ 840057 h 1535210"/>
                <a:gd name="connsiteX111" fmla="*/ 625461 w 1481952"/>
                <a:gd name="connsiteY111" fmla="*/ 845029 h 1535210"/>
                <a:gd name="connsiteX112" fmla="*/ 610031 w 1481952"/>
                <a:gd name="connsiteY112" fmla="*/ 949233 h 1535210"/>
                <a:gd name="connsiteX113" fmla="*/ 670134 w 1481952"/>
                <a:gd name="connsiteY113" fmla="*/ 1054579 h 1535210"/>
                <a:gd name="connsiteX114" fmla="*/ 648417 w 1481952"/>
                <a:gd name="connsiteY114" fmla="*/ 1078106 h 1535210"/>
                <a:gd name="connsiteX115" fmla="*/ 544975 w 1481952"/>
                <a:gd name="connsiteY115" fmla="*/ 1189929 h 1535210"/>
                <a:gd name="connsiteX116" fmla="*/ 507733 w 1481952"/>
                <a:gd name="connsiteY116" fmla="*/ 1226982 h 1535210"/>
                <a:gd name="connsiteX117" fmla="*/ 520305 w 1481952"/>
                <a:gd name="connsiteY117" fmla="*/ 1207932 h 1535210"/>
                <a:gd name="connsiteX118" fmla="*/ 524306 w 1481952"/>
                <a:gd name="connsiteY118" fmla="*/ 1042102 h 1535210"/>
                <a:gd name="connsiteX119" fmla="*/ 439448 w 1481952"/>
                <a:gd name="connsiteY119" fmla="*/ 1042959 h 1535210"/>
                <a:gd name="connsiteX120" fmla="*/ 435247 w 1481952"/>
                <a:gd name="connsiteY120" fmla="*/ 1047721 h 1535210"/>
                <a:gd name="connsiteX121" fmla="*/ 419912 w 1481952"/>
                <a:gd name="connsiteY121" fmla="*/ 1152020 h 1535210"/>
                <a:gd name="connsiteX122" fmla="*/ 478014 w 1481952"/>
                <a:gd name="connsiteY122" fmla="*/ 1254699 h 1535210"/>
                <a:gd name="connsiteX123" fmla="*/ 438390 w 1481952"/>
                <a:gd name="connsiteY123" fmla="*/ 1289942 h 1535210"/>
                <a:gd name="connsiteX124" fmla="*/ 411054 w 1481952"/>
                <a:gd name="connsiteY124" fmla="*/ 1311945 h 1535210"/>
                <a:gd name="connsiteX125" fmla="*/ 382955 w 1481952"/>
                <a:gd name="connsiteY125" fmla="*/ 1332709 h 1535210"/>
                <a:gd name="connsiteX126" fmla="*/ 327615 w 1481952"/>
                <a:gd name="connsiteY126" fmla="*/ 1370333 h 1535210"/>
                <a:gd name="connsiteX127" fmla="*/ 290562 w 1481952"/>
                <a:gd name="connsiteY127" fmla="*/ 1394145 h 1535210"/>
                <a:gd name="connsiteX128" fmla="*/ 328662 w 1481952"/>
                <a:gd name="connsiteY128" fmla="*/ 1354236 h 1535210"/>
                <a:gd name="connsiteX129" fmla="*/ 369048 w 1481952"/>
                <a:gd name="connsiteY129" fmla="*/ 1243936 h 1535210"/>
                <a:gd name="connsiteX130" fmla="*/ 376097 w 1481952"/>
                <a:gd name="connsiteY130" fmla="*/ 1232697 h 1535210"/>
                <a:gd name="connsiteX131" fmla="*/ 351742 w 1481952"/>
                <a:gd name="connsiteY131" fmla="*/ 1151401 h 1535210"/>
                <a:gd name="connsiteX132" fmla="*/ 345998 w 1481952"/>
                <a:gd name="connsiteY132" fmla="*/ 1148686 h 1535210"/>
                <a:gd name="connsiteX133" fmla="*/ 195312 w 1481952"/>
                <a:gd name="connsiteY133" fmla="*/ 1218124 h 1535210"/>
                <a:gd name="connsiteX134" fmla="*/ 168643 w 1481952"/>
                <a:gd name="connsiteY134" fmla="*/ 1260605 h 1535210"/>
                <a:gd name="connsiteX135" fmla="*/ 181215 w 1481952"/>
                <a:gd name="connsiteY135" fmla="*/ 1230316 h 1535210"/>
                <a:gd name="connsiteX136" fmla="*/ 205790 w 1481952"/>
                <a:gd name="connsiteY136" fmla="*/ 1166593 h 1535210"/>
                <a:gd name="connsiteX137" fmla="*/ 217029 w 1481952"/>
                <a:gd name="connsiteY137" fmla="*/ 1133446 h 1535210"/>
                <a:gd name="connsiteX138" fmla="*/ 227317 w 1481952"/>
                <a:gd name="connsiteY138" fmla="*/ 1098775 h 1535210"/>
                <a:gd name="connsiteX139" fmla="*/ 246843 w 1481952"/>
                <a:gd name="connsiteY139" fmla="*/ 1015431 h 1535210"/>
                <a:gd name="connsiteX140" fmla="*/ 363238 w 1481952"/>
                <a:gd name="connsiteY140" fmla="*/ 1046673 h 1535210"/>
                <a:gd name="connsiteX141" fmla="*/ 460298 w 1481952"/>
                <a:gd name="connsiteY141" fmla="*/ 1005430 h 1535210"/>
                <a:gd name="connsiteX142" fmla="*/ 448611 w 1481952"/>
                <a:gd name="connsiteY142" fmla="*/ 921515 h 1535210"/>
                <a:gd name="connsiteX143" fmla="*/ 443248 w 1481952"/>
                <a:gd name="connsiteY143" fmla="*/ 917895 h 1535210"/>
                <a:gd name="connsiteX144" fmla="*/ 283800 w 1481952"/>
                <a:gd name="connsiteY144" fmla="*/ 963615 h 1535210"/>
                <a:gd name="connsiteX145" fmla="*/ 248938 w 1481952"/>
                <a:gd name="connsiteY145" fmla="*/ 1004097 h 1535210"/>
                <a:gd name="connsiteX146" fmla="*/ 258463 w 1481952"/>
                <a:gd name="connsiteY146" fmla="*/ 952852 h 1535210"/>
                <a:gd name="connsiteX147" fmla="*/ 279894 w 1481952"/>
                <a:gd name="connsiteY147" fmla="*/ 801405 h 1535210"/>
                <a:gd name="connsiteX148" fmla="*/ 286371 w 1481952"/>
                <a:gd name="connsiteY148" fmla="*/ 755018 h 1535210"/>
                <a:gd name="connsiteX149" fmla="*/ 406768 w 1481952"/>
                <a:gd name="connsiteY149" fmla="*/ 787784 h 1535210"/>
                <a:gd name="connsiteX150" fmla="*/ 503732 w 1481952"/>
                <a:gd name="connsiteY150" fmla="*/ 746541 h 1535210"/>
                <a:gd name="connsiteX151" fmla="*/ 492111 w 1481952"/>
                <a:gd name="connsiteY151" fmla="*/ 662616 h 1535210"/>
                <a:gd name="connsiteX152" fmla="*/ 486777 w 1481952"/>
                <a:gd name="connsiteY152" fmla="*/ 659006 h 1535210"/>
                <a:gd name="connsiteX153" fmla="*/ 327234 w 1481952"/>
                <a:gd name="connsiteY153" fmla="*/ 704821 h 1535210"/>
                <a:gd name="connsiteX154" fmla="*/ 286752 w 1481952"/>
                <a:gd name="connsiteY154" fmla="*/ 752446 h 1535210"/>
                <a:gd name="connsiteX155" fmla="*/ 303135 w 1481952"/>
                <a:gd name="connsiteY155" fmla="*/ 651291 h 1535210"/>
                <a:gd name="connsiteX156" fmla="*/ 337330 w 1481952"/>
                <a:gd name="connsiteY156" fmla="*/ 518607 h 1535210"/>
                <a:gd name="connsiteX157" fmla="*/ 458393 w 1481952"/>
                <a:gd name="connsiteY157" fmla="*/ 551754 h 1535210"/>
                <a:gd name="connsiteX158" fmla="*/ 555358 w 1481952"/>
                <a:gd name="connsiteY158" fmla="*/ 510511 h 1535210"/>
                <a:gd name="connsiteX159" fmla="*/ 543689 w 1481952"/>
                <a:gd name="connsiteY159" fmla="*/ 426453 h 1535210"/>
                <a:gd name="connsiteX160" fmla="*/ 538403 w 1481952"/>
                <a:gd name="connsiteY160" fmla="*/ 422881 h 1535210"/>
                <a:gd name="connsiteX161" fmla="*/ 378859 w 1481952"/>
                <a:gd name="connsiteY161" fmla="*/ 468696 h 1535210"/>
                <a:gd name="connsiteX162" fmla="*/ 342474 w 1481952"/>
                <a:gd name="connsiteY162" fmla="*/ 510987 h 1535210"/>
                <a:gd name="connsiteX163" fmla="*/ 339997 w 1481952"/>
                <a:gd name="connsiteY163" fmla="*/ 509559 h 1535210"/>
                <a:gd name="connsiteX164" fmla="*/ 397147 w 1481952"/>
                <a:gd name="connsiteY164" fmla="*/ 384591 h 1535210"/>
                <a:gd name="connsiteX165" fmla="*/ 435247 w 1481952"/>
                <a:gd name="connsiteY165" fmla="*/ 322392 h 1535210"/>
                <a:gd name="connsiteX166" fmla="*/ 549547 w 1481952"/>
                <a:gd name="connsiteY166" fmla="*/ 367255 h 1535210"/>
                <a:gd name="connsiteX167" fmla="*/ 650512 w 1481952"/>
                <a:gd name="connsiteY167" fmla="*/ 336870 h 1535210"/>
                <a:gd name="connsiteX168" fmla="*/ 648103 w 1481952"/>
                <a:gd name="connsiteY168" fmla="*/ 252174 h 1535210"/>
                <a:gd name="connsiteX169" fmla="*/ 643178 w 1481952"/>
                <a:gd name="connsiteY169" fmla="*/ 248002 h 1535210"/>
                <a:gd name="connsiteX170" fmla="*/ 479634 w 1481952"/>
                <a:gd name="connsiteY170" fmla="*/ 276006 h 1535210"/>
                <a:gd name="connsiteX171" fmla="*/ 446010 w 1481952"/>
                <a:gd name="connsiteY171" fmla="*/ 307152 h 1535210"/>
                <a:gd name="connsiteX172" fmla="*/ 464108 w 1481952"/>
                <a:gd name="connsiteY172" fmla="*/ 280959 h 1535210"/>
                <a:gd name="connsiteX173" fmla="*/ 528687 w 1481952"/>
                <a:gd name="connsiteY173" fmla="*/ 198853 h 1535210"/>
                <a:gd name="connsiteX174" fmla="*/ 560882 w 1481952"/>
                <a:gd name="connsiteY174" fmla="*/ 162372 h 1535210"/>
                <a:gd name="connsiteX175" fmla="*/ 682230 w 1481952"/>
                <a:gd name="connsiteY175" fmla="*/ 149514 h 1535210"/>
                <a:gd name="connsiteX176" fmla="*/ 757859 w 1481952"/>
                <a:gd name="connsiteY176" fmla="*/ 76076 h 1535210"/>
                <a:gd name="connsiteX177" fmla="*/ 716711 w 1481952"/>
                <a:gd name="connsiteY177" fmla="*/ 2010 h 1535210"/>
                <a:gd name="connsiteX178" fmla="*/ 710234 w 1481952"/>
                <a:gd name="connsiteY178" fmla="*/ 543 h 1535210"/>
                <a:gd name="connsiteX179" fmla="*/ 577932 w 1481952"/>
                <a:gd name="connsiteY179" fmla="*/ 100746 h 1535210"/>
                <a:gd name="connsiteX180" fmla="*/ 556596 w 1481952"/>
                <a:gd name="connsiteY180" fmla="*/ 162277 h 1535210"/>
                <a:gd name="connsiteX181" fmla="*/ 557739 w 1481952"/>
                <a:gd name="connsiteY181" fmla="*/ 162277 h 1535210"/>
                <a:gd name="connsiteX182" fmla="*/ 526020 w 1481952"/>
                <a:gd name="connsiteY182" fmla="*/ 196758 h 1535210"/>
                <a:gd name="connsiteX183" fmla="*/ 459345 w 1481952"/>
                <a:gd name="connsiteY183" fmla="*/ 277625 h 1535210"/>
                <a:gd name="connsiteX184" fmla="*/ 389527 w 1481952"/>
                <a:gd name="connsiteY184" fmla="*/ 380400 h 1535210"/>
                <a:gd name="connsiteX185" fmla="*/ 328662 w 1481952"/>
                <a:gd name="connsiteY185" fmla="*/ 505273 h 1535210"/>
                <a:gd name="connsiteX186" fmla="*/ 328091 w 1481952"/>
                <a:gd name="connsiteY186" fmla="*/ 506892 h 1535210"/>
                <a:gd name="connsiteX187" fmla="*/ 329425 w 1481952"/>
                <a:gd name="connsiteY187" fmla="*/ 447360 h 1535210"/>
                <a:gd name="connsiteX188" fmla="*/ 241223 w 1481952"/>
                <a:gd name="connsiteY188" fmla="*/ 306867 h 1535210"/>
                <a:gd name="connsiteX189" fmla="*/ 171043 w 1481952"/>
                <a:gd name="connsiteY189" fmla="*/ 354339 h 1535210"/>
                <a:gd name="connsiteX190" fmla="*/ 170167 w 1481952"/>
                <a:gd name="connsiteY190" fmla="*/ 360683 h 1535210"/>
                <a:gd name="connsiteX191" fmla="*/ 215315 w 1481952"/>
                <a:gd name="connsiteY191" fmla="*/ 456123 h 153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81952" h="1535210">
                  <a:moveTo>
                    <a:pt x="215315" y="456123"/>
                  </a:moveTo>
                  <a:cubicBezTo>
                    <a:pt x="242842" y="482508"/>
                    <a:pt x="320757" y="509940"/>
                    <a:pt x="326948" y="512035"/>
                  </a:cubicBezTo>
                  <a:cubicBezTo>
                    <a:pt x="311232" y="556574"/>
                    <a:pt x="298506" y="602104"/>
                    <a:pt x="288848" y="648338"/>
                  </a:cubicBezTo>
                  <a:cubicBezTo>
                    <a:pt x="283038" y="675198"/>
                    <a:pt x="277989" y="702535"/>
                    <a:pt x="273322" y="729967"/>
                  </a:cubicBezTo>
                  <a:cubicBezTo>
                    <a:pt x="273322" y="717108"/>
                    <a:pt x="273322" y="705583"/>
                    <a:pt x="273322" y="703964"/>
                  </a:cubicBezTo>
                  <a:cubicBezTo>
                    <a:pt x="269131" y="659006"/>
                    <a:pt x="234555" y="574424"/>
                    <a:pt x="185121" y="563470"/>
                  </a:cubicBezTo>
                  <a:cubicBezTo>
                    <a:pt x="152640" y="557146"/>
                    <a:pt x="121189" y="578348"/>
                    <a:pt x="114864" y="610829"/>
                  </a:cubicBezTo>
                  <a:cubicBezTo>
                    <a:pt x="114445" y="612962"/>
                    <a:pt x="114150" y="615124"/>
                    <a:pt x="113969" y="617286"/>
                  </a:cubicBezTo>
                  <a:cubicBezTo>
                    <a:pt x="109778" y="652815"/>
                    <a:pt x="134352" y="689391"/>
                    <a:pt x="158736" y="712536"/>
                  </a:cubicBezTo>
                  <a:cubicBezTo>
                    <a:pt x="183120" y="735682"/>
                    <a:pt x="249414" y="761019"/>
                    <a:pt x="266940" y="767305"/>
                  </a:cubicBezTo>
                  <a:cubicBezTo>
                    <a:pt x="265226" y="777783"/>
                    <a:pt x="263416" y="788356"/>
                    <a:pt x="261797" y="798833"/>
                  </a:cubicBezTo>
                  <a:cubicBezTo>
                    <a:pt x="253891" y="849411"/>
                    <a:pt x="246271" y="899893"/>
                    <a:pt x="237222" y="949233"/>
                  </a:cubicBezTo>
                  <a:cubicBezTo>
                    <a:pt x="234079" y="966568"/>
                    <a:pt x="230269" y="983618"/>
                    <a:pt x="226554" y="1000668"/>
                  </a:cubicBezTo>
                  <a:cubicBezTo>
                    <a:pt x="226554" y="989238"/>
                    <a:pt x="226554" y="979617"/>
                    <a:pt x="226554" y="978189"/>
                  </a:cubicBezTo>
                  <a:cubicBezTo>
                    <a:pt x="222363" y="933136"/>
                    <a:pt x="187788" y="848649"/>
                    <a:pt x="138353" y="837600"/>
                  </a:cubicBezTo>
                  <a:cubicBezTo>
                    <a:pt x="105863" y="831332"/>
                    <a:pt x="74440" y="852592"/>
                    <a:pt x="68182" y="885082"/>
                  </a:cubicBezTo>
                  <a:cubicBezTo>
                    <a:pt x="67773" y="887206"/>
                    <a:pt x="67477" y="889349"/>
                    <a:pt x="67296" y="891511"/>
                  </a:cubicBezTo>
                  <a:cubicBezTo>
                    <a:pt x="63105" y="926944"/>
                    <a:pt x="87585" y="963520"/>
                    <a:pt x="111969" y="986761"/>
                  </a:cubicBezTo>
                  <a:cubicBezTo>
                    <a:pt x="136353" y="1010002"/>
                    <a:pt x="196265" y="1032672"/>
                    <a:pt x="216744" y="1040292"/>
                  </a:cubicBezTo>
                  <a:cubicBezTo>
                    <a:pt x="212458" y="1057627"/>
                    <a:pt x="208171" y="1074963"/>
                    <a:pt x="203218" y="1091536"/>
                  </a:cubicBezTo>
                  <a:cubicBezTo>
                    <a:pt x="199503" y="1102776"/>
                    <a:pt x="196836" y="1113825"/>
                    <a:pt x="192550" y="1124969"/>
                  </a:cubicBezTo>
                  <a:lnTo>
                    <a:pt x="180549" y="1157830"/>
                  </a:lnTo>
                  <a:cubicBezTo>
                    <a:pt x="172262" y="1178404"/>
                    <a:pt x="163785" y="1199740"/>
                    <a:pt x="155117" y="1219743"/>
                  </a:cubicBezTo>
                  <a:cubicBezTo>
                    <a:pt x="149211" y="1233554"/>
                    <a:pt x="143306" y="1246699"/>
                    <a:pt x="137401" y="1259938"/>
                  </a:cubicBezTo>
                  <a:cubicBezTo>
                    <a:pt x="140734" y="1242698"/>
                    <a:pt x="146926" y="1208789"/>
                    <a:pt x="146926" y="1205932"/>
                  </a:cubicBezTo>
                  <a:cubicBezTo>
                    <a:pt x="149593" y="1160783"/>
                    <a:pt x="127876" y="1072010"/>
                    <a:pt x="81012" y="1053532"/>
                  </a:cubicBezTo>
                  <a:cubicBezTo>
                    <a:pt x="49866" y="1042368"/>
                    <a:pt x="15566" y="1058570"/>
                    <a:pt x="4403" y="1089717"/>
                  </a:cubicBezTo>
                  <a:cubicBezTo>
                    <a:pt x="3660" y="1091784"/>
                    <a:pt x="3031" y="1093879"/>
                    <a:pt x="2527" y="1096013"/>
                  </a:cubicBezTo>
                  <a:cubicBezTo>
                    <a:pt x="-6998" y="1130398"/>
                    <a:pt x="12052" y="1170308"/>
                    <a:pt x="32244" y="1197073"/>
                  </a:cubicBezTo>
                  <a:cubicBezTo>
                    <a:pt x="54914" y="1226601"/>
                    <a:pt x="124732" y="1264320"/>
                    <a:pt x="133495" y="1268987"/>
                  </a:cubicBezTo>
                  <a:cubicBezTo>
                    <a:pt x="123970" y="1290799"/>
                    <a:pt x="113874" y="1312040"/>
                    <a:pt x="104349" y="1331852"/>
                  </a:cubicBezTo>
                  <a:cubicBezTo>
                    <a:pt x="76726" y="1389669"/>
                    <a:pt x="51199" y="1438246"/>
                    <a:pt x="31006" y="1475489"/>
                  </a:cubicBezTo>
                  <a:lnTo>
                    <a:pt x="58534" y="1495111"/>
                  </a:lnTo>
                  <a:cubicBezTo>
                    <a:pt x="78536" y="1457011"/>
                    <a:pt x="104063" y="1405480"/>
                    <a:pt x="131495" y="1344520"/>
                  </a:cubicBezTo>
                  <a:cubicBezTo>
                    <a:pt x="141592" y="1322327"/>
                    <a:pt x="151974" y="1298419"/>
                    <a:pt x="162356" y="1273749"/>
                  </a:cubicBezTo>
                  <a:cubicBezTo>
                    <a:pt x="187140" y="1279874"/>
                    <a:pt x="212267" y="1284484"/>
                    <a:pt x="237603" y="1287561"/>
                  </a:cubicBezTo>
                  <a:cubicBezTo>
                    <a:pt x="242366" y="1325661"/>
                    <a:pt x="277323" y="1390812"/>
                    <a:pt x="281895" y="1399194"/>
                  </a:cubicBezTo>
                  <a:cubicBezTo>
                    <a:pt x="261606" y="1412053"/>
                    <a:pt x="241794" y="1424340"/>
                    <a:pt x="222840" y="1435579"/>
                  </a:cubicBezTo>
                  <a:cubicBezTo>
                    <a:pt x="169023" y="1467964"/>
                    <a:pt x="121684" y="1494063"/>
                    <a:pt x="84632" y="1513779"/>
                  </a:cubicBezTo>
                  <a:lnTo>
                    <a:pt x="114636" y="1535211"/>
                  </a:lnTo>
                  <a:cubicBezTo>
                    <a:pt x="149402" y="1515589"/>
                    <a:pt x="191502" y="1490824"/>
                    <a:pt x="238461" y="1461202"/>
                  </a:cubicBezTo>
                  <a:cubicBezTo>
                    <a:pt x="259130" y="1448247"/>
                    <a:pt x="280942" y="1433960"/>
                    <a:pt x="303135" y="1419101"/>
                  </a:cubicBezTo>
                  <a:cubicBezTo>
                    <a:pt x="309708" y="1426340"/>
                    <a:pt x="364000" y="1484443"/>
                    <a:pt x="398385" y="1498920"/>
                  </a:cubicBezTo>
                  <a:cubicBezTo>
                    <a:pt x="429532" y="1511970"/>
                    <a:pt x="472776" y="1520066"/>
                    <a:pt x="503732" y="1502064"/>
                  </a:cubicBezTo>
                  <a:cubicBezTo>
                    <a:pt x="532888" y="1486538"/>
                    <a:pt x="543937" y="1450305"/>
                    <a:pt x="528411" y="1421149"/>
                  </a:cubicBezTo>
                  <a:cubicBezTo>
                    <a:pt x="527363" y="1419196"/>
                    <a:pt x="526220" y="1417310"/>
                    <a:pt x="524973" y="1415481"/>
                  </a:cubicBezTo>
                  <a:cubicBezTo>
                    <a:pt x="495255" y="1374429"/>
                    <a:pt x="404005" y="1376238"/>
                    <a:pt x="360952" y="1390240"/>
                  </a:cubicBezTo>
                  <a:cubicBezTo>
                    <a:pt x="358476" y="1391097"/>
                    <a:pt x="331901" y="1403099"/>
                    <a:pt x="315327" y="1411005"/>
                  </a:cubicBezTo>
                  <a:cubicBezTo>
                    <a:pt x="324376" y="1404909"/>
                    <a:pt x="333235" y="1399003"/>
                    <a:pt x="342474" y="1392621"/>
                  </a:cubicBezTo>
                  <a:cubicBezTo>
                    <a:pt x="360857" y="1380048"/>
                    <a:pt x="378859" y="1366999"/>
                    <a:pt x="398195" y="1353093"/>
                  </a:cubicBezTo>
                  <a:lnTo>
                    <a:pt x="425818" y="1331661"/>
                  </a:lnTo>
                  <a:cubicBezTo>
                    <a:pt x="435343" y="1324613"/>
                    <a:pt x="444201" y="1316136"/>
                    <a:pt x="453535" y="1308325"/>
                  </a:cubicBezTo>
                  <a:cubicBezTo>
                    <a:pt x="474776" y="1289847"/>
                    <a:pt x="495445" y="1270225"/>
                    <a:pt x="515734" y="1249651"/>
                  </a:cubicBezTo>
                  <a:cubicBezTo>
                    <a:pt x="526783" y="1265653"/>
                    <a:pt x="566787" y="1322136"/>
                    <a:pt x="595648" y="1339853"/>
                  </a:cubicBezTo>
                  <a:cubicBezTo>
                    <a:pt x="624509" y="1357570"/>
                    <a:pt x="666038" y="1372047"/>
                    <a:pt x="699280" y="1358903"/>
                  </a:cubicBezTo>
                  <a:cubicBezTo>
                    <a:pt x="730503" y="1347940"/>
                    <a:pt x="746924" y="1313745"/>
                    <a:pt x="735961" y="1282522"/>
                  </a:cubicBezTo>
                  <a:cubicBezTo>
                    <a:pt x="735247" y="1280474"/>
                    <a:pt x="734408" y="1278474"/>
                    <a:pt x="733475" y="1276512"/>
                  </a:cubicBezTo>
                  <a:cubicBezTo>
                    <a:pt x="710329" y="1231458"/>
                    <a:pt x="619746" y="1219362"/>
                    <a:pt x="575169" y="1226696"/>
                  </a:cubicBezTo>
                  <a:cubicBezTo>
                    <a:pt x="572407" y="1227172"/>
                    <a:pt x="540975" y="1236221"/>
                    <a:pt x="523830" y="1241174"/>
                  </a:cubicBezTo>
                  <a:cubicBezTo>
                    <a:pt x="535927" y="1228887"/>
                    <a:pt x="548119" y="1216599"/>
                    <a:pt x="559929" y="1203645"/>
                  </a:cubicBezTo>
                  <a:cubicBezTo>
                    <a:pt x="594219" y="1166498"/>
                    <a:pt x="627747" y="1127445"/>
                    <a:pt x="661276" y="1089345"/>
                  </a:cubicBezTo>
                  <a:cubicBezTo>
                    <a:pt x="671562" y="1077535"/>
                    <a:pt x="682040" y="1065914"/>
                    <a:pt x="692327" y="1054294"/>
                  </a:cubicBezTo>
                  <a:cubicBezTo>
                    <a:pt x="696232" y="1060008"/>
                    <a:pt x="742238" y="1128112"/>
                    <a:pt x="774623" y="1148020"/>
                  </a:cubicBezTo>
                  <a:cubicBezTo>
                    <a:pt x="803198" y="1165641"/>
                    <a:pt x="845013" y="1180214"/>
                    <a:pt x="878350" y="1167070"/>
                  </a:cubicBezTo>
                  <a:cubicBezTo>
                    <a:pt x="909554" y="1156059"/>
                    <a:pt x="925928" y="1121845"/>
                    <a:pt x="914917" y="1090641"/>
                  </a:cubicBezTo>
                  <a:cubicBezTo>
                    <a:pt x="914202" y="1088612"/>
                    <a:pt x="913383" y="1086621"/>
                    <a:pt x="912450" y="1084678"/>
                  </a:cubicBezTo>
                  <a:cubicBezTo>
                    <a:pt x="889304" y="1039625"/>
                    <a:pt x="798721" y="1027528"/>
                    <a:pt x="754144" y="1034862"/>
                  </a:cubicBezTo>
                  <a:cubicBezTo>
                    <a:pt x="750811" y="1035339"/>
                    <a:pt x="705567" y="1048198"/>
                    <a:pt x="694232" y="1052007"/>
                  </a:cubicBezTo>
                  <a:cubicBezTo>
                    <a:pt x="717092" y="1026290"/>
                    <a:pt x="740047" y="1000858"/>
                    <a:pt x="763764" y="976665"/>
                  </a:cubicBezTo>
                  <a:cubicBezTo>
                    <a:pt x="795559" y="943899"/>
                    <a:pt x="829449" y="913228"/>
                    <a:pt x="865206" y="884844"/>
                  </a:cubicBezTo>
                  <a:cubicBezTo>
                    <a:pt x="867015" y="887511"/>
                    <a:pt x="914736" y="958853"/>
                    <a:pt x="947883" y="979236"/>
                  </a:cubicBezTo>
                  <a:cubicBezTo>
                    <a:pt x="976458" y="996858"/>
                    <a:pt x="1018272" y="1011336"/>
                    <a:pt x="1051610" y="998286"/>
                  </a:cubicBezTo>
                  <a:cubicBezTo>
                    <a:pt x="1082814" y="987276"/>
                    <a:pt x="1099187" y="953062"/>
                    <a:pt x="1088177" y="921858"/>
                  </a:cubicBezTo>
                  <a:cubicBezTo>
                    <a:pt x="1087462" y="919829"/>
                    <a:pt x="1086643" y="917838"/>
                    <a:pt x="1085710" y="915895"/>
                  </a:cubicBezTo>
                  <a:cubicBezTo>
                    <a:pt x="1062564" y="870842"/>
                    <a:pt x="971981" y="858745"/>
                    <a:pt x="927404" y="866175"/>
                  </a:cubicBezTo>
                  <a:cubicBezTo>
                    <a:pt x="924451" y="866175"/>
                    <a:pt x="890066" y="876366"/>
                    <a:pt x="873778" y="881319"/>
                  </a:cubicBezTo>
                  <a:lnTo>
                    <a:pt x="872445" y="878748"/>
                  </a:lnTo>
                  <a:cubicBezTo>
                    <a:pt x="909240" y="851163"/>
                    <a:pt x="948416" y="826903"/>
                    <a:pt x="989507" y="806262"/>
                  </a:cubicBezTo>
                  <a:cubicBezTo>
                    <a:pt x="1011986" y="794642"/>
                    <a:pt x="1034084" y="784831"/>
                    <a:pt x="1056182" y="775687"/>
                  </a:cubicBezTo>
                  <a:cubicBezTo>
                    <a:pt x="1063707" y="789879"/>
                    <a:pt x="1098854" y="854364"/>
                    <a:pt x="1126667" y="875986"/>
                  </a:cubicBezTo>
                  <a:cubicBezTo>
                    <a:pt x="1154480" y="897607"/>
                    <a:pt x="1193342" y="915705"/>
                    <a:pt x="1227632" y="906370"/>
                  </a:cubicBezTo>
                  <a:cubicBezTo>
                    <a:pt x="1259855" y="898855"/>
                    <a:pt x="1279886" y="866641"/>
                    <a:pt x="1272380" y="834418"/>
                  </a:cubicBezTo>
                  <a:cubicBezTo>
                    <a:pt x="1271895" y="832342"/>
                    <a:pt x="1271294" y="830285"/>
                    <a:pt x="1270590" y="828265"/>
                  </a:cubicBezTo>
                  <a:cubicBezTo>
                    <a:pt x="1252492" y="780640"/>
                    <a:pt x="1163910" y="758923"/>
                    <a:pt x="1118761" y="761590"/>
                  </a:cubicBezTo>
                  <a:cubicBezTo>
                    <a:pt x="1116285" y="761590"/>
                    <a:pt x="1091425" y="765877"/>
                    <a:pt x="1073422" y="769020"/>
                  </a:cubicBezTo>
                  <a:cubicBezTo>
                    <a:pt x="1082947" y="765115"/>
                    <a:pt x="1093425" y="760828"/>
                    <a:pt x="1102950" y="757209"/>
                  </a:cubicBezTo>
                  <a:cubicBezTo>
                    <a:pt x="1138764" y="743588"/>
                    <a:pt x="1172292" y="733301"/>
                    <a:pt x="1202200" y="724443"/>
                  </a:cubicBezTo>
                  <a:cubicBezTo>
                    <a:pt x="1219155" y="719490"/>
                    <a:pt x="1234680" y="714918"/>
                    <a:pt x="1249159" y="711679"/>
                  </a:cubicBezTo>
                  <a:cubicBezTo>
                    <a:pt x="1263827" y="721776"/>
                    <a:pt x="1323358" y="761686"/>
                    <a:pt x="1357458" y="767877"/>
                  </a:cubicBezTo>
                  <a:cubicBezTo>
                    <a:pt x="1391557" y="774068"/>
                    <a:pt x="1434705" y="772544"/>
                    <a:pt x="1460995" y="748350"/>
                  </a:cubicBezTo>
                  <a:cubicBezTo>
                    <a:pt x="1486131" y="726834"/>
                    <a:pt x="1489074" y="689019"/>
                    <a:pt x="1467557" y="663873"/>
                  </a:cubicBezTo>
                  <a:cubicBezTo>
                    <a:pt x="1466147" y="662235"/>
                    <a:pt x="1464662" y="660673"/>
                    <a:pt x="1463090" y="659196"/>
                  </a:cubicBezTo>
                  <a:cubicBezTo>
                    <a:pt x="1424990" y="625573"/>
                    <a:pt x="1336503" y="646909"/>
                    <a:pt x="1297545" y="669769"/>
                  </a:cubicBezTo>
                  <a:cubicBezTo>
                    <a:pt x="1294117" y="671769"/>
                    <a:pt x="1245063" y="708822"/>
                    <a:pt x="1245825" y="709393"/>
                  </a:cubicBezTo>
                  <a:lnTo>
                    <a:pt x="1246682" y="709965"/>
                  </a:lnTo>
                  <a:cubicBezTo>
                    <a:pt x="1232680" y="713203"/>
                    <a:pt x="1217631" y="716918"/>
                    <a:pt x="1201248" y="721204"/>
                  </a:cubicBezTo>
                  <a:cubicBezTo>
                    <a:pt x="1171244" y="729491"/>
                    <a:pt x="1137240" y="739111"/>
                    <a:pt x="1101045" y="751970"/>
                  </a:cubicBezTo>
                  <a:cubicBezTo>
                    <a:pt x="1061868" y="765619"/>
                    <a:pt x="1023511" y="781517"/>
                    <a:pt x="986173" y="799595"/>
                  </a:cubicBezTo>
                  <a:cubicBezTo>
                    <a:pt x="944263" y="819521"/>
                    <a:pt x="904201" y="843105"/>
                    <a:pt x="866444" y="870080"/>
                  </a:cubicBezTo>
                  <a:lnTo>
                    <a:pt x="865206" y="871128"/>
                  </a:lnTo>
                  <a:cubicBezTo>
                    <a:pt x="873969" y="859221"/>
                    <a:pt x="897591" y="825122"/>
                    <a:pt x="899115" y="822265"/>
                  </a:cubicBezTo>
                  <a:cubicBezTo>
                    <a:pt x="920451" y="782355"/>
                    <a:pt x="938262" y="692820"/>
                    <a:pt x="903115" y="656339"/>
                  </a:cubicBezTo>
                  <a:cubicBezTo>
                    <a:pt x="879341" y="633174"/>
                    <a:pt x="841288" y="633660"/>
                    <a:pt x="818124" y="657425"/>
                  </a:cubicBezTo>
                  <a:cubicBezTo>
                    <a:pt x="816695" y="658901"/>
                    <a:pt x="815333" y="660444"/>
                    <a:pt x="814056" y="662054"/>
                  </a:cubicBezTo>
                  <a:cubicBezTo>
                    <a:pt x="791006" y="689391"/>
                    <a:pt x="791292" y="733396"/>
                    <a:pt x="798721" y="766353"/>
                  </a:cubicBezTo>
                  <a:cubicBezTo>
                    <a:pt x="807103" y="803500"/>
                    <a:pt x="856919" y="869318"/>
                    <a:pt x="860919" y="874557"/>
                  </a:cubicBezTo>
                  <a:cubicBezTo>
                    <a:pt x="823210" y="902998"/>
                    <a:pt x="787444" y="933936"/>
                    <a:pt x="753859" y="967140"/>
                  </a:cubicBezTo>
                  <a:cubicBezTo>
                    <a:pt x="734142" y="986190"/>
                    <a:pt x="714996" y="1006383"/>
                    <a:pt x="695946" y="1026671"/>
                  </a:cubicBezTo>
                  <a:cubicBezTo>
                    <a:pt x="703281" y="1016098"/>
                    <a:pt x="709662" y="1006573"/>
                    <a:pt x="710425" y="1005144"/>
                  </a:cubicBezTo>
                  <a:cubicBezTo>
                    <a:pt x="731761" y="965330"/>
                    <a:pt x="749572" y="875700"/>
                    <a:pt x="714425" y="839314"/>
                  </a:cubicBezTo>
                  <a:cubicBezTo>
                    <a:pt x="690860" y="816159"/>
                    <a:pt x="652989" y="816492"/>
                    <a:pt x="629834" y="840057"/>
                  </a:cubicBezTo>
                  <a:cubicBezTo>
                    <a:pt x="628290" y="841629"/>
                    <a:pt x="626824" y="843296"/>
                    <a:pt x="625461" y="845029"/>
                  </a:cubicBezTo>
                  <a:cubicBezTo>
                    <a:pt x="602316" y="872271"/>
                    <a:pt x="602602" y="916276"/>
                    <a:pt x="610031" y="949233"/>
                  </a:cubicBezTo>
                  <a:cubicBezTo>
                    <a:pt x="617461" y="982189"/>
                    <a:pt x="658989" y="1039720"/>
                    <a:pt x="670134" y="1054579"/>
                  </a:cubicBezTo>
                  <a:lnTo>
                    <a:pt x="648417" y="1078106"/>
                  </a:lnTo>
                  <a:cubicBezTo>
                    <a:pt x="613936" y="1116206"/>
                    <a:pt x="579742" y="1153830"/>
                    <a:pt x="544975" y="1189929"/>
                  </a:cubicBezTo>
                  <a:cubicBezTo>
                    <a:pt x="532783" y="1202693"/>
                    <a:pt x="520210" y="1214790"/>
                    <a:pt x="507733" y="1226982"/>
                  </a:cubicBezTo>
                  <a:cubicBezTo>
                    <a:pt x="514210" y="1217457"/>
                    <a:pt x="519639" y="1209646"/>
                    <a:pt x="520305" y="1207932"/>
                  </a:cubicBezTo>
                  <a:cubicBezTo>
                    <a:pt x="541642" y="1168117"/>
                    <a:pt x="559453" y="1078487"/>
                    <a:pt x="524306" y="1042102"/>
                  </a:cubicBezTo>
                  <a:cubicBezTo>
                    <a:pt x="500636" y="1018908"/>
                    <a:pt x="462641" y="1019289"/>
                    <a:pt x="439448" y="1042959"/>
                  </a:cubicBezTo>
                  <a:cubicBezTo>
                    <a:pt x="437962" y="1044473"/>
                    <a:pt x="436562" y="1046064"/>
                    <a:pt x="435247" y="1047721"/>
                  </a:cubicBezTo>
                  <a:cubicBezTo>
                    <a:pt x="412197" y="1075058"/>
                    <a:pt x="412483" y="1119063"/>
                    <a:pt x="419912" y="1152020"/>
                  </a:cubicBezTo>
                  <a:cubicBezTo>
                    <a:pt x="427342" y="1184977"/>
                    <a:pt x="464775" y="1236888"/>
                    <a:pt x="478014" y="1254699"/>
                  </a:cubicBezTo>
                  <a:cubicBezTo>
                    <a:pt x="464870" y="1266701"/>
                    <a:pt x="451726" y="1278798"/>
                    <a:pt x="438390" y="1289942"/>
                  </a:cubicBezTo>
                  <a:cubicBezTo>
                    <a:pt x="428865" y="1297276"/>
                    <a:pt x="420769" y="1304991"/>
                    <a:pt x="411054" y="1311945"/>
                  </a:cubicBezTo>
                  <a:lnTo>
                    <a:pt x="382955" y="1332709"/>
                  </a:lnTo>
                  <a:cubicBezTo>
                    <a:pt x="364667" y="1345378"/>
                    <a:pt x="345808" y="1358427"/>
                    <a:pt x="327615" y="1370333"/>
                  </a:cubicBezTo>
                  <a:cubicBezTo>
                    <a:pt x="314946" y="1378620"/>
                    <a:pt x="302850" y="1386335"/>
                    <a:pt x="290562" y="1394145"/>
                  </a:cubicBezTo>
                  <a:cubicBezTo>
                    <a:pt x="302945" y="1381572"/>
                    <a:pt x="326567" y="1356522"/>
                    <a:pt x="328662" y="1354236"/>
                  </a:cubicBezTo>
                  <a:cubicBezTo>
                    <a:pt x="351313" y="1321517"/>
                    <a:pt x="365219" y="1283551"/>
                    <a:pt x="369048" y="1243936"/>
                  </a:cubicBezTo>
                  <a:cubicBezTo>
                    <a:pt x="371735" y="1240412"/>
                    <a:pt x="374097" y="1236650"/>
                    <a:pt x="376097" y="1232697"/>
                  </a:cubicBezTo>
                  <a:cubicBezTo>
                    <a:pt x="391823" y="1203522"/>
                    <a:pt x="380917" y="1167127"/>
                    <a:pt x="351742" y="1151401"/>
                  </a:cubicBezTo>
                  <a:cubicBezTo>
                    <a:pt x="349875" y="1150391"/>
                    <a:pt x="347960" y="1149486"/>
                    <a:pt x="345998" y="1148686"/>
                  </a:cubicBezTo>
                  <a:cubicBezTo>
                    <a:pt x="298373" y="1130874"/>
                    <a:pt x="223411" y="1182691"/>
                    <a:pt x="195312" y="1218124"/>
                  </a:cubicBezTo>
                  <a:cubicBezTo>
                    <a:pt x="193598" y="1220219"/>
                    <a:pt x="178168" y="1244889"/>
                    <a:pt x="168643" y="1260605"/>
                  </a:cubicBezTo>
                  <a:cubicBezTo>
                    <a:pt x="172834" y="1250508"/>
                    <a:pt x="177025" y="1240793"/>
                    <a:pt x="181215" y="1230316"/>
                  </a:cubicBezTo>
                  <a:cubicBezTo>
                    <a:pt x="189597" y="1209741"/>
                    <a:pt x="197408" y="1188977"/>
                    <a:pt x="205790" y="1166593"/>
                  </a:cubicBezTo>
                  <a:cubicBezTo>
                    <a:pt x="209505" y="1155640"/>
                    <a:pt x="213315" y="1144591"/>
                    <a:pt x="217029" y="1133446"/>
                  </a:cubicBezTo>
                  <a:cubicBezTo>
                    <a:pt x="220744" y="1122302"/>
                    <a:pt x="223792" y="1110396"/>
                    <a:pt x="227317" y="1098775"/>
                  </a:cubicBezTo>
                  <a:cubicBezTo>
                    <a:pt x="234841" y="1071534"/>
                    <a:pt x="241128" y="1043721"/>
                    <a:pt x="246843" y="1015431"/>
                  </a:cubicBezTo>
                  <a:cubicBezTo>
                    <a:pt x="264845" y="1022766"/>
                    <a:pt x="329329" y="1047816"/>
                    <a:pt x="363238" y="1046673"/>
                  </a:cubicBezTo>
                  <a:cubicBezTo>
                    <a:pt x="397147" y="1045531"/>
                    <a:pt x="439438" y="1034672"/>
                    <a:pt x="460298" y="1005430"/>
                  </a:cubicBezTo>
                  <a:cubicBezTo>
                    <a:pt x="480243" y="979027"/>
                    <a:pt x="475014" y="941460"/>
                    <a:pt x="448611" y="921515"/>
                  </a:cubicBezTo>
                  <a:cubicBezTo>
                    <a:pt x="446887" y="920210"/>
                    <a:pt x="445096" y="919000"/>
                    <a:pt x="443248" y="917895"/>
                  </a:cubicBezTo>
                  <a:cubicBezTo>
                    <a:pt x="399147" y="893035"/>
                    <a:pt x="316947" y="932945"/>
                    <a:pt x="283800" y="963615"/>
                  </a:cubicBezTo>
                  <a:cubicBezTo>
                    <a:pt x="281704" y="965616"/>
                    <a:pt x="260368" y="990286"/>
                    <a:pt x="248938" y="1004097"/>
                  </a:cubicBezTo>
                  <a:cubicBezTo>
                    <a:pt x="252177" y="987142"/>
                    <a:pt x="255606" y="970188"/>
                    <a:pt x="258463" y="952852"/>
                  </a:cubicBezTo>
                  <a:cubicBezTo>
                    <a:pt x="266464" y="902846"/>
                    <a:pt x="273036" y="852078"/>
                    <a:pt x="279894" y="801405"/>
                  </a:cubicBezTo>
                  <a:cubicBezTo>
                    <a:pt x="281895" y="785879"/>
                    <a:pt x="284181" y="770448"/>
                    <a:pt x="286371" y="755018"/>
                  </a:cubicBezTo>
                  <a:cubicBezTo>
                    <a:pt x="292753" y="757685"/>
                    <a:pt x="368763" y="789117"/>
                    <a:pt x="406768" y="787784"/>
                  </a:cubicBezTo>
                  <a:cubicBezTo>
                    <a:pt x="440486" y="786641"/>
                    <a:pt x="482968" y="775782"/>
                    <a:pt x="503732" y="746541"/>
                  </a:cubicBezTo>
                  <a:cubicBezTo>
                    <a:pt x="523696" y="720156"/>
                    <a:pt x="518496" y="682580"/>
                    <a:pt x="492111" y="662616"/>
                  </a:cubicBezTo>
                  <a:cubicBezTo>
                    <a:pt x="490407" y="661311"/>
                    <a:pt x="488616" y="660111"/>
                    <a:pt x="486777" y="659006"/>
                  </a:cubicBezTo>
                  <a:cubicBezTo>
                    <a:pt x="442581" y="634241"/>
                    <a:pt x="360381" y="674056"/>
                    <a:pt x="327234" y="704821"/>
                  </a:cubicBezTo>
                  <a:cubicBezTo>
                    <a:pt x="324757" y="707107"/>
                    <a:pt x="294087" y="742921"/>
                    <a:pt x="286752" y="752446"/>
                  </a:cubicBezTo>
                  <a:cubicBezTo>
                    <a:pt x="291610" y="718442"/>
                    <a:pt x="296277" y="684533"/>
                    <a:pt x="303135" y="651291"/>
                  </a:cubicBezTo>
                  <a:cubicBezTo>
                    <a:pt x="311679" y="606380"/>
                    <a:pt x="323100" y="562060"/>
                    <a:pt x="337330" y="518607"/>
                  </a:cubicBezTo>
                  <a:cubicBezTo>
                    <a:pt x="340283" y="519846"/>
                    <a:pt x="419436" y="553088"/>
                    <a:pt x="458393" y="551754"/>
                  </a:cubicBezTo>
                  <a:cubicBezTo>
                    <a:pt x="492111" y="550516"/>
                    <a:pt x="534593" y="539753"/>
                    <a:pt x="555358" y="510511"/>
                  </a:cubicBezTo>
                  <a:cubicBezTo>
                    <a:pt x="575351" y="484079"/>
                    <a:pt x="570121" y="446446"/>
                    <a:pt x="543689" y="426453"/>
                  </a:cubicBezTo>
                  <a:cubicBezTo>
                    <a:pt x="541994" y="425167"/>
                    <a:pt x="540232" y="423977"/>
                    <a:pt x="538403" y="422881"/>
                  </a:cubicBezTo>
                  <a:cubicBezTo>
                    <a:pt x="494207" y="398116"/>
                    <a:pt x="412102" y="437931"/>
                    <a:pt x="378859" y="468696"/>
                  </a:cubicBezTo>
                  <a:cubicBezTo>
                    <a:pt x="376669" y="470697"/>
                    <a:pt x="353332" y="497843"/>
                    <a:pt x="342474" y="510987"/>
                  </a:cubicBezTo>
                  <a:lnTo>
                    <a:pt x="339997" y="509559"/>
                  </a:lnTo>
                  <a:cubicBezTo>
                    <a:pt x="355275" y="466277"/>
                    <a:pt x="374401" y="424453"/>
                    <a:pt x="397147" y="384591"/>
                  </a:cubicBezTo>
                  <a:cubicBezTo>
                    <a:pt x="409530" y="362493"/>
                    <a:pt x="422484" y="342014"/>
                    <a:pt x="435247" y="322392"/>
                  </a:cubicBezTo>
                  <a:cubicBezTo>
                    <a:pt x="449344" y="330108"/>
                    <a:pt x="514210" y="364493"/>
                    <a:pt x="549547" y="367255"/>
                  </a:cubicBezTo>
                  <a:cubicBezTo>
                    <a:pt x="583266" y="369732"/>
                    <a:pt x="626795" y="363636"/>
                    <a:pt x="650512" y="336870"/>
                  </a:cubicBezTo>
                  <a:cubicBezTo>
                    <a:pt x="673239" y="312820"/>
                    <a:pt x="672153" y="274901"/>
                    <a:pt x="648103" y="252174"/>
                  </a:cubicBezTo>
                  <a:cubicBezTo>
                    <a:pt x="646540" y="250698"/>
                    <a:pt x="644893" y="249307"/>
                    <a:pt x="643178" y="248002"/>
                  </a:cubicBezTo>
                  <a:cubicBezTo>
                    <a:pt x="602030" y="218475"/>
                    <a:pt x="516019" y="249050"/>
                    <a:pt x="479634" y="276006"/>
                  </a:cubicBezTo>
                  <a:cubicBezTo>
                    <a:pt x="477729" y="277435"/>
                    <a:pt x="459250" y="294484"/>
                    <a:pt x="446010" y="307152"/>
                  </a:cubicBezTo>
                  <a:cubicBezTo>
                    <a:pt x="452011" y="298389"/>
                    <a:pt x="458107" y="289245"/>
                    <a:pt x="464108" y="280959"/>
                  </a:cubicBezTo>
                  <a:cubicBezTo>
                    <a:pt x="486396" y="249907"/>
                    <a:pt x="508780" y="222761"/>
                    <a:pt x="528687" y="198853"/>
                  </a:cubicBezTo>
                  <a:cubicBezTo>
                    <a:pt x="540213" y="185423"/>
                    <a:pt x="550881" y="173421"/>
                    <a:pt x="560882" y="162372"/>
                  </a:cubicBezTo>
                  <a:cubicBezTo>
                    <a:pt x="578694" y="162372"/>
                    <a:pt x="650417" y="163135"/>
                    <a:pt x="682230" y="149514"/>
                  </a:cubicBezTo>
                  <a:cubicBezTo>
                    <a:pt x="714044" y="135893"/>
                    <a:pt x="748905" y="110747"/>
                    <a:pt x="757859" y="76076"/>
                  </a:cubicBezTo>
                  <a:cubicBezTo>
                    <a:pt x="766946" y="44262"/>
                    <a:pt x="748525" y="11096"/>
                    <a:pt x="716711" y="2010"/>
                  </a:cubicBezTo>
                  <a:cubicBezTo>
                    <a:pt x="714577" y="1400"/>
                    <a:pt x="712415" y="914"/>
                    <a:pt x="710234" y="543"/>
                  </a:cubicBezTo>
                  <a:cubicBezTo>
                    <a:pt x="660133" y="-6696"/>
                    <a:pt x="597839" y="60169"/>
                    <a:pt x="577932" y="100746"/>
                  </a:cubicBezTo>
                  <a:cubicBezTo>
                    <a:pt x="576217" y="104270"/>
                    <a:pt x="555738" y="162277"/>
                    <a:pt x="556596" y="162277"/>
                  </a:cubicBezTo>
                  <a:lnTo>
                    <a:pt x="557739" y="162277"/>
                  </a:lnTo>
                  <a:cubicBezTo>
                    <a:pt x="548214" y="172755"/>
                    <a:pt x="537260" y="184089"/>
                    <a:pt x="526020" y="196758"/>
                  </a:cubicBezTo>
                  <a:cubicBezTo>
                    <a:pt x="505542" y="220189"/>
                    <a:pt x="482491" y="246954"/>
                    <a:pt x="459345" y="277625"/>
                  </a:cubicBezTo>
                  <a:cubicBezTo>
                    <a:pt x="434104" y="310505"/>
                    <a:pt x="410787" y="344814"/>
                    <a:pt x="389527" y="380400"/>
                  </a:cubicBezTo>
                  <a:cubicBezTo>
                    <a:pt x="365581" y="420138"/>
                    <a:pt x="345217" y="461924"/>
                    <a:pt x="328662" y="505273"/>
                  </a:cubicBezTo>
                  <a:lnTo>
                    <a:pt x="328091" y="506892"/>
                  </a:lnTo>
                  <a:cubicBezTo>
                    <a:pt x="328948" y="492033"/>
                    <a:pt x="329710" y="450599"/>
                    <a:pt x="329425" y="447360"/>
                  </a:cubicBezTo>
                  <a:cubicBezTo>
                    <a:pt x="325234" y="402307"/>
                    <a:pt x="290658" y="317820"/>
                    <a:pt x="241223" y="306867"/>
                  </a:cubicBezTo>
                  <a:cubicBezTo>
                    <a:pt x="208733" y="300599"/>
                    <a:pt x="177310" y="321850"/>
                    <a:pt x="171043" y="354339"/>
                  </a:cubicBezTo>
                  <a:cubicBezTo>
                    <a:pt x="170633" y="356435"/>
                    <a:pt x="170347" y="358559"/>
                    <a:pt x="170167" y="360683"/>
                  </a:cubicBezTo>
                  <a:cubicBezTo>
                    <a:pt x="166452" y="396211"/>
                    <a:pt x="190931" y="432787"/>
                    <a:pt x="215315" y="456123"/>
                  </a:cubicBezTo>
                  <a:close/>
                </a:path>
              </a:pathLst>
            </a:custGeom>
            <a:solidFill>
              <a:srgbClr val="9C9C9C"/>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grpSp>
      <p:grpSp>
        <p:nvGrpSpPr>
          <p:cNvPr id="17" name="Graphic 15">
            <a:extLst>
              <a:ext uri="{FF2B5EF4-FFF2-40B4-BE49-F238E27FC236}">
                <a16:creationId xmlns:a16="http://schemas.microsoft.com/office/drawing/2014/main" id="{48C130AF-C2EB-452A-920C-2805EE09CAA2}"/>
              </a:ext>
            </a:extLst>
          </p:cNvPr>
          <p:cNvGrpSpPr/>
          <p:nvPr/>
        </p:nvGrpSpPr>
        <p:grpSpPr>
          <a:xfrm>
            <a:off x="6805415" y="858251"/>
            <a:ext cx="4460620" cy="4328173"/>
            <a:chOff x="5964169" y="1390811"/>
            <a:chExt cx="3345465" cy="3246130"/>
          </a:xfrm>
        </p:grpSpPr>
        <p:sp>
          <p:nvSpPr>
            <p:cNvPr id="59" name="Freeform: Shape 58">
              <a:extLst>
                <a:ext uri="{FF2B5EF4-FFF2-40B4-BE49-F238E27FC236}">
                  <a16:creationId xmlns:a16="http://schemas.microsoft.com/office/drawing/2014/main" id="{2DA3CFD3-BFE6-48E3-8A2F-0A532A088DF6}"/>
                </a:ext>
              </a:extLst>
            </p:cNvPr>
            <p:cNvSpPr/>
            <p:nvPr/>
          </p:nvSpPr>
          <p:spPr>
            <a:xfrm>
              <a:off x="8761280" y="3525173"/>
              <a:ext cx="548354" cy="841533"/>
            </a:xfrm>
            <a:custGeom>
              <a:avLst/>
              <a:gdLst>
                <a:gd name="connsiteX0" fmla="*/ 171355 w 548354"/>
                <a:gd name="connsiteY0" fmla="*/ 556450 h 841533"/>
                <a:gd name="connsiteX1" fmla="*/ 171355 w 548354"/>
                <a:gd name="connsiteY1" fmla="*/ 524542 h 841533"/>
                <a:gd name="connsiteX2" fmla="*/ 379381 w 548354"/>
                <a:gd name="connsiteY2" fmla="*/ 236125 h 841533"/>
                <a:gd name="connsiteX3" fmla="*/ 276511 w 548354"/>
                <a:gd name="connsiteY3" fmla="*/ 152210 h 841533"/>
                <a:gd name="connsiteX4" fmla="*/ 166592 w 548354"/>
                <a:gd name="connsiteY4" fmla="*/ 240887 h 841533"/>
                <a:gd name="connsiteX5" fmla="*/ 166592 w 548354"/>
                <a:gd name="connsiteY5" fmla="*/ 253937 h 841533"/>
                <a:gd name="connsiteX6" fmla="*/ 146495 w 548354"/>
                <a:gd name="connsiteY6" fmla="*/ 272987 h 841533"/>
                <a:gd name="connsiteX7" fmla="*/ 20098 w 548354"/>
                <a:gd name="connsiteY7" fmla="*/ 268224 h 841533"/>
                <a:gd name="connsiteX8" fmla="*/ 0 w 548354"/>
                <a:gd name="connsiteY8" fmla="*/ 254127 h 841533"/>
                <a:gd name="connsiteX9" fmla="*/ 0 w 548354"/>
                <a:gd name="connsiteY9" fmla="*/ 241078 h 841533"/>
                <a:gd name="connsiteX10" fmla="*/ 280130 w 548354"/>
                <a:gd name="connsiteY10" fmla="*/ 0 h 841533"/>
                <a:gd name="connsiteX11" fmla="*/ 548354 w 548354"/>
                <a:gd name="connsiteY11" fmla="*/ 230410 h 841533"/>
                <a:gd name="connsiteX12" fmla="*/ 336804 w 548354"/>
                <a:gd name="connsiteY12" fmla="*/ 535210 h 841533"/>
                <a:gd name="connsiteX13" fmla="*/ 336804 w 548354"/>
                <a:gd name="connsiteY13" fmla="*/ 556450 h 841533"/>
                <a:gd name="connsiteX14" fmla="*/ 320955 w 548354"/>
                <a:gd name="connsiteY14" fmla="*/ 576548 h 841533"/>
                <a:gd name="connsiteX15" fmla="*/ 316706 w 548354"/>
                <a:gd name="connsiteY15" fmla="*/ 576548 h 841533"/>
                <a:gd name="connsiteX16" fmla="*/ 191453 w 548354"/>
                <a:gd name="connsiteY16" fmla="*/ 576548 h 841533"/>
                <a:gd name="connsiteX17" fmla="*/ 171355 w 548354"/>
                <a:gd name="connsiteY17" fmla="*/ 560699 h 841533"/>
                <a:gd name="connsiteX18" fmla="*/ 171355 w 548354"/>
                <a:gd name="connsiteY18" fmla="*/ 556450 h 841533"/>
                <a:gd name="connsiteX19" fmla="*/ 160687 w 548354"/>
                <a:gd name="connsiteY19" fmla="*/ 746950 h 841533"/>
                <a:gd name="connsiteX20" fmla="*/ 262319 w 548354"/>
                <a:gd name="connsiteY20" fmla="*/ 652367 h 841533"/>
                <a:gd name="connsiteX21" fmla="*/ 362807 w 548354"/>
                <a:gd name="connsiteY21" fmla="*/ 746950 h 841533"/>
                <a:gd name="connsiteX22" fmla="*/ 261176 w 548354"/>
                <a:gd name="connsiteY22" fmla="*/ 841534 h 841533"/>
                <a:gd name="connsiteX23" fmla="*/ 160687 w 548354"/>
                <a:gd name="connsiteY23" fmla="*/ 746760 h 8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354" h="841533">
                  <a:moveTo>
                    <a:pt x="171355" y="556450"/>
                  </a:moveTo>
                  <a:lnTo>
                    <a:pt x="171355" y="524542"/>
                  </a:lnTo>
                  <a:cubicBezTo>
                    <a:pt x="171355" y="360236"/>
                    <a:pt x="379381" y="353092"/>
                    <a:pt x="379381" y="236125"/>
                  </a:cubicBezTo>
                  <a:cubicBezTo>
                    <a:pt x="379381" y="185356"/>
                    <a:pt x="338042" y="152210"/>
                    <a:pt x="276511" y="152210"/>
                  </a:cubicBezTo>
                  <a:cubicBezTo>
                    <a:pt x="209169" y="152210"/>
                    <a:pt x="166592" y="188881"/>
                    <a:pt x="166592" y="240887"/>
                  </a:cubicBezTo>
                  <a:lnTo>
                    <a:pt x="166592" y="253937"/>
                  </a:lnTo>
                  <a:cubicBezTo>
                    <a:pt x="166592" y="266890"/>
                    <a:pt x="159544" y="272987"/>
                    <a:pt x="146495" y="272987"/>
                  </a:cubicBezTo>
                  <a:lnTo>
                    <a:pt x="20098" y="268224"/>
                  </a:lnTo>
                  <a:cubicBezTo>
                    <a:pt x="8287" y="268224"/>
                    <a:pt x="0" y="262319"/>
                    <a:pt x="0" y="254127"/>
                  </a:cubicBezTo>
                  <a:lnTo>
                    <a:pt x="0" y="241078"/>
                  </a:lnTo>
                  <a:cubicBezTo>
                    <a:pt x="0" y="98203"/>
                    <a:pt x="113443" y="0"/>
                    <a:pt x="280130" y="0"/>
                  </a:cubicBezTo>
                  <a:cubicBezTo>
                    <a:pt x="443198" y="0"/>
                    <a:pt x="548354" y="92202"/>
                    <a:pt x="548354" y="230410"/>
                  </a:cubicBezTo>
                  <a:cubicBezTo>
                    <a:pt x="548354" y="426625"/>
                    <a:pt x="336804" y="427863"/>
                    <a:pt x="336804" y="535210"/>
                  </a:cubicBezTo>
                  <a:lnTo>
                    <a:pt x="336804" y="556450"/>
                  </a:lnTo>
                  <a:cubicBezTo>
                    <a:pt x="337976" y="566376"/>
                    <a:pt x="330880" y="575377"/>
                    <a:pt x="320955" y="576548"/>
                  </a:cubicBezTo>
                  <a:cubicBezTo>
                    <a:pt x="319545" y="576720"/>
                    <a:pt x="318116" y="576720"/>
                    <a:pt x="316706" y="576548"/>
                  </a:cubicBezTo>
                  <a:lnTo>
                    <a:pt x="191453" y="576548"/>
                  </a:lnTo>
                  <a:cubicBezTo>
                    <a:pt x="181528" y="577720"/>
                    <a:pt x="172526" y="570624"/>
                    <a:pt x="171355" y="560699"/>
                  </a:cubicBezTo>
                  <a:cubicBezTo>
                    <a:pt x="171183" y="559289"/>
                    <a:pt x="171183" y="557860"/>
                    <a:pt x="171355" y="556450"/>
                  </a:cubicBezTo>
                  <a:close/>
                  <a:moveTo>
                    <a:pt x="160687" y="746950"/>
                  </a:moveTo>
                  <a:cubicBezTo>
                    <a:pt x="160687" y="694944"/>
                    <a:pt x="206788" y="652367"/>
                    <a:pt x="262319" y="652367"/>
                  </a:cubicBezTo>
                  <a:cubicBezTo>
                    <a:pt x="315563" y="652367"/>
                    <a:pt x="362807" y="694944"/>
                    <a:pt x="362807" y="746950"/>
                  </a:cubicBezTo>
                  <a:cubicBezTo>
                    <a:pt x="362807" y="798957"/>
                    <a:pt x="315182" y="841534"/>
                    <a:pt x="261176" y="841534"/>
                  </a:cubicBezTo>
                  <a:cubicBezTo>
                    <a:pt x="207169" y="841534"/>
                    <a:pt x="160687" y="798766"/>
                    <a:pt x="160687" y="746760"/>
                  </a:cubicBezTo>
                  <a:close/>
                </a:path>
              </a:pathLst>
            </a:custGeom>
            <a:solidFill>
              <a:srgbClr val="263238"/>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60" name="Freeform: Shape 59">
              <a:extLst>
                <a:ext uri="{FF2B5EF4-FFF2-40B4-BE49-F238E27FC236}">
                  <a16:creationId xmlns:a16="http://schemas.microsoft.com/office/drawing/2014/main" id="{C8924E95-417C-4826-AB86-CA59AA0E8DD4}"/>
                </a:ext>
              </a:extLst>
            </p:cNvPr>
            <p:cNvSpPr/>
            <p:nvPr/>
          </p:nvSpPr>
          <p:spPr>
            <a:xfrm>
              <a:off x="6286971" y="2244442"/>
              <a:ext cx="476345" cy="731071"/>
            </a:xfrm>
            <a:custGeom>
              <a:avLst/>
              <a:gdLst>
                <a:gd name="connsiteX0" fmla="*/ 148209 w 476345"/>
                <a:gd name="connsiteY0" fmla="*/ 483680 h 731071"/>
                <a:gd name="connsiteX1" fmla="*/ 148209 w 476345"/>
                <a:gd name="connsiteY1" fmla="*/ 455962 h 731071"/>
                <a:gd name="connsiteX2" fmla="*/ 329184 w 476345"/>
                <a:gd name="connsiteY2" fmla="*/ 205454 h 731071"/>
                <a:gd name="connsiteX3" fmla="*/ 239935 w 476345"/>
                <a:gd name="connsiteY3" fmla="*/ 132588 h 731071"/>
                <a:gd name="connsiteX4" fmla="*/ 144685 w 476345"/>
                <a:gd name="connsiteY4" fmla="*/ 209550 h 731071"/>
                <a:gd name="connsiteX5" fmla="*/ 144685 w 476345"/>
                <a:gd name="connsiteY5" fmla="*/ 220885 h 731071"/>
                <a:gd name="connsiteX6" fmla="*/ 127254 w 476345"/>
                <a:gd name="connsiteY6" fmla="*/ 237268 h 731071"/>
                <a:gd name="connsiteX7" fmla="*/ 17431 w 476345"/>
                <a:gd name="connsiteY7" fmla="*/ 233172 h 731071"/>
                <a:gd name="connsiteX8" fmla="*/ 0 w 476345"/>
                <a:gd name="connsiteY8" fmla="*/ 220885 h 731071"/>
                <a:gd name="connsiteX9" fmla="*/ 0 w 476345"/>
                <a:gd name="connsiteY9" fmla="*/ 209550 h 731071"/>
                <a:gd name="connsiteX10" fmla="*/ 243268 w 476345"/>
                <a:gd name="connsiteY10" fmla="*/ 0 h 731071"/>
                <a:gd name="connsiteX11" fmla="*/ 476345 w 476345"/>
                <a:gd name="connsiteY11" fmla="*/ 200025 h 731071"/>
                <a:gd name="connsiteX12" fmla="*/ 292513 w 476345"/>
                <a:gd name="connsiteY12" fmla="*/ 464915 h 731071"/>
                <a:gd name="connsiteX13" fmla="*/ 292513 w 476345"/>
                <a:gd name="connsiteY13" fmla="*/ 483394 h 731071"/>
                <a:gd name="connsiteX14" fmla="*/ 278721 w 476345"/>
                <a:gd name="connsiteY14" fmla="*/ 500825 h 731071"/>
                <a:gd name="connsiteX15" fmla="*/ 275082 w 476345"/>
                <a:gd name="connsiteY15" fmla="*/ 500825 h 731071"/>
                <a:gd name="connsiteX16" fmla="*/ 165640 w 476345"/>
                <a:gd name="connsiteY16" fmla="*/ 500825 h 731071"/>
                <a:gd name="connsiteX17" fmla="*/ 148238 w 476345"/>
                <a:gd name="connsiteY17" fmla="*/ 487004 h 731071"/>
                <a:gd name="connsiteX18" fmla="*/ 148209 w 476345"/>
                <a:gd name="connsiteY18" fmla="*/ 483680 h 731071"/>
                <a:gd name="connsiteX19" fmla="*/ 138684 w 476345"/>
                <a:gd name="connsiteY19" fmla="*/ 648938 h 731071"/>
                <a:gd name="connsiteX20" fmla="*/ 226886 w 476345"/>
                <a:gd name="connsiteY20" fmla="*/ 566833 h 731071"/>
                <a:gd name="connsiteX21" fmla="*/ 314230 w 476345"/>
                <a:gd name="connsiteY21" fmla="*/ 648938 h 731071"/>
                <a:gd name="connsiteX22" fmla="*/ 225933 w 476345"/>
                <a:gd name="connsiteY22" fmla="*/ 731044 h 731071"/>
                <a:gd name="connsiteX23" fmla="*/ 138970 w 476345"/>
                <a:gd name="connsiteY23" fmla="*/ 648938 h 7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345" h="731071">
                  <a:moveTo>
                    <a:pt x="148209" y="483680"/>
                  </a:moveTo>
                  <a:lnTo>
                    <a:pt x="148209" y="455962"/>
                  </a:lnTo>
                  <a:cubicBezTo>
                    <a:pt x="148209" y="313087"/>
                    <a:pt x="329184" y="307086"/>
                    <a:pt x="329184" y="205454"/>
                  </a:cubicBezTo>
                  <a:cubicBezTo>
                    <a:pt x="329184" y="161258"/>
                    <a:pt x="293275" y="132588"/>
                    <a:pt x="239935" y="132588"/>
                  </a:cubicBezTo>
                  <a:cubicBezTo>
                    <a:pt x="181356" y="132588"/>
                    <a:pt x="144685" y="164402"/>
                    <a:pt x="144685" y="209550"/>
                  </a:cubicBezTo>
                  <a:lnTo>
                    <a:pt x="144685" y="220885"/>
                  </a:lnTo>
                  <a:cubicBezTo>
                    <a:pt x="144685" y="232124"/>
                    <a:pt x="138589" y="237268"/>
                    <a:pt x="127254" y="237268"/>
                  </a:cubicBezTo>
                  <a:lnTo>
                    <a:pt x="17431" y="233172"/>
                  </a:lnTo>
                  <a:cubicBezTo>
                    <a:pt x="7144" y="233172"/>
                    <a:pt x="0" y="228029"/>
                    <a:pt x="0" y="220885"/>
                  </a:cubicBezTo>
                  <a:lnTo>
                    <a:pt x="0" y="209550"/>
                  </a:lnTo>
                  <a:cubicBezTo>
                    <a:pt x="0" y="85725"/>
                    <a:pt x="98488" y="0"/>
                    <a:pt x="243268" y="0"/>
                  </a:cubicBezTo>
                  <a:cubicBezTo>
                    <a:pt x="384905" y="0"/>
                    <a:pt x="476345" y="80105"/>
                    <a:pt x="476345" y="200025"/>
                  </a:cubicBezTo>
                  <a:cubicBezTo>
                    <a:pt x="476345" y="370427"/>
                    <a:pt x="292513" y="371475"/>
                    <a:pt x="292513" y="464915"/>
                  </a:cubicBezTo>
                  <a:lnTo>
                    <a:pt x="292513" y="483394"/>
                  </a:lnTo>
                  <a:cubicBezTo>
                    <a:pt x="293522" y="492014"/>
                    <a:pt x="287341" y="499815"/>
                    <a:pt x="278721" y="500825"/>
                  </a:cubicBezTo>
                  <a:cubicBezTo>
                    <a:pt x="277511" y="500967"/>
                    <a:pt x="276292" y="500967"/>
                    <a:pt x="275082" y="500825"/>
                  </a:cubicBezTo>
                  <a:lnTo>
                    <a:pt x="165640" y="500825"/>
                  </a:lnTo>
                  <a:cubicBezTo>
                    <a:pt x="157020" y="501815"/>
                    <a:pt x="149228" y="495624"/>
                    <a:pt x="148238" y="487004"/>
                  </a:cubicBezTo>
                  <a:cubicBezTo>
                    <a:pt x="148114" y="485899"/>
                    <a:pt x="148104" y="484785"/>
                    <a:pt x="148209" y="483680"/>
                  </a:cubicBezTo>
                  <a:close/>
                  <a:moveTo>
                    <a:pt x="138684" y="648938"/>
                  </a:moveTo>
                  <a:cubicBezTo>
                    <a:pt x="138684" y="603790"/>
                    <a:pt x="178689" y="566833"/>
                    <a:pt x="226886" y="566833"/>
                  </a:cubicBezTo>
                  <a:cubicBezTo>
                    <a:pt x="273082" y="566833"/>
                    <a:pt x="314230" y="603790"/>
                    <a:pt x="314230" y="648938"/>
                  </a:cubicBezTo>
                  <a:cubicBezTo>
                    <a:pt x="314230" y="694087"/>
                    <a:pt x="273082" y="731044"/>
                    <a:pt x="225933" y="731044"/>
                  </a:cubicBezTo>
                  <a:cubicBezTo>
                    <a:pt x="179308" y="732215"/>
                    <a:pt x="140475" y="695554"/>
                    <a:pt x="138970" y="648938"/>
                  </a:cubicBezTo>
                  <a:close/>
                </a:path>
              </a:pathLst>
            </a:custGeom>
            <a:solidFill>
              <a:srgbClr val="E9F3E5"/>
            </a:solidFill>
            <a:ln w="9525" cap="flat">
              <a:solidFill>
                <a:srgbClr val="DFF7E5"/>
              </a:solidFill>
              <a:prstDash val="solid"/>
              <a:miter/>
            </a:ln>
          </p:spPr>
          <p:txBody>
            <a:bodyPr rtlCol="0" anchor="ctr"/>
            <a:lstStyle/>
            <a:p>
              <a:pPr defTabSz="1219140">
                <a:buClr>
                  <a:srgbClr val="000000"/>
                </a:buClr>
                <a:defRPr/>
              </a:pPr>
              <a:endParaRPr lang="en-US" sz="2400" kern="0" dirty="0">
                <a:solidFill>
                  <a:prstClr val="black"/>
                </a:solidFill>
                <a:latin typeface="Calibri" panose="020F0502020204030204"/>
                <a:cs typeface="Arial"/>
                <a:sym typeface="Arial"/>
              </a:endParaRPr>
            </a:p>
          </p:txBody>
        </p:sp>
        <p:sp>
          <p:nvSpPr>
            <p:cNvPr id="61" name="Freeform: Shape 60">
              <a:extLst>
                <a:ext uri="{FF2B5EF4-FFF2-40B4-BE49-F238E27FC236}">
                  <a16:creationId xmlns:a16="http://schemas.microsoft.com/office/drawing/2014/main" id="{1D440977-81FB-4E50-B211-5184423070E0}"/>
                </a:ext>
              </a:extLst>
            </p:cNvPr>
            <p:cNvSpPr/>
            <p:nvPr/>
          </p:nvSpPr>
          <p:spPr>
            <a:xfrm>
              <a:off x="8658887" y="1390811"/>
              <a:ext cx="240696" cy="369312"/>
            </a:xfrm>
            <a:custGeom>
              <a:avLst/>
              <a:gdLst>
                <a:gd name="connsiteX0" fmla="*/ 75247 w 240696"/>
                <a:gd name="connsiteY0" fmla="*/ 244316 h 369312"/>
                <a:gd name="connsiteX1" fmla="*/ 75247 w 240696"/>
                <a:gd name="connsiteY1" fmla="*/ 230315 h 369312"/>
                <a:gd name="connsiteX2" fmla="*/ 166497 w 240696"/>
                <a:gd name="connsiteY2" fmla="*/ 103727 h 369312"/>
                <a:gd name="connsiteX3" fmla="*/ 121349 w 240696"/>
                <a:gd name="connsiteY3" fmla="*/ 66866 h 369312"/>
                <a:gd name="connsiteX4" fmla="*/ 73152 w 240696"/>
                <a:gd name="connsiteY4" fmla="*/ 105823 h 369312"/>
                <a:gd name="connsiteX5" fmla="*/ 73152 w 240696"/>
                <a:gd name="connsiteY5" fmla="*/ 111538 h 369312"/>
                <a:gd name="connsiteX6" fmla="*/ 64294 w 240696"/>
                <a:gd name="connsiteY6" fmla="*/ 119825 h 369312"/>
                <a:gd name="connsiteX7" fmla="*/ 8858 w 240696"/>
                <a:gd name="connsiteY7" fmla="*/ 117729 h 369312"/>
                <a:gd name="connsiteX8" fmla="*/ 0 w 240696"/>
                <a:gd name="connsiteY8" fmla="*/ 111538 h 369312"/>
                <a:gd name="connsiteX9" fmla="*/ 0 w 240696"/>
                <a:gd name="connsiteY9" fmla="*/ 105823 h 369312"/>
                <a:gd name="connsiteX10" fmla="*/ 122968 w 240696"/>
                <a:gd name="connsiteY10" fmla="*/ 0 h 369312"/>
                <a:gd name="connsiteX11" fmla="*/ 240697 w 240696"/>
                <a:gd name="connsiteY11" fmla="*/ 101156 h 369312"/>
                <a:gd name="connsiteX12" fmla="*/ 147828 w 240696"/>
                <a:gd name="connsiteY12" fmla="*/ 234506 h 369312"/>
                <a:gd name="connsiteX13" fmla="*/ 147828 w 240696"/>
                <a:gd name="connsiteY13" fmla="*/ 244031 h 369312"/>
                <a:gd name="connsiteX14" fmla="*/ 140894 w 240696"/>
                <a:gd name="connsiteY14" fmla="*/ 252804 h 369312"/>
                <a:gd name="connsiteX15" fmla="*/ 138970 w 240696"/>
                <a:gd name="connsiteY15" fmla="*/ 252794 h 369312"/>
                <a:gd name="connsiteX16" fmla="*/ 84011 w 240696"/>
                <a:gd name="connsiteY16" fmla="*/ 252794 h 369312"/>
                <a:gd name="connsiteX17" fmla="*/ 75276 w 240696"/>
                <a:gd name="connsiteY17" fmla="*/ 246033 h 369312"/>
                <a:gd name="connsiteX18" fmla="*/ 75247 w 240696"/>
                <a:gd name="connsiteY18" fmla="*/ 244316 h 369312"/>
                <a:gd name="connsiteX19" fmla="*/ 70580 w 240696"/>
                <a:gd name="connsiteY19" fmla="*/ 327850 h 369312"/>
                <a:gd name="connsiteX20" fmla="*/ 111909 w 240696"/>
                <a:gd name="connsiteY20" fmla="*/ 280426 h 369312"/>
                <a:gd name="connsiteX21" fmla="*/ 159334 w 240696"/>
                <a:gd name="connsiteY21" fmla="*/ 321755 h 369312"/>
                <a:gd name="connsiteX22" fmla="*/ 118005 w 240696"/>
                <a:gd name="connsiteY22" fmla="*/ 369180 h 369312"/>
                <a:gd name="connsiteX23" fmla="*/ 114967 w 240696"/>
                <a:gd name="connsiteY23" fmla="*/ 369284 h 369312"/>
                <a:gd name="connsiteX24" fmla="*/ 70590 w 240696"/>
                <a:gd name="connsiteY24" fmla="*/ 327996 h 369312"/>
                <a:gd name="connsiteX25" fmla="*/ 70580 w 240696"/>
                <a:gd name="connsiteY25" fmla="*/ 327850 h 3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6" h="369312">
                  <a:moveTo>
                    <a:pt x="75247" y="244316"/>
                  </a:moveTo>
                  <a:lnTo>
                    <a:pt x="75247" y="230315"/>
                  </a:lnTo>
                  <a:cubicBezTo>
                    <a:pt x="75247" y="158210"/>
                    <a:pt x="166497" y="155067"/>
                    <a:pt x="166497" y="103727"/>
                  </a:cubicBezTo>
                  <a:cubicBezTo>
                    <a:pt x="166497" y="81439"/>
                    <a:pt x="148304" y="66866"/>
                    <a:pt x="121349" y="66866"/>
                  </a:cubicBezTo>
                  <a:cubicBezTo>
                    <a:pt x="91821" y="66866"/>
                    <a:pt x="73152" y="82963"/>
                    <a:pt x="73152" y="105823"/>
                  </a:cubicBezTo>
                  <a:lnTo>
                    <a:pt x="73152" y="111538"/>
                  </a:lnTo>
                  <a:cubicBezTo>
                    <a:pt x="73152" y="117253"/>
                    <a:pt x="70009" y="119825"/>
                    <a:pt x="64294" y="119825"/>
                  </a:cubicBezTo>
                  <a:lnTo>
                    <a:pt x="8858" y="117729"/>
                  </a:lnTo>
                  <a:cubicBezTo>
                    <a:pt x="3620" y="117729"/>
                    <a:pt x="0" y="115157"/>
                    <a:pt x="0" y="111538"/>
                  </a:cubicBezTo>
                  <a:lnTo>
                    <a:pt x="0" y="105823"/>
                  </a:lnTo>
                  <a:cubicBezTo>
                    <a:pt x="0" y="43053"/>
                    <a:pt x="49816" y="0"/>
                    <a:pt x="122968" y="0"/>
                  </a:cubicBezTo>
                  <a:cubicBezTo>
                    <a:pt x="194501" y="0"/>
                    <a:pt x="240697" y="40481"/>
                    <a:pt x="240697" y="101156"/>
                  </a:cubicBezTo>
                  <a:cubicBezTo>
                    <a:pt x="240697" y="186881"/>
                    <a:pt x="147828" y="187738"/>
                    <a:pt x="147828" y="234506"/>
                  </a:cubicBezTo>
                  <a:lnTo>
                    <a:pt x="147828" y="244031"/>
                  </a:lnTo>
                  <a:cubicBezTo>
                    <a:pt x="148333" y="248367"/>
                    <a:pt x="145237" y="252295"/>
                    <a:pt x="140894" y="252804"/>
                  </a:cubicBezTo>
                  <a:cubicBezTo>
                    <a:pt x="140256" y="252879"/>
                    <a:pt x="139608" y="252875"/>
                    <a:pt x="138970" y="252794"/>
                  </a:cubicBezTo>
                  <a:lnTo>
                    <a:pt x="84011" y="252794"/>
                  </a:lnTo>
                  <a:cubicBezTo>
                    <a:pt x="79734" y="253338"/>
                    <a:pt x="75819" y="250311"/>
                    <a:pt x="75276" y="246033"/>
                  </a:cubicBezTo>
                  <a:cubicBezTo>
                    <a:pt x="75200" y="245463"/>
                    <a:pt x="75190" y="244888"/>
                    <a:pt x="75247" y="244316"/>
                  </a:cubicBezTo>
                  <a:close/>
                  <a:moveTo>
                    <a:pt x="70580" y="327850"/>
                  </a:moveTo>
                  <a:cubicBezTo>
                    <a:pt x="68894" y="303342"/>
                    <a:pt x="87401" y="282109"/>
                    <a:pt x="111909" y="280426"/>
                  </a:cubicBezTo>
                  <a:cubicBezTo>
                    <a:pt x="136417" y="278742"/>
                    <a:pt x="157648" y="297246"/>
                    <a:pt x="159334" y="321755"/>
                  </a:cubicBezTo>
                  <a:cubicBezTo>
                    <a:pt x="161020" y="346263"/>
                    <a:pt x="142513" y="367496"/>
                    <a:pt x="118005" y="369180"/>
                  </a:cubicBezTo>
                  <a:cubicBezTo>
                    <a:pt x="116996" y="369249"/>
                    <a:pt x="115976" y="369284"/>
                    <a:pt x="114967" y="369284"/>
                  </a:cubicBezTo>
                  <a:cubicBezTo>
                    <a:pt x="91307" y="370139"/>
                    <a:pt x="71438" y="351653"/>
                    <a:pt x="70590" y="327996"/>
                  </a:cubicBezTo>
                  <a:cubicBezTo>
                    <a:pt x="70580" y="327948"/>
                    <a:pt x="70580" y="327899"/>
                    <a:pt x="70580" y="327850"/>
                  </a:cubicBezTo>
                  <a:close/>
                </a:path>
              </a:pathLst>
            </a:custGeom>
            <a:solidFill>
              <a:srgbClr val="E9F3E5"/>
            </a:solidFill>
            <a:ln w="9525" cap="flat">
              <a:solidFill>
                <a:srgbClr val="DFF7E5"/>
              </a:solid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62" name="Freeform: Shape 61">
              <a:extLst>
                <a:ext uri="{FF2B5EF4-FFF2-40B4-BE49-F238E27FC236}">
                  <a16:creationId xmlns:a16="http://schemas.microsoft.com/office/drawing/2014/main" id="{67E8B3E1-007E-400E-B10F-364B62AB6F37}"/>
                </a:ext>
              </a:extLst>
            </p:cNvPr>
            <p:cNvSpPr/>
            <p:nvPr/>
          </p:nvSpPr>
          <p:spPr>
            <a:xfrm>
              <a:off x="5964169" y="3253615"/>
              <a:ext cx="303276" cy="465420"/>
            </a:xfrm>
            <a:custGeom>
              <a:avLst/>
              <a:gdLst>
                <a:gd name="connsiteX0" fmla="*/ 95059 w 303276"/>
                <a:gd name="connsiteY0" fmla="*/ 307848 h 465420"/>
                <a:gd name="connsiteX1" fmla="*/ 95059 w 303276"/>
                <a:gd name="connsiteY1" fmla="*/ 290227 h 465420"/>
                <a:gd name="connsiteX2" fmla="*/ 210122 w 303276"/>
                <a:gd name="connsiteY2" fmla="*/ 130683 h 465420"/>
                <a:gd name="connsiteX3" fmla="*/ 152972 w 303276"/>
                <a:gd name="connsiteY3" fmla="*/ 84296 h 465420"/>
                <a:gd name="connsiteX4" fmla="*/ 92202 w 303276"/>
                <a:gd name="connsiteY4" fmla="*/ 133350 h 465420"/>
                <a:gd name="connsiteX5" fmla="*/ 92202 w 303276"/>
                <a:gd name="connsiteY5" fmla="*/ 140494 h 465420"/>
                <a:gd name="connsiteX6" fmla="*/ 81058 w 303276"/>
                <a:gd name="connsiteY6" fmla="*/ 150971 h 465420"/>
                <a:gd name="connsiteX7" fmla="*/ 11144 w 303276"/>
                <a:gd name="connsiteY7" fmla="*/ 148400 h 465420"/>
                <a:gd name="connsiteX8" fmla="*/ 0 w 303276"/>
                <a:gd name="connsiteY8" fmla="*/ 140494 h 465420"/>
                <a:gd name="connsiteX9" fmla="*/ 0 w 303276"/>
                <a:gd name="connsiteY9" fmla="*/ 133350 h 465420"/>
                <a:gd name="connsiteX10" fmla="*/ 154972 w 303276"/>
                <a:gd name="connsiteY10" fmla="*/ 0 h 465420"/>
                <a:gd name="connsiteX11" fmla="*/ 303276 w 303276"/>
                <a:gd name="connsiteY11" fmla="*/ 127445 h 465420"/>
                <a:gd name="connsiteX12" fmla="*/ 186309 w 303276"/>
                <a:gd name="connsiteY12" fmla="*/ 296132 h 465420"/>
                <a:gd name="connsiteX13" fmla="*/ 186309 w 303276"/>
                <a:gd name="connsiteY13" fmla="*/ 307848 h 465420"/>
                <a:gd name="connsiteX14" fmla="*/ 177599 w 303276"/>
                <a:gd name="connsiteY14" fmla="*/ 318992 h 465420"/>
                <a:gd name="connsiteX15" fmla="*/ 175165 w 303276"/>
                <a:gd name="connsiteY15" fmla="*/ 318992 h 465420"/>
                <a:gd name="connsiteX16" fmla="*/ 106013 w 303276"/>
                <a:gd name="connsiteY16" fmla="*/ 318992 h 465420"/>
                <a:gd name="connsiteX17" fmla="*/ 95040 w 303276"/>
                <a:gd name="connsiteY17" fmla="*/ 310067 h 465420"/>
                <a:gd name="connsiteX18" fmla="*/ 95059 w 303276"/>
                <a:gd name="connsiteY18" fmla="*/ 307848 h 465420"/>
                <a:gd name="connsiteX19" fmla="*/ 89154 w 303276"/>
                <a:gd name="connsiteY19" fmla="*/ 413099 h 465420"/>
                <a:gd name="connsiteX20" fmla="*/ 141323 w 303276"/>
                <a:gd name="connsiteY20" fmla="*/ 353501 h 465420"/>
                <a:gd name="connsiteX21" fmla="*/ 200921 w 303276"/>
                <a:gd name="connsiteY21" fmla="*/ 405670 h 465420"/>
                <a:gd name="connsiteX22" fmla="*/ 148752 w 303276"/>
                <a:gd name="connsiteY22" fmla="*/ 465268 h 465420"/>
                <a:gd name="connsiteX23" fmla="*/ 144780 w 303276"/>
                <a:gd name="connsiteY23" fmla="*/ 465392 h 465420"/>
                <a:gd name="connsiteX24" fmla="*/ 88964 w 303276"/>
                <a:gd name="connsiteY24" fmla="*/ 413099 h 4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276" h="465420">
                  <a:moveTo>
                    <a:pt x="95059" y="307848"/>
                  </a:moveTo>
                  <a:lnTo>
                    <a:pt x="95059" y="290227"/>
                  </a:lnTo>
                  <a:cubicBezTo>
                    <a:pt x="95059" y="199358"/>
                    <a:pt x="210122" y="195453"/>
                    <a:pt x="210122" y="130683"/>
                  </a:cubicBezTo>
                  <a:cubicBezTo>
                    <a:pt x="210122" y="102584"/>
                    <a:pt x="187262" y="84296"/>
                    <a:pt x="152972" y="84296"/>
                  </a:cubicBezTo>
                  <a:cubicBezTo>
                    <a:pt x="115729" y="84296"/>
                    <a:pt x="92202" y="104585"/>
                    <a:pt x="92202" y="133350"/>
                  </a:cubicBezTo>
                  <a:lnTo>
                    <a:pt x="92202" y="140494"/>
                  </a:lnTo>
                  <a:cubicBezTo>
                    <a:pt x="92202" y="147733"/>
                    <a:pt x="88297" y="150971"/>
                    <a:pt x="81058" y="150971"/>
                  </a:cubicBezTo>
                  <a:lnTo>
                    <a:pt x="11144" y="148400"/>
                  </a:lnTo>
                  <a:cubicBezTo>
                    <a:pt x="4572" y="148400"/>
                    <a:pt x="0" y="145066"/>
                    <a:pt x="0" y="140494"/>
                  </a:cubicBezTo>
                  <a:lnTo>
                    <a:pt x="0" y="133350"/>
                  </a:lnTo>
                  <a:cubicBezTo>
                    <a:pt x="0" y="54293"/>
                    <a:pt x="62770" y="0"/>
                    <a:pt x="154972" y="0"/>
                  </a:cubicBezTo>
                  <a:cubicBezTo>
                    <a:pt x="245174" y="0"/>
                    <a:pt x="303276" y="50959"/>
                    <a:pt x="303276" y="127445"/>
                  </a:cubicBezTo>
                  <a:cubicBezTo>
                    <a:pt x="303276" y="235934"/>
                    <a:pt x="186309" y="236601"/>
                    <a:pt x="186309" y="296132"/>
                  </a:cubicBezTo>
                  <a:lnTo>
                    <a:pt x="186309" y="307848"/>
                  </a:lnTo>
                  <a:cubicBezTo>
                    <a:pt x="186981" y="313334"/>
                    <a:pt x="183082" y="318316"/>
                    <a:pt x="177599" y="318992"/>
                  </a:cubicBezTo>
                  <a:cubicBezTo>
                    <a:pt x="176791" y="319088"/>
                    <a:pt x="175973" y="319088"/>
                    <a:pt x="175165" y="318992"/>
                  </a:cubicBezTo>
                  <a:lnTo>
                    <a:pt x="106013" y="318992"/>
                  </a:lnTo>
                  <a:cubicBezTo>
                    <a:pt x="100519" y="319554"/>
                    <a:pt x="95606" y="315563"/>
                    <a:pt x="95040" y="310067"/>
                  </a:cubicBezTo>
                  <a:cubicBezTo>
                    <a:pt x="94964" y="309334"/>
                    <a:pt x="94971" y="308581"/>
                    <a:pt x="95059" y="307848"/>
                  </a:cubicBezTo>
                  <a:close/>
                  <a:moveTo>
                    <a:pt x="89154" y="413099"/>
                  </a:moveTo>
                  <a:cubicBezTo>
                    <a:pt x="87102" y="382238"/>
                    <a:pt x="110460" y="355549"/>
                    <a:pt x="141323" y="353501"/>
                  </a:cubicBezTo>
                  <a:cubicBezTo>
                    <a:pt x="172187" y="351454"/>
                    <a:pt x="198871" y="374809"/>
                    <a:pt x="200921" y="405670"/>
                  </a:cubicBezTo>
                  <a:cubicBezTo>
                    <a:pt x="202973" y="436531"/>
                    <a:pt x="179616" y="463220"/>
                    <a:pt x="148752" y="465268"/>
                  </a:cubicBezTo>
                  <a:cubicBezTo>
                    <a:pt x="147430" y="465354"/>
                    <a:pt x="146105" y="465401"/>
                    <a:pt x="144780" y="465392"/>
                  </a:cubicBezTo>
                  <a:cubicBezTo>
                    <a:pt x="114931" y="466354"/>
                    <a:pt x="89947" y="442951"/>
                    <a:pt x="88964" y="413099"/>
                  </a:cubicBezTo>
                  <a:close/>
                </a:path>
              </a:pathLst>
            </a:custGeom>
            <a:noFill/>
            <a:ln w="9525" cap="flat">
              <a:solidFill>
                <a:srgbClr val="263238"/>
              </a:solid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63" name="Freeform: Shape 62">
              <a:extLst>
                <a:ext uri="{FF2B5EF4-FFF2-40B4-BE49-F238E27FC236}">
                  <a16:creationId xmlns:a16="http://schemas.microsoft.com/office/drawing/2014/main" id="{0B7D1719-A8DD-46BB-B7BE-FD530604C289}"/>
                </a:ext>
              </a:extLst>
            </p:cNvPr>
            <p:cNvSpPr/>
            <p:nvPr/>
          </p:nvSpPr>
          <p:spPr>
            <a:xfrm>
              <a:off x="6870854" y="1705517"/>
              <a:ext cx="207549" cy="320157"/>
            </a:xfrm>
            <a:custGeom>
              <a:avLst/>
              <a:gdLst>
                <a:gd name="connsiteX0" fmla="*/ 64675 w 207549"/>
                <a:gd name="connsiteY0" fmla="*/ 211741 h 320157"/>
                <a:gd name="connsiteX1" fmla="*/ 64675 w 207549"/>
                <a:gd name="connsiteY1" fmla="*/ 199644 h 320157"/>
                <a:gd name="connsiteX2" fmla="*/ 143827 w 207549"/>
                <a:gd name="connsiteY2" fmla="*/ 89916 h 320157"/>
                <a:gd name="connsiteX3" fmla="*/ 104680 w 207549"/>
                <a:gd name="connsiteY3" fmla="*/ 58007 h 320157"/>
                <a:gd name="connsiteX4" fmla="*/ 62865 w 207549"/>
                <a:gd name="connsiteY4" fmla="*/ 91726 h 320157"/>
                <a:gd name="connsiteX5" fmla="*/ 62865 w 207549"/>
                <a:gd name="connsiteY5" fmla="*/ 96679 h 320157"/>
                <a:gd name="connsiteX6" fmla="*/ 55245 w 207549"/>
                <a:gd name="connsiteY6" fmla="*/ 103823 h 320157"/>
                <a:gd name="connsiteX7" fmla="*/ 7620 w 207549"/>
                <a:gd name="connsiteY7" fmla="*/ 102013 h 320157"/>
                <a:gd name="connsiteX8" fmla="*/ 0 w 207549"/>
                <a:gd name="connsiteY8" fmla="*/ 96679 h 320157"/>
                <a:gd name="connsiteX9" fmla="*/ 0 w 207549"/>
                <a:gd name="connsiteY9" fmla="*/ 91726 h 320157"/>
                <a:gd name="connsiteX10" fmla="*/ 106489 w 207549"/>
                <a:gd name="connsiteY10" fmla="*/ 0 h 320157"/>
                <a:gd name="connsiteX11" fmla="*/ 207550 w 207549"/>
                <a:gd name="connsiteY11" fmla="*/ 87630 h 320157"/>
                <a:gd name="connsiteX12" fmla="*/ 127063 w 207549"/>
                <a:gd name="connsiteY12" fmla="*/ 203644 h 320157"/>
                <a:gd name="connsiteX13" fmla="*/ 127063 w 207549"/>
                <a:gd name="connsiteY13" fmla="*/ 211741 h 320157"/>
                <a:gd name="connsiteX14" fmla="*/ 121063 w 207549"/>
                <a:gd name="connsiteY14" fmla="*/ 219361 h 320157"/>
                <a:gd name="connsiteX15" fmla="*/ 119443 w 207549"/>
                <a:gd name="connsiteY15" fmla="*/ 219361 h 320157"/>
                <a:gd name="connsiteX16" fmla="*/ 71818 w 207549"/>
                <a:gd name="connsiteY16" fmla="*/ 219361 h 320157"/>
                <a:gd name="connsiteX17" fmla="*/ 64637 w 207549"/>
                <a:gd name="connsiteY17" fmla="*/ 212836 h 320157"/>
                <a:gd name="connsiteX18" fmla="*/ 64675 w 207549"/>
                <a:gd name="connsiteY18" fmla="*/ 211741 h 320157"/>
                <a:gd name="connsiteX19" fmla="*/ 60674 w 207549"/>
                <a:gd name="connsiteY19" fmla="*/ 284131 h 320157"/>
                <a:gd name="connsiteX20" fmla="*/ 96622 w 207549"/>
                <a:gd name="connsiteY20" fmla="*/ 243992 h 320157"/>
                <a:gd name="connsiteX21" fmla="*/ 136760 w 207549"/>
                <a:gd name="connsiteY21" fmla="*/ 279940 h 320157"/>
                <a:gd name="connsiteX22" fmla="*/ 100813 w 207549"/>
                <a:gd name="connsiteY22" fmla="*/ 320078 h 320157"/>
                <a:gd name="connsiteX23" fmla="*/ 98774 w 207549"/>
                <a:gd name="connsiteY23" fmla="*/ 320135 h 320157"/>
                <a:gd name="connsiteX24" fmla="*/ 60388 w 207549"/>
                <a:gd name="connsiteY24" fmla="*/ 284321 h 3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549" h="320157">
                  <a:moveTo>
                    <a:pt x="64675" y="211741"/>
                  </a:moveTo>
                  <a:lnTo>
                    <a:pt x="64675" y="199644"/>
                  </a:lnTo>
                  <a:cubicBezTo>
                    <a:pt x="64675" y="137160"/>
                    <a:pt x="143827" y="134398"/>
                    <a:pt x="143827" y="89916"/>
                  </a:cubicBezTo>
                  <a:cubicBezTo>
                    <a:pt x="143827" y="70866"/>
                    <a:pt x="128111" y="58007"/>
                    <a:pt x="104680" y="58007"/>
                  </a:cubicBezTo>
                  <a:cubicBezTo>
                    <a:pt x="79057" y="58007"/>
                    <a:pt x="62865" y="71914"/>
                    <a:pt x="62865" y="91726"/>
                  </a:cubicBezTo>
                  <a:lnTo>
                    <a:pt x="62865" y="96679"/>
                  </a:lnTo>
                  <a:cubicBezTo>
                    <a:pt x="62865" y="101632"/>
                    <a:pt x="60198" y="103823"/>
                    <a:pt x="55245" y="103823"/>
                  </a:cubicBezTo>
                  <a:lnTo>
                    <a:pt x="7620" y="102013"/>
                  </a:lnTo>
                  <a:cubicBezTo>
                    <a:pt x="3143" y="102013"/>
                    <a:pt x="0" y="99822"/>
                    <a:pt x="0" y="96679"/>
                  </a:cubicBezTo>
                  <a:lnTo>
                    <a:pt x="0" y="91726"/>
                  </a:lnTo>
                  <a:cubicBezTo>
                    <a:pt x="0" y="37338"/>
                    <a:pt x="43148" y="0"/>
                    <a:pt x="106489" y="0"/>
                  </a:cubicBezTo>
                  <a:cubicBezTo>
                    <a:pt x="169831" y="0"/>
                    <a:pt x="207550" y="35052"/>
                    <a:pt x="207550" y="87630"/>
                  </a:cubicBezTo>
                  <a:cubicBezTo>
                    <a:pt x="207550" y="162306"/>
                    <a:pt x="127063" y="162782"/>
                    <a:pt x="127063" y="203644"/>
                  </a:cubicBezTo>
                  <a:lnTo>
                    <a:pt x="127063" y="211741"/>
                  </a:lnTo>
                  <a:cubicBezTo>
                    <a:pt x="127511" y="215503"/>
                    <a:pt x="124825" y="218913"/>
                    <a:pt x="121063" y="219361"/>
                  </a:cubicBezTo>
                  <a:cubicBezTo>
                    <a:pt x="120529" y="219427"/>
                    <a:pt x="119986" y="219427"/>
                    <a:pt x="119443" y="219361"/>
                  </a:cubicBezTo>
                  <a:lnTo>
                    <a:pt x="71818" y="219361"/>
                  </a:lnTo>
                  <a:cubicBezTo>
                    <a:pt x="68037" y="219542"/>
                    <a:pt x="64818" y="216627"/>
                    <a:pt x="64637" y="212836"/>
                  </a:cubicBezTo>
                  <a:cubicBezTo>
                    <a:pt x="64618" y="212474"/>
                    <a:pt x="64637" y="212103"/>
                    <a:pt x="64675" y="211741"/>
                  </a:cubicBezTo>
                  <a:close/>
                  <a:moveTo>
                    <a:pt x="60674" y="284131"/>
                  </a:moveTo>
                  <a:cubicBezTo>
                    <a:pt x="59512" y="263119"/>
                    <a:pt x="75609" y="245154"/>
                    <a:pt x="96622" y="243992"/>
                  </a:cubicBezTo>
                  <a:cubicBezTo>
                    <a:pt x="117634" y="242840"/>
                    <a:pt x="135598" y="258928"/>
                    <a:pt x="136760" y="279940"/>
                  </a:cubicBezTo>
                  <a:cubicBezTo>
                    <a:pt x="137912" y="300952"/>
                    <a:pt x="121825" y="318916"/>
                    <a:pt x="100813" y="320078"/>
                  </a:cubicBezTo>
                  <a:cubicBezTo>
                    <a:pt x="100136" y="320116"/>
                    <a:pt x="99450" y="320135"/>
                    <a:pt x="98774" y="320135"/>
                  </a:cubicBezTo>
                  <a:cubicBezTo>
                    <a:pt x="78286" y="320831"/>
                    <a:pt x="61112" y="304800"/>
                    <a:pt x="60388" y="284321"/>
                  </a:cubicBezTo>
                  <a:close/>
                </a:path>
              </a:pathLst>
            </a:custGeom>
            <a:solidFill>
              <a:srgbClr val="263238"/>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64" name="Freeform: Shape 63">
              <a:extLst>
                <a:ext uri="{FF2B5EF4-FFF2-40B4-BE49-F238E27FC236}">
                  <a16:creationId xmlns:a16="http://schemas.microsoft.com/office/drawing/2014/main" id="{384B31C0-9ED1-46F1-9919-EFEBD9404E4C}"/>
                </a:ext>
              </a:extLst>
            </p:cNvPr>
            <p:cNvSpPr/>
            <p:nvPr/>
          </p:nvSpPr>
          <p:spPr>
            <a:xfrm>
              <a:off x="8280554" y="4316796"/>
              <a:ext cx="208597" cy="320145"/>
            </a:xfrm>
            <a:custGeom>
              <a:avLst/>
              <a:gdLst>
                <a:gd name="connsiteX0" fmla="*/ 64675 w 208597"/>
                <a:gd name="connsiteY0" fmla="*/ 211741 h 320145"/>
                <a:gd name="connsiteX1" fmla="*/ 64675 w 208597"/>
                <a:gd name="connsiteY1" fmla="*/ 199644 h 320145"/>
                <a:gd name="connsiteX2" fmla="*/ 143828 w 208597"/>
                <a:gd name="connsiteY2" fmla="*/ 89916 h 320145"/>
                <a:gd name="connsiteX3" fmla="*/ 104680 w 208597"/>
                <a:gd name="connsiteY3" fmla="*/ 58008 h 320145"/>
                <a:gd name="connsiteX4" fmla="*/ 62865 w 208597"/>
                <a:gd name="connsiteY4" fmla="*/ 91726 h 320145"/>
                <a:gd name="connsiteX5" fmla="*/ 62865 w 208597"/>
                <a:gd name="connsiteY5" fmla="*/ 96679 h 320145"/>
                <a:gd name="connsiteX6" fmla="*/ 55245 w 208597"/>
                <a:gd name="connsiteY6" fmla="*/ 103918 h 320145"/>
                <a:gd name="connsiteX7" fmla="*/ 7620 w 208597"/>
                <a:gd name="connsiteY7" fmla="*/ 102108 h 320145"/>
                <a:gd name="connsiteX8" fmla="*/ 0 w 208597"/>
                <a:gd name="connsiteY8" fmla="*/ 96679 h 320145"/>
                <a:gd name="connsiteX9" fmla="*/ 0 w 208597"/>
                <a:gd name="connsiteY9" fmla="*/ 91726 h 320145"/>
                <a:gd name="connsiteX10" fmla="*/ 106490 w 208597"/>
                <a:gd name="connsiteY10" fmla="*/ 0 h 320145"/>
                <a:gd name="connsiteX11" fmla="*/ 208597 w 208597"/>
                <a:gd name="connsiteY11" fmla="*/ 87725 h 320145"/>
                <a:gd name="connsiteX12" fmla="*/ 128111 w 208597"/>
                <a:gd name="connsiteY12" fmla="*/ 203645 h 320145"/>
                <a:gd name="connsiteX13" fmla="*/ 128111 w 208597"/>
                <a:gd name="connsiteY13" fmla="*/ 211741 h 320145"/>
                <a:gd name="connsiteX14" fmla="*/ 122006 w 208597"/>
                <a:gd name="connsiteY14" fmla="*/ 219446 h 320145"/>
                <a:gd name="connsiteX15" fmla="*/ 120491 w 208597"/>
                <a:gd name="connsiteY15" fmla="*/ 219456 h 320145"/>
                <a:gd name="connsiteX16" fmla="*/ 72866 w 208597"/>
                <a:gd name="connsiteY16" fmla="*/ 219456 h 320145"/>
                <a:gd name="connsiteX17" fmla="*/ 64741 w 208597"/>
                <a:gd name="connsiteY17" fmla="*/ 213922 h 320145"/>
                <a:gd name="connsiteX18" fmla="*/ 64675 w 208597"/>
                <a:gd name="connsiteY18" fmla="*/ 211741 h 320145"/>
                <a:gd name="connsiteX19" fmla="*/ 60674 w 208597"/>
                <a:gd name="connsiteY19" fmla="*/ 284131 h 320145"/>
                <a:gd name="connsiteX20" fmla="*/ 96622 w 208597"/>
                <a:gd name="connsiteY20" fmla="*/ 243992 h 320145"/>
                <a:gd name="connsiteX21" fmla="*/ 136760 w 208597"/>
                <a:gd name="connsiteY21" fmla="*/ 279940 h 320145"/>
                <a:gd name="connsiteX22" fmla="*/ 100813 w 208597"/>
                <a:gd name="connsiteY22" fmla="*/ 320078 h 320145"/>
                <a:gd name="connsiteX23" fmla="*/ 98774 w 208597"/>
                <a:gd name="connsiteY23" fmla="*/ 320135 h 320145"/>
                <a:gd name="connsiteX24" fmla="*/ 60770 w 208597"/>
                <a:gd name="connsiteY24" fmla="*/ 284131 h 32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597" h="320145">
                  <a:moveTo>
                    <a:pt x="64675" y="211741"/>
                  </a:moveTo>
                  <a:lnTo>
                    <a:pt x="64675" y="199644"/>
                  </a:lnTo>
                  <a:cubicBezTo>
                    <a:pt x="64675" y="137160"/>
                    <a:pt x="143828" y="134493"/>
                    <a:pt x="143828" y="89916"/>
                  </a:cubicBezTo>
                  <a:cubicBezTo>
                    <a:pt x="143828" y="70866"/>
                    <a:pt x="128111" y="58008"/>
                    <a:pt x="104680" y="58008"/>
                  </a:cubicBezTo>
                  <a:cubicBezTo>
                    <a:pt x="79058" y="58008"/>
                    <a:pt x="62865" y="71914"/>
                    <a:pt x="62865" y="91726"/>
                  </a:cubicBezTo>
                  <a:lnTo>
                    <a:pt x="62865" y="96679"/>
                  </a:lnTo>
                  <a:cubicBezTo>
                    <a:pt x="62865" y="101632"/>
                    <a:pt x="60198" y="103918"/>
                    <a:pt x="55245" y="103918"/>
                  </a:cubicBezTo>
                  <a:lnTo>
                    <a:pt x="7620" y="102108"/>
                  </a:lnTo>
                  <a:cubicBezTo>
                    <a:pt x="3143" y="102108"/>
                    <a:pt x="0" y="99822"/>
                    <a:pt x="0" y="96679"/>
                  </a:cubicBezTo>
                  <a:lnTo>
                    <a:pt x="0" y="91726"/>
                  </a:lnTo>
                  <a:cubicBezTo>
                    <a:pt x="0" y="37338"/>
                    <a:pt x="43148" y="0"/>
                    <a:pt x="106490" y="0"/>
                  </a:cubicBezTo>
                  <a:cubicBezTo>
                    <a:pt x="169831" y="0"/>
                    <a:pt x="208597" y="35052"/>
                    <a:pt x="208597" y="87725"/>
                  </a:cubicBezTo>
                  <a:cubicBezTo>
                    <a:pt x="208597" y="162306"/>
                    <a:pt x="128111" y="162783"/>
                    <a:pt x="128111" y="203645"/>
                  </a:cubicBezTo>
                  <a:lnTo>
                    <a:pt x="128111" y="211741"/>
                  </a:lnTo>
                  <a:cubicBezTo>
                    <a:pt x="128549" y="215560"/>
                    <a:pt x="125816" y="219008"/>
                    <a:pt x="122006" y="219446"/>
                  </a:cubicBezTo>
                  <a:cubicBezTo>
                    <a:pt x="121501" y="219504"/>
                    <a:pt x="120996" y="219504"/>
                    <a:pt x="120491" y="219456"/>
                  </a:cubicBezTo>
                  <a:lnTo>
                    <a:pt x="72866" y="219456"/>
                  </a:lnTo>
                  <a:cubicBezTo>
                    <a:pt x="69094" y="220171"/>
                    <a:pt x="65456" y="217694"/>
                    <a:pt x="64741" y="213922"/>
                  </a:cubicBezTo>
                  <a:cubicBezTo>
                    <a:pt x="64608" y="213198"/>
                    <a:pt x="64579" y="212465"/>
                    <a:pt x="64675" y="211741"/>
                  </a:cubicBezTo>
                  <a:close/>
                  <a:moveTo>
                    <a:pt x="60674" y="284131"/>
                  </a:moveTo>
                  <a:cubicBezTo>
                    <a:pt x="59512" y="263119"/>
                    <a:pt x="75610" y="245155"/>
                    <a:pt x="96622" y="243992"/>
                  </a:cubicBezTo>
                  <a:cubicBezTo>
                    <a:pt x="117634" y="242840"/>
                    <a:pt x="135598" y="258928"/>
                    <a:pt x="136760" y="279940"/>
                  </a:cubicBezTo>
                  <a:cubicBezTo>
                    <a:pt x="137913" y="300952"/>
                    <a:pt x="121825" y="318916"/>
                    <a:pt x="100813" y="320078"/>
                  </a:cubicBezTo>
                  <a:cubicBezTo>
                    <a:pt x="100136" y="320116"/>
                    <a:pt x="99451" y="320135"/>
                    <a:pt x="98774" y="320135"/>
                  </a:cubicBezTo>
                  <a:cubicBezTo>
                    <a:pt x="78362" y="320612"/>
                    <a:pt x="61389" y="304533"/>
                    <a:pt x="60770" y="284131"/>
                  </a:cubicBezTo>
                  <a:close/>
                </a:path>
              </a:pathLst>
            </a:custGeom>
            <a:noFill/>
            <a:ln w="9525" cap="flat">
              <a:solidFill>
                <a:srgbClr val="263238"/>
              </a:solid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grpSp>
      <p:grpSp>
        <p:nvGrpSpPr>
          <p:cNvPr id="18" name="Graphic 15">
            <a:extLst>
              <a:ext uri="{FF2B5EF4-FFF2-40B4-BE49-F238E27FC236}">
                <a16:creationId xmlns:a16="http://schemas.microsoft.com/office/drawing/2014/main" id="{955DFF6B-CBFD-4295-82F2-B4157629DA8D}"/>
              </a:ext>
            </a:extLst>
          </p:cNvPr>
          <p:cNvGrpSpPr/>
          <p:nvPr/>
        </p:nvGrpSpPr>
        <p:grpSpPr>
          <a:xfrm>
            <a:off x="8079987" y="2517634"/>
            <a:ext cx="2155316" cy="3724020"/>
            <a:chOff x="6920098" y="2635348"/>
            <a:chExt cx="1616487" cy="2793015"/>
          </a:xfrm>
          <a:solidFill>
            <a:srgbClr val="E9F3E5"/>
          </a:solidFill>
        </p:grpSpPr>
        <p:sp>
          <p:nvSpPr>
            <p:cNvPr id="55" name="Freeform: Shape 54">
              <a:extLst>
                <a:ext uri="{FF2B5EF4-FFF2-40B4-BE49-F238E27FC236}">
                  <a16:creationId xmlns:a16="http://schemas.microsoft.com/office/drawing/2014/main" id="{05B0C998-94F1-4E00-9B4A-2E414F3670F1}"/>
                </a:ext>
              </a:extLst>
            </p:cNvPr>
            <p:cNvSpPr/>
            <p:nvPr/>
          </p:nvSpPr>
          <p:spPr>
            <a:xfrm>
              <a:off x="7393869" y="4466243"/>
              <a:ext cx="595695" cy="650271"/>
            </a:xfrm>
            <a:custGeom>
              <a:avLst/>
              <a:gdLst>
                <a:gd name="connsiteX0" fmla="*/ 578456 w 595695"/>
                <a:gd name="connsiteY0" fmla="*/ 279083 h 650271"/>
                <a:gd name="connsiteX1" fmla="*/ 576360 w 595695"/>
                <a:gd name="connsiteY1" fmla="*/ 273082 h 650271"/>
                <a:gd name="connsiteX2" fmla="*/ 574265 w 595695"/>
                <a:gd name="connsiteY2" fmla="*/ 266986 h 650271"/>
                <a:gd name="connsiteX3" fmla="*/ 572169 w 595695"/>
                <a:gd name="connsiteY3" fmla="*/ 260985 h 650271"/>
                <a:gd name="connsiteX4" fmla="*/ 570074 w 595695"/>
                <a:gd name="connsiteY4" fmla="*/ 254889 h 650271"/>
                <a:gd name="connsiteX5" fmla="*/ 567978 w 595695"/>
                <a:gd name="connsiteY5" fmla="*/ 248888 h 650271"/>
                <a:gd name="connsiteX6" fmla="*/ 565883 w 595695"/>
                <a:gd name="connsiteY6" fmla="*/ 242792 h 650271"/>
                <a:gd name="connsiteX7" fmla="*/ 563787 w 595695"/>
                <a:gd name="connsiteY7" fmla="*/ 236792 h 650271"/>
                <a:gd name="connsiteX8" fmla="*/ 561692 w 595695"/>
                <a:gd name="connsiteY8" fmla="*/ 230696 h 650271"/>
                <a:gd name="connsiteX9" fmla="*/ 559596 w 595695"/>
                <a:gd name="connsiteY9" fmla="*/ 224695 h 650271"/>
                <a:gd name="connsiteX10" fmla="*/ 557501 w 595695"/>
                <a:gd name="connsiteY10" fmla="*/ 218599 h 650271"/>
                <a:gd name="connsiteX11" fmla="*/ 555405 w 595695"/>
                <a:gd name="connsiteY11" fmla="*/ 212598 h 650271"/>
                <a:gd name="connsiteX12" fmla="*/ 553310 w 595695"/>
                <a:gd name="connsiteY12" fmla="*/ 206502 h 650271"/>
                <a:gd name="connsiteX13" fmla="*/ 551309 w 595695"/>
                <a:gd name="connsiteY13" fmla="*/ 200120 h 650271"/>
                <a:gd name="connsiteX14" fmla="*/ 549214 w 595695"/>
                <a:gd name="connsiteY14" fmla="*/ 194024 h 650271"/>
                <a:gd name="connsiteX15" fmla="*/ 547023 w 595695"/>
                <a:gd name="connsiteY15" fmla="*/ 188024 h 650271"/>
                <a:gd name="connsiteX16" fmla="*/ 544927 w 595695"/>
                <a:gd name="connsiteY16" fmla="*/ 181928 h 650271"/>
                <a:gd name="connsiteX17" fmla="*/ 542832 w 595695"/>
                <a:gd name="connsiteY17" fmla="*/ 175927 h 650271"/>
                <a:gd name="connsiteX18" fmla="*/ 540737 w 595695"/>
                <a:gd name="connsiteY18" fmla="*/ 169831 h 650271"/>
                <a:gd name="connsiteX19" fmla="*/ 538641 w 595695"/>
                <a:gd name="connsiteY19" fmla="*/ 163830 h 650271"/>
                <a:gd name="connsiteX20" fmla="*/ 305945 w 595695"/>
                <a:gd name="connsiteY20" fmla="*/ 0 h 650271"/>
                <a:gd name="connsiteX21" fmla="*/ 77345 w 595695"/>
                <a:gd name="connsiteY21" fmla="*/ 143637 h 650271"/>
                <a:gd name="connsiteX22" fmla="*/ 74678 w 595695"/>
                <a:gd name="connsiteY22" fmla="*/ 149447 h 650271"/>
                <a:gd name="connsiteX23" fmla="*/ 72107 w 595695"/>
                <a:gd name="connsiteY23" fmla="*/ 155353 h 650271"/>
                <a:gd name="connsiteX24" fmla="*/ 69440 w 595695"/>
                <a:gd name="connsiteY24" fmla="*/ 161163 h 650271"/>
                <a:gd name="connsiteX25" fmla="*/ 66773 w 595695"/>
                <a:gd name="connsiteY25" fmla="*/ 166973 h 650271"/>
                <a:gd name="connsiteX26" fmla="*/ 64201 w 595695"/>
                <a:gd name="connsiteY26" fmla="*/ 172784 h 650271"/>
                <a:gd name="connsiteX27" fmla="*/ 61534 w 595695"/>
                <a:gd name="connsiteY27" fmla="*/ 178689 h 650271"/>
                <a:gd name="connsiteX28" fmla="*/ 58867 w 595695"/>
                <a:gd name="connsiteY28" fmla="*/ 184499 h 650271"/>
                <a:gd name="connsiteX29" fmla="*/ 56200 w 595695"/>
                <a:gd name="connsiteY29" fmla="*/ 190310 h 650271"/>
                <a:gd name="connsiteX30" fmla="*/ 53628 w 595695"/>
                <a:gd name="connsiteY30" fmla="*/ 196120 h 650271"/>
                <a:gd name="connsiteX31" fmla="*/ 50961 w 595695"/>
                <a:gd name="connsiteY31" fmla="*/ 201930 h 650271"/>
                <a:gd name="connsiteX32" fmla="*/ 48294 w 595695"/>
                <a:gd name="connsiteY32" fmla="*/ 207740 h 650271"/>
                <a:gd name="connsiteX33" fmla="*/ 45722 w 595695"/>
                <a:gd name="connsiteY33" fmla="*/ 213646 h 650271"/>
                <a:gd name="connsiteX34" fmla="*/ 43055 w 595695"/>
                <a:gd name="connsiteY34" fmla="*/ 219456 h 650271"/>
                <a:gd name="connsiteX35" fmla="*/ 40388 w 595695"/>
                <a:gd name="connsiteY35" fmla="*/ 225266 h 650271"/>
                <a:gd name="connsiteX36" fmla="*/ 37817 w 595695"/>
                <a:gd name="connsiteY36" fmla="*/ 231077 h 650271"/>
                <a:gd name="connsiteX37" fmla="*/ 35150 w 595695"/>
                <a:gd name="connsiteY37" fmla="*/ 236982 h 650271"/>
                <a:gd name="connsiteX38" fmla="*/ 32483 w 595695"/>
                <a:gd name="connsiteY38" fmla="*/ 242792 h 650271"/>
                <a:gd name="connsiteX39" fmla="*/ 29911 w 595695"/>
                <a:gd name="connsiteY39" fmla="*/ 248603 h 650271"/>
                <a:gd name="connsiteX40" fmla="*/ 27244 w 595695"/>
                <a:gd name="connsiteY40" fmla="*/ 254413 h 650271"/>
                <a:gd name="connsiteX41" fmla="*/ 24577 w 595695"/>
                <a:gd name="connsiteY41" fmla="*/ 260318 h 650271"/>
                <a:gd name="connsiteX42" fmla="*/ 2 w 595695"/>
                <a:gd name="connsiteY42" fmla="*/ 371570 h 650271"/>
                <a:gd name="connsiteX43" fmla="*/ 296135 w 595695"/>
                <a:gd name="connsiteY43" fmla="*/ 650272 h 650271"/>
                <a:gd name="connsiteX44" fmla="*/ 595696 w 595695"/>
                <a:gd name="connsiteY44" fmla="*/ 371570 h 650271"/>
                <a:gd name="connsiteX45" fmla="*/ 580551 w 595695"/>
                <a:gd name="connsiteY45" fmla="*/ 285845 h 650271"/>
                <a:gd name="connsiteX46" fmla="*/ 578456 w 595695"/>
                <a:gd name="connsiteY46" fmla="*/ 279083 h 65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5695" h="650271">
                  <a:moveTo>
                    <a:pt x="578456" y="279083"/>
                  </a:moveTo>
                  <a:cubicBezTo>
                    <a:pt x="577789" y="277082"/>
                    <a:pt x="577122" y="275082"/>
                    <a:pt x="576360" y="273082"/>
                  </a:cubicBezTo>
                  <a:cubicBezTo>
                    <a:pt x="575598" y="271082"/>
                    <a:pt x="575027" y="268986"/>
                    <a:pt x="574265" y="266986"/>
                  </a:cubicBezTo>
                  <a:cubicBezTo>
                    <a:pt x="573502" y="264986"/>
                    <a:pt x="572931" y="262985"/>
                    <a:pt x="572169" y="260985"/>
                  </a:cubicBezTo>
                  <a:cubicBezTo>
                    <a:pt x="571407" y="258985"/>
                    <a:pt x="570836" y="256889"/>
                    <a:pt x="570074" y="254889"/>
                  </a:cubicBezTo>
                  <a:cubicBezTo>
                    <a:pt x="569312" y="252889"/>
                    <a:pt x="568740" y="250888"/>
                    <a:pt x="567978" y="248888"/>
                  </a:cubicBezTo>
                  <a:cubicBezTo>
                    <a:pt x="567216" y="246888"/>
                    <a:pt x="566644" y="244793"/>
                    <a:pt x="565883" y="242792"/>
                  </a:cubicBezTo>
                  <a:lnTo>
                    <a:pt x="563787" y="236792"/>
                  </a:lnTo>
                  <a:cubicBezTo>
                    <a:pt x="563120" y="234696"/>
                    <a:pt x="562358" y="232696"/>
                    <a:pt x="561692" y="230696"/>
                  </a:cubicBezTo>
                  <a:lnTo>
                    <a:pt x="559596" y="224695"/>
                  </a:lnTo>
                  <a:cubicBezTo>
                    <a:pt x="558929" y="222599"/>
                    <a:pt x="558167" y="220599"/>
                    <a:pt x="557501" y="218599"/>
                  </a:cubicBezTo>
                  <a:lnTo>
                    <a:pt x="555405" y="212598"/>
                  </a:lnTo>
                  <a:cubicBezTo>
                    <a:pt x="554738" y="210503"/>
                    <a:pt x="553976" y="208502"/>
                    <a:pt x="553310" y="206502"/>
                  </a:cubicBezTo>
                  <a:lnTo>
                    <a:pt x="551309" y="200120"/>
                  </a:lnTo>
                  <a:cubicBezTo>
                    <a:pt x="550643" y="198025"/>
                    <a:pt x="549881" y="196025"/>
                    <a:pt x="549214" y="194024"/>
                  </a:cubicBezTo>
                  <a:lnTo>
                    <a:pt x="547023" y="188024"/>
                  </a:lnTo>
                  <a:cubicBezTo>
                    <a:pt x="546356" y="185928"/>
                    <a:pt x="545690" y="183928"/>
                    <a:pt x="544927" y="181928"/>
                  </a:cubicBezTo>
                  <a:cubicBezTo>
                    <a:pt x="544166" y="179927"/>
                    <a:pt x="543594" y="177927"/>
                    <a:pt x="542832" y="175927"/>
                  </a:cubicBezTo>
                  <a:cubicBezTo>
                    <a:pt x="542070" y="173927"/>
                    <a:pt x="541499" y="171831"/>
                    <a:pt x="540737" y="169831"/>
                  </a:cubicBezTo>
                  <a:cubicBezTo>
                    <a:pt x="539975" y="167830"/>
                    <a:pt x="539403" y="165830"/>
                    <a:pt x="538641" y="163830"/>
                  </a:cubicBezTo>
                  <a:cubicBezTo>
                    <a:pt x="507590" y="69342"/>
                    <a:pt x="411578" y="0"/>
                    <a:pt x="305945" y="0"/>
                  </a:cubicBezTo>
                  <a:cubicBezTo>
                    <a:pt x="203552" y="0"/>
                    <a:pt x="114493" y="59627"/>
                    <a:pt x="77345" y="143637"/>
                  </a:cubicBezTo>
                  <a:cubicBezTo>
                    <a:pt x="76393" y="145542"/>
                    <a:pt x="75536" y="147542"/>
                    <a:pt x="74678" y="149447"/>
                  </a:cubicBezTo>
                  <a:lnTo>
                    <a:pt x="72107" y="155353"/>
                  </a:lnTo>
                  <a:cubicBezTo>
                    <a:pt x="71154" y="157258"/>
                    <a:pt x="70297" y="159163"/>
                    <a:pt x="69440" y="161163"/>
                  </a:cubicBezTo>
                  <a:cubicBezTo>
                    <a:pt x="68582" y="163163"/>
                    <a:pt x="67630" y="165068"/>
                    <a:pt x="66773" y="166973"/>
                  </a:cubicBezTo>
                  <a:lnTo>
                    <a:pt x="64201" y="172784"/>
                  </a:lnTo>
                  <a:cubicBezTo>
                    <a:pt x="63248" y="174784"/>
                    <a:pt x="62391" y="176689"/>
                    <a:pt x="61534" y="178689"/>
                  </a:cubicBezTo>
                  <a:cubicBezTo>
                    <a:pt x="60677" y="180689"/>
                    <a:pt x="59724" y="182499"/>
                    <a:pt x="58867" y="184499"/>
                  </a:cubicBezTo>
                  <a:cubicBezTo>
                    <a:pt x="58010" y="186500"/>
                    <a:pt x="57057" y="188309"/>
                    <a:pt x="56200" y="190310"/>
                  </a:cubicBezTo>
                  <a:lnTo>
                    <a:pt x="53628" y="196120"/>
                  </a:lnTo>
                  <a:cubicBezTo>
                    <a:pt x="52676" y="198025"/>
                    <a:pt x="51818" y="200025"/>
                    <a:pt x="50961" y="201930"/>
                  </a:cubicBezTo>
                  <a:cubicBezTo>
                    <a:pt x="50104" y="203835"/>
                    <a:pt x="49151" y="205835"/>
                    <a:pt x="48294" y="207740"/>
                  </a:cubicBezTo>
                  <a:lnTo>
                    <a:pt x="45722" y="213646"/>
                  </a:lnTo>
                  <a:cubicBezTo>
                    <a:pt x="44770" y="215551"/>
                    <a:pt x="43913" y="217456"/>
                    <a:pt x="43055" y="219456"/>
                  </a:cubicBezTo>
                  <a:cubicBezTo>
                    <a:pt x="42198" y="221456"/>
                    <a:pt x="41246" y="223361"/>
                    <a:pt x="40388" y="225266"/>
                  </a:cubicBezTo>
                  <a:lnTo>
                    <a:pt x="37817" y="231077"/>
                  </a:lnTo>
                  <a:cubicBezTo>
                    <a:pt x="36864" y="233077"/>
                    <a:pt x="36007" y="234982"/>
                    <a:pt x="35150" y="236982"/>
                  </a:cubicBezTo>
                  <a:cubicBezTo>
                    <a:pt x="34292" y="238982"/>
                    <a:pt x="33340" y="240792"/>
                    <a:pt x="32483" y="242792"/>
                  </a:cubicBezTo>
                  <a:lnTo>
                    <a:pt x="29911" y="248603"/>
                  </a:lnTo>
                  <a:cubicBezTo>
                    <a:pt x="28958" y="250508"/>
                    <a:pt x="28101" y="252508"/>
                    <a:pt x="27244" y="254413"/>
                  </a:cubicBezTo>
                  <a:cubicBezTo>
                    <a:pt x="26387" y="256318"/>
                    <a:pt x="25434" y="258318"/>
                    <a:pt x="24577" y="260318"/>
                  </a:cubicBezTo>
                  <a:cubicBezTo>
                    <a:pt x="8232" y="295123"/>
                    <a:pt x="-160" y="333127"/>
                    <a:pt x="2" y="371570"/>
                  </a:cubicBezTo>
                  <a:cubicBezTo>
                    <a:pt x="2" y="524923"/>
                    <a:pt x="132400" y="650272"/>
                    <a:pt x="296135" y="650272"/>
                  </a:cubicBezTo>
                  <a:cubicBezTo>
                    <a:pt x="456345" y="650272"/>
                    <a:pt x="595696" y="524923"/>
                    <a:pt x="595696" y="371570"/>
                  </a:cubicBezTo>
                  <a:cubicBezTo>
                    <a:pt x="595667" y="342329"/>
                    <a:pt x="590543" y="313325"/>
                    <a:pt x="580551" y="285845"/>
                  </a:cubicBezTo>
                  <a:cubicBezTo>
                    <a:pt x="579884" y="283083"/>
                    <a:pt x="579218" y="281083"/>
                    <a:pt x="578456" y="279083"/>
                  </a:cubicBezTo>
                  <a:close/>
                </a:path>
              </a:pathLst>
            </a:custGeom>
            <a:grp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56" name="Freeform: Shape 55">
              <a:extLst>
                <a:ext uri="{FF2B5EF4-FFF2-40B4-BE49-F238E27FC236}">
                  <a16:creationId xmlns:a16="http://schemas.microsoft.com/office/drawing/2014/main" id="{65645992-5A24-444D-9289-47F0F3B9B7A2}"/>
                </a:ext>
              </a:extLst>
            </p:cNvPr>
            <p:cNvSpPr/>
            <p:nvPr/>
          </p:nvSpPr>
          <p:spPr>
            <a:xfrm>
              <a:off x="6920098" y="2635634"/>
              <a:ext cx="1616487" cy="1699831"/>
            </a:xfrm>
            <a:custGeom>
              <a:avLst/>
              <a:gdLst>
                <a:gd name="connsiteX0" fmla="*/ 825627 w 1616487"/>
                <a:gd name="connsiteY0" fmla="*/ 0 h 1699831"/>
                <a:gd name="connsiteX1" fmla="*/ 0 w 1616487"/>
                <a:gd name="connsiteY1" fmla="*/ 710660 h 1699831"/>
                <a:gd name="connsiteX2" fmla="*/ 0 w 1616487"/>
                <a:gd name="connsiteY2" fmla="*/ 748760 h 1699831"/>
                <a:gd name="connsiteX3" fmla="*/ 18097 w 1616487"/>
                <a:gd name="connsiteY3" fmla="*/ 779812 h 1699831"/>
                <a:gd name="connsiteX4" fmla="*/ 24765 w 1616487"/>
                <a:gd name="connsiteY4" fmla="*/ 785146 h 1699831"/>
                <a:gd name="connsiteX5" fmla="*/ 31528 w 1616487"/>
                <a:gd name="connsiteY5" fmla="*/ 790480 h 1699831"/>
                <a:gd name="connsiteX6" fmla="*/ 38290 w 1616487"/>
                <a:gd name="connsiteY6" fmla="*/ 795814 h 1699831"/>
                <a:gd name="connsiteX7" fmla="*/ 45053 w 1616487"/>
                <a:gd name="connsiteY7" fmla="*/ 801148 h 1699831"/>
                <a:gd name="connsiteX8" fmla="*/ 51721 w 1616487"/>
                <a:gd name="connsiteY8" fmla="*/ 806482 h 1699831"/>
                <a:gd name="connsiteX9" fmla="*/ 58483 w 1616487"/>
                <a:gd name="connsiteY9" fmla="*/ 811911 h 1699831"/>
                <a:gd name="connsiteX10" fmla="*/ 65246 w 1616487"/>
                <a:gd name="connsiteY10" fmla="*/ 817245 h 1699831"/>
                <a:gd name="connsiteX11" fmla="*/ 72009 w 1616487"/>
                <a:gd name="connsiteY11" fmla="*/ 822579 h 1699831"/>
                <a:gd name="connsiteX12" fmla="*/ 78676 w 1616487"/>
                <a:gd name="connsiteY12" fmla="*/ 827913 h 1699831"/>
                <a:gd name="connsiteX13" fmla="*/ 86011 w 1616487"/>
                <a:gd name="connsiteY13" fmla="*/ 833628 h 1699831"/>
                <a:gd name="connsiteX14" fmla="*/ 92202 w 1616487"/>
                <a:gd name="connsiteY14" fmla="*/ 838486 h 1699831"/>
                <a:gd name="connsiteX15" fmla="*/ 98965 w 1616487"/>
                <a:gd name="connsiteY15" fmla="*/ 843820 h 1699831"/>
                <a:gd name="connsiteX16" fmla="*/ 105632 w 1616487"/>
                <a:gd name="connsiteY16" fmla="*/ 849154 h 1699831"/>
                <a:gd name="connsiteX17" fmla="*/ 112395 w 1616487"/>
                <a:gd name="connsiteY17" fmla="*/ 854488 h 1699831"/>
                <a:gd name="connsiteX18" fmla="*/ 119158 w 1616487"/>
                <a:gd name="connsiteY18" fmla="*/ 859822 h 1699831"/>
                <a:gd name="connsiteX19" fmla="*/ 125825 w 1616487"/>
                <a:gd name="connsiteY19" fmla="*/ 865156 h 1699831"/>
                <a:gd name="connsiteX20" fmla="*/ 132588 w 1616487"/>
                <a:gd name="connsiteY20" fmla="*/ 870490 h 1699831"/>
                <a:gd name="connsiteX21" fmla="*/ 139255 w 1616487"/>
                <a:gd name="connsiteY21" fmla="*/ 875824 h 1699831"/>
                <a:gd name="connsiteX22" fmla="*/ 146018 w 1616487"/>
                <a:gd name="connsiteY22" fmla="*/ 881158 h 1699831"/>
                <a:gd name="connsiteX23" fmla="*/ 152686 w 1616487"/>
                <a:gd name="connsiteY23" fmla="*/ 886492 h 1699831"/>
                <a:gd name="connsiteX24" fmla="*/ 192691 w 1616487"/>
                <a:gd name="connsiteY24" fmla="*/ 900398 h 1699831"/>
                <a:gd name="connsiteX25" fmla="*/ 499015 w 1616487"/>
                <a:gd name="connsiteY25" fmla="*/ 911828 h 1699831"/>
                <a:gd name="connsiteX26" fmla="*/ 547688 w 1616487"/>
                <a:gd name="connsiteY26" fmla="*/ 866013 h 1699831"/>
                <a:gd name="connsiteX27" fmla="*/ 547688 w 1616487"/>
                <a:gd name="connsiteY27" fmla="*/ 834581 h 1699831"/>
                <a:gd name="connsiteX28" fmla="*/ 814388 w 1616487"/>
                <a:gd name="connsiteY28" fmla="*/ 619887 h 1699831"/>
                <a:gd name="connsiteX29" fmla="*/ 1063466 w 1616487"/>
                <a:gd name="connsiteY29" fmla="*/ 823151 h 1699831"/>
                <a:gd name="connsiteX30" fmla="*/ 1059466 w 1616487"/>
                <a:gd name="connsiteY30" fmla="*/ 864965 h 1699831"/>
                <a:gd name="connsiteX31" fmla="*/ 505587 w 1616487"/>
                <a:gd name="connsiteY31" fmla="*/ 1546574 h 1699831"/>
                <a:gd name="connsiteX32" fmla="*/ 505587 w 1616487"/>
                <a:gd name="connsiteY32" fmla="*/ 1640681 h 1699831"/>
                <a:gd name="connsiteX33" fmla="*/ 564832 w 1616487"/>
                <a:gd name="connsiteY33" fmla="*/ 1699832 h 1699831"/>
                <a:gd name="connsiteX34" fmla="*/ 933640 w 1616487"/>
                <a:gd name="connsiteY34" fmla="*/ 1699832 h 1699831"/>
                <a:gd name="connsiteX35" fmla="*/ 992886 w 1616487"/>
                <a:gd name="connsiteY35" fmla="*/ 1640681 h 1699831"/>
                <a:gd name="connsiteX36" fmla="*/ 992886 w 1616487"/>
                <a:gd name="connsiteY36" fmla="*/ 1577911 h 1699831"/>
                <a:gd name="connsiteX37" fmla="*/ 1616488 w 1616487"/>
                <a:gd name="connsiteY37" fmla="*/ 679133 h 1699831"/>
                <a:gd name="connsiteX38" fmla="*/ 825627 w 1616487"/>
                <a:gd name="connsiteY38" fmla="*/ 0 h 169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6487" h="1699831">
                  <a:moveTo>
                    <a:pt x="825627" y="0"/>
                  </a:moveTo>
                  <a:cubicBezTo>
                    <a:pt x="334423" y="0"/>
                    <a:pt x="0" y="289084"/>
                    <a:pt x="0" y="710660"/>
                  </a:cubicBezTo>
                  <a:lnTo>
                    <a:pt x="0" y="748760"/>
                  </a:lnTo>
                  <a:cubicBezTo>
                    <a:pt x="181" y="761562"/>
                    <a:pt x="7048" y="773344"/>
                    <a:pt x="18097" y="779812"/>
                  </a:cubicBezTo>
                  <a:cubicBezTo>
                    <a:pt x="20155" y="781793"/>
                    <a:pt x="22384" y="783574"/>
                    <a:pt x="24765" y="785146"/>
                  </a:cubicBezTo>
                  <a:cubicBezTo>
                    <a:pt x="26832" y="787156"/>
                    <a:pt x="29099" y="788937"/>
                    <a:pt x="31528" y="790480"/>
                  </a:cubicBezTo>
                  <a:cubicBezTo>
                    <a:pt x="33595" y="792490"/>
                    <a:pt x="35862" y="794271"/>
                    <a:pt x="38290" y="795814"/>
                  </a:cubicBezTo>
                  <a:cubicBezTo>
                    <a:pt x="40338" y="797842"/>
                    <a:pt x="42605" y="799633"/>
                    <a:pt x="45053" y="801148"/>
                  </a:cubicBezTo>
                  <a:cubicBezTo>
                    <a:pt x="47082" y="803158"/>
                    <a:pt x="49320" y="804939"/>
                    <a:pt x="51721" y="806482"/>
                  </a:cubicBezTo>
                  <a:cubicBezTo>
                    <a:pt x="53778" y="808520"/>
                    <a:pt x="56045" y="810339"/>
                    <a:pt x="58483" y="811911"/>
                  </a:cubicBezTo>
                  <a:cubicBezTo>
                    <a:pt x="60569" y="813892"/>
                    <a:pt x="62836" y="815673"/>
                    <a:pt x="65246" y="817245"/>
                  </a:cubicBezTo>
                  <a:cubicBezTo>
                    <a:pt x="67313" y="819245"/>
                    <a:pt x="69580" y="821036"/>
                    <a:pt x="72009" y="822579"/>
                  </a:cubicBezTo>
                  <a:cubicBezTo>
                    <a:pt x="74047" y="824579"/>
                    <a:pt x="76276" y="826370"/>
                    <a:pt x="78676" y="827913"/>
                  </a:cubicBezTo>
                  <a:cubicBezTo>
                    <a:pt x="80915" y="830066"/>
                    <a:pt x="83372" y="831990"/>
                    <a:pt x="86011" y="833628"/>
                  </a:cubicBezTo>
                  <a:cubicBezTo>
                    <a:pt x="87954" y="835400"/>
                    <a:pt x="90021" y="837019"/>
                    <a:pt x="92202" y="838486"/>
                  </a:cubicBezTo>
                  <a:cubicBezTo>
                    <a:pt x="94288" y="840467"/>
                    <a:pt x="96555" y="842248"/>
                    <a:pt x="98965" y="843820"/>
                  </a:cubicBezTo>
                  <a:cubicBezTo>
                    <a:pt x="101022" y="845801"/>
                    <a:pt x="103251" y="847582"/>
                    <a:pt x="105632" y="849154"/>
                  </a:cubicBezTo>
                  <a:cubicBezTo>
                    <a:pt x="107718" y="851135"/>
                    <a:pt x="109985" y="852916"/>
                    <a:pt x="112395" y="854488"/>
                  </a:cubicBezTo>
                  <a:cubicBezTo>
                    <a:pt x="114462" y="856488"/>
                    <a:pt x="116729" y="858279"/>
                    <a:pt x="119158" y="859822"/>
                  </a:cubicBezTo>
                  <a:cubicBezTo>
                    <a:pt x="121196" y="861822"/>
                    <a:pt x="123425" y="863613"/>
                    <a:pt x="125825" y="865156"/>
                  </a:cubicBezTo>
                  <a:cubicBezTo>
                    <a:pt x="127892" y="867156"/>
                    <a:pt x="130159" y="868947"/>
                    <a:pt x="132588" y="870490"/>
                  </a:cubicBezTo>
                  <a:cubicBezTo>
                    <a:pt x="134626" y="872490"/>
                    <a:pt x="136855" y="874281"/>
                    <a:pt x="139255" y="875824"/>
                  </a:cubicBezTo>
                  <a:cubicBezTo>
                    <a:pt x="141341" y="877805"/>
                    <a:pt x="143608" y="879586"/>
                    <a:pt x="146018" y="881158"/>
                  </a:cubicBezTo>
                  <a:cubicBezTo>
                    <a:pt x="148057" y="883158"/>
                    <a:pt x="150285" y="884949"/>
                    <a:pt x="152686" y="886492"/>
                  </a:cubicBezTo>
                  <a:cubicBezTo>
                    <a:pt x="163697" y="896179"/>
                    <a:pt x="178051" y="901170"/>
                    <a:pt x="192691" y="900398"/>
                  </a:cubicBezTo>
                  <a:lnTo>
                    <a:pt x="499015" y="911828"/>
                  </a:lnTo>
                  <a:cubicBezTo>
                    <a:pt x="530543" y="911828"/>
                    <a:pt x="547688" y="897541"/>
                    <a:pt x="547688" y="866013"/>
                  </a:cubicBezTo>
                  <a:lnTo>
                    <a:pt x="547688" y="834581"/>
                  </a:lnTo>
                  <a:cubicBezTo>
                    <a:pt x="547688" y="708565"/>
                    <a:pt x="650748" y="619887"/>
                    <a:pt x="814388" y="619887"/>
                  </a:cubicBezTo>
                  <a:cubicBezTo>
                    <a:pt x="963263" y="619887"/>
                    <a:pt x="1063466" y="699992"/>
                    <a:pt x="1063466" y="823151"/>
                  </a:cubicBezTo>
                  <a:cubicBezTo>
                    <a:pt x="1063466" y="837181"/>
                    <a:pt x="1062133" y="851183"/>
                    <a:pt x="1059466" y="864965"/>
                  </a:cubicBezTo>
                  <a:cubicBezTo>
                    <a:pt x="905732" y="1066514"/>
                    <a:pt x="505587" y="1155383"/>
                    <a:pt x="505587" y="1546574"/>
                  </a:cubicBezTo>
                  <a:lnTo>
                    <a:pt x="505587" y="1640681"/>
                  </a:lnTo>
                  <a:cubicBezTo>
                    <a:pt x="505587" y="1678781"/>
                    <a:pt x="526447" y="1699832"/>
                    <a:pt x="564832" y="1699832"/>
                  </a:cubicBezTo>
                  <a:lnTo>
                    <a:pt x="933640" y="1699832"/>
                  </a:lnTo>
                  <a:cubicBezTo>
                    <a:pt x="971740" y="1699832"/>
                    <a:pt x="992886" y="1678972"/>
                    <a:pt x="992886" y="1640681"/>
                  </a:cubicBezTo>
                  <a:lnTo>
                    <a:pt x="992886" y="1577911"/>
                  </a:lnTo>
                  <a:cubicBezTo>
                    <a:pt x="992886" y="1260919"/>
                    <a:pt x="1616488" y="1257395"/>
                    <a:pt x="1616488" y="679133"/>
                  </a:cubicBezTo>
                  <a:cubicBezTo>
                    <a:pt x="1616488" y="271653"/>
                    <a:pt x="1306354" y="0"/>
                    <a:pt x="825627" y="0"/>
                  </a:cubicBezTo>
                  <a:close/>
                </a:path>
              </a:pathLst>
            </a:custGeom>
            <a:grp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57" name="Freeform: Shape 56">
              <a:extLst>
                <a:ext uri="{FF2B5EF4-FFF2-40B4-BE49-F238E27FC236}">
                  <a16:creationId xmlns:a16="http://schemas.microsoft.com/office/drawing/2014/main" id="{8F9B026D-489F-4CA0-A60E-B2F0166B2E81}"/>
                </a:ext>
              </a:extLst>
            </p:cNvPr>
            <p:cNvSpPr/>
            <p:nvPr/>
          </p:nvSpPr>
          <p:spPr>
            <a:xfrm>
              <a:off x="6920193" y="2635348"/>
              <a:ext cx="1616202" cy="2480690"/>
            </a:xfrm>
            <a:custGeom>
              <a:avLst/>
              <a:gdLst>
                <a:gd name="connsiteX0" fmla="*/ 505016 w 1616202"/>
                <a:gd name="connsiteY0" fmla="*/ 1641158 h 2480690"/>
                <a:gd name="connsiteX1" fmla="*/ 505016 w 1616202"/>
                <a:gd name="connsiteY1" fmla="*/ 1547051 h 2480690"/>
                <a:gd name="connsiteX2" fmla="*/ 1118140 w 1616202"/>
                <a:gd name="connsiteY2" fmla="*/ 697040 h 2480690"/>
                <a:gd name="connsiteX3" fmla="*/ 815054 w 1616202"/>
                <a:gd name="connsiteY3" fmla="*/ 449389 h 2480690"/>
                <a:gd name="connsiteX4" fmla="*/ 491204 w 1616202"/>
                <a:gd name="connsiteY4" fmla="*/ 710660 h 2480690"/>
                <a:gd name="connsiteX5" fmla="*/ 491204 w 1616202"/>
                <a:gd name="connsiteY5" fmla="*/ 748760 h 2480690"/>
                <a:gd name="connsiteX6" fmla="*/ 431959 w 1616202"/>
                <a:gd name="connsiteY6" fmla="*/ 804577 h 2480690"/>
                <a:gd name="connsiteX7" fmla="*/ 59150 w 1616202"/>
                <a:gd name="connsiteY7" fmla="*/ 790575 h 2480690"/>
                <a:gd name="connsiteX8" fmla="*/ 0 w 1616202"/>
                <a:gd name="connsiteY8" fmla="*/ 748760 h 2480690"/>
                <a:gd name="connsiteX9" fmla="*/ 0 w 1616202"/>
                <a:gd name="connsiteY9" fmla="*/ 710660 h 2480690"/>
                <a:gd name="connsiteX10" fmla="*/ 825627 w 1616202"/>
                <a:gd name="connsiteY10" fmla="*/ 0 h 2480690"/>
                <a:gd name="connsiteX11" fmla="*/ 1616202 w 1616202"/>
                <a:gd name="connsiteY11" fmla="*/ 679323 h 2480690"/>
                <a:gd name="connsiteX12" fmla="*/ 992600 w 1616202"/>
                <a:gd name="connsiteY12" fmla="*/ 1578102 h 2480690"/>
                <a:gd name="connsiteX13" fmla="*/ 992600 w 1616202"/>
                <a:gd name="connsiteY13" fmla="*/ 1640872 h 2480690"/>
                <a:gd name="connsiteX14" fmla="*/ 933355 w 1616202"/>
                <a:gd name="connsiteY14" fmla="*/ 1700022 h 2480690"/>
                <a:gd name="connsiteX15" fmla="*/ 564261 w 1616202"/>
                <a:gd name="connsiteY15" fmla="*/ 1700022 h 2480690"/>
                <a:gd name="connsiteX16" fmla="*/ 505016 w 1616202"/>
                <a:gd name="connsiteY16" fmla="*/ 1641158 h 2480690"/>
                <a:gd name="connsiteX17" fmla="*/ 473678 w 1616202"/>
                <a:gd name="connsiteY17" fmla="*/ 2202466 h 2480690"/>
                <a:gd name="connsiteX18" fmla="*/ 773240 w 1616202"/>
                <a:gd name="connsiteY18" fmla="*/ 1923764 h 2480690"/>
                <a:gd name="connsiteX19" fmla="*/ 1069372 w 1616202"/>
                <a:gd name="connsiteY19" fmla="*/ 2202466 h 2480690"/>
                <a:gd name="connsiteX20" fmla="*/ 769811 w 1616202"/>
                <a:gd name="connsiteY20" fmla="*/ 2480691 h 2480690"/>
                <a:gd name="connsiteX21" fmla="*/ 473678 w 1616202"/>
                <a:gd name="connsiteY21" fmla="*/ 2202466 h 248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6202" h="2480690">
                  <a:moveTo>
                    <a:pt x="505016" y="1641158"/>
                  </a:moveTo>
                  <a:lnTo>
                    <a:pt x="505016" y="1547051"/>
                  </a:lnTo>
                  <a:cubicBezTo>
                    <a:pt x="505016" y="1062800"/>
                    <a:pt x="1118140" y="1042226"/>
                    <a:pt x="1118140" y="697040"/>
                  </a:cubicBezTo>
                  <a:cubicBezTo>
                    <a:pt x="1118140" y="547211"/>
                    <a:pt x="996220" y="449389"/>
                    <a:pt x="815054" y="449389"/>
                  </a:cubicBezTo>
                  <a:cubicBezTo>
                    <a:pt x="616458" y="449389"/>
                    <a:pt x="491204" y="557403"/>
                    <a:pt x="491204" y="710660"/>
                  </a:cubicBezTo>
                  <a:lnTo>
                    <a:pt x="491204" y="748760"/>
                  </a:lnTo>
                  <a:cubicBezTo>
                    <a:pt x="491204" y="786860"/>
                    <a:pt x="470249" y="804577"/>
                    <a:pt x="431959" y="804577"/>
                  </a:cubicBezTo>
                  <a:lnTo>
                    <a:pt x="59150" y="790575"/>
                  </a:lnTo>
                  <a:cubicBezTo>
                    <a:pt x="24384" y="790575"/>
                    <a:pt x="0" y="773144"/>
                    <a:pt x="0" y="748760"/>
                  </a:cubicBezTo>
                  <a:lnTo>
                    <a:pt x="0" y="710660"/>
                  </a:lnTo>
                  <a:cubicBezTo>
                    <a:pt x="0" y="289084"/>
                    <a:pt x="334423" y="0"/>
                    <a:pt x="825627" y="0"/>
                  </a:cubicBezTo>
                  <a:cubicBezTo>
                    <a:pt x="1306354" y="0"/>
                    <a:pt x="1616202" y="271653"/>
                    <a:pt x="1616202" y="679323"/>
                  </a:cubicBezTo>
                  <a:cubicBezTo>
                    <a:pt x="1616202" y="1257586"/>
                    <a:pt x="992600" y="1261110"/>
                    <a:pt x="992600" y="1578102"/>
                  </a:cubicBezTo>
                  <a:lnTo>
                    <a:pt x="992600" y="1640872"/>
                  </a:lnTo>
                  <a:cubicBezTo>
                    <a:pt x="992600" y="1678972"/>
                    <a:pt x="971645" y="1700022"/>
                    <a:pt x="933355" y="1700022"/>
                  </a:cubicBezTo>
                  <a:lnTo>
                    <a:pt x="564261" y="1700022"/>
                  </a:lnTo>
                  <a:cubicBezTo>
                    <a:pt x="525875" y="1700308"/>
                    <a:pt x="505016" y="1679448"/>
                    <a:pt x="505016" y="1641158"/>
                  </a:cubicBezTo>
                  <a:close/>
                  <a:moveTo>
                    <a:pt x="473678" y="2202466"/>
                  </a:moveTo>
                  <a:cubicBezTo>
                    <a:pt x="473678" y="2049209"/>
                    <a:pt x="609505" y="1923764"/>
                    <a:pt x="773240" y="1923764"/>
                  </a:cubicBezTo>
                  <a:cubicBezTo>
                    <a:pt x="930021" y="1923764"/>
                    <a:pt x="1069372" y="2049209"/>
                    <a:pt x="1069372" y="2202466"/>
                  </a:cubicBezTo>
                  <a:cubicBezTo>
                    <a:pt x="1069372" y="2355723"/>
                    <a:pt x="929735" y="2480691"/>
                    <a:pt x="769811" y="2480691"/>
                  </a:cubicBezTo>
                  <a:cubicBezTo>
                    <a:pt x="605885" y="2480691"/>
                    <a:pt x="473678" y="2355342"/>
                    <a:pt x="473678" y="2202466"/>
                  </a:cubicBezTo>
                  <a:close/>
                </a:path>
              </a:pathLst>
            </a:custGeom>
            <a:grpFill/>
            <a:ln w="9525" cap="flat">
              <a:solidFill>
                <a:srgbClr val="DFF7E5"/>
              </a:solidFill>
              <a:prstDash val="solid"/>
              <a:miter/>
            </a:ln>
          </p:spPr>
          <p:txBody>
            <a:bodyPr rtlCol="0" anchor="ctr"/>
            <a:lstStyle/>
            <a:p>
              <a:pPr defTabSz="1219140">
                <a:buClr>
                  <a:srgbClr val="000000"/>
                </a:buClr>
                <a:defRPr/>
              </a:pPr>
              <a:endParaRPr lang="en-US" sz="2400" kern="0" dirty="0">
                <a:solidFill>
                  <a:prstClr val="black"/>
                </a:solidFill>
                <a:latin typeface="Calibri" panose="020F0502020204030204"/>
                <a:cs typeface="Arial"/>
                <a:sym typeface="Arial"/>
              </a:endParaRPr>
            </a:p>
          </p:txBody>
        </p:sp>
        <p:sp>
          <p:nvSpPr>
            <p:cNvPr id="58" name="Freeform: Shape 57">
              <a:extLst>
                <a:ext uri="{FF2B5EF4-FFF2-40B4-BE49-F238E27FC236}">
                  <a16:creationId xmlns:a16="http://schemas.microsoft.com/office/drawing/2014/main" id="{3A28FF97-3C57-4B40-B375-83239E868086}"/>
                </a:ext>
              </a:extLst>
            </p:cNvPr>
            <p:cNvSpPr/>
            <p:nvPr/>
          </p:nvSpPr>
          <p:spPr>
            <a:xfrm>
              <a:off x="7154604" y="5195763"/>
              <a:ext cx="1040320" cy="232600"/>
            </a:xfrm>
            <a:custGeom>
              <a:avLst/>
              <a:gdLst>
                <a:gd name="connsiteX0" fmla="*/ 1040321 w 1040320"/>
                <a:gd name="connsiteY0" fmla="*/ 116300 h 232600"/>
                <a:gd name="connsiteX1" fmla="*/ 520160 w 1040320"/>
                <a:gd name="connsiteY1" fmla="*/ 232601 h 232600"/>
                <a:gd name="connsiteX2" fmla="*/ 0 w 1040320"/>
                <a:gd name="connsiteY2" fmla="*/ 116300 h 232600"/>
                <a:gd name="connsiteX3" fmla="*/ 520160 w 1040320"/>
                <a:gd name="connsiteY3" fmla="*/ 0 h 232600"/>
                <a:gd name="connsiteX4" fmla="*/ 1040321 w 1040320"/>
                <a:gd name="connsiteY4" fmla="*/ 1163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20" h="232600">
                  <a:moveTo>
                    <a:pt x="1040321" y="116300"/>
                  </a:moveTo>
                  <a:cubicBezTo>
                    <a:pt x="1040321" y="180531"/>
                    <a:pt x="807437" y="232601"/>
                    <a:pt x="520160" y="232601"/>
                  </a:cubicBezTo>
                  <a:cubicBezTo>
                    <a:pt x="232884" y="232601"/>
                    <a:pt x="0" y="180531"/>
                    <a:pt x="0" y="116300"/>
                  </a:cubicBezTo>
                  <a:cubicBezTo>
                    <a:pt x="0" y="52069"/>
                    <a:pt x="232884" y="0"/>
                    <a:pt x="520160" y="0"/>
                  </a:cubicBezTo>
                  <a:cubicBezTo>
                    <a:pt x="807437" y="0"/>
                    <a:pt x="1040321" y="52070"/>
                    <a:pt x="1040321" y="116300"/>
                  </a:cubicBezTo>
                  <a:close/>
                </a:path>
              </a:pathLst>
            </a:custGeom>
            <a:grp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grpSp>
      <p:grpSp>
        <p:nvGrpSpPr>
          <p:cNvPr id="19" name="Graphic 15">
            <a:extLst>
              <a:ext uri="{FF2B5EF4-FFF2-40B4-BE49-F238E27FC236}">
                <a16:creationId xmlns:a16="http://schemas.microsoft.com/office/drawing/2014/main" id="{1FF6210A-BD2F-48DE-B328-B47F31AD7EE9}"/>
              </a:ext>
            </a:extLst>
          </p:cNvPr>
          <p:cNvGrpSpPr/>
          <p:nvPr/>
        </p:nvGrpSpPr>
        <p:grpSpPr>
          <a:xfrm>
            <a:off x="8375389" y="616349"/>
            <a:ext cx="1683281" cy="3227001"/>
            <a:chOff x="7141649" y="1209384"/>
            <a:chExt cx="1262461" cy="2420251"/>
          </a:xfrm>
        </p:grpSpPr>
        <p:sp>
          <p:nvSpPr>
            <p:cNvPr id="20" name="Freeform: Shape 19">
              <a:extLst>
                <a:ext uri="{FF2B5EF4-FFF2-40B4-BE49-F238E27FC236}">
                  <a16:creationId xmlns:a16="http://schemas.microsoft.com/office/drawing/2014/main" id="{315E6001-E5E4-469E-AC7F-38A3D40A5CDF}"/>
                </a:ext>
              </a:extLst>
            </p:cNvPr>
            <p:cNvSpPr/>
            <p:nvPr/>
          </p:nvSpPr>
          <p:spPr>
            <a:xfrm>
              <a:off x="7141649" y="2674210"/>
              <a:ext cx="208883" cy="136838"/>
            </a:xfrm>
            <a:custGeom>
              <a:avLst/>
              <a:gdLst>
                <a:gd name="connsiteX0" fmla="*/ 135541 w 208883"/>
                <a:gd name="connsiteY0" fmla="*/ 0 h 136838"/>
                <a:gd name="connsiteX1" fmla="*/ 115633 w 208883"/>
                <a:gd name="connsiteY1" fmla="*/ 43434 h 136838"/>
                <a:gd name="connsiteX2" fmla="*/ 0 w 208883"/>
                <a:gd name="connsiteY2" fmla="*/ 64579 h 136838"/>
                <a:gd name="connsiteX3" fmla="*/ 7525 w 208883"/>
                <a:gd name="connsiteY3" fmla="*/ 135446 h 136838"/>
                <a:gd name="connsiteX4" fmla="*/ 22384 w 208883"/>
                <a:gd name="connsiteY4" fmla="*/ 135446 h 136838"/>
                <a:gd name="connsiteX5" fmla="*/ 192691 w 208883"/>
                <a:gd name="connsiteY5" fmla="*/ 91916 h 136838"/>
                <a:gd name="connsiteX6" fmla="*/ 208883 w 208883"/>
                <a:gd name="connsiteY6" fmla="*/ 14859 h 1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83" h="136838">
                  <a:moveTo>
                    <a:pt x="135541" y="0"/>
                  </a:moveTo>
                  <a:lnTo>
                    <a:pt x="115633" y="43434"/>
                  </a:lnTo>
                  <a:cubicBezTo>
                    <a:pt x="115633" y="43434"/>
                    <a:pt x="0" y="55912"/>
                    <a:pt x="0" y="64579"/>
                  </a:cubicBezTo>
                  <a:cubicBezTo>
                    <a:pt x="0" y="73247"/>
                    <a:pt x="1238" y="132969"/>
                    <a:pt x="7525" y="135446"/>
                  </a:cubicBezTo>
                  <a:cubicBezTo>
                    <a:pt x="12306" y="137303"/>
                    <a:pt x="17602" y="137303"/>
                    <a:pt x="22384" y="135446"/>
                  </a:cubicBezTo>
                  <a:lnTo>
                    <a:pt x="192691" y="91916"/>
                  </a:lnTo>
                  <a:lnTo>
                    <a:pt x="208883" y="14859"/>
                  </a:lnTo>
                  <a:close/>
                </a:path>
              </a:pathLst>
            </a:custGeom>
            <a:solidFill>
              <a:srgbClr val="FFFFFF"/>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21" name="Freeform: Shape 20">
              <a:extLst>
                <a:ext uri="{FF2B5EF4-FFF2-40B4-BE49-F238E27FC236}">
                  <a16:creationId xmlns:a16="http://schemas.microsoft.com/office/drawing/2014/main" id="{546CF835-12EA-48DF-9AF0-BA31C6C60951}"/>
                </a:ext>
              </a:extLst>
            </p:cNvPr>
            <p:cNvSpPr/>
            <p:nvPr/>
          </p:nvSpPr>
          <p:spPr>
            <a:xfrm>
              <a:off x="7152007" y="2734789"/>
              <a:ext cx="183475" cy="93535"/>
            </a:xfrm>
            <a:custGeom>
              <a:avLst/>
              <a:gdLst>
                <a:gd name="connsiteX0" fmla="*/ 92798 w 183475"/>
                <a:gd name="connsiteY0" fmla="*/ 17050 h 93535"/>
                <a:gd name="connsiteX1" fmla="*/ 24694 w 183475"/>
                <a:gd name="connsiteY1" fmla="*/ 62389 h 93535"/>
                <a:gd name="connsiteX2" fmla="*/ 4882 w 183475"/>
                <a:gd name="connsiteY2" fmla="*/ 93535 h 93535"/>
                <a:gd name="connsiteX3" fmla="*/ 91369 w 183475"/>
                <a:gd name="connsiteY3" fmla="*/ 60960 h 93535"/>
                <a:gd name="connsiteX4" fmla="*/ 172141 w 183475"/>
                <a:gd name="connsiteY4" fmla="*/ 36862 h 93535"/>
                <a:gd name="connsiteX5" fmla="*/ 183476 w 183475"/>
                <a:gd name="connsiteY5" fmla="*/ 0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75" h="93535">
                  <a:moveTo>
                    <a:pt x="92798" y="17050"/>
                  </a:moveTo>
                  <a:cubicBezTo>
                    <a:pt x="71652" y="34376"/>
                    <a:pt x="48840" y="49558"/>
                    <a:pt x="24694" y="62389"/>
                  </a:cubicBezTo>
                  <a:cubicBezTo>
                    <a:pt x="-2833" y="74771"/>
                    <a:pt x="-3881" y="93535"/>
                    <a:pt x="4882" y="93535"/>
                  </a:cubicBezTo>
                  <a:cubicBezTo>
                    <a:pt x="13645" y="93535"/>
                    <a:pt x="91369" y="60960"/>
                    <a:pt x="91369" y="60960"/>
                  </a:cubicBezTo>
                  <a:cubicBezTo>
                    <a:pt x="91369" y="60960"/>
                    <a:pt x="161949" y="42481"/>
                    <a:pt x="172141" y="36862"/>
                  </a:cubicBezTo>
                  <a:cubicBezTo>
                    <a:pt x="182333" y="31242"/>
                    <a:pt x="183476" y="0"/>
                    <a:pt x="183476" y="0"/>
                  </a:cubicBezTo>
                </a:path>
              </a:pathLst>
            </a:custGeom>
            <a:solidFill>
              <a:srgbClr val="FFFFFF"/>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22" name="Freeform: Shape 21">
              <a:extLst>
                <a:ext uri="{FF2B5EF4-FFF2-40B4-BE49-F238E27FC236}">
                  <a16:creationId xmlns:a16="http://schemas.microsoft.com/office/drawing/2014/main" id="{C843ADCE-0259-41DF-99F4-A7E8B1300FB0}"/>
                </a:ext>
              </a:extLst>
            </p:cNvPr>
            <p:cNvSpPr/>
            <p:nvPr/>
          </p:nvSpPr>
          <p:spPr>
            <a:xfrm>
              <a:off x="7258426" y="1839629"/>
              <a:ext cx="230314" cy="865441"/>
            </a:xfrm>
            <a:custGeom>
              <a:avLst/>
              <a:gdLst>
                <a:gd name="connsiteX0" fmla="*/ 120491 w 230314"/>
                <a:gd name="connsiteY0" fmla="*/ 0 h 865441"/>
                <a:gd name="connsiteX1" fmla="*/ 49435 w 230314"/>
                <a:gd name="connsiteY1" fmla="*/ 544640 h 865441"/>
                <a:gd name="connsiteX2" fmla="*/ 0 w 230314"/>
                <a:gd name="connsiteY2" fmla="*/ 839533 h 865441"/>
                <a:gd name="connsiteX3" fmla="*/ 109728 w 230314"/>
                <a:gd name="connsiteY3" fmla="*/ 865441 h 865441"/>
                <a:gd name="connsiteX4" fmla="*/ 191548 w 230314"/>
                <a:gd name="connsiteY4" fmla="*/ 516636 h 865441"/>
                <a:gd name="connsiteX5" fmla="*/ 230315 w 230314"/>
                <a:gd name="connsiteY5" fmla="*/ 297085 h 865441"/>
                <a:gd name="connsiteX6" fmla="*/ 120491 w 230314"/>
                <a:gd name="connsiteY6" fmla="*/ 0 h 8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14" h="865441">
                  <a:moveTo>
                    <a:pt x="120491" y="0"/>
                  </a:moveTo>
                  <a:lnTo>
                    <a:pt x="49435" y="544640"/>
                  </a:lnTo>
                  <a:lnTo>
                    <a:pt x="0" y="839533"/>
                  </a:lnTo>
                  <a:lnTo>
                    <a:pt x="109728" y="865441"/>
                  </a:lnTo>
                  <a:lnTo>
                    <a:pt x="191548" y="516636"/>
                  </a:lnTo>
                  <a:lnTo>
                    <a:pt x="230315" y="297085"/>
                  </a:lnTo>
                  <a:lnTo>
                    <a:pt x="120491" y="0"/>
                  </a:lnTo>
                  <a:close/>
                </a:path>
              </a:pathLst>
            </a:custGeom>
            <a:solidFill>
              <a:srgbClr val="7D7D7D"/>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23" name="Freeform: Shape 22">
              <a:extLst>
                <a:ext uri="{FF2B5EF4-FFF2-40B4-BE49-F238E27FC236}">
                  <a16:creationId xmlns:a16="http://schemas.microsoft.com/office/drawing/2014/main" id="{FCB95FE9-A5C6-4A72-BF38-8D2BEDCE8EFD}"/>
                </a:ext>
              </a:extLst>
            </p:cNvPr>
            <p:cNvSpPr/>
            <p:nvPr/>
          </p:nvSpPr>
          <p:spPr>
            <a:xfrm>
              <a:off x="7816972" y="1404813"/>
              <a:ext cx="137636" cy="118110"/>
            </a:xfrm>
            <a:custGeom>
              <a:avLst/>
              <a:gdLst>
                <a:gd name="connsiteX0" fmla="*/ 135350 w 137636"/>
                <a:gd name="connsiteY0" fmla="*/ 40481 h 118110"/>
                <a:gd name="connsiteX1" fmla="*/ 92012 w 137636"/>
                <a:gd name="connsiteY1" fmla="*/ 33623 h 118110"/>
                <a:gd name="connsiteX2" fmla="*/ 3238 w 137636"/>
                <a:gd name="connsiteY2" fmla="*/ 0 h 118110"/>
                <a:gd name="connsiteX3" fmla="*/ 0 w 137636"/>
                <a:gd name="connsiteY3" fmla="*/ 105442 h 118110"/>
                <a:gd name="connsiteX4" fmla="*/ 137636 w 137636"/>
                <a:gd name="connsiteY4" fmla="*/ 118110 h 118110"/>
                <a:gd name="connsiteX5" fmla="*/ 135350 w 137636"/>
                <a:gd name="connsiteY5" fmla="*/ 40481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 h="118110">
                  <a:moveTo>
                    <a:pt x="135350" y="40481"/>
                  </a:moveTo>
                  <a:lnTo>
                    <a:pt x="92012" y="33623"/>
                  </a:lnTo>
                  <a:lnTo>
                    <a:pt x="3238" y="0"/>
                  </a:lnTo>
                  <a:lnTo>
                    <a:pt x="0" y="105442"/>
                  </a:lnTo>
                  <a:lnTo>
                    <a:pt x="137636" y="118110"/>
                  </a:lnTo>
                  <a:lnTo>
                    <a:pt x="135350" y="40481"/>
                  </a:lnTo>
                  <a:close/>
                </a:path>
              </a:pathLst>
            </a:custGeom>
            <a:solidFill>
              <a:srgbClr val="FFFFFF"/>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24" name="Freeform: Shape 23">
              <a:extLst>
                <a:ext uri="{FF2B5EF4-FFF2-40B4-BE49-F238E27FC236}">
                  <a16:creationId xmlns:a16="http://schemas.microsoft.com/office/drawing/2014/main" id="{DDEEC901-320D-4EE9-A7F7-96B4E9583C6E}"/>
                </a:ext>
              </a:extLst>
            </p:cNvPr>
            <p:cNvSpPr/>
            <p:nvPr/>
          </p:nvSpPr>
          <p:spPr>
            <a:xfrm>
              <a:off x="7333999" y="3350093"/>
              <a:ext cx="232147" cy="279287"/>
            </a:xfrm>
            <a:custGeom>
              <a:avLst/>
              <a:gdLst>
                <a:gd name="connsiteX0" fmla="*/ 111688 w 232147"/>
                <a:gd name="connsiteY0" fmla="*/ 26586 h 279287"/>
                <a:gd name="connsiteX1" fmla="*/ 21296 w 232147"/>
                <a:gd name="connsiteY1" fmla="*/ 144696 h 279287"/>
                <a:gd name="connsiteX2" fmla="*/ 42822 w 232147"/>
                <a:gd name="connsiteY2" fmla="*/ 276045 h 279287"/>
                <a:gd name="connsiteX3" fmla="*/ 161218 w 232147"/>
                <a:gd name="connsiteY3" fmla="*/ 217848 h 279287"/>
                <a:gd name="connsiteX4" fmla="*/ 195603 w 232147"/>
                <a:gd name="connsiteY4" fmla="*/ 136123 h 279287"/>
                <a:gd name="connsiteX5" fmla="*/ 230084 w 232147"/>
                <a:gd name="connsiteY5" fmla="*/ 28491 h 279287"/>
                <a:gd name="connsiteX6" fmla="*/ 111688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11688" y="26586"/>
                  </a:moveTo>
                  <a:cubicBezTo>
                    <a:pt x="79389" y="64247"/>
                    <a:pt x="49214" y="103681"/>
                    <a:pt x="21296" y="144696"/>
                  </a:cubicBezTo>
                  <a:cubicBezTo>
                    <a:pt x="-15375" y="200703"/>
                    <a:pt x="-2421" y="260901"/>
                    <a:pt x="42822" y="276045"/>
                  </a:cubicBezTo>
                  <a:cubicBezTo>
                    <a:pt x="88066" y="291190"/>
                    <a:pt x="146073" y="250137"/>
                    <a:pt x="161218" y="217848"/>
                  </a:cubicBezTo>
                  <a:cubicBezTo>
                    <a:pt x="176363" y="185558"/>
                    <a:pt x="171981" y="168413"/>
                    <a:pt x="195603" y="136123"/>
                  </a:cubicBezTo>
                  <a:cubicBezTo>
                    <a:pt x="219226" y="103833"/>
                    <a:pt x="238656" y="71544"/>
                    <a:pt x="230084" y="28491"/>
                  </a:cubicBezTo>
                  <a:cubicBezTo>
                    <a:pt x="221511" y="-14562"/>
                    <a:pt x="134929" y="-3513"/>
                    <a:pt x="111688" y="26586"/>
                  </a:cubicBezTo>
                  <a:close/>
                </a:path>
              </a:pathLst>
            </a:custGeom>
            <a:solidFill>
              <a:srgbClr val="7D7D7D"/>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25" name="Freeform: Shape 24">
              <a:extLst>
                <a:ext uri="{FF2B5EF4-FFF2-40B4-BE49-F238E27FC236}">
                  <a16:creationId xmlns:a16="http://schemas.microsoft.com/office/drawing/2014/main" id="{B0867C89-513A-4B0F-9369-6714F22D14EB}"/>
                </a:ext>
              </a:extLst>
            </p:cNvPr>
            <p:cNvSpPr/>
            <p:nvPr/>
          </p:nvSpPr>
          <p:spPr>
            <a:xfrm>
              <a:off x="7334318" y="3503709"/>
              <a:ext cx="156518" cy="125876"/>
            </a:xfrm>
            <a:custGeom>
              <a:avLst/>
              <a:gdLst>
                <a:gd name="connsiteX0" fmla="*/ 156518 w 156518"/>
                <a:gd name="connsiteY0" fmla="*/ 72328 h 125876"/>
                <a:gd name="connsiteX1" fmla="*/ 145755 w 156518"/>
                <a:gd name="connsiteY1" fmla="*/ 51659 h 125876"/>
                <a:gd name="connsiteX2" fmla="*/ 12405 w 156518"/>
                <a:gd name="connsiteY2" fmla="*/ 6987 h 125876"/>
                <a:gd name="connsiteX3" fmla="*/ 42694 w 156518"/>
                <a:gd name="connsiteY3" fmla="*/ 122716 h 125876"/>
                <a:gd name="connsiteX4" fmla="*/ 156518 w 156518"/>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8" h="125876">
                  <a:moveTo>
                    <a:pt x="156518" y="72328"/>
                  </a:moveTo>
                  <a:cubicBezTo>
                    <a:pt x="153470" y="65851"/>
                    <a:pt x="149946" y="58993"/>
                    <a:pt x="145755" y="51659"/>
                  </a:cubicBezTo>
                  <a:cubicBezTo>
                    <a:pt x="111179" y="-9206"/>
                    <a:pt x="50505" y="-4348"/>
                    <a:pt x="12405" y="6987"/>
                  </a:cubicBezTo>
                  <a:cubicBezTo>
                    <a:pt x="-12646" y="58136"/>
                    <a:pt x="1641" y="109000"/>
                    <a:pt x="42694" y="122716"/>
                  </a:cubicBezTo>
                  <a:cubicBezTo>
                    <a:pt x="83747" y="136432"/>
                    <a:pt x="136706" y="102903"/>
                    <a:pt x="156518" y="72328"/>
                  </a:cubicBezTo>
                  <a:close/>
                </a:path>
              </a:pathLst>
            </a:custGeom>
            <a:solidFill>
              <a:srgbClr val="FFFFFF"/>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26" name="Freeform: Shape 25">
              <a:extLst>
                <a:ext uri="{FF2B5EF4-FFF2-40B4-BE49-F238E27FC236}">
                  <a16:creationId xmlns:a16="http://schemas.microsoft.com/office/drawing/2014/main" id="{90DFF672-E40B-478E-8F95-B1BE36DBF442}"/>
                </a:ext>
              </a:extLst>
            </p:cNvPr>
            <p:cNvSpPr/>
            <p:nvPr/>
          </p:nvSpPr>
          <p:spPr>
            <a:xfrm>
              <a:off x="7335579" y="3378869"/>
              <a:ext cx="230948" cy="250766"/>
            </a:xfrm>
            <a:custGeom>
              <a:avLst/>
              <a:gdLst>
                <a:gd name="connsiteX0" fmla="*/ 144494 w 230948"/>
                <a:gd name="connsiteY0" fmla="*/ 176498 h 250766"/>
                <a:gd name="connsiteX1" fmla="*/ 47625 w 230948"/>
                <a:gd name="connsiteY1" fmla="*/ 226028 h 250766"/>
                <a:gd name="connsiteX2" fmla="*/ 0 w 230948"/>
                <a:gd name="connsiteY2" fmla="*/ 196025 h 250766"/>
                <a:gd name="connsiteX3" fmla="*/ 41624 w 230948"/>
                <a:gd name="connsiteY3" fmla="*/ 247555 h 250766"/>
                <a:gd name="connsiteX4" fmla="*/ 160020 w 230948"/>
                <a:gd name="connsiteY4" fmla="*/ 189357 h 250766"/>
                <a:gd name="connsiteX5" fmla="*/ 194405 w 230948"/>
                <a:gd name="connsiteY5" fmla="*/ 107633 h 250766"/>
                <a:gd name="connsiteX6" fmla="*/ 228886 w 230948"/>
                <a:gd name="connsiteY6" fmla="*/ 0 h 250766"/>
                <a:gd name="connsiteX7" fmla="*/ 185833 w 230948"/>
                <a:gd name="connsiteY7" fmla="*/ 88202 h 250766"/>
                <a:gd name="connsiteX8" fmla="*/ 144494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144494" y="176498"/>
                  </a:moveTo>
                  <a:cubicBezTo>
                    <a:pt x="131636" y="195548"/>
                    <a:pt x="114395" y="247555"/>
                    <a:pt x="47625" y="226028"/>
                  </a:cubicBezTo>
                  <a:cubicBezTo>
                    <a:pt x="29004" y="221247"/>
                    <a:pt x="12354" y="210760"/>
                    <a:pt x="0" y="196025"/>
                  </a:cubicBezTo>
                  <a:cubicBezTo>
                    <a:pt x="2943" y="219723"/>
                    <a:pt x="19079" y="239697"/>
                    <a:pt x="41624" y="247555"/>
                  </a:cubicBezTo>
                  <a:cubicBezTo>
                    <a:pt x="86773" y="262604"/>
                    <a:pt x="144875" y="221647"/>
                    <a:pt x="160020" y="189357"/>
                  </a:cubicBezTo>
                  <a:cubicBezTo>
                    <a:pt x="175165" y="157067"/>
                    <a:pt x="170783" y="139922"/>
                    <a:pt x="194405" y="107633"/>
                  </a:cubicBezTo>
                  <a:cubicBezTo>
                    <a:pt x="218027" y="75343"/>
                    <a:pt x="237458" y="43053"/>
                    <a:pt x="228886" y="0"/>
                  </a:cubicBezTo>
                  <a:cubicBezTo>
                    <a:pt x="228886" y="51626"/>
                    <a:pt x="209836" y="60198"/>
                    <a:pt x="185833" y="88202"/>
                  </a:cubicBezTo>
                  <a:cubicBezTo>
                    <a:pt x="161830" y="116205"/>
                    <a:pt x="157448" y="157067"/>
                    <a:pt x="144494" y="176498"/>
                  </a:cubicBezTo>
                  <a:close/>
                </a:path>
              </a:pathLst>
            </a:custGeom>
            <a:solidFill>
              <a:srgbClr val="FFFFFF"/>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27" name="Freeform: Shape 26">
              <a:extLst>
                <a:ext uri="{FF2B5EF4-FFF2-40B4-BE49-F238E27FC236}">
                  <a16:creationId xmlns:a16="http://schemas.microsoft.com/office/drawing/2014/main" id="{EBD9BA25-829D-4B47-AF4F-90B44F934FB5}"/>
                </a:ext>
              </a:extLst>
            </p:cNvPr>
            <p:cNvSpPr/>
            <p:nvPr/>
          </p:nvSpPr>
          <p:spPr>
            <a:xfrm>
              <a:off x="7960451" y="3350093"/>
              <a:ext cx="232147" cy="279287"/>
            </a:xfrm>
            <a:custGeom>
              <a:avLst/>
              <a:gdLst>
                <a:gd name="connsiteX0" fmla="*/ 120459 w 232147"/>
                <a:gd name="connsiteY0" fmla="*/ 26586 h 279287"/>
                <a:gd name="connsiteX1" fmla="*/ 210851 w 232147"/>
                <a:gd name="connsiteY1" fmla="*/ 144696 h 279287"/>
                <a:gd name="connsiteX2" fmla="*/ 189325 w 232147"/>
                <a:gd name="connsiteY2" fmla="*/ 276045 h 279287"/>
                <a:gd name="connsiteX3" fmla="*/ 70929 w 232147"/>
                <a:gd name="connsiteY3" fmla="*/ 217848 h 279287"/>
                <a:gd name="connsiteX4" fmla="*/ 36544 w 232147"/>
                <a:gd name="connsiteY4" fmla="*/ 136123 h 279287"/>
                <a:gd name="connsiteX5" fmla="*/ 2063 w 232147"/>
                <a:gd name="connsiteY5" fmla="*/ 28491 h 279287"/>
                <a:gd name="connsiteX6" fmla="*/ 120459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20459" y="26586"/>
                  </a:moveTo>
                  <a:cubicBezTo>
                    <a:pt x="152758" y="64247"/>
                    <a:pt x="182933" y="103681"/>
                    <a:pt x="210851" y="144696"/>
                  </a:cubicBezTo>
                  <a:cubicBezTo>
                    <a:pt x="247522" y="200703"/>
                    <a:pt x="234568" y="260901"/>
                    <a:pt x="189325" y="276045"/>
                  </a:cubicBezTo>
                  <a:cubicBezTo>
                    <a:pt x="144081" y="291190"/>
                    <a:pt x="86074" y="250137"/>
                    <a:pt x="70929" y="217848"/>
                  </a:cubicBezTo>
                  <a:cubicBezTo>
                    <a:pt x="55784" y="185558"/>
                    <a:pt x="60166" y="168413"/>
                    <a:pt x="36544" y="136123"/>
                  </a:cubicBezTo>
                  <a:cubicBezTo>
                    <a:pt x="12922" y="103833"/>
                    <a:pt x="-6509" y="71544"/>
                    <a:pt x="2063" y="28491"/>
                  </a:cubicBezTo>
                  <a:cubicBezTo>
                    <a:pt x="10636" y="-14562"/>
                    <a:pt x="96837" y="-3513"/>
                    <a:pt x="120459" y="26586"/>
                  </a:cubicBezTo>
                  <a:close/>
                </a:path>
              </a:pathLst>
            </a:custGeom>
            <a:solidFill>
              <a:srgbClr val="7D7D7D"/>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28" name="Freeform: Shape 27">
              <a:extLst>
                <a:ext uri="{FF2B5EF4-FFF2-40B4-BE49-F238E27FC236}">
                  <a16:creationId xmlns:a16="http://schemas.microsoft.com/office/drawing/2014/main" id="{946B47BA-AD00-44E2-A21A-75576696C913}"/>
                </a:ext>
              </a:extLst>
            </p:cNvPr>
            <p:cNvSpPr/>
            <p:nvPr/>
          </p:nvSpPr>
          <p:spPr>
            <a:xfrm>
              <a:off x="8035856" y="3503709"/>
              <a:ext cx="156422" cy="125876"/>
            </a:xfrm>
            <a:custGeom>
              <a:avLst/>
              <a:gdLst>
                <a:gd name="connsiteX0" fmla="*/ 0 w 156422"/>
                <a:gd name="connsiteY0" fmla="*/ 72328 h 125876"/>
                <a:gd name="connsiteX1" fmla="*/ 10668 w 156422"/>
                <a:gd name="connsiteY1" fmla="*/ 51659 h 125876"/>
                <a:gd name="connsiteX2" fmla="*/ 144018 w 156422"/>
                <a:gd name="connsiteY2" fmla="*/ 6987 h 125876"/>
                <a:gd name="connsiteX3" fmla="*/ 113729 w 156422"/>
                <a:gd name="connsiteY3" fmla="*/ 122716 h 125876"/>
                <a:gd name="connsiteX4" fmla="*/ 0 w 156422"/>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22" h="125876">
                  <a:moveTo>
                    <a:pt x="0" y="72328"/>
                  </a:moveTo>
                  <a:cubicBezTo>
                    <a:pt x="2953" y="65851"/>
                    <a:pt x="6477" y="58993"/>
                    <a:pt x="10668" y="51659"/>
                  </a:cubicBezTo>
                  <a:cubicBezTo>
                    <a:pt x="45244" y="-9206"/>
                    <a:pt x="105918" y="-4348"/>
                    <a:pt x="144018" y="6987"/>
                  </a:cubicBezTo>
                  <a:cubicBezTo>
                    <a:pt x="169069" y="58136"/>
                    <a:pt x="154781" y="109000"/>
                    <a:pt x="113729" y="122716"/>
                  </a:cubicBezTo>
                  <a:cubicBezTo>
                    <a:pt x="72676" y="136432"/>
                    <a:pt x="19717" y="102903"/>
                    <a:pt x="0" y="72328"/>
                  </a:cubicBezTo>
                  <a:close/>
                </a:path>
              </a:pathLst>
            </a:custGeom>
            <a:solidFill>
              <a:srgbClr val="FFFFFF"/>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29" name="Freeform: Shape 28">
              <a:extLst>
                <a:ext uri="{FF2B5EF4-FFF2-40B4-BE49-F238E27FC236}">
                  <a16:creationId xmlns:a16="http://schemas.microsoft.com/office/drawing/2014/main" id="{DF184826-3E71-4847-8774-440104E186D6}"/>
                </a:ext>
              </a:extLst>
            </p:cNvPr>
            <p:cNvSpPr/>
            <p:nvPr/>
          </p:nvSpPr>
          <p:spPr>
            <a:xfrm>
              <a:off x="7960070" y="3378869"/>
              <a:ext cx="230948" cy="250766"/>
            </a:xfrm>
            <a:custGeom>
              <a:avLst/>
              <a:gdLst>
                <a:gd name="connsiteX0" fmla="*/ 86455 w 230948"/>
                <a:gd name="connsiteY0" fmla="*/ 176498 h 250766"/>
                <a:gd name="connsiteX1" fmla="*/ 183324 w 230948"/>
                <a:gd name="connsiteY1" fmla="*/ 226028 h 250766"/>
                <a:gd name="connsiteX2" fmla="*/ 230949 w 230948"/>
                <a:gd name="connsiteY2" fmla="*/ 196025 h 250766"/>
                <a:gd name="connsiteX3" fmla="*/ 189325 w 230948"/>
                <a:gd name="connsiteY3" fmla="*/ 247555 h 250766"/>
                <a:gd name="connsiteX4" fmla="*/ 70929 w 230948"/>
                <a:gd name="connsiteY4" fmla="*/ 189357 h 250766"/>
                <a:gd name="connsiteX5" fmla="*/ 36544 w 230948"/>
                <a:gd name="connsiteY5" fmla="*/ 107633 h 250766"/>
                <a:gd name="connsiteX6" fmla="*/ 2063 w 230948"/>
                <a:gd name="connsiteY6" fmla="*/ 0 h 250766"/>
                <a:gd name="connsiteX7" fmla="*/ 45116 w 230948"/>
                <a:gd name="connsiteY7" fmla="*/ 88202 h 250766"/>
                <a:gd name="connsiteX8" fmla="*/ 86455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86455" y="176498"/>
                  </a:moveTo>
                  <a:cubicBezTo>
                    <a:pt x="99313" y="195548"/>
                    <a:pt x="116554" y="247555"/>
                    <a:pt x="183324" y="226028"/>
                  </a:cubicBezTo>
                  <a:cubicBezTo>
                    <a:pt x="201945" y="221247"/>
                    <a:pt x="218595" y="210760"/>
                    <a:pt x="230949" y="196025"/>
                  </a:cubicBezTo>
                  <a:cubicBezTo>
                    <a:pt x="228006" y="219723"/>
                    <a:pt x="211870" y="239697"/>
                    <a:pt x="189325" y="247555"/>
                  </a:cubicBezTo>
                  <a:cubicBezTo>
                    <a:pt x="144176" y="262604"/>
                    <a:pt x="86074" y="221647"/>
                    <a:pt x="70929" y="189357"/>
                  </a:cubicBezTo>
                  <a:cubicBezTo>
                    <a:pt x="55784" y="157067"/>
                    <a:pt x="60166" y="139922"/>
                    <a:pt x="36544" y="107633"/>
                  </a:cubicBezTo>
                  <a:cubicBezTo>
                    <a:pt x="12922" y="75343"/>
                    <a:pt x="-6509" y="43053"/>
                    <a:pt x="2063" y="0"/>
                  </a:cubicBezTo>
                  <a:cubicBezTo>
                    <a:pt x="2063" y="51626"/>
                    <a:pt x="21113" y="60198"/>
                    <a:pt x="45116" y="88202"/>
                  </a:cubicBezTo>
                  <a:cubicBezTo>
                    <a:pt x="69119" y="116205"/>
                    <a:pt x="73501" y="157067"/>
                    <a:pt x="86455" y="176498"/>
                  </a:cubicBezTo>
                  <a:close/>
                </a:path>
              </a:pathLst>
            </a:custGeom>
            <a:solidFill>
              <a:srgbClr val="FFFFFF"/>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30" name="Freeform: Shape 29">
              <a:extLst>
                <a:ext uri="{FF2B5EF4-FFF2-40B4-BE49-F238E27FC236}">
                  <a16:creationId xmlns:a16="http://schemas.microsoft.com/office/drawing/2014/main" id="{3218E9C3-FA68-45FF-A4A8-10E98B58A8A3}"/>
                </a:ext>
              </a:extLst>
            </p:cNvPr>
            <p:cNvSpPr/>
            <p:nvPr/>
          </p:nvSpPr>
          <p:spPr>
            <a:xfrm>
              <a:off x="7351009" y="2466301"/>
              <a:ext cx="830865" cy="947323"/>
            </a:xfrm>
            <a:custGeom>
              <a:avLst/>
              <a:gdLst>
                <a:gd name="connsiteX0" fmla="*/ 830866 w 830865"/>
                <a:gd name="connsiteY0" fmla="*/ 167714 h 947323"/>
                <a:gd name="connsiteX1" fmla="*/ 764191 w 830865"/>
                <a:gd name="connsiteY1" fmla="*/ 85894 h 947323"/>
                <a:gd name="connsiteX2" fmla="*/ 415385 w 830865"/>
                <a:gd name="connsiteY2" fmla="*/ 6360 h 947323"/>
                <a:gd name="connsiteX3" fmla="*/ 66675 w 830865"/>
                <a:gd name="connsiteY3" fmla="*/ 85894 h 947323"/>
                <a:gd name="connsiteX4" fmla="*/ 0 w 830865"/>
                <a:gd name="connsiteY4" fmla="*/ 167714 h 947323"/>
                <a:gd name="connsiteX5" fmla="*/ 84011 w 830865"/>
                <a:gd name="connsiteY5" fmla="*/ 906092 h 947323"/>
                <a:gd name="connsiteX6" fmla="*/ 142113 w 830865"/>
                <a:gd name="connsiteY6" fmla="*/ 946954 h 947323"/>
                <a:gd name="connsiteX7" fmla="*/ 227838 w 830865"/>
                <a:gd name="connsiteY7" fmla="*/ 916855 h 947323"/>
                <a:gd name="connsiteX8" fmla="*/ 251555 w 830865"/>
                <a:gd name="connsiteY8" fmla="*/ 324876 h 947323"/>
                <a:gd name="connsiteX9" fmla="*/ 365855 w 830865"/>
                <a:gd name="connsiteY9" fmla="*/ 253820 h 947323"/>
                <a:gd name="connsiteX10" fmla="*/ 389477 w 830865"/>
                <a:gd name="connsiteY10" fmla="*/ 250486 h 947323"/>
                <a:gd name="connsiteX11" fmla="*/ 389477 w 830865"/>
                <a:gd name="connsiteY11" fmla="*/ 251629 h 947323"/>
                <a:gd name="connsiteX12" fmla="*/ 441198 w 830865"/>
                <a:gd name="connsiteY12" fmla="*/ 251629 h 947323"/>
                <a:gd name="connsiteX13" fmla="*/ 441198 w 830865"/>
                <a:gd name="connsiteY13" fmla="*/ 250486 h 947323"/>
                <a:gd name="connsiteX14" fmla="*/ 464820 w 830865"/>
                <a:gd name="connsiteY14" fmla="*/ 253820 h 947323"/>
                <a:gd name="connsiteX15" fmla="*/ 579120 w 830865"/>
                <a:gd name="connsiteY15" fmla="*/ 324876 h 947323"/>
                <a:gd name="connsiteX16" fmla="*/ 602837 w 830865"/>
                <a:gd name="connsiteY16" fmla="*/ 916855 h 947323"/>
                <a:gd name="connsiteX17" fmla="*/ 688562 w 830865"/>
                <a:gd name="connsiteY17" fmla="*/ 946954 h 947323"/>
                <a:gd name="connsiteX18" fmla="*/ 746665 w 830865"/>
                <a:gd name="connsiteY18" fmla="*/ 906092 h 947323"/>
                <a:gd name="connsiteX19" fmla="*/ 830866 w 830865"/>
                <a:gd name="connsiteY19" fmla="*/ 167714 h 94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865" h="947323">
                  <a:moveTo>
                    <a:pt x="830866" y="167714"/>
                  </a:moveTo>
                  <a:cubicBezTo>
                    <a:pt x="830866" y="128947"/>
                    <a:pt x="764191" y="85894"/>
                    <a:pt x="764191" y="85894"/>
                  </a:cubicBezTo>
                  <a:cubicBezTo>
                    <a:pt x="663702" y="-16309"/>
                    <a:pt x="482346" y="-2784"/>
                    <a:pt x="415385" y="6360"/>
                  </a:cubicBezTo>
                  <a:cubicBezTo>
                    <a:pt x="348710" y="-3165"/>
                    <a:pt x="167164" y="-16309"/>
                    <a:pt x="66675" y="85894"/>
                  </a:cubicBezTo>
                  <a:cubicBezTo>
                    <a:pt x="66675" y="85894"/>
                    <a:pt x="0" y="128947"/>
                    <a:pt x="0" y="167714"/>
                  </a:cubicBezTo>
                  <a:cubicBezTo>
                    <a:pt x="0" y="206480"/>
                    <a:pt x="84011" y="906092"/>
                    <a:pt x="84011" y="906092"/>
                  </a:cubicBezTo>
                  <a:cubicBezTo>
                    <a:pt x="84011" y="906092"/>
                    <a:pt x="81820" y="942668"/>
                    <a:pt x="142113" y="946954"/>
                  </a:cubicBezTo>
                  <a:cubicBezTo>
                    <a:pt x="202406" y="951240"/>
                    <a:pt x="227838" y="916855"/>
                    <a:pt x="227838" y="916855"/>
                  </a:cubicBezTo>
                  <a:lnTo>
                    <a:pt x="251555" y="324876"/>
                  </a:lnTo>
                  <a:cubicBezTo>
                    <a:pt x="251555" y="324876"/>
                    <a:pt x="348425" y="255915"/>
                    <a:pt x="365855" y="253820"/>
                  </a:cubicBezTo>
                  <a:cubicBezTo>
                    <a:pt x="372142" y="252962"/>
                    <a:pt x="380333" y="251629"/>
                    <a:pt x="389477" y="250486"/>
                  </a:cubicBezTo>
                  <a:lnTo>
                    <a:pt x="389477" y="251629"/>
                  </a:lnTo>
                  <a:cubicBezTo>
                    <a:pt x="406537" y="248076"/>
                    <a:pt x="424139" y="248076"/>
                    <a:pt x="441198" y="251629"/>
                  </a:cubicBezTo>
                  <a:lnTo>
                    <a:pt x="441198" y="250486"/>
                  </a:lnTo>
                  <a:cubicBezTo>
                    <a:pt x="450723" y="251629"/>
                    <a:pt x="458438" y="252962"/>
                    <a:pt x="464820" y="253820"/>
                  </a:cubicBezTo>
                  <a:cubicBezTo>
                    <a:pt x="482060" y="255915"/>
                    <a:pt x="579120" y="324876"/>
                    <a:pt x="579120" y="324876"/>
                  </a:cubicBezTo>
                  <a:lnTo>
                    <a:pt x="602837" y="916855"/>
                  </a:lnTo>
                  <a:cubicBezTo>
                    <a:pt x="602837" y="916855"/>
                    <a:pt x="628650" y="951240"/>
                    <a:pt x="688562" y="946954"/>
                  </a:cubicBezTo>
                  <a:cubicBezTo>
                    <a:pt x="748475" y="942668"/>
                    <a:pt x="746665" y="906092"/>
                    <a:pt x="746665" y="906092"/>
                  </a:cubicBezTo>
                  <a:cubicBezTo>
                    <a:pt x="746665" y="906092"/>
                    <a:pt x="830866" y="206480"/>
                    <a:pt x="830866" y="167714"/>
                  </a:cubicBezTo>
                  <a:close/>
                </a:path>
              </a:pathLst>
            </a:custGeom>
            <a:solidFill>
              <a:srgbClr val="263238"/>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31" name="Freeform: Shape 30">
              <a:extLst>
                <a:ext uri="{FF2B5EF4-FFF2-40B4-BE49-F238E27FC236}">
                  <a16:creationId xmlns:a16="http://schemas.microsoft.com/office/drawing/2014/main" id="{492D1849-980C-49C4-AD30-F5799AF2EB10}"/>
                </a:ext>
              </a:extLst>
            </p:cNvPr>
            <p:cNvSpPr/>
            <p:nvPr/>
          </p:nvSpPr>
          <p:spPr>
            <a:xfrm>
              <a:off x="7928921" y="2595247"/>
              <a:ext cx="50642" cy="195929"/>
            </a:xfrm>
            <a:custGeom>
              <a:avLst/>
              <a:gdLst>
                <a:gd name="connsiteX0" fmla="*/ 1113 w 50642"/>
                <a:gd name="connsiteY0" fmla="*/ 195929 h 195929"/>
                <a:gd name="connsiteX1" fmla="*/ 50643 w 50642"/>
                <a:gd name="connsiteY1" fmla="*/ 0 h 195929"/>
              </a:gdLst>
              <a:ahLst/>
              <a:cxnLst>
                <a:cxn ang="0">
                  <a:pos x="connsiteX0" y="connsiteY0"/>
                </a:cxn>
                <a:cxn ang="0">
                  <a:pos x="connsiteX1" y="connsiteY1"/>
                </a:cxn>
              </a:cxnLst>
              <a:rect l="l" t="t" r="r" b="b"/>
              <a:pathLst>
                <a:path w="50642" h="195929">
                  <a:moveTo>
                    <a:pt x="1113" y="195929"/>
                  </a:moveTo>
                  <a:cubicBezTo>
                    <a:pt x="1113" y="195929"/>
                    <a:pt x="-11841" y="53816"/>
                    <a:pt x="50643" y="0"/>
                  </a:cubicBezTo>
                </a:path>
              </a:pathLst>
            </a:custGeom>
            <a:noFill/>
            <a:ln w="9525" cap="rnd">
              <a:solidFill>
                <a:srgbClr val="707070"/>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32" name="Freeform: Shape 31">
              <a:extLst>
                <a:ext uri="{FF2B5EF4-FFF2-40B4-BE49-F238E27FC236}">
                  <a16:creationId xmlns:a16="http://schemas.microsoft.com/office/drawing/2014/main" id="{DEFF8A71-7AF9-49BD-9A50-9F8E30318A64}"/>
                </a:ext>
              </a:extLst>
            </p:cNvPr>
            <p:cNvSpPr/>
            <p:nvPr/>
          </p:nvSpPr>
          <p:spPr>
            <a:xfrm>
              <a:off x="7561892" y="2569435"/>
              <a:ext cx="42576" cy="221741"/>
            </a:xfrm>
            <a:custGeom>
              <a:avLst/>
              <a:gdLst>
                <a:gd name="connsiteX0" fmla="*/ 40958 w 42576"/>
                <a:gd name="connsiteY0" fmla="*/ 221742 h 221741"/>
                <a:gd name="connsiteX1" fmla="*/ 34481 w 42576"/>
                <a:gd name="connsiteY1" fmla="*/ 60293 h 221741"/>
                <a:gd name="connsiteX2" fmla="*/ 0 w 42576"/>
                <a:gd name="connsiteY2" fmla="*/ 0 h 221741"/>
              </a:gdLst>
              <a:ahLst/>
              <a:cxnLst>
                <a:cxn ang="0">
                  <a:pos x="connsiteX0" y="connsiteY0"/>
                </a:cxn>
                <a:cxn ang="0">
                  <a:pos x="connsiteX1" y="connsiteY1"/>
                </a:cxn>
                <a:cxn ang="0">
                  <a:pos x="connsiteX2" y="connsiteY2"/>
                </a:cxn>
              </a:cxnLst>
              <a:rect l="l" t="t" r="r" b="b"/>
              <a:pathLst>
                <a:path w="42576" h="221741">
                  <a:moveTo>
                    <a:pt x="40958" y="221742"/>
                  </a:moveTo>
                  <a:cubicBezTo>
                    <a:pt x="40958" y="221742"/>
                    <a:pt x="47435" y="103346"/>
                    <a:pt x="34481" y="60293"/>
                  </a:cubicBezTo>
                  <a:cubicBezTo>
                    <a:pt x="21527" y="17240"/>
                    <a:pt x="0" y="0"/>
                    <a:pt x="0" y="0"/>
                  </a:cubicBezTo>
                </a:path>
              </a:pathLst>
            </a:custGeom>
            <a:noFill/>
            <a:ln w="9525" cap="rnd">
              <a:solidFill>
                <a:srgbClr val="707070"/>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33" name="Freeform: Shape 32">
              <a:extLst>
                <a:ext uri="{FF2B5EF4-FFF2-40B4-BE49-F238E27FC236}">
                  <a16:creationId xmlns:a16="http://schemas.microsoft.com/office/drawing/2014/main" id="{BE820177-2C29-48BF-B497-843CB3FD9FC0}"/>
                </a:ext>
              </a:extLst>
            </p:cNvPr>
            <p:cNvSpPr/>
            <p:nvPr/>
          </p:nvSpPr>
          <p:spPr>
            <a:xfrm>
              <a:off x="7682479" y="2509142"/>
              <a:ext cx="81819" cy="146399"/>
            </a:xfrm>
            <a:custGeom>
              <a:avLst/>
              <a:gdLst>
                <a:gd name="connsiteX0" fmla="*/ 0 w 81819"/>
                <a:gd name="connsiteY0" fmla="*/ 0 h 146399"/>
                <a:gd name="connsiteX1" fmla="*/ 81820 w 81819"/>
                <a:gd name="connsiteY1" fmla="*/ 146399 h 146399"/>
              </a:gdLst>
              <a:ahLst/>
              <a:cxnLst>
                <a:cxn ang="0">
                  <a:pos x="connsiteX0" y="connsiteY0"/>
                </a:cxn>
                <a:cxn ang="0">
                  <a:pos x="connsiteX1" y="connsiteY1"/>
                </a:cxn>
              </a:cxnLst>
              <a:rect l="l" t="t" r="r" b="b"/>
              <a:pathLst>
                <a:path w="81819" h="146399">
                  <a:moveTo>
                    <a:pt x="0" y="0"/>
                  </a:moveTo>
                  <a:cubicBezTo>
                    <a:pt x="0" y="0"/>
                    <a:pt x="68866" y="79629"/>
                    <a:pt x="81820" y="146399"/>
                  </a:cubicBezTo>
                </a:path>
              </a:pathLst>
            </a:custGeom>
            <a:noFill/>
            <a:ln w="9525" cap="rnd">
              <a:solidFill>
                <a:srgbClr val="707070"/>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34" name="Freeform: Shape 33">
              <a:extLst>
                <a:ext uri="{FF2B5EF4-FFF2-40B4-BE49-F238E27FC236}">
                  <a16:creationId xmlns:a16="http://schemas.microsoft.com/office/drawing/2014/main" id="{E0E6D7AD-D17F-48EC-8F0A-3EE6154C8D7B}"/>
                </a:ext>
              </a:extLst>
            </p:cNvPr>
            <p:cNvSpPr/>
            <p:nvPr/>
          </p:nvSpPr>
          <p:spPr>
            <a:xfrm>
              <a:off x="7790112" y="2513714"/>
              <a:ext cx="43052" cy="75342"/>
            </a:xfrm>
            <a:custGeom>
              <a:avLst/>
              <a:gdLst>
                <a:gd name="connsiteX0" fmla="*/ 43053 w 43052"/>
                <a:gd name="connsiteY0" fmla="*/ 0 h 75342"/>
                <a:gd name="connsiteX1" fmla="*/ 0 w 43052"/>
                <a:gd name="connsiteY1" fmla="*/ 75343 h 75342"/>
              </a:gdLst>
              <a:ahLst/>
              <a:cxnLst>
                <a:cxn ang="0">
                  <a:pos x="connsiteX0" y="connsiteY0"/>
                </a:cxn>
                <a:cxn ang="0">
                  <a:pos x="connsiteX1" y="connsiteY1"/>
                </a:cxn>
              </a:cxnLst>
              <a:rect l="l" t="t" r="r" b="b"/>
              <a:pathLst>
                <a:path w="43052" h="75342">
                  <a:moveTo>
                    <a:pt x="43053" y="0"/>
                  </a:moveTo>
                  <a:cubicBezTo>
                    <a:pt x="43053" y="0"/>
                    <a:pt x="4286" y="43053"/>
                    <a:pt x="0" y="75343"/>
                  </a:cubicBezTo>
                </a:path>
              </a:pathLst>
            </a:custGeom>
            <a:noFill/>
            <a:ln w="9525" cap="rnd">
              <a:solidFill>
                <a:srgbClr val="707070"/>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35" name="Freeform: Shape 34">
              <a:extLst>
                <a:ext uri="{FF2B5EF4-FFF2-40B4-BE49-F238E27FC236}">
                  <a16:creationId xmlns:a16="http://schemas.microsoft.com/office/drawing/2014/main" id="{D2F2DDB3-6A0C-4587-A2DF-CE3D54095EC1}"/>
                </a:ext>
              </a:extLst>
            </p:cNvPr>
            <p:cNvSpPr/>
            <p:nvPr/>
          </p:nvSpPr>
          <p:spPr>
            <a:xfrm>
              <a:off x="7557606" y="1674360"/>
              <a:ext cx="392666" cy="834495"/>
            </a:xfrm>
            <a:custGeom>
              <a:avLst/>
              <a:gdLst>
                <a:gd name="connsiteX0" fmla="*/ 178689 w 392666"/>
                <a:gd name="connsiteY0" fmla="*/ 1725 h 834495"/>
                <a:gd name="connsiteX1" fmla="*/ 94774 w 392666"/>
                <a:gd name="connsiteY1" fmla="*/ 14584 h 834495"/>
                <a:gd name="connsiteX2" fmla="*/ 0 w 392666"/>
                <a:gd name="connsiteY2" fmla="*/ 115453 h 834495"/>
                <a:gd name="connsiteX3" fmla="*/ 38767 w 392666"/>
                <a:gd name="connsiteY3" fmla="*/ 800015 h 834495"/>
                <a:gd name="connsiteX4" fmla="*/ 202406 w 392666"/>
                <a:gd name="connsiteY4" fmla="*/ 834496 h 834495"/>
                <a:gd name="connsiteX5" fmla="*/ 383381 w 392666"/>
                <a:gd name="connsiteY5" fmla="*/ 791443 h 834495"/>
                <a:gd name="connsiteX6" fmla="*/ 385572 w 392666"/>
                <a:gd name="connsiteY6" fmla="*/ 42301 h 834495"/>
                <a:gd name="connsiteX7" fmla="*/ 178689 w 392666"/>
                <a:gd name="connsiteY7" fmla="*/ 1725 h 8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66" h="834495">
                  <a:moveTo>
                    <a:pt x="178689" y="1725"/>
                  </a:moveTo>
                  <a:cubicBezTo>
                    <a:pt x="178689" y="1725"/>
                    <a:pt x="116300" y="-6943"/>
                    <a:pt x="94774" y="14584"/>
                  </a:cubicBezTo>
                  <a:cubicBezTo>
                    <a:pt x="73247" y="36110"/>
                    <a:pt x="0" y="115453"/>
                    <a:pt x="0" y="115453"/>
                  </a:cubicBezTo>
                  <a:lnTo>
                    <a:pt x="38767" y="800015"/>
                  </a:lnTo>
                  <a:cubicBezTo>
                    <a:pt x="38767" y="800015"/>
                    <a:pt x="127063" y="834496"/>
                    <a:pt x="202406" y="834496"/>
                  </a:cubicBezTo>
                  <a:cubicBezTo>
                    <a:pt x="277749" y="834496"/>
                    <a:pt x="363855" y="806492"/>
                    <a:pt x="383381" y="791443"/>
                  </a:cubicBezTo>
                  <a:cubicBezTo>
                    <a:pt x="402907" y="776393"/>
                    <a:pt x="385572" y="42301"/>
                    <a:pt x="385572" y="42301"/>
                  </a:cubicBezTo>
                  <a:cubicBezTo>
                    <a:pt x="385572" y="42301"/>
                    <a:pt x="225647" y="-4752"/>
                    <a:pt x="178689" y="1725"/>
                  </a:cubicBezTo>
                  <a:close/>
                </a:path>
              </a:pathLst>
            </a:custGeom>
            <a:solidFill>
              <a:srgbClr val="E9F3E5"/>
            </a:solidFill>
            <a:ln w="9525" cap="rnd">
              <a:solidFill>
                <a:srgbClr val="DFF7E5"/>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36" name="Freeform: Shape 35">
              <a:extLst>
                <a:ext uri="{FF2B5EF4-FFF2-40B4-BE49-F238E27FC236}">
                  <a16:creationId xmlns:a16="http://schemas.microsoft.com/office/drawing/2014/main" id="{0B39B8F2-4A82-455C-8352-49B40E47A78C}"/>
                </a:ext>
              </a:extLst>
            </p:cNvPr>
            <p:cNvSpPr/>
            <p:nvPr/>
          </p:nvSpPr>
          <p:spPr>
            <a:xfrm>
              <a:off x="7816305" y="1429088"/>
              <a:ext cx="587805" cy="1120915"/>
            </a:xfrm>
            <a:custGeom>
              <a:avLst/>
              <a:gdLst>
                <a:gd name="connsiteX0" fmla="*/ 34099 w 587805"/>
                <a:gd name="connsiteY0" fmla="*/ 262046 h 1120915"/>
                <a:gd name="connsiteX1" fmla="*/ 133064 w 587805"/>
                <a:gd name="connsiteY1" fmla="*/ 253378 h 1120915"/>
                <a:gd name="connsiteX2" fmla="*/ 218789 w 587805"/>
                <a:gd name="connsiteY2" fmla="*/ 255569 h 1120915"/>
                <a:gd name="connsiteX3" fmla="*/ 326422 w 587805"/>
                <a:gd name="connsiteY3" fmla="*/ 152223 h 1120915"/>
                <a:gd name="connsiteX4" fmla="*/ 109823 w 587805"/>
                <a:gd name="connsiteY4" fmla="*/ 102693 h 1120915"/>
                <a:gd name="connsiteX5" fmla="*/ 127063 w 587805"/>
                <a:gd name="connsiteY5" fmla="*/ 3728 h 1120915"/>
                <a:gd name="connsiteX6" fmla="*/ 365951 w 587805"/>
                <a:gd name="connsiteY6" fmla="*/ 8014 h 1120915"/>
                <a:gd name="connsiteX7" fmla="*/ 576929 w 587805"/>
                <a:gd name="connsiteY7" fmla="*/ 61831 h 1120915"/>
                <a:gd name="connsiteX8" fmla="*/ 585502 w 587805"/>
                <a:gd name="connsiteY8" fmla="*/ 102693 h 1120915"/>
                <a:gd name="connsiteX9" fmla="*/ 316039 w 587805"/>
                <a:gd name="connsiteY9" fmla="*/ 401968 h 1120915"/>
                <a:gd name="connsiteX10" fmla="*/ 204121 w 587805"/>
                <a:gd name="connsiteY10" fmla="*/ 524650 h 1120915"/>
                <a:gd name="connsiteX11" fmla="*/ 176498 w 587805"/>
                <a:gd name="connsiteY11" fmla="*/ 1004710 h 1120915"/>
                <a:gd name="connsiteX12" fmla="*/ 260509 w 587805"/>
                <a:gd name="connsiteY12" fmla="*/ 1056336 h 1120915"/>
                <a:gd name="connsiteX13" fmla="*/ 288512 w 587805"/>
                <a:gd name="connsiteY13" fmla="*/ 1120915 h 1120915"/>
                <a:gd name="connsiteX14" fmla="*/ 122682 w 587805"/>
                <a:gd name="connsiteY14" fmla="*/ 1062813 h 1120915"/>
                <a:gd name="connsiteX15" fmla="*/ 60293 w 587805"/>
                <a:gd name="connsiteY15" fmla="*/ 1043763 h 1120915"/>
                <a:gd name="connsiteX16" fmla="*/ 0 w 587805"/>
                <a:gd name="connsiteY16" fmla="*/ 456070 h 1120915"/>
                <a:gd name="connsiteX17" fmla="*/ 2191 w 587805"/>
                <a:gd name="connsiteY17" fmla="*/ 273095 h 1120915"/>
                <a:gd name="connsiteX18" fmla="*/ 34099 w 587805"/>
                <a:gd name="connsiteY18" fmla="*/ 262046 h 112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05" h="1120915">
                  <a:moveTo>
                    <a:pt x="34099" y="262046"/>
                  </a:moveTo>
                  <a:cubicBezTo>
                    <a:pt x="66875" y="257070"/>
                    <a:pt x="99927" y="254175"/>
                    <a:pt x="133064" y="253378"/>
                  </a:cubicBezTo>
                  <a:cubicBezTo>
                    <a:pt x="176117" y="253378"/>
                    <a:pt x="218789" y="255569"/>
                    <a:pt x="218789" y="255569"/>
                  </a:cubicBezTo>
                  <a:lnTo>
                    <a:pt x="326422" y="152223"/>
                  </a:lnTo>
                  <a:lnTo>
                    <a:pt x="109823" y="102693"/>
                  </a:lnTo>
                  <a:lnTo>
                    <a:pt x="127063" y="3728"/>
                  </a:lnTo>
                  <a:cubicBezTo>
                    <a:pt x="127063" y="3728"/>
                    <a:pt x="286321" y="-7035"/>
                    <a:pt x="365951" y="8014"/>
                  </a:cubicBezTo>
                  <a:cubicBezTo>
                    <a:pt x="445580" y="23064"/>
                    <a:pt x="570452" y="61831"/>
                    <a:pt x="576929" y="61831"/>
                  </a:cubicBezTo>
                  <a:cubicBezTo>
                    <a:pt x="583406" y="61831"/>
                    <a:pt x="591979" y="85548"/>
                    <a:pt x="585502" y="102693"/>
                  </a:cubicBezTo>
                  <a:cubicBezTo>
                    <a:pt x="579025" y="119838"/>
                    <a:pt x="376523" y="343866"/>
                    <a:pt x="316039" y="401968"/>
                  </a:cubicBezTo>
                  <a:cubicBezTo>
                    <a:pt x="276473" y="440745"/>
                    <a:pt x="239106" y="481702"/>
                    <a:pt x="204121" y="524650"/>
                  </a:cubicBezTo>
                  <a:lnTo>
                    <a:pt x="176498" y="1004710"/>
                  </a:lnTo>
                  <a:cubicBezTo>
                    <a:pt x="176498" y="1004710"/>
                    <a:pt x="247555" y="1043477"/>
                    <a:pt x="260509" y="1056336"/>
                  </a:cubicBezTo>
                  <a:cubicBezTo>
                    <a:pt x="273463" y="1069195"/>
                    <a:pt x="288512" y="1120915"/>
                    <a:pt x="288512" y="1120915"/>
                  </a:cubicBezTo>
                  <a:cubicBezTo>
                    <a:pt x="288512" y="1120915"/>
                    <a:pt x="157163" y="1067099"/>
                    <a:pt x="122682" y="1062813"/>
                  </a:cubicBezTo>
                  <a:cubicBezTo>
                    <a:pt x="88202" y="1058527"/>
                    <a:pt x="66770" y="1056336"/>
                    <a:pt x="60293" y="1043763"/>
                  </a:cubicBezTo>
                  <a:cubicBezTo>
                    <a:pt x="53816" y="1031190"/>
                    <a:pt x="0" y="456070"/>
                    <a:pt x="0" y="456070"/>
                  </a:cubicBezTo>
                  <a:lnTo>
                    <a:pt x="2191" y="273095"/>
                  </a:lnTo>
                  <a:cubicBezTo>
                    <a:pt x="2191" y="273095"/>
                    <a:pt x="1810" y="262046"/>
                    <a:pt x="34099" y="262046"/>
                  </a:cubicBezTo>
                  <a:close/>
                </a:path>
              </a:pathLst>
            </a:custGeom>
            <a:solidFill>
              <a:srgbClr val="7D7D7D"/>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37" name="Freeform: Shape 36">
              <a:extLst>
                <a:ext uri="{FF2B5EF4-FFF2-40B4-BE49-F238E27FC236}">
                  <a16:creationId xmlns:a16="http://schemas.microsoft.com/office/drawing/2014/main" id="{BAE29E4D-DAF3-4D93-A7F1-893E7A152B1B}"/>
                </a:ext>
              </a:extLst>
            </p:cNvPr>
            <p:cNvSpPr/>
            <p:nvPr/>
          </p:nvSpPr>
          <p:spPr>
            <a:xfrm>
              <a:off x="7863263" y="1986028"/>
              <a:ext cx="124872" cy="73152"/>
            </a:xfrm>
            <a:custGeom>
              <a:avLst/>
              <a:gdLst>
                <a:gd name="connsiteX0" fmla="*/ 116300 w 124872"/>
                <a:gd name="connsiteY0" fmla="*/ 0 h 73152"/>
                <a:gd name="connsiteX1" fmla="*/ 0 w 124872"/>
                <a:gd name="connsiteY1" fmla="*/ 15050 h 73152"/>
                <a:gd name="connsiteX2" fmla="*/ 10763 w 124872"/>
                <a:gd name="connsiteY2" fmla="*/ 58102 h 73152"/>
                <a:gd name="connsiteX3" fmla="*/ 68961 w 124872"/>
                <a:gd name="connsiteY3" fmla="*/ 73152 h 73152"/>
                <a:gd name="connsiteX4" fmla="*/ 124873 w 124872"/>
                <a:gd name="connsiteY4" fmla="*/ 47339 h 73152"/>
                <a:gd name="connsiteX5" fmla="*/ 116300 w 124872"/>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73152">
                  <a:moveTo>
                    <a:pt x="116300" y="0"/>
                  </a:moveTo>
                  <a:lnTo>
                    <a:pt x="0" y="15050"/>
                  </a:lnTo>
                  <a:lnTo>
                    <a:pt x="10763" y="58102"/>
                  </a:lnTo>
                  <a:lnTo>
                    <a:pt x="68961" y="73152"/>
                  </a:lnTo>
                  <a:lnTo>
                    <a:pt x="124873" y="47339"/>
                  </a:lnTo>
                  <a:lnTo>
                    <a:pt x="116300" y="0"/>
                  </a:lnTo>
                  <a:close/>
                </a:path>
              </a:pathLst>
            </a:custGeom>
            <a:no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38" name="Freeform: Shape 37">
              <a:extLst>
                <a:ext uri="{FF2B5EF4-FFF2-40B4-BE49-F238E27FC236}">
                  <a16:creationId xmlns:a16="http://schemas.microsoft.com/office/drawing/2014/main" id="{30C60FE4-AB22-42C2-B008-C263AF326977}"/>
                </a:ext>
              </a:extLst>
            </p:cNvPr>
            <p:cNvSpPr/>
            <p:nvPr/>
          </p:nvSpPr>
          <p:spPr>
            <a:xfrm>
              <a:off x="8020426" y="1727711"/>
              <a:ext cx="66770" cy="226028"/>
            </a:xfrm>
            <a:custGeom>
              <a:avLst/>
              <a:gdLst>
                <a:gd name="connsiteX0" fmla="*/ 25813 w 66770"/>
                <a:gd name="connsiteY0" fmla="*/ 0 h 226028"/>
                <a:gd name="connsiteX1" fmla="*/ 0 w 66770"/>
                <a:gd name="connsiteY1" fmla="*/ 226028 h 226028"/>
                <a:gd name="connsiteX2" fmla="*/ 66770 w 66770"/>
                <a:gd name="connsiteY2" fmla="*/ 34480 h 226028"/>
              </a:gdLst>
              <a:ahLst/>
              <a:cxnLst>
                <a:cxn ang="0">
                  <a:pos x="connsiteX0" y="connsiteY0"/>
                </a:cxn>
                <a:cxn ang="0">
                  <a:pos x="connsiteX1" y="connsiteY1"/>
                </a:cxn>
                <a:cxn ang="0">
                  <a:pos x="connsiteX2" y="connsiteY2"/>
                </a:cxn>
              </a:cxnLst>
              <a:rect l="l" t="t" r="r" b="b"/>
              <a:pathLst>
                <a:path w="66770" h="226028">
                  <a:moveTo>
                    <a:pt x="25813" y="0"/>
                  </a:moveTo>
                  <a:lnTo>
                    <a:pt x="0" y="226028"/>
                  </a:lnTo>
                  <a:lnTo>
                    <a:pt x="66770" y="34480"/>
                  </a:lnTo>
                </a:path>
              </a:pathLst>
            </a:custGeom>
            <a:no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39" name="Freeform: Shape 38">
              <a:extLst>
                <a:ext uri="{FF2B5EF4-FFF2-40B4-BE49-F238E27FC236}">
                  <a16:creationId xmlns:a16="http://schemas.microsoft.com/office/drawing/2014/main" id="{A9FD8F74-F2F5-4E64-8D14-D5B1AF1E54C0}"/>
                </a:ext>
              </a:extLst>
            </p:cNvPr>
            <p:cNvSpPr/>
            <p:nvPr/>
          </p:nvSpPr>
          <p:spPr>
            <a:xfrm>
              <a:off x="8143108" y="1559785"/>
              <a:ext cx="135635" cy="23248"/>
            </a:xfrm>
            <a:custGeom>
              <a:avLst/>
              <a:gdLst>
                <a:gd name="connsiteX0" fmla="*/ 0 w 135635"/>
                <a:gd name="connsiteY0" fmla="*/ 21527 h 23248"/>
                <a:gd name="connsiteX1" fmla="*/ 135636 w 135635"/>
                <a:gd name="connsiteY1" fmla="*/ 0 h 23248"/>
              </a:gdLst>
              <a:ahLst/>
              <a:cxnLst>
                <a:cxn ang="0">
                  <a:pos x="connsiteX0" y="connsiteY0"/>
                </a:cxn>
                <a:cxn ang="0">
                  <a:pos x="connsiteX1" y="connsiteY1"/>
                </a:cxn>
              </a:cxnLst>
              <a:rect l="l" t="t" r="r" b="b"/>
              <a:pathLst>
                <a:path w="135635" h="23248">
                  <a:moveTo>
                    <a:pt x="0" y="21527"/>
                  </a:moveTo>
                  <a:cubicBezTo>
                    <a:pt x="0" y="21527"/>
                    <a:pt x="53816" y="32290"/>
                    <a:pt x="135636" y="0"/>
                  </a:cubicBezTo>
                </a:path>
              </a:pathLst>
            </a:custGeom>
            <a:no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40" name="Freeform: Shape 39">
              <a:extLst>
                <a:ext uri="{FF2B5EF4-FFF2-40B4-BE49-F238E27FC236}">
                  <a16:creationId xmlns:a16="http://schemas.microsoft.com/office/drawing/2014/main" id="{D2CA1DB9-F03C-4C48-9CF2-9FCFE3EB430B}"/>
                </a:ext>
              </a:extLst>
            </p:cNvPr>
            <p:cNvSpPr/>
            <p:nvPr/>
          </p:nvSpPr>
          <p:spPr>
            <a:xfrm>
              <a:off x="8199115" y="1587788"/>
              <a:ext cx="105441" cy="8760"/>
            </a:xfrm>
            <a:custGeom>
              <a:avLst/>
              <a:gdLst>
                <a:gd name="connsiteX0" fmla="*/ 0 w 105441"/>
                <a:gd name="connsiteY0" fmla="*/ 8573 h 8760"/>
                <a:gd name="connsiteX1" fmla="*/ 105442 w 105441"/>
                <a:gd name="connsiteY1" fmla="*/ 0 h 8760"/>
              </a:gdLst>
              <a:ahLst/>
              <a:cxnLst>
                <a:cxn ang="0">
                  <a:pos x="connsiteX0" y="connsiteY0"/>
                </a:cxn>
                <a:cxn ang="0">
                  <a:pos x="connsiteX1" y="connsiteY1"/>
                </a:cxn>
              </a:cxnLst>
              <a:rect l="l" t="t" r="r" b="b"/>
              <a:pathLst>
                <a:path w="105441" h="8760">
                  <a:moveTo>
                    <a:pt x="0" y="8573"/>
                  </a:moveTo>
                  <a:cubicBezTo>
                    <a:pt x="35357" y="9556"/>
                    <a:pt x="70714" y="6682"/>
                    <a:pt x="105442" y="0"/>
                  </a:cubicBezTo>
                </a:path>
              </a:pathLst>
            </a:custGeom>
            <a:no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41" name="Freeform: Shape 40">
              <a:extLst>
                <a:ext uri="{FF2B5EF4-FFF2-40B4-BE49-F238E27FC236}">
                  <a16:creationId xmlns:a16="http://schemas.microsoft.com/office/drawing/2014/main" id="{2B550A7A-0AE8-4F36-8EC7-050B987171DE}"/>
                </a:ext>
              </a:extLst>
            </p:cNvPr>
            <p:cNvSpPr/>
            <p:nvPr/>
          </p:nvSpPr>
          <p:spPr>
            <a:xfrm>
              <a:off x="7663143" y="1673894"/>
              <a:ext cx="154971" cy="198035"/>
            </a:xfrm>
            <a:custGeom>
              <a:avLst/>
              <a:gdLst>
                <a:gd name="connsiteX0" fmla="*/ 0 w 154971"/>
                <a:gd name="connsiteY0" fmla="*/ 0 h 198035"/>
                <a:gd name="connsiteX1" fmla="*/ 10763 w 154971"/>
                <a:gd name="connsiteY1" fmla="*/ 157163 h 198035"/>
                <a:gd name="connsiteX2" fmla="*/ 94679 w 154971"/>
                <a:gd name="connsiteY2" fmla="*/ 198025 h 198035"/>
                <a:gd name="connsiteX3" fmla="*/ 154972 w 154971"/>
                <a:gd name="connsiteY3" fmla="*/ 157163 h 198035"/>
                <a:gd name="connsiteX4" fmla="*/ 154972 w 154971"/>
                <a:gd name="connsiteY4" fmla="*/ 28003 h 19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1" h="198035">
                  <a:moveTo>
                    <a:pt x="0" y="0"/>
                  </a:moveTo>
                  <a:lnTo>
                    <a:pt x="10763" y="157163"/>
                  </a:lnTo>
                  <a:cubicBezTo>
                    <a:pt x="30661" y="183337"/>
                    <a:pt x="61808" y="198501"/>
                    <a:pt x="94679" y="198025"/>
                  </a:cubicBezTo>
                  <a:cubicBezTo>
                    <a:pt x="148495" y="195929"/>
                    <a:pt x="154972" y="157163"/>
                    <a:pt x="154972" y="157163"/>
                  </a:cubicBezTo>
                  <a:lnTo>
                    <a:pt x="154972" y="28003"/>
                  </a:lnTo>
                  <a:close/>
                </a:path>
              </a:pathLst>
            </a:custGeom>
            <a:solidFill>
              <a:srgbClr val="FFFFFF"/>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42" name="Freeform: Shape 41">
              <a:extLst>
                <a:ext uri="{FF2B5EF4-FFF2-40B4-BE49-F238E27FC236}">
                  <a16:creationId xmlns:a16="http://schemas.microsoft.com/office/drawing/2014/main" id="{A160212B-3C06-488C-9605-BE22131C4E76}"/>
                </a:ext>
              </a:extLst>
            </p:cNvPr>
            <p:cNvSpPr/>
            <p:nvPr/>
          </p:nvSpPr>
          <p:spPr>
            <a:xfrm>
              <a:off x="7815924" y="1668519"/>
              <a:ext cx="111690" cy="216544"/>
            </a:xfrm>
            <a:custGeom>
              <a:avLst/>
              <a:gdLst>
                <a:gd name="connsiteX0" fmla="*/ 4286 w 111690"/>
                <a:gd name="connsiteY0" fmla="*/ 87195 h 216544"/>
                <a:gd name="connsiteX1" fmla="*/ 0 w 111690"/>
                <a:gd name="connsiteY1" fmla="*/ 216544 h 216544"/>
                <a:gd name="connsiteX2" fmla="*/ 45244 w 111690"/>
                <a:gd name="connsiteY2" fmla="*/ 145488 h 216544"/>
                <a:gd name="connsiteX3" fmla="*/ 107633 w 111690"/>
                <a:gd name="connsiteY3" fmla="*/ 205781 h 216544"/>
                <a:gd name="connsiteX4" fmla="*/ 94774 w 111690"/>
                <a:gd name="connsiteY4" fmla="*/ 154155 h 216544"/>
                <a:gd name="connsiteX5" fmla="*/ 49530 w 111690"/>
                <a:gd name="connsiteY5" fmla="*/ 22806 h 216544"/>
                <a:gd name="connsiteX6" fmla="*/ 1905 w 111690"/>
                <a:gd name="connsiteY6" fmla="*/ 5565 h 216544"/>
                <a:gd name="connsiteX7" fmla="*/ 1905 w 111690"/>
                <a:gd name="connsiteY7" fmla="*/ 33569 h 21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90" h="216544">
                  <a:moveTo>
                    <a:pt x="4286" y="87195"/>
                  </a:moveTo>
                  <a:lnTo>
                    <a:pt x="0" y="216544"/>
                  </a:lnTo>
                  <a:lnTo>
                    <a:pt x="45244" y="145488"/>
                  </a:lnTo>
                  <a:cubicBezTo>
                    <a:pt x="45244" y="145488"/>
                    <a:pt x="94774" y="207876"/>
                    <a:pt x="107633" y="205781"/>
                  </a:cubicBezTo>
                  <a:cubicBezTo>
                    <a:pt x="120491" y="203685"/>
                    <a:pt x="99060" y="177777"/>
                    <a:pt x="94774" y="154155"/>
                  </a:cubicBezTo>
                  <a:cubicBezTo>
                    <a:pt x="90488" y="130533"/>
                    <a:pt x="53816" y="46428"/>
                    <a:pt x="49530" y="22806"/>
                  </a:cubicBezTo>
                  <a:cubicBezTo>
                    <a:pt x="45244" y="-816"/>
                    <a:pt x="4286" y="-5198"/>
                    <a:pt x="1905" y="5565"/>
                  </a:cubicBezTo>
                  <a:cubicBezTo>
                    <a:pt x="714" y="14862"/>
                    <a:pt x="714" y="24272"/>
                    <a:pt x="1905" y="33569"/>
                  </a:cubicBezTo>
                  <a:close/>
                </a:path>
              </a:pathLst>
            </a:custGeom>
            <a:solidFill>
              <a:srgbClr val="7D7D7D"/>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43" name="Freeform: Shape 42">
              <a:extLst>
                <a:ext uri="{FF2B5EF4-FFF2-40B4-BE49-F238E27FC236}">
                  <a16:creationId xmlns:a16="http://schemas.microsoft.com/office/drawing/2014/main" id="{FB0DEE67-C361-4B6C-B1EB-42A3F1F6A540}"/>
                </a:ext>
              </a:extLst>
            </p:cNvPr>
            <p:cNvSpPr/>
            <p:nvPr/>
          </p:nvSpPr>
          <p:spPr>
            <a:xfrm>
              <a:off x="7378423" y="1684396"/>
              <a:ext cx="294977" cy="868179"/>
            </a:xfrm>
            <a:custGeom>
              <a:avLst/>
              <a:gdLst>
                <a:gd name="connsiteX0" fmla="*/ 293293 w 294977"/>
                <a:gd name="connsiteY0" fmla="*/ 187523 h 868179"/>
                <a:gd name="connsiteX1" fmla="*/ 280339 w 294977"/>
                <a:gd name="connsiteY1" fmla="*/ 797123 h 868179"/>
                <a:gd name="connsiteX2" fmla="*/ 118414 w 294977"/>
                <a:gd name="connsiteY2" fmla="*/ 831603 h 868179"/>
                <a:gd name="connsiteX3" fmla="*/ 38785 w 294977"/>
                <a:gd name="connsiteY3" fmla="*/ 868179 h 868179"/>
                <a:gd name="connsiteX4" fmla="*/ 94792 w 294977"/>
                <a:gd name="connsiteY4" fmla="*/ 777787 h 868179"/>
                <a:gd name="connsiteX5" fmla="*/ 161467 w 294977"/>
                <a:gd name="connsiteY5" fmla="*/ 732543 h 868179"/>
                <a:gd name="connsiteX6" fmla="*/ 105555 w 294977"/>
                <a:gd name="connsiteY6" fmla="*/ 444126 h 868179"/>
                <a:gd name="connsiteX7" fmla="*/ 18 w 294977"/>
                <a:gd name="connsiteY7" fmla="*/ 155614 h 868179"/>
                <a:gd name="connsiteX8" fmla="*/ 236810 w 294977"/>
                <a:gd name="connsiteY8" fmla="*/ 9215 h 868179"/>
                <a:gd name="connsiteX9" fmla="*/ 288530 w 294977"/>
                <a:gd name="connsiteY9" fmla="*/ 7119 h 8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77" h="868179">
                  <a:moveTo>
                    <a:pt x="293293" y="187523"/>
                  </a:moveTo>
                  <a:cubicBezTo>
                    <a:pt x="293293" y="187523"/>
                    <a:pt x="301865" y="790265"/>
                    <a:pt x="280339" y="797123"/>
                  </a:cubicBezTo>
                  <a:cubicBezTo>
                    <a:pt x="258812" y="803981"/>
                    <a:pt x="172706" y="805791"/>
                    <a:pt x="118414" y="831603"/>
                  </a:cubicBezTo>
                  <a:cubicBezTo>
                    <a:pt x="64121" y="857416"/>
                    <a:pt x="38785" y="868179"/>
                    <a:pt x="38785" y="868179"/>
                  </a:cubicBezTo>
                  <a:cubicBezTo>
                    <a:pt x="38785" y="868179"/>
                    <a:pt x="64598" y="805791"/>
                    <a:pt x="94792" y="777787"/>
                  </a:cubicBezTo>
                  <a:cubicBezTo>
                    <a:pt x="114861" y="759747"/>
                    <a:pt x="137292" y="744526"/>
                    <a:pt x="161467" y="732543"/>
                  </a:cubicBezTo>
                  <a:lnTo>
                    <a:pt x="105555" y="444126"/>
                  </a:lnTo>
                  <a:cubicBezTo>
                    <a:pt x="105555" y="444126"/>
                    <a:pt x="2209" y="170664"/>
                    <a:pt x="18" y="155614"/>
                  </a:cubicBezTo>
                  <a:cubicBezTo>
                    <a:pt x="-2173" y="140565"/>
                    <a:pt x="195947" y="28646"/>
                    <a:pt x="236810" y="9215"/>
                  </a:cubicBezTo>
                  <a:cubicBezTo>
                    <a:pt x="277672" y="-10216"/>
                    <a:pt x="288530" y="7119"/>
                    <a:pt x="288530" y="7119"/>
                  </a:cubicBezTo>
                  <a:close/>
                </a:path>
              </a:pathLst>
            </a:custGeom>
            <a:solidFill>
              <a:srgbClr val="7D7D7D"/>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44" name="Freeform: Shape 43">
              <a:extLst>
                <a:ext uri="{FF2B5EF4-FFF2-40B4-BE49-F238E27FC236}">
                  <a16:creationId xmlns:a16="http://schemas.microsoft.com/office/drawing/2014/main" id="{1F9776B2-B919-46A1-A735-3D82AB44DE68}"/>
                </a:ext>
              </a:extLst>
            </p:cNvPr>
            <p:cNvSpPr/>
            <p:nvPr/>
          </p:nvSpPr>
          <p:spPr>
            <a:xfrm>
              <a:off x="7560279" y="1655373"/>
              <a:ext cx="111436" cy="216546"/>
            </a:xfrm>
            <a:custGeom>
              <a:avLst/>
              <a:gdLst>
                <a:gd name="connsiteX0" fmla="*/ 57620 w 111436"/>
                <a:gd name="connsiteY0" fmla="*/ 7758 h 216546"/>
                <a:gd name="connsiteX1" fmla="*/ 1613 w 111436"/>
                <a:gd name="connsiteY1" fmla="*/ 192924 h 216546"/>
                <a:gd name="connsiteX2" fmla="*/ 16758 w 111436"/>
                <a:gd name="connsiteY2" fmla="*/ 199306 h 216546"/>
                <a:gd name="connsiteX3" fmla="*/ 70574 w 111436"/>
                <a:gd name="connsiteY3" fmla="*/ 147681 h 216546"/>
                <a:gd name="connsiteX4" fmla="*/ 111436 w 111436"/>
                <a:gd name="connsiteY4" fmla="*/ 216546 h 216546"/>
                <a:gd name="connsiteX5" fmla="*/ 109246 w 111436"/>
                <a:gd name="connsiteY5" fmla="*/ 89578 h 216546"/>
                <a:gd name="connsiteX6" fmla="*/ 109246 w 111436"/>
                <a:gd name="connsiteY6" fmla="*/ 16331 h 216546"/>
                <a:gd name="connsiteX7" fmla="*/ 57620 w 111436"/>
                <a:gd name="connsiteY7" fmla="*/ 7758 h 21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36" h="216546">
                  <a:moveTo>
                    <a:pt x="57620" y="7758"/>
                  </a:moveTo>
                  <a:cubicBezTo>
                    <a:pt x="57620" y="7758"/>
                    <a:pt x="5995" y="171398"/>
                    <a:pt x="1613" y="192924"/>
                  </a:cubicBezTo>
                  <a:cubicBezTo>
                    <a:pt x="-2768" y="214451"/>
                    <a:pt x="1613" y="214451"/>
                    <a:pt x="16758" y="199306"/>
                  </a:cubicBezTo>
                  <a:cubicBezTo>
                    <a:pt x="31903" y="184161"/>
                    <a:pt x="70574" y="147681"/>
                    <a:pt x="70574" y="147681"/>
                  </a:cubicBezTo>
                  <a:lnTo>
                    <a:pt x="111436" y="216546"/>
                  </a:lnTo>
                  <a:lnTo>
                    <a:pt x="109246" y="89578"/>
                  </a:lnTo>
                  <a:lnTo>
                    <a:pt x="109246" y="16331"/>
                  </a:lnTo>
                  <a:cubicBezTo>
                    <a:pt x="109246" y="16331"/>
                    <a:pt x="107150" y="-13768"/>
                    <a:pt x="57620" y="7758"/>
                  </a:cubicBezTo>
                  <a:close/>
                </a:path>
              </a:pathLst>
            </a:custGeom>
            <a:solidFill>
              <a:srgbClr val="7D7D7D"/>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45" name="Freeform: Shape 44">
              <a:extLst>
                <a:ext uri="{FF2B5EF4-FFF2-40B4-BE49-F238E27FC236}">
                  <a16:creationId xmlns:a16="http://schemas.microsoft.com/office/drawing/2014/main" id="{A420FD3E-4982-41FB-ACDF-BF22FB42F57D}"/>
                </a:ext>
              </a:extLst>
            </p:cNvPr>
            <p:cNvSpPr/>
            <p:nvPr/>
          </p:nvSpPr>
          <p:spPr>
            <a:xfrm>
              <a:off x="7514553" y="2016223"/>
              <a:ext cx="129159" cy="70961"/>
            </a:xfrm>
            <a:custGeom>
              <a:avLst/>
              <a:gdLst>
                <a:gd name="connsiteX0" fmla="*/ 2191 w 129159"/>
                <a:gd name="connsiteY0" fmla="*/ 0 h 70961"/>
                <a:gd name="connsiteX1" fmla="*/ 129159 w 129159"/>
                <a:gd name="connsiteY1" fmla="*/ 0 h 70961"/>
                <a:gd name="connsiteX2" fmla="*/ 127064 w 129159"/>
                <a:gd name="connsiteY2" fmla="*/ 51626 h 70961"/>
                <a:gd name="connsiteX3" fmla="*/ 71057 w 129159"/>
                <a:gd name="connsiteY3" fmla="*/ 70961 h 70961"/>
                <a:gd name="connsiteX4" fmla="*/ 0 w 129159"/>
                <a:gd name="connsiteY4" fmla="*/ 51626 h 70961"/>
                <a:gd name="connsiteX5" fmla="*/ 2191 w 129159"/>
                <a:gd name="connsiteY5" fmla="*/ 0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9" h="70961">
                  <a:moveTo>
                    <a:pt x="2191" y="0"/>
                  </a:moveTo>
                  <a:lnTo>
                    <a:pt x="129159" y="0"/>
                  </a:lnTo>
                  <a:lnTo>
                    <a:pt x="127064" y="51626"/>
                  </a:lnTo>
                  <a:lnTo>
                    <a:pt x="71057" y="70961"/>
                  </a:lnTo>
                  <a:lnTo>
                    <a:pt x="0" y="51626"/>
                  </a:lnTo>
                  <a:lnTo>
                    <a:pt x="2191" y="0"/>
                  </a:lnTo>
                  <a:close/>
                </a:path>
              </a:pathLst>
            </a:custGeom>
            <a:no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46" name="Freeform: Shape 45">
              <a:extLst>
                <a:ext uri="{FF2B5EF4-FFF2-40B4-BE49-F238E27FC236}">
                  <a16:creationId xmlns:a16="http://schemas.microsoft.com/office/drawing/2014/main" id="{E183DF1C-1CC6-48AC-B9B7-7A55B4AA63C5}"/>
                </a:ext>
              </a:extLst>
            </p:cNvPr>
            <p:cNvSpPr/>
            <p:nvPr/>
          </p:nvSpPr>
          <p:spPr>
            <a:xfrm>
              <a:off x="7542744" y="1379000"/>
              <a:ext cx="359976" cy="378428"/>
            </a:xfrm>
            <a:custGeom>
              <a:avLst/>
              <a:gdLst>
                <a:gd name="connsiteX0" fmla="*/ 322710 w 359976"/>
                <a:gd name="connsiteY0" fmla="*/ 71057 h 378428"/>
                <a:gd name="connsiteX1" fmla="*/ 359286 w 359976"/>
                <a:gd name="connsiteY1" fmla="*/ 223457 h 378428"/>
                <a:gd name="connsiteX2" fmla="*/ 311661 w 359976"/>
                <a:gd name="connsiteY2" fmla="*/ 348329 h 378428"/>
                <a:gd name="connsiteX3" fmla="*/ 264036 w 359976"/>
                <a:gd name="connsiteY3" fmla="*/ 378428 h 378428"/>
                <a:gd name="connsiteX4" fmla="*/ 147736 w 359976"/>
                <a:gd name="connsiteY4" fmla="*/ 337566 h 378428"/>
                <a:gd name="connsiteX5" fmla="*/ 109064 w 359976"/>
                <a:gd name="connsiteY5" fmla="*/ 309563 h 378428"/>
                <a:gd name="connsiteX6" fmla="*/ 53057 w 359976"/>
                <a:gd name="connsiteY6" fmla="*/ 300990 h 378428"/>
                <a:gd name="connsiteX7" fmla="*/ 1336 w 359976"/>
                <a:gd name="connsiteY7" fmla="*/ 229934 h 378428"/>
                <a:gd name="connsiteX8" fmla="*/ 50866 w 359976"/>
                <a:gd name="connsiteY8" fmla="*/ 199835 h 378428"/>
                <a:gd name="connsiteX9" fmla="*/ 66011 w 359976"/>
                <a:gd name="connsiteY9" fmla="*/ 197644 h 378428"/>
                <a:gd name="connsiteX10" fmla="*/ 22958 w 359976"/>
                <a:gd name="connsiteY10" fmla="*/ 85725 h 378428"/>
                <a:gd name="connsiteX11" fmla="*/ 169262 w 359976"/>
                <a:gd name="connsiteY11" fmla="*/ 0 h 378428"/>
                <a:gd name="connsiteX12" fmla="*/ 276895 w 359976"/>
                <a:gd name="connsiteY12" fmla="*/ 25813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6" h="378428">
                  <a:moveTo>
                    <a:pt x="322710" y="71057"/>
                  </a:moveTo>
                  <a:cubicBezTo>
                    <a:pt x="322710" y="71057"/>
                    <a:pt x="352809" y="202311"/>
                    <a:pt x="359286" y="223457"/>
                  </a:cubicBezTo>
                  <a:cubicBezTo>
                    <a:pt x="365763" y="244602"/>
                    <a:pt x="324901" y="328994"/>
                    <a:pt x="311661" y="348329"/>
                  </a:cubicBezTo>
                  <a:cubicBezTo>
                    <a:pt x="301441" y="365334"/>
                    <a:pt x="283781" y="376498"/>
                    <a:pt x="264036" y="378428"/>
                  </a:cubicBezTo>
                  <a:cubicBezTo>
                    <a:pt x="248986" y="378428"/>
                    <a:pt x="167167" y="350520"/>
                    <a:pt x="147736" y="337566"/>
                  </a:cubicBezTo>
                  <a:cubicBezTo>
                    <a:pt x="128305" y="324612"/>
                    <a:pt x="109064" y="309563"/>
                    <a:pt x="109064" y="309563"/>
                  </a:cubicBezTo>
                  <a:cubicBezTo>
                    <a:pt x="90348" y="318094"/>
                    <a:pt x="68364" y="314729"/>
                    <a:pt x="53057" y="300990"/>
                  </a:cubicBezTo>
                  <a:cubicBezTo>
                    <a:pt x="27244" y="277273"/>
                    <a:pt x="-7236" y="249269"/>
                    <a:pt x="1336" y="229934"/>
                  </a:cubicBezTo>
                  <a:cubicBezTo>
                    <a:pt x="9890" y="210498"/>
                    <a:pt x="29673" y="198475"/>
                    <a:pt x="50866" y="199835"/>
                  </a:cubicBezTo>
                  <a:cubicBezTo>
                    <a:pt x="74584" y="199835"/>
                    <a:pt x="66011" y="197644"/>
                    <a:pt x="66011" y="197644"/>
                  </a:cubicBezTo>
                  <a:cubicBezTo>
                    <a:pt x="66011" y="197644"/>
                    <a:pt x="22958" y="135255"/>
                    <a:pt x="22958" y="85725"/>
                  </a:cubicBezTo>
                  <a:cubicBezTo>
                    <a:pt x="22958" y="36195"/>
                    <a:pt x="115446" y="0"/>
                    <a:pt x="169262" y="0"/>
                  </a:cubicBezTo>
                  <a:cubicBezTo>
                    <a:pt x="206476" y="1551"/>
                    <a:pt x="243024" y="10318"/>
                    <a:pt x="276895" y="25813"/>
                  </a:cubicBezTo>
                  <a:close/>
                </a:path>
              </a:pathLst>
            </a:custGeom>
            <a:solidFill>
              <a:srgbClr val="FFFFFF"/>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47" name="Freeform: Shape 46">
              <a:extLst>
                <a:ext uri="{FF2B5EF4-FFF2-40B4-BE49-F238E27FC236}">
                  <a16:creationId xmlns:a16="http://schemas.microsoft.com/office/drawing/2014/main" id="{FF0C8AAC-7CC3-44C6-A584-2D806EBA3CCF}"/>
                </a:ext>
              </a:extLst>
            </p:cNvPr>
            <p:cNvSpPr/>
            <p:nvPr/>
          </p:nvSpPr>
          <p:spPr>
            <a:xfrm>
              <a:off x="7772871" y="1499491"/>
              <a:ext cx="56007" cy="99060"/>
            </a:xfrm>
            <a:custGeom>
              <a:avLst/>
              <a:gdLst>
                <a:gd name="connsiteX0" fmla="*/ 17240 w 56007"/>
                <a:gd name="connsiteY0" fmla="*/ 0 h 99060"/>
                <a:gd name="connsiteX1" fmla="*/ 56007 w 56007"/>
                <a:gd name="connsiteY1" fmla="*/ 73247 h 99060"/>
                <a:gd name="connsiteX2" fmla="*/ 17240 w 56007"/>
                <a:gd name="connsiteY2" fmla="*/ 99060 h 99060"/>
                <a:gd name="connsiteX3" fmla="*/ 0 w 56007"/>
                <a:gd name="connsiteY3" fmla="*/ 77534 h 99060"/>
              </a:gdLst>
              <a:ahLst/>
              <a:cxnLst>
                <a:cxn ang="0">
                  <a:pos x="connsiteX0" y="connsiteY0"/>
                </a:cxn>
                <a:cxn ang="0">
                  <a:pos x="connsiteX1" y="connsiteY1"/>
                </a:cxn>
                <a:cxn ang="0">
                  <a:pos x="connsiteX2" y="connsiteY2"/>
                </a:cxn>
                <a:cxn ang="0">
                  <a:pos x="connsiteX3" y="connsiteY3"/>
                </a:cxn>
              </a:cxnLst>
              <a:rect l="l" t="t" r="r" b="b"/>
              <a:pathLst>
                <a:path w="56007" h="99060">
                  <a:moveTo>
                    <a:pt x="17240" y="0"/>
                  </a:moveTo>
                  <a:lnTo>
                    <a:pt x="56007" y="73247"/>
                  </a:lnTo>
                  <a:lnTo>
                    <a:pt x="17240" y="99060"/>
                  </a:lnTo>
                  <a:lnTo>
                    <a:pt x="0" y="77534"/>
                  </a:lnTo>
                </a:path>
              </a:pathLst>
            </a:custGeom>
            <a:no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48" name="Freeform: Shape 47">
              <a:extLst>
                <a:ext uri="{FF2B5EF4-FFF2-40B4-BE49-F238E27FC236}">
                  <a16:creationId xmlns:a16="http://schemas.microsoft.com/office/drawing/2014/main" id="{8CC458EA-E856-498F-8EC5-3EF4972716A7}"/>
                </a:ext>
              </a:extLst>
            </p:cNvPr>
            <p:cNvSpPr/>
            <p:nvPr/>
          </p:nvSpPr>
          <p:spPr>
            <a:xfrm>
              <a:off x="7837451" y="1566262"/>
              <a:ext cx="23758" cy="45243"/>
            </a:xfrm>
            <a:custGeom>
              <a:avLst/>
              <a:gdLst>
                <a:gd name="connsiteX0" fmla="*/ 23717 w 23758"/>
                <a:gd name="connsiteY0" fmla="*/ 0 h 45243"/>
                <a:gd name="connsiteX1" fmla="*/ 0 w 23758"/>
                <a:gd name="connsiteY1" fmla="*/ 45244 h 45243"/>
              </a:gdLst>
              <a:ahLst/>
              <a:cxnLst>
                <a:cxn ang="0">
                  <a:pos x="connsiteX0" y="connsiteY0"/>
                </a:cxn>
                <a:cxn ang="0">
                  <a:pos x="connsiteX1" y="connsiteY1"/>
                </a:cxn>
              </a:cxnLst>
              <a:rect l="l" t="t" r="r" b="b"/>
              <a:pathLst>
                <a:path w="23758" h="45243">
                  <a:moveTo>
                    <a:pt x="23717" y="0"/>
                  </a:moveTo>
                  <a:cubicBezTo>
                    <a:pt x="23717" y="0"/>
                    <a:pt x="25813" y="17240"/>
                    <a:pt x="0" y="45244"/>
                  </a:cubicBezTo>
                </a:path>
              </a:pathLst>
            </a:custGeom>
            <a:no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49" name="Freeform: Shape 48">
              <a:extLst>
                <a:ext uri="{FF2B5EF4-FFF2-40B4-BE49-F238E27FC236}">
                  <a16:creationId xmlns:a16="http://schemas.microsoft.com/office/drawing/2014/main" id="{C755F71F-00D5-453D-844F-023DC8F2F748}"/>
                </a:ext>
              </a:extLst>
            </p:cNvPr>
            <p:cNvSpPr/>
            <p:nvPr/>
          </p:nvSpPr>
          <p:spPr>
            <a:xfrm>
              <a:off x="7730199" y="1508159"/>
              <a:ext cx="19050" cy="36575"/>
            </a:xfrm>
            <a:custGeom>
              <a:avLst/>
              <a:gdLst>
                <a:gd name="connsiteX0" fmla="*/ 19050 w 19050"/>
                <a:gd name="connsiteY0" fmla="*/ 18288 h 36575"/>
                <a:gd name="connsiteX1" fmla="*/ 9525 w 19050"/>
                <a:gd name="connsiteY1" fmla="*/ 36576 h 36575"/>
                <a:gd name="connsiteX2" fmla="*/ 0 w 19050"/>
                <a:gd name="connsiteY2" fmla="*/ 18288 h 36575"/>
                <a:gd name="connsiteX3" fmla="*/ 9525 w 19050"/>
                <a:gd name="connsiteY3" fmla="*/ 0 h 36575"/>
                <a:gd name="connsiteX4" fmla="*/ 19050 w 19050"/>
                <a:gd name="connsiteY4" fmla="*/ 18288 h 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6575">
                  <a:moveTo>
                    <a:pt x="19050" y="18288"/>
                  </a:moveTo>
                  <a:cubicBezTo>
                    <a:pt x="19050" y="28385"/>
                    <a:pt x="14669" y="36576"/>
                    <a:pt x="9525" y="36576"/>
                  </a:cubicBezTo>
                  <a:cubicBezTo>
                    <a:pt x="4382" y="36576"/>
                    <a:pt x="0" y="28385"/>
                    <a:pt x="0" y="18288"/>
                  </a:cubicBezTo>
                  <a:cubicBezTo>
                    <a:pt x="0" y="8192"/>
                    <a:pt x="4382" y="0"/>
                    <a:pt x="9525" y="0"/>
                  </a:cubicBezTo>
                  <a:cubicBezTo>
                    <a:pt x="14669" y="0"/>
                    <a:pt x="19050" y="8192"/>
                    <a:pt x="19050" y="18288"/>
                  </a:cubicBezTo>
                  <a:close/>
                </a:path>
              </a:pathLst>
            </a:custGeom>
            <a:solidFill>
              <a:srgbClr val="263238"/>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50" name="Freeform: Shape 49">
              <a:extLst>
                <a:ext uri="{FF2B5EF4-FFF2-40B4-BE49-F238E27FC236}">
                  <a16:creationId xmlns:a16="http://schemas.microsoft.com/office/drawing/2014/main" id="{3BB72552-E070-46F8-986D-7B16E23F9508}"/>
                </a:ext>
              </a:extLst>
            </p:cNvPr>
            <p:cNvSpPr/>
            <p:nvPr/>
          </p:nvSpPr>
          <p:spPr>
            <a:xfrm>
              <a:off x="7807257" y="1473679"/>
              <a:ext cx="19430" cy="36576"/>
            </a:xfrm>
            <a:custGeom>
              <a:avLst/>
              <a:gdLst>
                <a:gd name="connsiteX0" fmla="*/ 19431 w 19430"/>
                <a:gd name="connsiteY0" fmla="*/ 18288 h 36576"/>
                <a:gd name="connsiteX1" fmla="*/ 9716 w 19430"/>
                <a:gd name="connsiteY1" fmla="*/ 36576 h 36576"/>
                <a:gd name="connsiteX2" fmla="*/ 0 w 19430"/>
                <a:gd name="connsiteY2" fmla="*/ 18288 h 36576"/>
                <a:gd name="connsiteX3" fmla="*/ 9716 w 19430"/>
                <a:gd name="connsiteY3" fmla="*/ 0 h 36576"/>
                <a:gd name="connsiteX4" fmla="*/ 19431 w 19430"/>
                <a:gd name="connsiteY4" fmla="*/ 18288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6576">
                  <a:moveTo>
                    <a:pt x="19431" y="18288"/>
                  </a:moveTo>
                  <a:cubicBezTo>
                    <a:pt x="19431" y="28388"/>
                    <a:pt x="15081" y="36576"/>
                    <a:pt x="9716" y="36576"/>
                  </a:cubicBezTo>
                  <a:cubicBezTo>
                    <a:pt x="4350" y="36576"/>
                    <a:pt x="0" y="28388"/>
                    <a:pt x="0" y="18288"/>
                  </a:cubicBezTo>
                  <a:cubicBezTo>
                    <a:pt x="0" y="8188"/>
                    <a:pt x="4350" y="0"/>
                    <a:pt x="9716" y="0"/>
                  </a:cubicBezTo>
                  <a:cubicBezTo>
                    <a:pt x="15081" y="0"/>
                    <a:pt x="19431" y="8188"/>
                    <a:pt x="19431" y="18288"/>
                  </a:cubicBezTo>
                  <a:close/>
                </a:path>
              </a:pathLst>
            </a:custGeom>
            <a:solidFill>
              <a:srgbClr val="263238"/>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51" name="Freeform: Shape 50">
              <a:extLst>
                <a:ext uri="{FF2B5EF4-FFF2-40B4-BE49-F238E27FC236}">
                  <a16:creationId xmlns:a16="http://schemas.microsoft.com/office/drawing/2014/main" id="{7A61B567-DBAD-4F20-B225-7A10E56CBBDD}"/>
                </a:ext>
              </a:extLst>
            </p:cNvPr>
            <p:cNvSpPr/>
            <p:nvPr/>
          </p:nvSpPr>
          <p:spPr>
            <a:xfrm>
              <a:off x="7492909" y="1209384"/>
              <a:ext cx="447792" cy="402732"/>
            </a:xfrm>
            <a:custGeom>
              <a:avLst/>
              <a:gdLst>
                <a:gd name="connsiteX0" fmla="*/ 140040 w 447792"/>
                <a:gd name="connsiteY0" fmla="*/ 128659 h 402732"/>
                <a:gd name="connsiteX1" fmla="*/ 117 w 447792"/>
                <a:gd name="connsiteY1" fmla="*/ 240673 h 402732"/>
                <a:gd name="connsiteX2" fmla="*/ 127181 w 447792"/>
                <a:gd name="connsiteY2" fmla="*/ 399931 h 402732"/>
                <a:gd name="connsiteX3" fmla="*/ 152994 w 447792"/>
                <a:gd name="connsiteY3" fmla="*/ 386977 h 402732"/>
                <a:gd name="connsiteX4" fmla="*/ 144326 w 447792"/>
                <a:gd name="connsiteY4" fmla="*/ 346115 h 402732"/>
                <a:gd name="connsiteX5" fmla="*/ 178806 w 447792"/>
                <a:gd name="connsiteY5" fmla="*/ 288012 h 402732"/>
                <a:gd name="connsiteX6" fmla="*/ 146517 w 447792"/>
                <a:gd name="connsiteY6" fmla="*/ 264295 h 402732"/>
                <a:gd name="connsiteX7" fmla="*/ 273485 w 447792"/>
                <a:gd name="connsiteY7" fmla="*/ 214765 h 402732"/>
                <a:gd name="connsiteX8" fmla="*/ 396262 w 447792"/>
                <a:gd name="connsiteY8" fmla="*/ 257818 h 402732"/>
                <a:gd name="connsiteX9" fmla="*/ 381117 w 447792"/>
                <a:gd name="connsiteY9" fmla="*/ 208383 h 402732"/>
                <a:gd name="connsiteX10" fmla="*/ 447792 w 447792"/>
                <a:gd name="connsiteY10" fmla="*/ 165330 h 402732"/>
                <a:gd name="connsiteX11" fmla="*/ 398262 w 447792"/>
                <a:gd name="connsiteY11" fmla="*/ 107132 h 402732"/>
                <a:gd name="connsiteX12" fmla="*/ 342351 w 447792"/>
                <a:gd name="connsiteY12" fmla="*/ 105037 h 402732"/>
                <a:gd name="connsiteX13" fmla="*/ 344446 w 447792"/>
                <a:gd name="connsiteY13" fmla="*/ 19312 h 402732"/>
                <a:gd name="connsiteX14" fmla="*/ 256245 w 447792"/>
                <a:gd name="connsiteY14" fmla="*/ 36552 h 402732"/>
                <a:gd name="connsiteX15" fmla="*/ 234718 w 447792"/>
                <a:gd name="connsiteY15" fmla="*/ 85987 h 402732"/>
                <a:gd name="connsiteX16" fmla="*/ 170139 w 447792"/>
                <a:gd name="connsiteY16" fmla="*/ 68842 h 402732"/>
                <a:gd name="connsiteX17" fmla="*/ 140040 w 447792"/>
                <a:gd name="connsiteY17" fmla="*/ 128659 h 4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792" h="402732">
                  <a:moveTo>
                    <a:pt x="140040" y="128659"/>
                  </a:moveTo>
                  <a:cubicBezTo>
                    <a:pt x="140040" y="128659"/>
                    <a:pt x="4594" y="178189"/>
                    <a:pt x="117" y="240673"/>
                  </a:cubicBezTo>
                  <a:cubicBezTo>
                    <a:pt x="-4359" y="303157"/>
                    <a:pt x="120704" y="389168"/>
                    <a:pt x="127181" y="399931"/>
                  </a:cubicBezTo>
                  <a:cubicBezTo>
                    <a:pt x="133658" y="410694"/>
                    <a:pt x="152994" y="386977"/>
                    <a:pt x="152994" y="386977"/>
                  </a:cubicBezTo>
                  <a:cubicBezTo>
                    <a:pt x="144278" y="375273"/>
                    <a:pt x="141116" y="360348"/>
                    <a:pt x="144326" y="346115"/>
                  </a:cubicBezTo>
                  <a:cubicBezTo>
                    <a:pt x="150803" y="324588"/>
                    <a:pt x="178806" y="298490"/>
                    <a:pt x="178806" y="288012"/>
                  </a:cubicBezTo>
                  <a:cubicBezTo>
                    <a:pt x="178806" y="277535"/>
                    <a:pt x="146517" y="296585"/>
                    <a:pt x="146517" y="264295"/>
                  </a:cubicBezTo>
                  <a:cubicBezTo>
                    <a:pt x="146517" y="232005"/>
                    <a:pt x="226146" y="212669"/>
                    <a:pt x="273485" y="214765"/>
                  </a:cubicBezTo>
                  <a:cubicBezTo>
                    <a:pt x="320824" y="216860"/>
                    <a:pt x="361782" y="296585"/>
                    <a:pt x="396262" y="257818"/>
                  </a:cubicBezTo>
                  <a:cubicBezTo>
                    <a:pt x="430743" y="219051"/>
                    <a:pt x="381117" y="208383"/>
                    <a:pt x="381117" y="208383"/>
                  </a:cubicBezTo>
                  <a:cubicBezTo>
                    <a:pt x="381117" y="208383"/>
                    <a:pt x="447792" y="199715"/>
                    <a:pt x="447792" y="165330"/>
                  </a:cubicBezTo>
                  <a:cubicBezTo>
                    <a:pt x="447792" y="130945"/>
                    <a:pt x="413312" y="107132"/>
                    <a:pt x="398262" y="107132"/>
                  </a:cubicBezTo>
                  <a:cubicBezTo>
                    <a:pt x="383213" y="107132"/>
                    <a:pt x="342351" y="133040"/>
                    <a:pt x="342351" y="105037"/>
                  </a:cubicBezTo>
                  <a:cubicBezTo>
                    <a:pt x="342351" y="77033"/>
                    <a:pt x="383213" y="64079"/>
                    <a:pt x="344446" y="19312"/>
                  </a:cubicBezTo>
                  <a:cubicBezTo>
                    <a:pt x="305679" y="-25456"/>
                    <a:pt x="256245" y="19312"/>
                    <a:pt x="256245" y="36552"/>
                  </a:cubicBezTo>
                  <a:cubicBezTo>
                    <a:pt x="256245" y="53792"/>
                    <a:pt x="243291" y="85987"/>
                    <a:pt x="234718" y="85987"/>
                  </a:cubicBezTo>
                  <a:cubicBezTo>
                    <a:pt x="226146" y="85987"/>
                    <a:pt x="200238" y="47315"/>
                    <a:pt x="170139" y="68842"/>
                  </a:cubicBezTo>
                  <a:cubicBezTo>
                    <a:pt x="151822" y="83405"/>
                    <a:pt x="140821" y="105272"/>
                    <a:pt x="140040" y="128659"/>
                  </a:cubicBezTo>
                  <a:close/>
                </a:path>
              </a:pathLst>
            </a:custGeom>
            <a:solidFill>
              <a:srgbClr val="263238"/>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52" name="Freeform: Shape 51">
              <a:extLst>
                <a:ext uri="{FF2B5EF4-FFF2-40B4-BE49-F238E27FC236}">
                  <a16:creationId xmlns:a16="http://schemas.microsoft.com/office/drawing/2014/main" id="{790387C7-DDA2-4062-BA31-2A3CD316A52E}"/>
                </a:ext>
              </a:extLst>
            </p:cNvPr>
            <p:cNvSpPr/>
            <p:nvPr/>
          </p:nvSpPr>
          <p:spPr>
            <a:xfrm>
              <a:off x="7688956" y="1477965"/>
              <a:ext cx="68865" cy="25907"/>
            </a:xfrm>
            <a:custGeom>
              <a:avLst/>
              <a:gdLst>
                <a:gd name="connsiteX0" fmla="*/ 0 w 68865"/>
                <a:gd name="connsiteY0" fmla="*/ 25908 h 25907"/>
                <a:gd name="connsiteX1" fmla="*/ 68866 w 68865"/>
                <a:gd name="connsiteY1" fmla="*/ 0 h 25907"/>
              </a:gdLst>
              <a:ahLst/>
              <a:cxnLst>
                <a:cxn ang="0">
                  <a:pos x="connsiteX0" y="connsiteY0"/>
                </a:cxn>
                <a:cxn ang="0">
                  <a:pos x="connsiteX1" y="connsiteY1"/>
                </a:cxn>
              </a:cxnLst>
              <a:rect l="l" t="t" r="r" b="b"/>
              <a:pathLst>
                <a:path w="68865" h="25907">
                  <a:moveTo>
                    <a:pt x="0" y="25908"/>
                  </a:moveTo>
                  <a:lnTo>
                    <a:pt x="68866" y="0"/>
                  </a:lnTo>
                </a:path>
              </a:pathLst>
            </a:custGeom>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53" name="Freeform: Shape 52">
              <a:extLst>
                <a:ext uri="{FF2B5EF4-FFF2-40B4-BE49-F238E27FC236}">
                  <a16:creationId xmlns:a16="http://schemas.microsoft.com/office/drawing/2014/main" id="{2DD30935-A203-495C-8742-8DB8A5A5861B}"/>
                </a:ext>
              </a:extLst>
            </p:cNvPr>
            <p:cNvSpPr/>
            <p:nvPr/>
          </p:nvSpPr>
          <p:spPr>
            <a:xfrm>
              <a:off x="7768039" y="1428054"/>
              <a:ext cx="3593" cy="19811"/>
            </a:xfrm>
            <a:custGeom>
              <a:avLst/>
              <a:gdLst>
                <a:gd name="connsiteX0" fmla="*/ 546 w 3593"/>
                <a:gd name="connsiteY0" fmla="*/ 19812 h 19811"/>
                <a:gd name="connsiteX1" fmla="*/ 3594 w 3593"/>
                <a:gd name="connsiteY1" fmla="*/ 0 h 19811"/>
              </a:gdLst>
              <a:ahLst/>
              <a:cxnLst>
                <a:cxn ang="0">
                  <a:pos x="connsiteX0" y="connsiteY0"/>
                </a:cxn>
                <a:cxn ang="0">
                  <a:pos x="connsiteX1" y="connsiteY1"/>
                </a:cxn>
              </a:cxnLst>
              <a:rect l="l" t="t" r="r" b="b"/>
              <a:pathLst>
                <a:path w="3593" h="19811">
                  <a:moveTo>
                    <a:pt x="546" y="19812"/>
                  </a:moveTo>
                  <a:cubicBezTo>
                    <a:pt x="-769" y="13054"/>
                    <a:pt x="308" y="6049"/>
                    <a:pt x="3594" y="0"/>
                  </a:cubicBezTo>
                </a:path>
              </a:pathLst>
            </a:custGeom>
            <a:no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54" name="Freeform: Shape 53">
              <a:extLst>
                <a:ext uri="{FF2B5EF4-FFF2-40B4-BE49-F238E27FC236}">
                  <a16:creationId xmlns:a16="http://schemas.microsoft.com/office/drawing/2014/main" id="{01C001CE-DC0B-44B2-ABD2-FC04060F1519}"/>
                </a:ext>
              </a:extLst>
            </p:cNvPr>
            <p:cNvSpPr/>
            <p:nvPr/>
          </p:nvSpPr>
          <p:spPr>
            <a:xfrm>
              <a:off x="7771633" y="1396050"/>
              <a:ext cx="40004" cy="31813"/>
            </a:xfrm>
            <a:custGeom>
              <a:avLst/>
              <a:gdLst>
                <a:gd name="connsiteX0" fmla="*/ 0 w 40004"/>
                <a:gd name="connsiteY0" fmla="*/ 31814 h 31813"/>
                <a:gd name="connsiteX1" fmla="*/ 40005 w 40004"/>
                <a:gd name="connsiteY1" fmla="*/ 0 h 31813"/>
              </a:gdLst>
              <a:ahLst/>
              <a:cxnLst>
                <a:cxn ang="0">
                  <a:pos x="connsiteX0" y="connsiteY0"/>
                </a:cxn>
                <a:cxn ang="0">
                  <a:pos x="connsiteX1" y="connsiteY1"/>
                </a:cxn>
              </a:cxnLst>
              <a:rect l="l" t="t" r="r" b="b"/>
              <a:pathLst>
                <a:path w="40004" h="31813">
                  <a:moveTo>
                    <a:pt x="0" y="31814"/>
                  </a:moveTo>
                  <a:cubicBezTo>
                    <a:pt x="4858" y="22289"/>
                    <a:pt x="15812" y="10001"/>
                    <a:pt x="40005" y="0"/>
                  </a:cubicBezTo>
                </a:path>
              </a:pathLst>
            </a:custGeom>
            <a:noFill/>
            <a:ln w="9525" cap="rnd">
              <a:solidFill>
                <a:srgbClr val="FFFFFF"/>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grpSp>
    </p:spTree>
    <p:extLst>
      <p:ext uri="{BB962C8B-B14F-4D97-AF65-F5344CB8AC3E}">
        <p14:creationId xmlns:p14="http://schemas.microsoft.com/office/powerpoint/2010/main" val="427239825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14:presetBounceEnd="72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72000">
                                          <p:cBhvr additive="base">
                                            <p:cTn id="15" dur="1000" fill="hold"/>
                                            <p:tgtEl>
                                              <p:spTgt spid="18"/>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72000">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14:bounceEnd="72000">
                                          <p:cBhvr additive="base">
                                            <p:cTn id="19" dur="1000" fill="hold"/>
                                            <p:tgtEl>
                                              <p:spTgt spid="19"/>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72000">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14:bounceEnd="72000">
                                          <p:cBhvr additive="base">
                                            <p:cTn id="23" dur="1000" fill="hold"/>
                                            <p:tgtEl>
                                              <p:spTgt spid="16"/>
                                            </p:tgtEl>
                                            <p:attrNameLst>
                                              <p:attrName>ppt_x</p:attrName>
                                            </p:attrNameLst>
                                          </p:cBhvr>
                                          <p:tavLst>
                                            <p:tav tm="0">
                                              <p:val>
                                                <p:strVal val="#ppt_x"/>
                                              </p:val>
                                            </p:tav>
                                            <p:tav tm="100000">
                                              <p:val>
                                                <p:strVal val="#ppt_x"/>
                                              </p:val>
                                            </p:tav>
                                          </p:tavLst>
                                        </p:anim>
                                        <p:anim calcmode="lin" valueType="num" p14:bounceEnd="72000">
                                          <p:cBhvr additive="base">
                                            <p:cTn id="24" dur="10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72000">
                                      <p:stCondLst>
                                        <p:cond delay="750"/>
                                      </p:stCondLst>
                                      <p:childTnLst>
                                        <p:set>
                                          <p:cBhvr>
                                            <p:cTn id="26" dur="1" fill="hold">
                                              <p:stCondLst>
                                                <p:cond delay="0"/>
                                              </p:stCondLst>
                                            </p:cTn>
                                            <p:tgtEl>
                                              <p:spTgt spid="17"/>
                                            </p:tgtEl>
                                            <p:attrNameLst>
                                              <p:attrName>style.visibility</p:attrName>
                                            </p:attrNameLst>
                                          </p:cBhvr>
                                          <p:to>
                                            <p:strVal val="visible"/>
                                          </p:to>
                                        </p:set>
                                        <p:anim calcmode="lin" valueType="num" p14:bounceEnd="72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72000">
                                          <p:cBhvr additive="base">
                                            <p:cTn id="28"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ppt_x"/>
                                              </p:val>
                                            </p:tav>
                                            <p:tav tm="100000">
                                              <p:val>
                                                <p:strVal val="#ppt_x"/>
                                              </p:val>
                                            </p:tav>
                                          </p:tavLst>
                                        </p:anim>
                                        <p:anim calcmode="lin" valueType="num">
                                          <p:cBhvr additive="base">
                                            <p:cTn id="20" dur="10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75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aphic 15">
            <a:extLst>
              <a:ext uri="{FF2B5EF4-FFF2-40B4-BE49-F238E27FC236}">
                <a16:creationId xmlns:a16="http://schemas.microsoft.com/office/drawing/2014/main" id="{D79DE833-E866-48C7-AD43-F5521EA9E9A9}"/>
              </a:ext>
            </a:extLst>
          </p:cNvPr>
          <p:cNvGrpSpPr/>
          <p:nvPr/>
        </p:nvGrpSpPr>
        <p:grpSpPr>
          <a:xfrm rot="20485607">
            <a:off x="5806175" y="2261857"/>
            <a:ext cx="5718799" cy="5123458"/>
            <a:chOff x="5628025" y="1289017"/>
            <a:chExt cx="4250897" cy="4034110"/>
          </a:xfrm>
        </p:grpSpPr>
        <p:sp>
          <p:nvSpPr>
            <p:cNvPr id="12" name="Freeform: Shape 11">
              <a:extLst>
                <a:ext uri="{FF2B5EF4-FFF2-40B4-BE49-F238E27FC236}">
                  <a16:creationId xmlns:a16="http://schemas.microsoft.com/office/drawing/2014/main" id="{91F4E191-0A01-4F99-89DD-6D418F136D40}"/>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C727"/>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13" name="Freeform: Shape 12">
              <a:extLst>
                <a:ext uri="{FF2B5EF4-FFF2-40B4-BE49-F238E27FC236}">
                  <a16:creationId xmlns:a16="http://schemas.microsoft.com/office/drawing/2014/main" id="{CECAC1AD-38BA-4B5B-8A88-314941A08BE1}"/>
                </a:ext>
              </a:extLst>
            </p:cNvPr>
            <p:cNvSpPr/>
            <p:nvPr/>
          </p:nvSpPr>
          <p:spPr>
            <a:xfrm>
              <a:off x="5628025" y="1289017"/>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FFFF">
                <a:alpha val="70000"/>
              </a:srgbClr>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grpSp>
      <p:sp>
        <p:nvSpPr>
          <p:cNvPr id="14" name="Text Box 99">
            <a:extLst>
              <a:ext uri="{FF2B5EF4-FFF2-40B4-BE49-F238E27FC236}">
                <a16:creationId xmlns:a16="http://schemas.microsoft.com/office/drawing/2014/main" id="{3C26B7F7-758F-46DB-A8F8-480AD0C6E311}"/>
              </a:ext>
            </a:extLst>
          </p:cNvPr>
          <p:cNvSpPr txBox="1"/>
          <p:nvPr/>
        </p:nvSpPr>
        <p:spPr>
          <a:xfrm>
            <a:off x="6450298" y="3257808"/>
            <a:ext cx="4629525" cy="3703065"/>
          </a:xfrm>
          <a:prstGeom prst="rect">
            <a:avLst/>
          </a:prstGeom>
          <a:noFill/>
          <a:ln w="9525">
            <a:noFill/>
          </a:ln>
        </p:spPr>
        <p:txBody>
          <a:bodyPr wrap="square">
            <a:spAutoFit/>
            <a:scene3d>
              <a:camera prst="orthographicFront"/>
              <a:lightRig rig="threePt" dir="t"/>
            </a:scene3d>
          </a:bodyPr>
          <a:lstStyle/>
          <a:p>
            <a:pPr algn="ctr" defTabSz="1219140">
              <a:buClr>
                <a:srgbClr val="000000"/>
              </a:buClr>
              <a:defRPr/>
            </a:pPr>
            <a:r>
              <a:rPr lang="vi-VN" sz="2933" kern="0" dirty="0">
                <a:solidFill>
                  <a:srgbClr val="223572"/>
                </a:solidFill>
                <a:latin typeface="#9Slide07 IcielBaliho Script" pitchFamily="2" charset="-93"/>
                <a:cs typeface="Arial" panose="020B0604020202020204" pitchFamily="34" charset="0"/>
                <a:sym typeface="Arial"/>
              </a:rPr>
              <a:t>Cần đeo kính bảo vệ mắt, đeo găng tay và mặc áo choàng (nếu có) khi làm thí nghiệm với hóa chất để tránh việc hóa chất có thể bắn vào mắt và cơ thể, gây nguy hiểm đến sức khỏe.</a:t>
            </a:r>
            <a:endParaRPr lang="en-US" sz="2933" kern="0" dirty="0">
              <a:solidFill>
                <a:srgbClr val="223572"/>
              </a:solidFill>
              <a:latin typeface="#9Slide07 IcielBaliho Script" pitchFamily="2" charset="-93"/>
              <a:cs typeface="Arial" panose="020B0604020202020204" pitchFamily="34" charset="0"/>
              <a:sym typeface="Arial"/>
            </a:endParaRPr>
          </a:p>
        </p:txBody>
      </p:sp>
      <p:grpSp>
        <p:nvGrpSpPr>
          <p:cNvPr id="4" name="Graphic 2">
            <a:extLst>
              <a:ext uri="{FF2B5EF4-FFF2-40B4-BE49-F238E27FC236}">
                <a16:creationId xmlns:a16="http://schemas.microsoft.com/office/drawing/2014/main" id="{6B6E841F-947C-41C7-A304-697F6515AF25}"/>
              </a:ext>
            </a:extLst>
          </p:cNvPr>
          <p:cNvGrpSpPr/>
          <p:nvPr/>
        </p:nvGrpSpPr>
        <p:grpSpPr>
          <a:xfrm>
            <a:off x="860200" y="1390958"/>
            <a:ext cx="4885675" cy="3287876"/>
            <a:chOff x="645149" y="1043217"/>
            <a:chExt cx="3664256" cy="2465907"/>
          </a:xfrm>
        </p:grpSpPr>
        <p:sp>
          <p:nvSpPr>
            <p:cNvPr id="5" name="Freeform: Shape 4">
              <a:extLst>
                <a:ext uri="{FF2B5EF4-FFF2-40B4-BE49-F238E27FC236}">
                  <a16:creationId xmlns:a16="http://schemas.microsoft.com/office/drawing/2014/main" id="{DC969955-AA5D-48F0-A21C-CBA648F23BD0}"/>
                </a:ext>
              </a:extLst>
            </p:cNvPr>
            <p:cNvSpPr/>
            <p:nvPr/>
          </p:nvSpPr>
          <p:spPr>
            <a:xfrm>
              <a:off x="768905" y="3297138"/>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 name="Freeform: Shape 5">
              <a:extLst>
                <a:ext uri="{FF2B5EF4-FFF2-40B4-BE49-F238E27FC236}">
                  <a16:creationId xmlns:a16="http://schemas.microsoft.com/office/drawing/2014/main" id="{FA9E1A81-6F2C-4228-B1EB-ED8AF0F9733B}"/>
                </a:ext>
              </a:extLst>
            </p:cNvPr>
            <p:cNvSpPr/>
            <p:nvPr/>
          </p:nvSpPr>
          <p:spPr>
            <a:xfrm>
              <a:off x="645149" y="3415364"/>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 name="Freeform: Shape 6">
              <a:extLst>
                <a:ext uri="{FF2B5EF4-FFF2-40B4-BE49-F238E27FC236}">
                  <a16:creationId xmlns:a16="http://schemas.microsoft.com/office/drawing/2014/main" id="{D5063394-0A89-4E51-86D2-7C9756F53D2B}"/>
                </a:ext>
              </a:extLst>
            </p:cNvPr>
            <p:cNvSpPr/>
            <p:nvPr/>
          </p:nvSpPr>
          <p:spPr>
            <a:xfrm>
              <a:off x="3452412" y="188797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 name="Freeform: Shape 7">
              <a:extLst>
                <a:ext uri="{FF2B5EF4-FFF2-40B4-BE49-F238E27FC236}">
                  <a16:creationId xmlns:a16="http://schemas.microsoft.com/office/drawing/2014/main" id="{E7D2D3B4-FD32-4268-8D75-7228B7F127A4}"/>
                </a:ext>
              </a:extLst>
            </p:cNvPr>
            <p:cNvSpPr/>
            <p:nvPr/>
          </p:nvSpPr>
          <p:spPr>
            <a:xfrm>
              <a:off x="3328572" y="2006203"/>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 name="Freeform: Shape 8">
              <a:extLst>
                <a:ext uri="{FF2B5EF4-FFF2-40B4-BE49-F238E27FC236}">
                  <a16:creationId xmlns:a16="http://schemas.microsoft.com/office/drawing/2014/main" id="{E7C97F90-5495-439B-99E1-2C4420B664FB}"/>
                </a:ext>
              </a:extLst>
            </p:cNvPr>
            <p:cNvSpPr/>
            <p:nvPr/>
          </p:nvSpPr>
          <p:spPr>
            <a:xfrm>
              <a:off x="3205319" y="188797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0" name="Freeform: Shape 9">
              <a:extLst>
                <a:ext uri="{FF2B5EF4-FFF2-40B4-BE49-F238E27FC236}">
                  <a16:creationId xmlns:a16="http://schemas.microsoft.com/office/drawing/2014/main" id="{A74EC7A7-CA83-418F-8BCF-156574CF4F81}"/>
                </a:ext>
              </a:extLst>
            </p:cNvPr>
            <p:cNvSpPr/>
            <p:nvPr/>
          </p:nvSpPr>
          <p:spPr>
            <a:xfrm>
              <a:off x="4087532" y="3415364"/>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5" name="Freeform: Shape 14">
              <a:extLst>
                <a:ext uri="{FF2B5EF4-FFF2-40B4-BE49-F238E27FC236}">
                  <a16:creationId xmlns:a16="http://schemas.microsoft.com/office/drawing/2014/main" id="{FC2234BB-E624-463B-9F89-5D9BA988BD6B}"/>
                </a:ext>
              </a:extLst>
            </p:cNvPr>
            <p:cNvSpPr/>
            <p:nvPr/>
          </p:nvSpPr>
          <p:spPr>
            <a:xfrm>
              <a:off x="3963776" y="104321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16" name="Freeform: Shape 115">
              <a:extLst>
                <a:ext uri="{FF2B5EF4-FFF2-40B4-BE49-F238E27FC236}">
                  <a16:creationId xmlns:a16="http://schemas.microsoft.com/office/drawing/2014/main" id="{F1A7F429-16F3-4901-80CA-922FF016D207}"/>
                </a:ext>
              </a:extLst>
            </p:cNvPr>
            <p:cNvSpPr/>
            <p:nvPr/>
          </p:nvSpPr>
          <p:spPr>
            <a:xfrm>
              <a:off x="4087532" y="1161443"/>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17" name="Freeform: Shape 116">
              <a:extLst>
                <a:ext uri="{FF2B5EF4-FFF2-40B4-BE49-F238E27FC236}">
                  <a16:creationId xmlns:a16="http://schemas.microsoft.com/office/drawing/2014/main" id="{A4D4E7E2-3612-47B8-BDAC-0C575F6AB3B9}"/>
                </a:ext>
              </a:extLst>
            </p:cNvPr>
            <p:cNvSpPr/>
            <p:nvPr/>
          </p:nvSpPr>
          <p:spPr>
            <a:xfrm>
              <a:off x="768905" y="1043217"/>
              <a:ext cx="221873" cy="93759"/>
            </a:xfrm>
            <a:custGeom>
              <a:avLst/>
              <a:gdLst>
                <a:gd name="connsiteX0" fmla="*/ 0 w 221873"/>
                <a:gd name="connsiteY0" fmla="*/ 0 h 93759"/>
                <a:gd name="connsiteX1" fmla="*/ 221873 w 221873"/>
                <a:gd name="connsiteY1" fmla="*/ 0 h 93759"/>
                <a:gd name="connsiteX2" fmla="*/ 221873 w 221873"/>
                <a:gd name="connsiteY2" fmla="*/ 93760 h 93759"/>
                <a:gd name="connsiteX3" fmla="*/ 0 w 221873"/>
                <a:gd name="connsiteY3" fmla="*/ 93760 h 93759"/>
              </a:gdLst>
              <a:ahLst/>
              <a:cxnLst>
                <a:cxn ang="0">
                  <a:pos x="connsiteX0" y="connsiteY0"/>
                </a:cxn>
                <a:cxn ang="0">
                  <a:pos x="connsiteX1" y="connsiteY1"/>
                </a:cxn>
                <a:cxn ang="0">
                  <a:pos x="connsiteX2" y="connsiteY2"/>
                </a:cxn>
                <a:cxn ang="0">
                  <a:pos x="connsiteX3" y="connsiteY3"/>
                </a:cxn>
              </a:cxnLst>
              <a:rect l="l" t="t" r="r" b="b"/>
              <a:pathLst>
                <a:path w="221873" h="93759">
                  <a:moveTo>
                    <a:pt x="0" y="0"/>
                  </a:moveTo>
                  <a:lnTo>
                    <a:pt x="221873" y="0"/>
                  </a:lnTo>
                  <a:lnTo>
                    <a:pt x="221873" y="93760"/>
                  </a:lnTo>
                  <a:lnTo>
                    <a:pt x="0" y="93760"/>
                  </a:lnTo>
                  <a:close/>
                </a:path>
              </a:pathLst>
            </a:custGeom>
            <a:solidFill>
              <a:srgbClr val="EBEBE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18" name="Freeform: Shape 117">
              <a:extLst>
                <a:ext uri="{FF2B5EF4-FFF2-40B4-BE49-F238E27FC236}">
                  <a16:creationId xmlns:a16="http://schemas.microsoft.com/office/drawing/2014/main" id="{3DA0DF04-79FC-4DF9-8963-D17D61713D6D}"/>
                </a:ext>
              </a:extLst>
            </p:cNvPr>
            <p:cNvSpPr/>
            <p:nvPr/>
          </p:nvSpPr>
          <p:spPr>
            <a:xfrm>
              <a:off x="800745" y="1871470"/>
              <a:ext cx="1442258" cy="85632"/>
            </a:xfrm>
            <a:custGeom>
              <a:avLst/>
              <a:gdLst>
                <a:gd name="connsiteX0" fmla="*/ 0 w 1442258"/>
                <a:gd name="connsiteY0" fmla="*/ 0 h 85632"/>
                <a:gd name="connsiteX1" fmla="*/ 1442258 w 1442258"/>
                <a:gd name="connsiteY1" fmla="*/ 0 h 85632"/>
                <a:gd name="connsiteX2" fmla="*/ 1442258 w 1442258"/>
                <a:gd name="connsiteY2" fmla="*/ 85632 h 85632"/>
                <a:gd name="connsiteX3" fmla="*/ 0 w 1442258"/>
                <a:gd name="connsiteY3" fmla="*/ 85632 h 85632"/>
              </a:gdLst>
              <a:ahLst/>
              <a:cxnLst>
                <a:cxn ang="0">
                  <a:pos x="connsiteX0" y="connsiteY0"/>
                </a:cxn>
                <a:cxn ang="0">
                  <a:pos x="connsiteX1" y="connsiteY1"/>
                </a:cxn>
                <a:cxn ang="0">
                  <a:pos x="connsiteX2" y="connsiteY2"/>
                </a:cxn>
                <a:cxn ang="0">
                  <a:pos x="connsiteX3" y="connsiteY3"/>
                </a:cxn>
              </a:cxnLst>
              <a:rect l="l" t="t" r="r" b="b"/>
              <a:pathLst>
                <a:path w="1442258" h="85632">
                  <a:moveTo>
                    <a:pt x="0" y="0"/>
                  </a:moveTo>
                  <a:lnTo>
                    <a:pt x="1442258" y="0"/>
                  </a:lnTo>
                  <a:lnTo>
                    <a:pt x="1442258" y="85632"/>
                  </a:lnTo>
                  <a:lnTo>
                    <a:pt x="0" y="85632"/>
                  </a:lnTo>
                  <a:close/>
                </a:path>
              </a:pathLst>
            </a:custGeom>
            <a:solidFill>
              <a:srgbClr val="EBEBE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19" name="Freeform: Shape 118">
              <a:extLst>
                <a:ext uri="{FF2B5EF4-FFF2-40B4-BE49-F238E27FC236}">
                  <a16:creationId xmlns:a16="http://schemas.microsoft.com/office/drawing/2014/main" id="{76E8EC85-F8B1-41C0-8FB4-2C77ED7DA672}"/>
                </a:ext>
              </a:extLst>
            </p:cNvPr>
            <p:cNvSpPr/>
            <p:nvPr/>
          </p:nvSpPr>
          <p:spPr>
            <a:xfrm>
              <a:off x="910257" y="1957186"/>
              <a:ext cx="85632" cy="283206"/>
            </a:xfrm>
            <a:custGeom>
              <a:avLst/>
              <a:gdLst>
                <a:gd name="connsiteX0" fmla="*/ 0 w 85632"/>
                <a:gd name="connsiteY0" fmla="*/ 0 h 283206"/>
                <a:gd name="connsiteX1" fmla="*/ 85632 w 85632"/>
                <a:gd name="connsiteY1" fmla="*/ 0 h 283206"/>
                <a:gd name="connsiteX2" fmla="*/ 85632 w 85632"/>
                <a:gd name="connsiteY2" fmla="*/ 283207 h 283206"/>
                <a:gd name="connsiteX3" fmla="*/ 0 w 85632"/>
                <a:gd name="connsiteY3" fmla="*/ 283207 h 283206"/>
              </a:gdLst>
              <a:ahLst/>
              <a:cxnLst>
                <a:cxn ang="0">
                  <a:pos x="connsiteX0" y="connsiteY0"/>
                </a:cxn>
                <a:cxn ang="0">
                  <a:pos x="connsiteX1" y="connsiteY1"/>
                </a:cxn>
                <a:cxn ang="0">
                  <a:pos x="connsiteX2" y="connsiteY2"/>
                </a:cxn>
                <a:cxn ang="0">
                  <a:pos x="connsiteX3" y="connsiteY3"/>
                </a:cxn>
              </a:cxnLst>
              <a:rect l="l" t="t" r="r" b="b"/>
              <a:pathLst>
                <a:path w="85632" h="283206">
                  <a:moveTo>
                    <a:pt x="0" y="0"/>
                  </a:moveTo>
                  <a:lnTo>
                    <a:pt x="85632" y="0"/>
                  </a:lnTo>
                  <a:lnTo>
                    <a:pt x="85632" y="283207"/>
                  </a:lnTo>
                  <a:lnTo>
                    <a:pt x="0" y="283207"/>
                  </a:lnTo>
                  <a:close/>
                </a:path>
              </a:pathLst>
            </a:custGeom>
            <a:solidFill>
              <a:srgbClr val="EBEBE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20" name="Freeform: Shape 119">
              <a:extLst>
                <a:ext uri="{FF2B5EF4-FFF2-40B4-BE49-F238E27FC236}">
                  <a16:creationId xmlns:a16="http://schemas.microsoft.com/office/drawing/2014/main" id="{D43AD8FF-0D69-4344-9030-0D5E17C603C9}"/>
                </a:ext>
              </a:extLst>
            </p:cNvPr>
            <p:cNvSpPr/>
            <p:nvPr/>
          </p:nvSpPr>
          <p:spPr>
            <a:xfrm>
              <a:off x="910257" y="1957186"/>
              <a:ext cx="85632" cy="87559"/>
            </a:xfrm>
            <a:custGeom>
              <a:avLst/>
              <a:gdLst>
                <a:gd name="connsiteX0" fmla="*/ 0 w 85632"/>
                <a:gd name="connsiteY0" fmla="*/ 0 h 87559"/>
                <a:gd name="connsiteX1" fmla="*/ 85632 w 85632"/>
                <a:gd name="connsiteY1" fmla="*/ 0 h 87559"/>
                <a:gd name="connsiteX2" fmla="*/ 85632 w 85632"/>
                <a:gd name="connsiteY2" fmla="*/ 87559 h 87559"/>
                <a:gd name="connsiteX3" fmla="*/ 0 w 85632"/>
                <a:gd name="connsiteY3" fmla="*/ 87559 h 87559"/>
              </a:gdLst>
              <a:ahLst/>
              <a:cxnLst>
                <a:cxn ang="0">
                  <a:pos x="connsiteX0" y="connsiteY0"/>
                </a:cxn>
                <a:cxn ang="0">
                  <a:pos x="connsiteX1" y="connsiteY1"/>
                </a:cxn>
                <a:cxn ang="0">
                  <a:pos x="connsiteX2" y="connsiteY2"/>
                </a:cxn>
                <a:cxn ang="0">
                  <a:pos x="connsiteX3" y="connsiteY3"/>
                </a:cxn>
              </a:cxnLst>
              <a:rect l="l" t="t" r="r" b="b"/>
              <a:pathLst>
                <a:path w="85632" h="87559">
                  <a:moveTo>
                    <a:pt x="0" y="0"/>
                  </a:moveTo>
                  <a:lnTo>
                    <a:pt x="85632" y="0"/>
                  </a:lnTo>
                  <a:lnTo>
                    <a:pt x="85632" y="87559"/>
                  </a:lnTo>
                  <a:lnTo>
                    <a:pt x="0" y="87559"/>
                  </a:lnTo>
                  <a:close/>
                </a:path>
              </a:pathLst>
            </a:custGeom>
            <a:solidFill>
              <a:srgbClr val="DBDBD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21" name="Freeform: Shape 120">
              <a:extLst>
                <a:ext uri="{FF2B5EF4-FFF2-40B4-BE49-F238E27FC236}">
                  <a16:creationId xmlns:a16="http://schemas.microsoft.com/office/drawing/2014/main" id="{E4278516-CA54-4670-954E-0CBDEE51D26A}"/>
                </a:ext>
              </a:extLst>
            </p:cNvPr>
            <p:cNvSpPr/>
            <p:nvPr/>
          </p:nvSpPr>
          <p:spPr>
            <a:xfrm>
              <a:off x="2047943" y="1957186"/>
              <a:ext cx="85632" cy="283206"/>
            </a:xfrm>
            <a:custGeom>
              <a:avLst/>
              <a:gdLst>
                <a:gd name="connsiteX0" fmla="*/ 0 w 85632"/>
                <a:gd name="connsiteY0" fmla="*/ 0 h 283206"/>
                <a:gd name="connsiteX1" fmla="*/ 85632 w 85632"/>
                <a:gd name="connsiteY1" fmla="*/ 0 h 283206"/>
                <a:gd name="connsiteX2" fmla="*/ 85632 w 85632"/>
                <a:gd name="connsiteY2" fmla="*/ 283207 h 283206"/>
                <a:gd name="connsiteX3" fmla="*/ 0 w 85632"/>
                <a:gd name="connsiteY3" fmla="*/ 283207 h 283206"/>
              </a:gdLst>
              <a:ahLst/>
              <a:cxnLst>
                <a:cxn ang="0">
                  <a:pos x="connsiteX0" y="connsiteY0"/>
                </a:cxn>
                <a:cxn ang="0">
                  <a:pos x="connsiteX1" y="connsiteY1"/>
                </a:cxn>
                <a:cxn ang="0">
                  <a:pos x="connsiteX2" y="connsiteY2"/>
                </a:cxn>
                <a:cxn ang="0">
                  <a:pos x="connsiteX3" y="connsiteY3"/>
                </a:cxn>
              </a:cxnLst>
              <a:rect l="l" t="t" r="r" b="b"/>
              <a:pathLst>
                <a:path w="85632" h="283206">
                  <a:moveTo>
                    <a:pt x="0" y="0"/>
                  </a:moveTo>
                  <a:lnTo>
                    <a:pt x="85632" y="0"/>
                  </a:lnTo>
                  <a:lnTo>
                    <a:pt x="85632" y="283207"/>
                  </a:lnTo>
                  <a:lnTo>
                    <a:pt x="0" y="283207"/>
                  </a:lnTo>
                  <a:close/>
                </a:path>
              </a:pathLst>
            </a:custGeom>
            <a:solidFill>
              <a:srgbClr val="EBEBE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22" name="Freeform: Shape 121">
              <a:extLst>
                <a:ext uri="{FF2B5EF4-FFF2-40B4-BE49-F238E27FC236}">
                  <a16:creationId xmlns:a16="http://schemas.microsoft.com/office/drawing/2014/main" id="{26347802-2B78-4448-8306-FB12B672EF6E}"/>
                </a:ext>
              </a:extLst>
            </p:cNvPr>
            <p:cNvSpPr/>
            <p:nvPr/>
          </p:nvSpPr>
          <p:spPr>
            <a:xfrm>
              <a:off x="2047943" y="1957186"/>
              <a:ext cx="85632" cy="87559"/>
            </a:xfrm>
            <a:custGeom>
              <a:avLst/>
              <a:gdLst>
                <a:gd name="connsiteX0" fmla="*/ 0 w 85632"/>
                <a:gd name="connsiteY0" fmla="*/ 0 h 87559"/>
                <a:gd name="connsiteX1" fmla="*/ 85632 w 85632"/>
                <a:gd name="connsiteY1" fmla="*/ 0 h 87559"/>
                <a:gd name="connsiteX2" fmla="*/ 85632 w 85632"/>
                <a:gd name="connsiteY2" fmla="*/ 87559 h 87559"/>
                <a:gd name="connsiteX3" fmla="*/ 0 w 85632"/>
                <a:gd name="connsiteY3" fmla="*/ 87559 h 87559"/>
              </a:gdLst>
              <a:ahLst/>
              <a:cxnLst>
                <a:cxn ang="0">
                  <a:pos x="connsiteX0" y="connsiteY0"/>
                </a:cxn>
                <a:cxn ang="0">
                  <a:pos x="connsiteX1" y="connsiteY1"/>
                </a:cxn>
                <a:cxn ang="0">
                  <a:pos x="connsiteX2" y="connsiteY2"/>
                </a:cxn>
                <a:cxn ang="0">
                  <a:pos x="connsiteX3" y="connsiteY3"/>
                </a:cxn>
              </a:cxnLst>
              <a:rect l="l" t="t" r="r" b="b"/>
              <a:pathLst>
                <a:path w="85632" h="87559">
                  <a:moveTo>
                    <a:pt x="0" y="0"/>
                  </a:moveTo>
                  <a:lnTo>
                    <a:pt x="85632" y="0"/>
                  </a:lnTo>
                  <a:lnTo>
                    <a:pt x="85632" y="87559"/>
                  </a:lnTo>
                  <a:lnTo>
                    <a:pt x="0" y="87559"/>
                  </a:lnTo>
                  <a:close/>
                </a:path>
              </a:pathLst>
            </a:custGeom>
            <a:solidFill>
              <a:srgbClr val="DBDBD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23" name="Freeform: Shape 122">
              <a:extLst>
                <a:ext uri="{FF2B5EF4-FFF2-40B4-BE49-F238E27FC236}">
                  <a16:creationId xmlns:a16="http://schemas.microsoft.com/office/drawing/2014/main" id="{3F89FD38-59D0-4D5F-B5BA-03DEFE56117B}"/>
                </a:ext>
              </a:extLst>
            </p:cNvPr>
            <p:cNvSpPr/>
            <p:nvPr/>
          </p:nvSpPr>
          <p:spPr>
            <a:xfrm rot="5400000">
              <a:off x="961201" y="1529947"/>
              <a:ext cx="545800" cy="137413"/>
            </a:xfrm>
            <a:custGeom>
              <a:avLst/>
              <a:gdLst>
                <a:gd name="connsiteX0" fmla="*/ 0 w 545800"/>
                <a:gd name="connsiteY0" fmla="*/ 0 h 137413"/>
                <a:gd name="connsiteX1" fmla="*/ 545801 w 545800"/>
                <a:gd name="connsiteY1" fmla="*/ 0 h 137413"/>
                <a:gd name="connsiteX2" fmla="*/ 545801 w 545800"/>
                <a:gd name="connsiteY2" fmla="*/ 137414 h 137413"/>
                <a:gd name="connsiteX3" fmla="*/ 0 w 545800"/>
                <a:gd name="connsiteY3" fmla="*/ 137414 h 137413"/>
              </a:gdLst>
              <a:ahLst/>
              <a:cxnLst>
                <a:cxn ang="0">
                  <a:pos x="connsiteX0" y="connsiteY0"/>
                </a:cxn>
                <a:cxn ang="0">
                  <a:pos x="connsiteX1" y="connsiteY1"/>
                </a:cxn>
                <a:cxn ang="0">
                  <a:pos x="connsiteX2" y="connsiteY2"/>
                </a:cxn>
                <a:cxn ang="0">
                  <a:pos x="connsiteX3" y="connsiteY3"/>
                </a:cxn>
              </a:cxnLst>
              <a:rect l="l" t="t" r="r" b="b"/>
              <a:pathLst>
                <a:path w="545800" h="137413">
                  <a:moveTo>
                    <a:pt x="0" y="0"/>
                  </a:moveTo>
                  <a:lnTo>
                    <a:pt x="545801" y="0"/>
                  </a:lnTo>
                  <a:lnTo>
                    <a:pt x="545801" y="137414"/>
                  </a:lnTo>
                  <a:lnTo>
                    <a:pt x="0" y="137414"/>
                  </a:lnTo>
                  <a:close/>
                </a:path>
              </a:pathLst>
            </a:custGeom>
            <a:solidFill>
              <a:srgbClr val="C7C7C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24" name="Freeform: Shape 123">
              <a:extLst>
                <a:ext uri="{FF2B5EF4-FFF2-40B4-BE49-F238E27FC236}">
                  <a16:creationId xmlns:a16="http://schemas.microsoft.com/office/drawing/2014/main" id="{AB6DEA52-3DDC-4972-890F-876A6BA37C3A}"/>
                </a:ext>
              </a:extLst>
            </p:cNvPr>
            <p:cNvSpPr/>
            <p:nvPr/>
          </p:nvSpPr>
          <p:spPr>
            <a:xfrm rot="5400000">
              <a:off x="1204021" y="1257800"/>
              <a:ext cx="59992" cy="137413"/>
            </a:xfrm>
            <a:custGeom>
              <a:avLst/>
              <a:gdLst>
                <a:gd name="connsiteX0" fmla="*/ 0 w 59992"/>
                <a:gd name="connsiteY0" fmla="*/ 0 h 137413"/>
                <a:gd name="connsiteX1" fmla="*/ 59993 w 59992"/>
                <a:gd name="connsiteY1" fmla="*/ 0 h 137413"/>
                <a:gd name="connsiteX2" fmla="*/ 59993 w 59992"/>
                <a:gd name="connsiteY2" fmla="*/ 137414 h 137413"/>
                <a:gd name="connsiteX3" fmla="*/ 0 w 59992"/>
                <a:gd name="connsiteY3" fmla="*/ 137414 h 137413"/>
              </a:gdLst>
              <a:ahLst/>
              <a:cxnLst>
                <a:cxn ang="0">
                  <a:pos x="connsiteX0" y="connsiteY0"/>
                </a:cxn>
                <a:cxn ang="0">
                  <a:pos x="connsiteX1" y="connsiteY1"/>
                </a:cxn>
                <a:cxn ang="0">
                  <a:pos x="connsiteX2" y="connsiteY2"/>
                </a:cxn>
                <a:cxn ang="0">
                  <a:pos x="connsiteX3" y="connsiteY3"/>
                </a:cxn>
              </a:cxnLst>
              <a:rect l="l" t="t" r="r" b="b"/>
              <a:pathLst>
                <a:path w="59992" h="137413">
                  <a:moveTo>
                    <a:pt x="0" y="0"/>
                  </a:moveTo>
                  <a:lnTo>
                    <a:pt x="59993" y="0"/>
                  </a:lnTo>
                  <a:lnTo>
                    <a:pt x="59993" y="137414"/>
                  </a:lnTo>
                  <a:lnTo>
                    <a:pt x="0" y="137414"/>
                  </a:lnTo>
                  <a:close/>
                </a:path>
              </a:pathLst>
            </a:custGeom>
            <a:solidFill>
              <a:srgbClr val="DBDBD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25" name="Freeform: Shape 124">
              <a:extLst>
                <a:ext uri="{FF2B5EF4-FFF2-40B4-BE49-F238E27FC236}">
                  <a16:creationId xmlns:a16="http://schemas.microsoft.com/office/drawing/2014/main" id="{90240471-4FC5-4B3E-8C40-AE7EA0818E5E}"/>
                </a:ext>
              </a:extLst>
            </p:cNvPr>
            <p:cNvSpPr/>
            <p:nvPr/>
          </p:nvSpPr>
          <p:spPr>
            <a:xfrm rot="5400000">
              <a:off x="1222873" y="1375775"/>
              <a:ext cx="22287" cy="137413"/>
            </a:xfrm>
            <a:custGeom>
              <a:avLst/>
              <a:gdLst>
                <a:gd name="connsiteX0" fmla="*/ 0 w 22287"/>
                <a:gd name="connsiteY0" fmla="*/ 0 h 137413"/>
                <a:gd name="connsiteX1" fmla="*/ 22288 w 22287"/>
                <a:gd name="connsiteY1" fmla="*/ 0 h 137413"/>
                <a:gd name="connsiteX2" fmla="*/ 22288 w 22287"/>
                <a:gd name="connsiteY2" fmla="*/ 137414 h 137413"/>
                <a:gd name="connsiteX3" fmla="*/ 0 w 22287"/>
                <a:gd name="connsiteY3" fmla="*/ 137414 h 137413"/>
              </a:gdLst>
              <a:ahLst/>
              <a:cxnLst>
                <a:cxn ang="0">
                  <a:pos x="connsiteX0" y="connsiteY0"/>
                </a:cxn>
                <a:cxn ang="0">
                  <a:pos x="connsiteX1" y="connsiteY1"/>
                </a:cxn>
                <a:cxn ang="0">
                  <a:pos x="connsiteX2" y="connsiteY2"/>
                </a:cxn>
                <a:cxn ang="0">
                  <a:pos x="connsiteX3" y="connsiteY3"/>
                </a:cxn>
              </a:cxnLst>
              <a:rect l="l" t="t" r="r" b="b"/>
              <a:pathLst>
                <a:path w="22287" h="137413">
                  <a:moveTo>
                    <a:pt x="0" y="0"/>
                  </a:moveTo>
                  <a:lnTo>
                    <a:pt x="22288" y="0"/>
                  </a:lnTo>
                  <a:lnTo>
                    <a:pt x="22288" y="137414"/>
                  </a:lnTo>
                  <a:lnTo>
                    <a:pt x="0" y="137414"/>
                  </a:lnTo>
                  <a:close/>
                </a:path>
              </a:pathLst>
            </a:custGeom>
            <a:solidFill>
              <a:srgbClr val="DBDBD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26" name="Freeform: Shape 125">
              <a:extLst>
                <a:ext uri="{FF2B5EF4-FFF2-40B4-BE49-F238E27FC236}">
                  <a16:creationId xmlns:a16="http://schemas.microsoft.com/office/drawing/2014/main" id="{42AE7833-F703-415A-A6B0-BFED8F68EC9C}"/>
                </a:ext>
              </a:extLst>
            </p:cNvPr>
            <p:cNvSpPr/>
            <p:nvPr/>
          </p:nvSpPr>
          <p:spPr>
            <a:xfrm rot="5400000">
              <a:off x="1212525" y="1692623"/>
              <a:ext cx="59992" cy="154590"/>
            </a:xfrm>
            <a:custGeom>
              <a:avLst/>
              <a:gdLst>
                <a:gd name="connsiteX0" fmla="*/ 0 w 59992"/>
                <a:gd name="connsiteY0" fmla="*/ 0 h 154590"/>
                <a:gd name="connsiteX1" fmla="*/ 59993 w 59992"/>
                <a:gd name="connsiteY1" fmla="*/ 0 h 154590"/>
                <a:gd name="connsiteX2" fmla="*/ 59993 w 59992"/>
                <a:gd name="connsiteY2" fmla="*/ 154590 h 154590"/>
                <a:gd name="connsiteX3" fmla="*/ 0 w 59992"/>
                <a:gd name="connsiteY3" fmla="*/ 154590 h 154590"/>
              </a:gdLst>
              <a:ahLst/>
              <a:cxnLst>
                <a:cxn ang="0">
                  <a:pos x="connsiteX0" y="connsiteY0"/>
                </a:cxn>
                <a:cxn ang="0">
                  <a:pos x="connsiteX1" y="connsiteY1"/>
                </a:cxn>
                <a:cxn ang="0">
                  <a:pos x="connsiteX2" y="connsiteY2"/>
                </a:cxn>
                <a:cxn ang="0">
                  <a:pos x="connsiteX3" y="connsiteY3"/>
                </a:cxn>
              </a:cxnLst>
              <a:rect l="l" t="t" r="r" b="b"/>
              <a:pathLst>
                <a:path w="59992" h="154590">
                  <a:moveTo>
                    <a:pt x="0" y="0"/>
                  </a:moveTo>
                  <a:lnTo>
                    <a:pt x="59993" y="0"/>
                  </a:lnTo>
                  <a:lnTo>
                    <a:pt x="59993" y="154590"/>
                  </a:lnTo>
                  <a:lnTo>
                    <a:pt x="0" y="154590"/>
                  </a:lnTo>
                  <a:close/>
                </a:path>
              </a:pathLst>
            </a:custGeom>
            <a:solidFill>
              <a:srgbClr val="DBDBD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27" name="Freeform: Shape 126">
              <a:extLst>
                <a:ext uri="{FF2B5EF4-FFF2-40B4-BE49-F238E27FC236}">
                  <a16:creationId xmlns:a16="http://schemas.microsoft.com/office/drawing/2014/main" id="{BC68F612-3272-4E7B-9009-F90B2FA00D4C}"/>
                </a:ext>
              </a:extLst>
            </p:cNvPr>
            <p:cNvSpPr/>
            <p:nvPr/>
          </p:nvSpPr>
          <p:spPr>
            <a:xfrm rot="5400000">
              <a:off x="1032505" y="1505145"/>
              <a:ext cx="636628" cy="96022"/>
            </a:xfrm>
            <a:custGeom>
              <a:avLst/>
              <a:gdLst>
                <a:gd name="connsiteX0" fmla="*/ 0 w 636628"/>
                <a:gd name="connsiteY0" fmla="*/ 0 h 96022"/>
                <a:gd name="connsiteX1" fmla="*/ 636628 w 636628"/>
                <a:gd name="connsiteY1" fmla="*/ 0 h 96022"/>
                <a:gd name="connsiteX2" fmla="*/ 636628 w 636628"/>
                <a:gd name="connsiteY2" fmla="*/ 96022 h 96022"/>
                <a:gd name="connsiteX3" fmla="*/ 0 w 636628"/>
                <a:gd name="connsiteY3" fmla="*/ 96022 h 96022"/>
              </a:gdLst>
              <a:ahLst/>
              <a:cxnLst>
                <a:cxn ang="0">
                  <a:pos x="connsiteX0" y="connsiteY0"/>
                </a:cxn>
                <a:cxn ang="0">
                  <a:pos x="connsiteX1" y="connsiteY1"/>
                </a:cxn>
                <a:cxn ang="0">
                  <a:pos x="connsiteX2" y="connsiteY2"/>
                </a:cxn>
                <a:cxn ang="0">
                  <a:pos x="connsiteX3" y="connsiteY3"/>
                </a:cxn>
              </a:cxnLst>
              <a:rect l="l" t="t" r="r" b="b"/>
              <a:pathLst>
                <a:path w="636628" h="96022">
                  <a:moveTo>
                    <a:pt x="0" y="0"/>
                  </a:moveTo>
                  <a:lnTo>
                    <a:pt x="636628" y="0"/>
                  </a:lnTo>
                  <a:lnTo>
                    <a:pt x="636628" y="96022"/>
                  </a:lnTo>
                  <a:lnTo>
                    <a:pt x="0" y="96022"/>
                  </a:lnTo>
                  <a:close/>
                </a:path>
              </a:pathLst>
            </a:custGeom>
            <a:solidFill>
              <a:srgbClr val="DBDBD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28" name="Freeform: Shape 127">
              <a:extLst>
                <a:ext uri="{FF2B5EF4-FFF2-40B4-BE49-F238E27FC236}">
                  <a16:creationId xmlns:a16="http://schemas.microsoft.com/office/drawing/2014/main" id="{A53615F6-B3A8-47E5-BEF6-24DFD0A6569C}"/>
                </a:ext>
              </a:extLst>
            </p:cNvPr>
            <p:cNvSpPr/>
            <p:nvPr/>
          </p:nvSpPr>
          <p:spPr>
            <a:xfrm rot="5400000">
              <a:off x="1227901" y="1388260"/>
              <a:ext cx="244831" cy="57646"/>
            </a:xfrm>
            <a:custGeom>
              <a:avLst/>
              <a:gdLst>
                <a:gd name="connsiteX0" fmla="*/ 0 w 244831"/>
                <a:gd name="connsiteY0" fmla="*/ 0 h 57646"/>
                <a:gd name="connsiteX1" fmla="*/ 244831 w 244831"/>
                <a:gd name="connsiteY1" fmla="*/ 0 h 57646"/>
                <a:gd name="connsiteX2" fmla="*/ 244831 w 244831"/>
                <a:gd name="connsiteY2" fmla="*/ 57647 h 57646"/>
                <a:gd name="connsiteX3" fmla="*/ 0 w 244831"/>
                <a:gd name="connsiteY3" fmla="*/ 57647 h 57646"/>
              </a:gdLst>
              <a:ahLst/>
              <a:cxnLst>
                <a:cxn ang="0">
                  <a:pos x="connsiteX0" y="connsiteY0"/>
                </a:cxn>
                <a:cxn ang="0">
                  <a:pos x="connsiteX1" y="connsiteY1"/>
                </a:cxn>
                <a:cxn ang="0">
                  <a:pos x="connsiteX2" y="connsiteY2"/>
                </a:cxn>
                <a:cxn ang="0">
                  <a:pos x="connsiteX3" y="connsiteY3"/>
                </a:cxn>
              </a:cxnLst>
              <a:rect l="l" t="t" r="r" b="b"/>
              <a:pathLst>
                <a:path w="244831" h="57646">
                  <a:moveTo>
                    <a:pt x="0" y="0"/>
                  </a:moveTo>
                  <a:lnTo>
                    <a:pt x="244831" y="0"/>
                  </a:lnTo>
                  <a:lnTo>
                    <a:pt x="244831" y="57647"/>
                  </a:lnTo>
                  <a:lnTo>
                    <a:pt x="0" y="57647"/>
                  </a:lnTo>
                  <a:close/>
                </a:path>
              </a:pathLst>
            </a:custGeom>
            <a:solidFill>
              <a:srgbClr val="EBEBE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29" name="Freeform: Shape 128">
              <a:extLst>
                <a:ext uri="{FF2B5EF4-FFF2-40B4-BE49-F238E27FC236}">
                  <a16:creationId xmlns:a16="http://schemas.microsoft.com/office/drawing/2014/main" id="{99F1241D-C7B7-485D-9DCC-A0FD8BFB0BE5}"/>
                </a:ext>
              </a:extLst>
            </p:cNvPr>
            <p:cNvSpPr/>
            <p:nvPr/>
          </p:nvSpPr>
          <p:spPr>
            <a:xfrm rot="2680198">
              <a:off x="1503571" y="1565628"/>
              <a:ext cx="636628" cy="96022"/>
            </a:xfrm>
            <a:custGeom>
              <a:avLst/>
              <a:gdLst>
                <a:gd name="connsiteX0" fmla="*/ 0 w 636628"/>
                <a:gd name="connsiteY0" fmla="*/ 0 h 96022"/>
                <a:gd name="connsiteX1" fmla="*/ 636628 w 636628"/>
                <a:gd name="connsiteY1" fmla="*/ 0 h 96022"/>
                <a:gd name="connsiteX2" fmla="*/ 636628 w 636628"/>
                <a:gd name="connsiteY2" fmla="*/ 96022 h 96022"/>
                <a:gd name="connsiteX3" fmla="*/ 0 w 636628"/>
                <a:gd name="connsiteY3" fmla="*/ 96022 h 96022"/>
              </a:gdLst>
              <a:ahLst/>
              <a:cxnLst>
                <a:cxn ang="0">
                  <a:pos x="connsiteX0" y="connsiteY0"/>
                </a:cxn>
                <a:cxn ang="0">
                  <a:pos x="connsiteX1" y="connsiteY1"/>
                </a:cxn>
                <a:cxn ang="0">
                  <a:pos x="connsiteX2" y="connsiteY2"/>
                </a:cxn>
                <a:cxn ang="0">
                  <a:pos x="connsiteX3" y="connsiteY3"/>
                </a:cxn>
              </a:cxnLst>
              <a:rect l="l" t="t" r="r" b="b"/>
              <a:pathLst>
                <a:path w="636628" h="96022">
                  <a:moveTo>
                    <a:pt x="0" y="0"/>
                  </a:moveTo>
                  <a:lnTo>
                    <a:pt x="636628" y="0"/>
                  </a:lnTo>
                  <a:lnTo>
                    <a:pt x="636628" y="96022"/>
                  </a:lnTo>
                  <a:lnTo>
                    <a:pt x="0" y="96022"/>
                  </a:lnTo>
                  <a:close/>
                </a:path>
              </a:pathLst>
            </a:custGeom>
            <a:solidFill>
              <a:srgbClr val="C7C7C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30" name="Freeform: Shape 129">
              <a:extLst>
                <a:ext uri="{FF2B5EF4-FFF2-40B4-BE49-F238E27FC236}">
                  <a16:creationId xmlns:a16="http://schemas.microsoft.com/office/drawing/2014/main" id="{1801EAF1-3437-46F7-A3B9-AC4EC7849445}"/>
                </a:ext>
              </a:extLst>
            </p:cNvPr>
            <p:cNvSpPr/>
            <p:nvPr/>
          </p:nvSpPr>
          <p:spPr>
            <a:xfrm rot="2680198">
              <a:off x="1732756" y="1617387"/>
              <a:ext cx="244831" cy="57646"/>
            </a:xfrm>
            <a:custGeom>
              <a:avLst/>
              <a:gdLst>
                <a:gd name="connsiteX0" fmla="*/ 0 w 244831"/>
                <a:gd name="connsiteY0" fmla="*/ 0 h 57646"/>
                <a:gd name="connsiteX1" fmla="*/ 244831 w 244831"/>
                <a:gd name="connsiteY1" fmla="*/ 0 h 57646"/>
                <a:gd name="connsiteX2" fmla="*/ 244831 w 244831"/>
                <a:gd name="connsiteY2" fmla="*/ 57647 h 57646"/>
                <a:gd name="connsiteX3" fmla="*/ 0 w 244831"/>
                <a:gd name="connsiteY3" fmla="*/ 57647 h 57646"/>
              </a:gdLst>
              <a:ahLst/>
              <a:cxnLst>
                <a:cxn ang="0">
                  <a:pos x="connsiteX0" y="connsiteY0"/>
                </a:cxn>
                <a:cxn ang="0">
                  <a:pos x="connsiteX1" y="connsiteY1"/>
                </a:cxn>
                <a:cxn ang="0">
                  <a:pos x="connsiteX2" y="connsiteY2"/>
                </a:cxn>
                <a:cxn ang="0">
                  <a:pos x="connsiteX3" y="connsiteY3"/>
                </a:cxn>
              </a:cxnLst>
              <a:rect l="l" t="t" r="r" b="b"/>
              <a:pathLst>
                <a:path w="244831" h="57646">
                  <a:moveTo>
                    <a:pt x="0" y="0"/>
                  </a:moveTo>
                  <a:lnTo>
                    <a:pt x="244831" y="0"/>
                  </a:lnTo>
                  <a:lnTo>
                    <a:pt x="244831" y="57647"/>
                  </a:lnTo>
                  <a:lnTo>
                    <a:pt x="0" y="57647"/>
                  </a:lnTo>
                  <a:close/>
                </a:path>
              </a:pathLst>
            </a:custGeom>
            <a:solidFill>
              <a:srgbClr val="DBDBD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31" name="Freeform: Shape 130">
              <a:extLst>
                <a:ext uri="{FF2B5EF4-FFF2-40B4-BE49-F238E27FC236}">
                  <a16:creationId xmlns:a16="http://schemas.microsoft.com/office/drawing/2014/main" id="{6BD34B65-E883-4AD0-9DAD-0D0446CEB30F}"/>
                </a:ext>
              </a:extLst>
            </p:cNvPr>
            <p:cNvSpPr/>
            <p:nvPr/>
          </p:nvSpPr>
          <p:spPr>
            <a:xfrm rot="5400000">
              <a:off x="1238416" y="1548254"/>
              <a:ext cx="483629" cy="163136"/>
            </a:xfrm>
            <a:custGeom>
              <a:avLst/>
              <a:gdLst>
                <a:gd name="connsiteX0" fmla="*/ 0 w 483629"/>
                <a:gd name="connsiteY0" fmla="*/ 0 h 163136"/>
                <a:gd name="connsiteX1" fmla="*/ 483630 w 483629"/>
                <a:gd name="connsiteY1" fmla="*/ 0 h 163136"/>
                <a:gd name="connsiteX2" fmla="*/ 483630 w 483629"/>
                <a:gd name="connsiteY2" fmla="*/ 163137 h 163136"/>
                <a:gd name="connsiteX3" fmla="*/ 0 w 483629"/>
                <a:gd name="connsiteY3" fmla="*/ 163137 h 163136"/>
              </a:gdLst>
              <a:ahLst/>
              <a:cxnLst>
                <a:cxn ang="0">
                  <a:pos x="connsiteX0" y="connsiteY0"/>
                </a:cxn>
                <a:cxn ang="0">
                  <a:pos x="connsiteX1" y="connsiteY1"/>
                </a:cxn>
                <a:cxn ang="0">
                  <a:pos x="connsiteX2" y="connsiteY2"/>
                </a:cxn>
                <a:cxn ang="0">
                  <a:pos x="connsiteX3" y="connsiteY3"/>
                </a:cxn>
              </a:cxnLst>
              <a:rect l="l" t="t" r="r" b="b"/>
              <a:pathLst>
                <a:path w="483629" h="163136">
                  <a:moveTo>
                    <a:pt x="0" y="0"/>
                  </a:moveTo>
                  <a:lnTo>
                    <a:pt x="483630" y="0"/>
                  </a:lnTo>
                  <a:lnTo>
                    <a:pt x="483630" y="163137"/>
                  </a:lnTo>
                  <a:lnTo>
                    <a:pt x="0" y="163137"/>
                  </a:lnTo>
                  <a:close/>
                </a:path>
              </a:pathLst>
            </a:custGeom>
            <a:solidFill>
              <a:srgbClr val="A6A6A6"/>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32" name="Freeform: Shape 131">
              <a:extLst>
                <a:ext uri="{FF2B5EF4-FFF2-40B4-BE49-F238E27FC236}">
                  <a16:creationId xmlns:a16="http://schemas.microsoft.com/office/drawing/2014/main" id="{7CA52358-E7F6-4CE6-8B42-4EC5E8BBEDB6}"/>
                </a:ext>
              </a:extLst>
            </p:cNvPr>
            <p:cNvSpPr/>
            <p:nvPr/>
          </p:nvSpPr>
          <p:spPr>
            <a:xfrm rot="5400000">
              <a:off x="1457692" y="1716251"/>
              <a:ext cx="45078" cy="163136"/>
            </a:xfrm>
            <a:custGeom>
              <a:avLst/>
              <a:gdLst>
                <a:gd name="connsiteX0" fmla="*/ 0 w 45078"/>
                <a:gd name="connsiteY0" fmla="*/ 0 h 163136"/>
                <a:gd name="connsiteX1" fmla="*/ 45079 w 45078"/>
                <a:gd name="connsiteY1" fmla="*/ 0 h 163136"/>
                <a:gd name="connsiteX2" fmla="*/ 45079 w 45078"/>
                <a:gd name="connsiteY2" fmla="*/ 163137 h 163136"/>
                <a:gd name="connsiteX3" fmla="*/ 0 w 45078"/>
                <a:gd name="connsiteY3" fmla="*/ 163137 h 163136"/>
              </a:gdLst>
              <a:ahLst/>
              <a:cxnLst>
                <a:cxn ang="0">
                  <a:pos x="connsiteX0" y="connsiteY0"/>
                </a:cxn>
                <a:cxn ang="0">
                  <a:pos x="connsiteX1" y="connsiteY1"/>
                </a:cxn>
                <a:cxn ang="0">
                  <a:pos x="connsiteX2" y="connsiteY2"/>
                </a:cxn>
                <a:cxn ang="0">
                  <a:pos x="connsiteX3" y="connsiteY3"/>
                </a:cxn>
              </a:cxnLst>
              <a:rect l="l" t="t" r="r" b="b"/>
              <a:pathLst>
                <a:path w="45078" h="163136">
                  <a:moveTo>
                    <a:pt x="0" y="0"/>
                  </a:moveTo>
                  <a:lnTo>
                    <a:pt x="45079" y="0"/>
                  </a:lnTo>
                  <a:lnTo>
                    <a:pt x="45079" y="163137"/>
                  </a:lnTo>
                  <a:lnTo>
                    <a:pt x="0" y="163137"/>
                  </a:lnTo>
                  <a:close/>
                </a:path>
              </a:pathLst>
            </a:custGeom>
            <a:solidFill>
              <a:srgbClr val="C7C7C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33" name="Freeform: Shape 132">
              <a:extLst>
                <a:ext uri="{FF2B5EF4-FFF2-40B4-BE49-F238E27FC236}">
                  <a16:creationId xmlns:a16="http://schemas.microsoft.com/office/drawing/2014/main" id="{CDA89DC7-7FE8-41EC-80B0-4A42D9A8D811}"/>
                </a:ext>
              </a:extLst>
            </p:cNvPr>
            <p:cNvSpPr/>
            <p:nvPr/>
          </p:nvSpPr>
          <p:spPr>
            <a:xfrm rot="5400000">
              <a:off x="1471559" y="1655379"/>
              <a:ext cx="17511" cy="163136"/>
            </a:xfrm>
            <a:custGeom>
              <a:avLst/>
              <a:gdLst>
                <a:gd name="connsiteX0" fmla="*/ 0 w 17511"/>
                <a:gd name="connsiteY0" fmla="*/ 0 h 163136"/>
                <a:gd name="connsiteX1" fmla="*/ 17512 w 17511"/>
                <a:gd name="connsiteY1" fmla="*/ 0 h 163136"/>
                <a:gd name="connsiteX2" fmla="*/ 17512 w 17511"/>
                <a:gd name="connsiteY2" fmla="*/ 163137 h 163136"/>
                <a:gd name="connsiteX3" fmla="*/ 0 w 17511"/>
                <a:gd name="connsiteY3" fmla="*/ 163137 h 163136"/>
              </a:gdLst>
              <a:ahLst/>
              <a:cxnLst>
                <a:cxn ang="0">
                  <a:pos x="connsiteX0" y="connsiteY0"/>
                </a:cxn>
                <a:cxn ang="0">
                  <a:pos x="connsiteX1" y="connsiteY1"/>
                </a:cxn>
                <a:cxn ang="0">
                  <a:pos x="connsiteX2" y="connsiteY2"/>
                </a:cxn>
                <a:cxn ang="0">
                  <a:pos x="connsiteX3" y="connsiteY3"/>
                </a:cxn>
              </a:cxnLst>
              <a:rect l="l" t="t" r="r" b="b"/>
              <a:pathLst>
                <a:path w="17511" h="163136">
                  <a:moveTo>
                    <a:pt x="0" y="0"/>
                  </a:moveTo>
                  <a:lnTo>
                    <a:pt x="17512" y="0"/>
                  </a:lnTo>
                  <a:lnTo>
                    <a:pt x="17512" y="163137"/>
                  </a:lnTo>
                  <a:lnTo>
                    <a:pt x="0" y="163137"/>
                  </a:lnTo>
                  <a:close/>
                </a:path>
              </a:pathLst>
            </a:custGeom>
            <a:solidFill>
              <a:srgbClr val="C7C7C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34" name="Freeform: Shape 133">
              <a:extLst>
                <a:ext uri="{FF2B5EF4-FFF2-40B4-BE49-F238E27FC236}">
                  <a16:creationId xmlns:a16="http://schemas.microsoft.com/office/drawing/2014/main" id="{B7B1EE71-6C34-4F43-9FFB-77DA149584AA}"/>
                </a:ext>
              </a:extLst>
            </p:cNvPr>
            <p:cNvSpPr/>
            <p:nvPr/>
          </p:nvSpPr>
          <p:spPr>
            <a:xfrm rot="5400000">
              <a:off x="881727" y="1587970"/>
              <a:ext cx="454470" cy="112696"/>
            </a:xfrm>
            <a:custGeom>
              <a:avLst/>
              <a:gdLst>
                <a:gd name="connsiteX0" fmla="*/ 0 w 454470"/>
                <a:gd name="connsiteY0" fmla="*/ 0 h 112696"/>
                <a:gd name="connsiteX1" fmla="*/ 454471 w 454470"/>
                <a:gd name="connsiteY1" fmla="*/ 0 h 112696"/>
                <a:gd name="connsiteX2" fmla="*/ 454471 w 454470"/>
                <a:gd name="connsiteY2" fmla="*/ 112696 h 112696"/>
                <a:gd name="connsiteX3" fmla="*/ 0 w 454470"/>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454470" h="112696">
                  <a:moveTo>
                    <a:pt x="0" y="0"/>
                  </a:moveTo>
                  <a:lnTo>
                    <a:pt x="454471" y="0"/>
                  </a:lnTo>
                  <a:lnTo>
                    <a:pt x="454471" y="112696"/>
                  </a:lnTo>
                  <a:lnTo>
                    <a:pt x="0" y="112696"/>
                  </a:lnTo>
                  <a:close/>
                </a:path>
              </a:pathLst>
            </a:custGeom>
            <a:solidFill>
              <a:srgbClr val="A6A6A6"/>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35" name="Freeform: Shape 134">
              <a:extLst>
                <a:ext uri="{FF2B5EF4-FFF2-40B4-BE49-F238E27FC236}">
                  <a16:creationId xmlns:a16="http://schemas.microsoft.com/office/drawing/2014/main" id="{BE6C8ADD-5C6F-4BC2-8688-BFBBA924190A}"/>
                </a:ext>
              </a:extLst>
            </p:cNvPr>
            <p:cNvSpPr/>
            <p:nvPr/>
          </p:nvSpPr>
          <p:spPr>
            <a:xfrm rot="5400000">
              <a:off x="1087680" y="1745996"/>
              <a:ext cx="42397" cy="112696"/>
            </a:xfrm>
            <a:custGeom>
              <a:avLst/>
              <a:gdLst>
                <a:gd name="connsiteX0" fmla="*/ 0 w 42397"/>
                <a:gd name="connsiteY0" fmla="*/ 0 h 112696"/>
                <a:gd name="connsiteX1" fmla="*/ 42397 w 42397"/>
                <a:gd name="connsiteY1" fmla="*/ 0 h 112696"/>
                <a:gd name="connsiteX2" fmla="*/ 42397 w 42397"/>
                <a:gd name="connsiteY2" fmla="*/ 112696 h 112696"/>
                <a:gd name="connsiteX3" fmla="*/ 0 w 42397"/>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42397" h="112696">
                  <a:moveTo>
                    <a:pt x="0" y="0"/>
                  </a:moveTo>
                  <a:lnTo>
                    <a:pt x="42397" y="0"/>
                  </a:lnTo>
                  <a:lnTo>
                    <a:pt x="42397" y="112696"/>
                  </a:lnTo>
                  <a:lnTo>
                    <a:pt x="0" y="112696"/>
                  </a:lnTo>
                  <a:close/>
                </a:path>
              </a:pathLst>
            </a:custGeom>
            <a:solidFill>
              <a:srgbClr val="C7C7C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36" name="Freeform: Shape 135">
              <a:extLst>
                <a:ext uri="{FF2B5EF4-FFF2-40B4-BE49-F238E27FC236}">
                  <a16:creationId xmlns:a16="http://schemas.microsoft.com/office/drawing/2014/main" id="{56041DAF-DBD1-4608-8173-EDB18F33238C}"/>
                </a:ext>
              </a:extLst>
            </p:cNvPr>
            <p:cNvSpPr/>
            <p:nvPr/>
          </p:nvSpPr>
          <p:spPr>
            <a:xfrm rot="5400000">
              <a:off x="1087764" y="1475693"/>
              <a:ext cx="42397" cy="112696"/>
            </a:xfrm>
            <a:custGeom>
              <a:avLst/>
              <a:gdLst>
                <a:gd name="connsiteX0" fmla="*/ 0 w 42397"/>
                <a:gd name="connsiteY0" fmla="*/ 0 h 112696"/>
                <a:gd name="connsiteX1" fmla="*/ 42397 w 42397"/>
                <a:gd name="connsiteY1" fmla="*/ 0 h 112696"/>
                <a:gd name="connsiteX2" fmla="*/ 42397 w 42397"/>
                <a:gd name="connsiteY2" fmla="*/ 112696 h 112696"/>
                <a:gd name="connsiteX3" fmla="*/ 0 w 42397"/>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42397" h="112696">
                  <a:moveTo>
                    <a:pt x="0" y="0"/>
                  </a:moveTo>
                  <a:lnTo>
                    <a:pt x="42397" y="0"/>
                  </a:lnTo>
                  <a:lnTo>
                    <a:pt x="42397" y="112696"/>
                  </a:lnTo>
                  <a:lnTo>
                    <a:pt x="0" y="112696"/>
                  </a:lnTo>
                  <a:close/>
                </a:path>
              </a:pathLst>
            </a:custGeom>
            <a:solidFill>
              <a:srgbClr val="C7C7C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37" name="Freeform: Shape 136">
              <a:extLst>
                <a:ext uri="{FF2B5EF4-FFF2-40B4-BE49-F238E27FC236}">
                  <a16:creationId xmlns:a16="http://schemas.microsoft.com/office/drawing/2014/main" id="{6841A584-C990-4A74-B132-FFF020D034AC}"/>
                </a:ext>
              </a:extLst>
            </p:cNvPr>
            <p:cNvSpPr/>
            <p:nvPr/>
          </p:nvSpPr>
          <p:spPr>
            <a:xfrm rot="5400000">
              <a:off x="1100751" y="1534010"/>
              <a:ext cx="16422" cy="112696"/>
            </a:xfrm>
            <a:custGeom>
              <a:avLst/>
              <a:gdLst>
                <a:gd name="connsiteX0" fmla="*/ 0 w 16422"/>
                <a:gd name="connsiteY0" fmla="*/ 0 h 112696"/>
                <a:gd name="connsiteX1" fmla="*/ 16423 w 16422"/>
                <a:gd name="connsiteY1" fmla="*/ 0 h 112696"/>
                <a:gd name="connsiteX2" fmla="*/ 16423 w 16422"/>
                <a:gd name="connsiteY2" fmla="*/ 112696 h 112696"/>
                <a:gd name="connsiteX3" fmla="*/ 0 w 16422"/>
                <a:gd name="connsiteY3" fmla="*/ 112696 h 112696"/>
              </a:gdLst>
              <a:ahLst/>
              <a:cxnLst>
                <a:cxn ang="0">
                  <a:pos x="connsiteX0" y="connsiteY0"/>
                </a:cxn>
                <a:cxn ang="0">
                  <a:pos x="connsiteX1" y="connsiteY1"/>
                </a:cxn>
                <a:cxn ang="0">
                  <a:pos x="connsiteX2" y="connsiteY2"/>
                </a:cxn>
                <a:cxn ang="0">
                  <a:pos x="connsiteX3" y="connsiteY3"/>
                </a:cxn>
              </a:cxnLst>
              <a:rect l="l" t="t" r="r" b="b"/>
              <a:pathLst>
                <a:path w="16422" h="112696">
                  <a:moveTo>
                    <a:pt x="0" y="0"/>
                  </a:moveTo>
                  <a:lnTo>
                    <a:pt x="16423" y="0"/>
                  </a:lnTo>
                  <a:lnTo>
                    <a:pt x="16423" y="112696"/>
                  </a:lnTo>
                  <a:lnTo>
                    <a:pt x="0" y="112696"/>
                  </a:lnTo>
                  <a:close/>
                </a:path>
              </a:pathLst>
            </a:custGeom>
            <a:solidFill>
              <a:srgbClr val="C7C7C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grpSp>
      <p:grpSp>
        <p:nvGrpSpPr>
          <p:cNvPr id="139" name="Graphic 2">
            <a:extLst>
              <a:ext uri="{FF2B5EF4-FFF2-40B4-BE49-F238E27FC236}">
                <a16:creationId xmlns:a16="http://schemas.microsoft.com/office/drawing/2014/main" id="{C26B3D8C-29B7-4F19-B2F8-9498617E798A}"/>
              </a:ext>
            </a:extLst>
          </p:cNvPr>
          <p:cNvGrpSpPr/>
          <p:nvPr/>
        </p:nvGrpSpPr>
        <p:grpSpPr>
          <a:xfrm>
            <a:off x="510075" y="868786"/>
            <a:ext cx="5197964" cy="3902775"/>
            <a:chOff x="382555" y="651588"/>
            <a:chExt cx="3898473" cy="2927081"/>
          </a:xfrm>
        </p:grpSpPr>
        <p:sp>
          <p:nvSpPr>
            <p:cNvPr id="140" name="Freeform: Shape 139">
              <a:extLst>
                <a:ext uri="{FF2B5EF4-FFF2-40B4-BE49-F238E27FC236}">
                  <a16:creationId xmlns:a16="http://schemas.microsoft.com/office/drawing/2014/main" id="{56147983-D366-45DB-9781-CD8515C5E886}"/>
                </a:ext>
              </a:extLst>
            </p:cNvPr>
            <p:cNvSpPr/>
            <p:nvPr/>
          </p:nvSpPr>
          <p:spPr>
            <a:xfrm>
              <a:off x="2140789" y="1172301"/>
              <a:ext cx="2140238" cy="2406367"/>
            </a:xfrm>
            <a:custGeom>
              <a:avLst/>
              <a:gdLst>
                <a:gd name="connsiteX0" fmla="*/ 772190 w 2140238"/>
                <a:gd name="connsiteY0" fmla="*/ 2406368 h 2406367"/>
                <a:gd name="connsiteX1" fmla="*/ 705159 w 2140238"/>
                <a:gd name="connsiteY1" fmla="*/ 1890060 h 2406367"/>
                <a:gd name="connsiteX2" fmla="*/ 241890 w 2140238"/>
                <a:gd name="connsiteY2" fmla="*/ 1526835 h 2406367"/>
                <a:gd name="connsiteX3" fmla="*/ 358105 w 2140238"/>
                <a:gd name="connsiteY3" fmla="*/ 1128503 h 2406367"/>
                <a:gd name="connsiteX4" fmla="*/ 2422 w 2140238"/>
                <a:gd name="connsiteY4" fmla="*/ 480731 h 2406367"/>
                <a:gd name="connsiteX5" fmla="*/ 999509 w 2140238"/>
                <a:gd name="connsiteY5" fmla="*/ 212020 h 2406367"/>
                <a:gd name="connsiteX6" fmla="*/ 1415186 w 2140238"/>
                <a:gd name="connsiteY6" fmla="*/ 768797 h 2406367"/>
                <a:gd name="connsiteX7" fmla="*/ 2033213 w 2140238"/>
                <a:gd name="connsiteY7" fmla="*/ 813876 h 2406367"/>
                <a:gd name="connsiteX8" fmla="*/ 1817959 w 2140238"/>
                <a:gd name="connsiteY8" fmla="*/ 1347611 h 2406367"/>
                <a:gd name="connsiteX9" fmla="*/ 1387285 w 2140238"/>
                <a:gd name="connsiteY9" fmla="*/ 1527003 h 2406367"/>
                <a:gd name="connsiteX10" fmla="*/ 1341955 w 2140238"/>
                <a:gd name="connsiteY10" fmla="*/ 1835179 h 2406367"/>
                <a:gd name="connsiteX11" fmla="*/ 975965 w 2140238"/>
                <a:gd name="connsiteY11" fmla="*/ 2061995 h 2406367"/>
                <a:gd name="connsiteX12" fmla="*/ 812576 w 2140238"/>
                <a:gd name="connsiteY12" fmla="*/ 2404357 h 240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0238" h="2406367">
                  <a:moveTo>
                    <a:pt x="772190" y="2406368"/>
                  </a:moveTo>
                  <a:cubicBezTo>
                    <a:pt x="772190" y="2406368"/>
                    <a:pt x="810063" y="2025882"/>
                    <a:pt x="705159" y="1890060"/>
                  </a:cubicBezTo>
                  <a:cubicBezTo>
                    <a:pt x="603607" y="1758093"/>
                    <a:pt x="295850" y="1725918"/>
                    <a:pt x="241890" y="1526835"/>
                  </a:cubicBezTo>
                  <a:cubicBezTo>
                    <a:pt x="190779" y="1338310"/>
                    <a:pt x="372098" y="1281166"/>
                    <a:pt x="358105" y="1128503"/>
                  </a:cubicBezTo>
                  <a:cubicBezTo>
                    <a:pt x="344113" y="975840"/>
                    <a:pt x="-33608" y="923304"/>
                    <a:pt x="2422" y="480731"/>
                  </a:cubicBezTo>
                  <a:cubicBezTo>
                    <a:pt x="37278" y="53408"/>
                    <a:pt x="585173" y="-206338"/>
                    <a:pt x="999509" y="212020"/>
                  </a:cubicBezTo>
                  <a:cubicBezTo>
                    <a:pt x="1193146" y="407416"/>
                    <a:pt x="1204290" y="675875"/>
                    <a:pt x="1415186" y="768797"/>
                  </a:cubicBezTo>
                  <a:cubicBezTo>
                    <a:pt x="1626083" y="861719"/>
                    <a:pt x="1825752" y="669256"/>
                    <a:pt x="2033213" y="813876"/>
                  </a:cubicBezTo>
                  <a:cubicBezTo>
                    <a:pt x="2240675" y="958495"/>
                    <a:pt x="2134598" y="1278318"/>
                    <a:pt x="1817959" y="1347611"/>
                  </a:cubicBezTo>
                  <a:cubicBezTo>
                    <a:pt x="1560895" y="1403833"/>
                    <a:pt x="1450713" y="1413469"/>
                    <a:pt x="1387285" y="1527003"/>
                  </a:cubicBezTo>
                  <a:cubicBezTo>
                    <a:pt x="1313299" y="1659473"/>
                    <a:pt x="1406388" y="1726337"/>
                    <a:pt x="1341955" y="1835179"/>
                  </a:cubicBezTo>
                  <a:cubicBezTo>
                    <a:pt x="1281543" y="1937066"/>
                    <a:pt x="1086817" y="1972173"/>
                    <a:pt x="975965" y="2061995"/>
                  </a:cubicBezTo>
                  <a:cubicBezTo>
                    <a:pt x="840981" y="2170921"/>
                    <a:pt x="812576" y="2404357"/>
                    <a:pt x="812576" y="2404357"/>
                  </a:cubicBez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41" name="Freeform: Shape 140">
              <a:extLst>
                <a:ext uri="{FF2B5EF4-FFF2-40B4-BE49-F238E27FC236}">
                  <a16:creationId xmlns:a16="http://schemas.microsoft.com/office/drawing/2014/main" id="{B4BCD8F3-C8B5-41DE-8DD2-010D078163DD}"/>
                </a:ext>
              </a:extLst>
            </p:cNvPr>
            <p:cNvSpPr/>
            <p:nvPr/>
          </p:nvSpPr>
          <p:spPr>
            <a:xfrm>
              <a:off x="2140789" y="1172301"/>
              <a:ext cx="2140238" cy="2406367"/>
            </a:xfrm>
            <a:custGeom>
              <a:avLst/>
              <a:gdLst>
                <a:gd name="connsiteX0" fmla="*/ 772190 w 2140238"/>
                <a:gd name="connsiteY0" fmla="*/ 2406368 h 2406367"/>
                <a:gd name="connsiteX1" fmla="*/ 705159 w 2140238"/>
                <a:gd name="connsiteY1" fmla="*/ 1890060 h 2406367"/>
                <a:gd name="connsiteX2" fmla="*/ 241890 w 2140238"/>
                <a:gd name="connsiteY2" fmla="*/ 1526835 h 2406367"/>
                <a:gd name="connsiteX3" fmla="*/ 358105 w 2140238"/>
                <a:gd name="connsiteY3" fmla="*/ 1128503 h 2406367"/>
                <a:gd name="connsiteX4" fmla="*/ 2422 w 2140238"/>
                <a:gd name="connsiteY4" fmla="*/ 480731 h 2406367"/>
                <a:gd name="connsiteX5" fmla="*/ 999509 w 2140238"/>
                <a:gd name="connsiteY5" fmla="*/ 212020 h 2406367"/>
                <a:gd name="connsiteX6" fmla="*/ 1415186 w 2140238"/>
                <a:gd name="connsiteY6" fmla="*/ 768797 h 2406367"/>
                <a:gd name="connsiteX7" fmla="*/ 2033213 w 2140238"/>
                <a:gd name="connsiteY7" fmla="*/ 813876 h 2406367"/>
                <a:gd name="connsiteX8" fmla="*/ 1817959 w 2140238"/>
                <a:gd name="connsiteY8" fmla="*/ 1347611 h 2406367"/>
                <a:gd name="connsiteX9" fmla="*/ 1387285 w 2140238"/>
                <a:gd name="connsiteY9" fmla="*/ 1527003 h 2406367"/>
                <a:gd name="connsiteX10" fmla="*/ 1341955 w 2140238"/>
                <a:gd name="connsiteY10" fmla="*/ 1835179 h 2406367"/>
                <a:gd name="connsiteX11" fmla="*/ 975965 w 2140238"/>
                <a:gd name="connsiteY11" fmla="*/ 2061995 h 2406367"/>
                <a:gd name="connsiteX12" fmla="*/ 812576 w 2140238"/>
                <a:gd name="connsiteY12" fmla="*/ 2404357 h 240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0238" h="2406367">
                  <a:moveTo>
                    <a:pt x="772190" y="2406368"/>
                  </a:moveTo>
                  <a:cubicBezTo>
                    <a:pt x="772190" y="2406368"/>
                    <a:pt x="810063" y="2025882"/>
                    <a:pt x="705159" y="1890060"/>
                  </a:cubicBezTo>
                  <a:cubicBezTo>
                    <a:pt x="603607" y="1758093"/>
                    <a:pt x="295850" y="1725918"/>
                    <a:pt x="241890" y="1526835"/>
                  </a:cubicBezTo>
                  <a:cubicBezTo>
                    <a:pt x="190779" y="1338310"/>
                    <a:pt x="372098" y="1281166"/>
                    <a:pt x="358105" y="1128503"/>
                  </a:cubicBezTo>
                  <a:cubicBezTo>
                    <a:pt x="344113" y="975840"/>
                    <a:pt x="-33608" y="923304"/>
                    <a:pt x="2422" y="480731"/>
                  </a:cubicBezTo>
                  <a:cubicBezTo>
                    <a:pt x="37278" y="53408"/>
                    <a:pt x="585173" y="-206338"/>
                    <a:pt x="999509" y="212020"/>
                  </a:cubicBezTo>
                  <a:cubicBezTo>
                    <a:pt x="1193146" y="407416"/>
                    <a:pt x="1204290" y="675875"/>
                    <a:pt x="1415186" y="768797"/>
                  </a:cubicBezTo>
                  <a:cubicBezTo>
                    <a:pt x="1626083" y="861719"/>
                    <a:pt x="1825752" y="669256"/>
                    <a:pt x="2033213" y="813876"/>
                  </a:cubicBezTo>
                  <a:cubicBezTo>
                    <a:pt x="2240675" y="958495"/>
                    <a:pt x="2134598" y="1278318"/>
                    <a:pt x="1817959" y="1347611"/>
                  </a:cubicBezTo>
                  <a:cubicBezTo>
                    <a:pt x="1560895" y="1403833"/>
                    <a:pt x="1450713" y="1413469"/>
                    <a:pt x="1387285" y="1527003"/>
                  </a:cubicBezTo>
                  <a:cubicBezTo>
                    <a:pt x="1313299" y="1659473"/>
                    <a:pt x="1406388" y="1726337"/>
                    <a:pt x="1341955" y="1835179"/>
                  </a:cubicBezTo>
                  <a:cubicBezTo>
                    <a:pt x="1281543" y="1937066"/>
                    <a:pt x="1086817" y="1972173"/>
                    <a:pt x="975965" y="2061995"/>
                  </a:cubicBezTo>
                  <a:cubicBezTo>
                    <a:pt x="840981" y="2170921"/>
                    <a:pt x="812576" y="2404357"/>
                    <a:pt x="812576" y="2404357"/>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42" name="Freeform: Shape 141">
              <a:extLst>
                <a:ext uri="{FF2B5EF4-FFF2-40B4-BE49-F238E27FC236}">
                  <a16:creationId xmlns:a16="http://schemas.microsoft.com/office/drawing/2014/main" id="{9254A26C-3A3F-4B6A-8E2F-277E36884096}"/>
                </a:ext>
              </a:extLst>
            </p:cNvPr>
            <p:cNvSpPr/>
            <p:nvPr/>
          </p:nvSpPr>
          <p:spPr>
            <a:xfrm>
              <a:off x="2251413" y="2438889"/>
              <a:ext cx="195197" cy="459582"/>
            </a:xfrm>
            <a:custGeom>
              <a:avLst/>
              <a:gdLst>
                <a:gd name="connsiteX0" fmla="*/ 125317 w 195197"/>
                <a:gd name="connsiteY0" fmla="*/ 0 h 459582"/>
                <a:gd name="connsiteX1" fmla="*/ 77055 w 195197"/>
                <a:gd name="connsiteY1" fmla="*/ 124259 h 459582"/>
                <a:gd name="connsiteX2" fmla="*/ 68676 w 195197"/>
                <a:gd name="connsiteY2" fmla="*/ 243239 h 459582"/>
                <a:gd name="connsiteX3" fmla="*/ 84428 w 195197"/>
                <a:gd name="connsiteY3" fmla="*/ 299545 h 459582"/>
                <a:gd name="connsiteX4" fmla="*/ 113000 w 195197"/>
                <a:gd name="connsiteY4" fmla="*/ 353673 h 459582"/>
                <a:gd name="connsiteX5" fmla="*/ 195197 w 195197"/>
                <a:gd name="connsiteY5" fmla="*/ 459582 h 459582"/>
                <a:gd name="connsiteX6" fmla="*/ 72279 w 195197"/>
                <a:gd name="connsiteY6" fmla="*/ 387105 h 459582"/>
                <a:gd name="connsiteX7" fmla="*/ 27033 w 195197"/>
                <a:gd name="connsiteY7" fmla="*/ 326861 h 459582"/>
                <a:gd name="connsiteX8" fmla="*/ 18654 w 195197"/>
                <a:gd name="connsiteY8" fmla="*/ 309516 h 459582"/>
                <a:gd name="connsiteX9" fmla="*/ 11616 w 195197"/>
                <a:gd name="connsiteY9" fmla="*/ 291418 h 459582"/>
                <a:gd name="connsiteX10" fmla="*/ 2567 w 195197"/>
                <a:gd name="connsiteY10" fmla="*/ 253378 h 459582"/>
                <a:gd name="connsiteX11" fmla="*/ 3991 w 195197"/>
                <a:gd name="connsiteY11" fmla="*/ 175957 h 459582"/>
                <a:gd name="connsiteX12" fmla="*/ 28625 w 195197"/>
                <a:gd name="connsiteY12" fmla="*/ 104904 h 459582"/>
                <a:gd name="connsiteX13" fmla="*/ 70519 w 195197"/>
                <a:gd name="connsiteY13" fmla="*/ 45162 h 459582"/>
                <a:gd name="connsiteX14" fmla="*/ 125317 w 195197"/>
                <a:gd name="connsiteY14" fmla="*/ 0 h 45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197" h="459582">
                  <a:moveTo>
                    <a:pt x="125317" y="0"/>
                  </a:moveTo>
                  <a:cubicBezTo>
                    <a:pt x="105426" y="39842"/>
                    <a:pt x="89263" y="81435"/>
                    <a:pt x="77055" y="124259"/>
                  </a:cubicBezTo>
                  <a:cubicBezTo>
                    <a:pt x="65961" y="162894"/>
                    <a:pt x="63112" y="203431"/>
                    <a:pt x="68676" y="243239"/>
                  </a:cubicBezTo>
                  <a:cubicBezTo>
                    <a:pt x="71516" y="262603"/>
                    <a:pt x="76812" y="281522"/>
                    <a:pt x="84428" y="299545"/>
                  </a:cubicBezTo>
                  <a:cubicBezTo>
                    <a:pt x="92204" y="318457"/>
                    <a:pt x="101773" y="336580"/>
                    <a:pt x="113000" y="353673"/>
                  </a:cubicBezTo>
                  <a:cubicBezTo>
                    <a:pt x="135540" y="389451"/>
                    <a:pt x="164866" y="423050"/>
                    <a:pt x="195197" y="459582"/>
                  </a:cubicBezTo>
                  <a:cubicBezTo>
                    <a:pt x="148770" y="446167"/>
                    <a:pt x="106490" y="421240"/>
                    <a:pt x="72279" y="387105"/>
                  </a:cubicBezTo>
                  <a:cubicBezTo>
                    <a:pt x="54214" y="369451"/>
                    <a:pt x="38948" y="349132"/>
                    <a:pt x="27033" y="326861"/>
                  </a:cubicBezTo>
                  <a:cubicBezTo>
                    <a:pt x="24100" y="321163"/>
                    <a:pt x="21084" y="315465"/>
                    <a:pt x="18654" y="309516"/>
                  </a:cubicBezTo>
                  <a:lnTo>
                    <a:pt x="11616" y="291418"/>
                  </a:lnTo>
                  <a:cubicBezTo>
                    <a:pt x="7686" y="278975"/>
                    <a:pt x="4661" y="266256"/>
                    <a:pt x="2567" y="253378"/>
                  </a:cubicBezTo>
                  <a:cubicBezTo>
                    <a:pt x="-1279" y="227671"/>
                    <a:pt x="-802" y="201504"/>
                    <a:pt x="3991" y="175957"/>
                  </a:cubicBezTo>
                  <a:cubicBezTo>
                    <a:pt x="8650" y="151189"/>
                    <a:pt x="16945" y="127242"/>
                    <a:pt x="28625" y="104904"/>
                  </a:cubicBezTo>
                  <a:cubicBezTo>
                    <a:pt x="39970" y="83278"/>
                    <a:pt x="54055" y="63202"/>
                    <a:pt x="70519" y="45162"/>
                  </a:cubicBezTo>
                  <a:cubicBezTo>
                    <a:pt x="86305" y="27332"/>
                    <a:pt x="104797" y="12091"/>
                    <a:pt x="125317" y="0"/>
                  </a:cubicBez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43" name="Freeform: Shape 142">
              <a:extLst>
                <a:ext uri="{FF2B5EF4-FFF2-40B4-BE49-F238E27FC236}">
                  <a16:creationId xmlns:a16="http://schemas.microsoft.com/office/drawing/2014/main" id="{2C279BF9-BAEF-4917-B34C-3252C14C8AC1}"/>
                </a:ext>
              </a:extLst>
            </p:cNvPr>
            <p:cNvSpPr/>
            <p:nvPr/>
          </p:nvSpPr>
          <p:spPr>
            <a:xfrm>
              <a:off x="2251413" y="2438889"/>
              <a:ext cx="195197" cy="459582"/>
            </a:xfrm>
            <a:custGeom>
              <a:avLst/>
              <a:gdLst>
                <a:gd name="connsiteX0" fmla="*/ 125317 w 195197"/>
                <a:gd name="connsiteY0" fmla="*/ 0 h 459582"/>
                <a:gd name="connsiteX1" fmla="*/ 77055 w 195197"/>
                <a:gd name="connsiteY1" fmla="*/ 124259 h 459582"/>
                <a:gd name="connsiteX2" fmla="*/ 68676 w 195197"/>
                <a:gd name="connsiteY2" fmla="*/ 243239 h 459582"/>
                <a:gd name="connsiteX3" fmla="*/ 84428 w 195197"/>
                <a:gd name="connsiteY3" fmla="*/ 299545 h 459582"/>
                <a:gd name="connsiteX4" fmla="*/ 113000 w 195197"/>
                <a:gd name="connsiteY4" fmla="*/ 353673 h 459582"/>
                <a:gd name="connsiteX5" fmla="*/ 195197 w 195197"/>
                <a:gd name="connsiteY5" fmla="*/ 459582 h 459582"/>
                <a:gd name="connsiteX6" fmla="*/ 72279 w 195197"/>
                <a:gd name="connsiteY6" fmla="*/ 387105 h 459582"/>
                <a:gd name="connsiteX7" fmla="*/ 27033 w 195197"/>
                <a:gd name="connsiteY7" fmla="*/ 326861 h 459582"/>
                <a:gd name="connsiteX8" fmla="*/ 18654 w 195197"/>
                <a:gd name="connsiteY8" fmla="*/ 309516 h 459582"/>
                <a:gd name="connsiteX9" fmla="*/ 11616 w 195197"/>
                <a:gd name="connsiteY9" fmla="*/ 291418 h 459582"/>
                <a:gd name="connsiteX10" fmla="*/ 2567 w 195197"/>
                <a:gd name="connsiteY10" fmla="*/ 253378 h 459582"/>
                <a:gd name="connsiteX11" fmla="*/ 3991 w 195197"/>
                <a:gd name="connsiteY11" fmla="*/ 175957 h 459582"/>
                <a:gd name="connsiteX12" fmla="*/ 28625 w 195197"/>
                <a:gd name="connsiteY12" fmla="*/ 104904 h 459582"/>
                <a:gd name="connsiteX13" fmla="*/ 70519 w 195197"/>
                <a:gd name="connsiteY13" fmla="*/ 45162 h 459582"/>
                <a:gd name="connsiteX14" fmla="*/ 125317 w 195197"/>
                <a:gd name="connsiteY14" fmla="*/ 0 h 45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197" h="459582">
                  <a:moveTo>
                    <a:pt x="125317" y="0"/>
                  </a:moveTo>
                  <a:cubicBezTo>
                    <a:pt x="105426" y="39842"/>
                    <a:pt x="89263" y="81435"/>
                    <a:pt x="77055" y="124259"/>
                  </a:cubicBezTo>
                  <a:cubicBezTo>
                    <a:pt x="65961" y="162894"/>
                    <a:pt x="63112" y="203431"/>
                    <a:pt x="68676" y="243239"/>
                  </a:cubicBezTo>
                  <a:cubicBezTo>
                    <a:pt x="71516" y="262603"/>
                    <a:pt x="76812" y="281522"/>
                    <a:pt x="84428" y="299545"/>
                  </a:cubicBezTo>
                  <a:cubicBezTo>
                    <a:pt x="92204" y="318457"/>
                    <a:pt x="101773" y="336580"/>
                    <a:pt x="113000" y="353673"/>
                  </a:cubicBezTo>
                  <a:cubicBezTo>
                    <a:pt x="135540" y="389451"/>
                    <a:pt x="164866" y="423050"/>
                    <a:pt x="195197" y="459582"/>
                  </a:cubicBezTo>
                  <a:cubicBezTo>
                    <a:pt x="148770" y="446167"/>
                    <a:pt x="106490" y="421240"/>
                    <a:pt x="72279" y="387105"/>
                  </a:cubicBezTo>
                  <a:cubicBezTo>
                    <a:pt x="54214" y="369451"/>
                    <a:pt x="38948" y="349132"/>
                    <a:pt x="27033" y="326861"/>
                  </a:cubicBezTo>
                  <a:cubicBezTo>
                    <a:pt x="24100" y="321163"/>
                    <a:pt x="21084" y="315465"/>
                    <a:pt x="18654" y="309516"/>
                  </a:cubicBezTo>
                  <a:lnTo>
                    <a:pt x="11616" y="291418"/>
                  </a:lnTo>
                  <a:cubicBezTo>
                    <a:pt x="7686" y="278975"/>
                    <a:pt x="4661" y="266256"/>
                    <a:pt x="2567" y="253378"/>
                  </a:cubicBezTo>
                  <a:cubicBezTo>
                    <a:pt x="-1279" y="227671"/>
                    <a:pt x="-802" y="201504"/>
                    <a:pt x="3991" y="175957"/>
                  </a:cubicBezTo>
                  <a:cubicBezTo>
                    <a:pt x="8650" y="151189"/>
                    <a:pt x="16945" y="127242"/>
                    <a:pt x="28625" y="104904"/>
                  </a:cubicBezTo>
                  <a:cubicBezTo>
                    <a:pt x="39970" y="83278"/>
                    <a:pt x="54055" y="63202"/>
                    <a:pt x="70519" y="45162"/>
                  </a:cubicBezTo>
                  <a:cubicBezTo>
                    <a:pt x="86305" y="27332"/>
                    <a:pt x="104797" y="12091"/>
                    <a:pt x="125317" y="0"/>
                  </a:cubicBezTo>
                  <a:close/>
                </a:path>
              </a:pathLst>
            </a:custGeom>
            <a:solidFill>
              <a:srgbClr val="FFFFFF">
                <a:alpha val="50000"/>
              </a:srgbClr>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44" name="Freeform: Shape 143">
              <a:extLst>
                <a:ext uri="{FF2B5EF4-FFF2-40B4-BE49-F238E27FC236}">
                  <a16:creationId xmlns:a16="http://schemas.microsoft.com/office/drawing/2014/main" id="{02816B6D-01C7-431C-A861-8F5188A1C385}"/>
                </a:ext>
              </a:extLst>
            </p:cNvPr>
            <p:cNvSpPr/>
            <p:nvPr/>
          </p:nvSpPr>
          <p:spPr>
            <a:xfrm>
              <a:off x="3388900" y="2905509"/>
              <a:ext cx="228582" cy="237398"/>
            </a:xfrm>
            <a:custGeom>
              <a:avLst/>
              <a:gdLst>
                <a:gd name="connsiteX0" fmla="*/ 0 w 228582"/>
                <a:gd name="connsiteY0" fmla="*/ 222879 h 237398"/>
                <a:gd name="connsiteX1" fmla="*/ 80019 w 228582"/>
                <a:gd name="connsiteY1" fmla="*/ 185341 h 237398"/>
                <a:gd name="connsiteX2" fmla="*/ 140263 w 228582"/>
                <a:gd name="connsiteY2" fmla="*/ 143447 h 237398"/>
                <a:gd name="connsiteX3" fmla="*/ 176459 w 228582"/>
                <a:gd name="connsiteY3" fmla="*/ 84794 h 237398"/>
                <a:gd name="connsiteX4" fmla="*/ 197910 w 228582"/>
                <a:gd name="connsiteY4" fmla="*/ 0 h 237398"/>
                <a:gd name="connsiteX5" fmla="*/ 228576 w 228582"/>
                <a:gd name="connsiteY5" fmla="*/ 92168 h 237398"/>
                <a:gd name="connsiteX6" fmla="*/ 218270 w 228582"/>
                <a:gd name="connsiteY6" fmla="*/ 144368 h 237398"/>
                <a:gd name="connsiteX7" fmla="*/ 187855 w 228582"/>
                <a:gd name="connsiteY7" fmla="*/ 190201 h 237398"/>
                <a:gd name="connsiteX8" fmla="*/ 95687 w 228582"/>
                <a:gd name="connsiteY8" fmla="*/ 235447 h 237398"/>
                <a:gd name="connsiteX9" fmla="*/ 46922 w 228582"/>
                <a:gd name="connsiteY9" fmla="*/ 236117 h 237398"/>
                <a:gd name="connsiteX10" fmla="*/ 0 w 228582"/>
                <a:gd name="connsiteY10" fmla="*/ 222879 h 2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82" h="237398">
                  <a:moveTo>
                    <a:pt x="0" y="222879"/>
                  </a:moveTo>
                  <a:cubicBezTo>
                    <a:pt x="29494" y="209137"/>
                    <a:pt x="56055" y="197742"/>
                    <a:pt x="80019" y="185341"/>
                  </a:cubicBezTo>
                  <a:cubicBezTo>
                    <a:pt x="102172" y="174624"/>
                    <a:pt x="122500" y="160481"/>
                    <a:pt x="140263" y="143447"/>
                  </a:cubicBezTo>
                  <a:cubicBezTo>
                    <a:pt x="156568" y="126848"/>
                    <a:pt x="168935" y="106806"/>
                    <a:pt x="176459" y="84794"/>
                  </a:cubicBezTo>
                  <a:cubicBezTo>
                    <a:pt x="185266" y="56976"/>
                    <a:pt x="192421" y="28664"/>
                    <a:pt x="197910" y="0"/>
                  </a:cubicBezTo>
                  <a:cubicBezTo>
                    <a:pt x="218094" y="26460"/>
                    <a:pt x="228878" y="58895"/>
                    <a:pt x="228576" y="92168"/>
                  </a:cubicBezTo>
                  <a:cubicBezTo>
                    <a:pt x="228551" y="110073"/>
                    <a:pt x="225057" y="127803"/>
                    <a:pt x="218270" y="144368"/>
                  </a:cubicBezTo>
                  <a:cubicBezTo>
                    <a:pt x="211266" y="161503"/>
                    <a:pt x="200926" y="177088"/>
                    <a:pt x="187855" y="190201"/>
                  </a:cubicBezTo>
                  <a:cubicBezTo>
                    <a:pt x="162836" y="214851"/>
                    <a:pt x="130493" y="230729"/>
                    <a:pt x="95687" y="235447"/>
                  </a:cubicBezTo>
                  <a:cubicBezTo>
                    <a:pt x="79532" y="237801"/>
                    <a:pt x="63135" y="238027"/>
                    <a:pt x="46922" y="236117"/>
                  </a:cubicBezTo>
                  <a:cubicBezTo>
                    <a:pt x="30642" y="234400"/>
                    <a:pt x="14780" y="229917"/>
                    <a:pt x="0" y="222879"/>
                  </a:cubicBez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45" name="Freeform: Shape 144">
              <a:extLst>
                <a:ext uri="{FF2B5EF4-FFF2-40B4-BE49-F238E27FC236}">
                  <a16:creationId xmlns:a16="http://schemas.microsoft.com/office/drawing/2014/main" id="{EC22AE19-7527-491E-A996-428D6AA4EDCC}"/>
                </a:ext>
              </a:extLst>
            </p:cNvPr>
            <p:cNvSpPr/>
            <p:nvPr/>
          </p:nvSpPr>
          <p:spPr>
            <a:xfrm>
              <a:off x="3388900" y="2905509"/>
              <a:ext cx="228582" cy="237398"/>
            </a:xfrm>
            <a:custGeom>
              <a:avLst/>
              <a:gdLst>
                <a:gd name="connsiteX0" fmla="*/ 0 w 228582"/>
                <a:gd name="connsiteY0" fmla="*/ 222879 h 237398"/>
                <a:gd name="connsiteX1" fmla="*/ 80019 w 228582"/>
                <a:gd name="connsiteY1" fmla="*/ 185341 h 237398"/>
                <a:gd name="connsiteX2" fmla="*/ 140263 w 228582"/>
                <a:gd name="connsiteY2" fmla="*/ 143447 h 237398"/>
                <a:gd name="connsiteX3" fmla="*/ 176459 w 228582"/>
                <a:gd name="connsiteY3" fmla="*/ 84794 h 237398"/>
                <a:gd name="connsiteX4" fmla="*/ 197910 w 228582"/>
                <a:gd name="connsiteY4" fmla="*/ 0 h 237398"/>
                <a:gd name="connsiteX5" fmla="*/ 228576 w 228582"/>
                <a:gd name="connsiteY5" fmla="*/ 92168 h 237398"/>
                <a:gd name="connsiteX6" fmla="*/ 218270 w 228582"/>
                <a:gd name="connsiteY6" fmla="*/ 144368 h 237398"/>
                <a:gd name="connsiteX7" fmla="*/ 187855 w 228582"/>
                <a:gd name="connsiteY7" fmla="*/ 190201 h 237398"/>
                <a:gd name="connsiteX8" fmla="*/ 95687 w 228582"/>
                <a:gd name="connsiteY8" fmla="*/ 235447 h 237398"/>
                <a:gd name="connsiteX9" fmla="*/ 46922 w 228582"/>
                <a:gd name="connsiteY9" fmla="*/ 236117 h 237398"/>
                <a:gd name="connsiteX10" fmla="*/ 0 w 228582"/>
                <a:gd name="connsiteY10" fmla="*/ 222879 h 2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82" h="237398">
                  <a:moveTo>
                    <a:pt x="0" y="222879"/>
                  </a:moveTo>
                  <a:cubicBezTo>
                    <a:pt x="29494" y="209137"/>
                    <a:pt x="56055" y="197742"/>
                    <a:pt x="80019" y="185341"/>
                  </a:cubicBezTo>
                  <a:cubicBezTo>
                    <a:pt x="102172" y="174624"/>
                    <a:pt x="122500" y="160481"/>
                    <a:pt x="140263" y="143447"/>
                  </a:cubicBezTo>
                  <a:cubicBezTo>
                    <a:pt x="156568" y="126848"/>
                    <a:pt x="168935" y="106806"/>
                    <a:pt x="176459" y="84794"/>
                  </a:cubicBezTo>
                  <a:cubicBezTo>
                    <a:pt x="185266" y="56976"/>
                    <a:pt x="192421" y="28664"/>
                    <a:pt x="197910" y="0"/>
                  </a:cubicBezTo>
                  <a:cubicBezTo>
                    <a:pt x="218094" y="26460"/>
                    <a:pt x="228878" y="58895"/>
                    <a:pt x="228576" y="92168"/>
                  </a:cubicBezTo>
                  <a:cubicBezTo>
                    <a:pt x="228551" y="110073"/>
                    <a:pt x="225057" y="127803"/>
                    <a:pt x="218270" y="144368"/>
                  </a:cubicBezTo>
                  <a:cubicBezTo>
                    <a:pt x="211266" y="161503"/>
                    <a:pt x="200926" y="177088"/>
                    <a:pt x="187855" y="190201"/>
                  </a:cubicBezTo>
                  <a:cubicBezTo>
                    <a:pt x="162836" y="214851"/>
                    <a:pt x="130493" y="230729"/>
                    <a:pt x="95687" y="235447"/>
                  </a:cubicBezTo>
                  <a:cubicBezTo>
                    <a:pt x="79532" y="237801"/>
                    <a:pt x="63135" y="238027"/>
                    <a:pt x="46922" y="236117"/>
                  </a:cubicBezTo>
                  <a:cubicBezTo>
                    <a:pt x="30642" y="234400"/>
                    <a:pt x="14780" y="229917"/>
                    <a:pt x="0" y="222879"/>
                  </a:cubicBezTo>
                  <a:close/>
                </a:path>
              </a:pathLst>
            </a:custGeom>
            <a:solidFill>
              <a:srgbClr val="FFFFFF">
                <a:alpha val="50000"/>
              </a:srgbClr>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46" name="Freeform: Shape 145">
              <a:extLst>
                <a:ext uri="{FF2B5EF4-FFF2-40B4-BE49-F238E27FC236}">
                  <a16:creationId xmlns:a16="http://schemas.microsoft.com/office/drawing/2014/main" id="{59CF4CC3-C767-4199-96B3-981782E87D61}"/>
                </a:ext>
              </a:extLst>
            </p:cNvPr>
            <p:cNvSpPr/>
            <p:nvPr/>
          </p:nvSpPr>
          <p:spPr>
            <a:xfrm>
              <a:off x="2951606" y="1167261"/>
              <a:ext cx="418525" cy="427287"/>
            </a:xfrm>
            <a:custGeom>
              <a:avLst/>
              <a:gdLst>
                <a:gd name="connsiteX0" fmla="*/ 0 w 418525"/>
                <a:gd name="connsiteY0" fmla="*/ 383 h 427287"/>
                <a:gd name="connsiteX1" fmla="*/ 80689 w 418525"/>
                <a:gd name="connsiteY1" fmla="*/ 8762 h 427287"/>
                <a:gd name="connsiteX2" fmla="*/ 119567 w 418525"/>
                <a:gd name="connsiteY2" fmla="*/ 21162 h 427287"/>
                <a:gd name="connsiteX3" fmla="*/ 138671 w 418525"/>
                <a:gd name="connsiteY3" fmla="*/ 28620 h 427287"/>
                <a:gd name="connsiteX4" fmla="*/ 157188 w 418525"/>
                <a:gd name="connsiteY4" fmla="*/ 37585 h 427287"/>
                <a:gd name="connsiteX5" fmla="*/ 288150 w 418525"/>
                <a:gd name="connsiteY5" fmla="*/ 136288 h 427287"/>
                <a:gd name="connsiteX6" fmla="*/ 338424 w 418525"/>
                <a:gd name="connsiteY6" fmla="*/ 201225 h 427287"/>
                <a:gd name="connsiteX7" fmla="*/ 349400 w 418525"/>
                <a:gd name="connsiteY7" fmla="*/ 217983 h 427287"/>
                <a:gd name="connsiteX8" fmla="*/ 359706 w 418525"/>
                <a:gd name="connsiteY8" fmla="*/ 235578 h 427287"/>
                <a:gd name="connsiteX9" fmla="*/ 377553 w 418525"/>
                <a:gd name="connsiteY9" fmla="*/ 272110 h 427287"/>
                <a:gd name="connsiteX10" fmla="*/ 392467 w 418525"/>
                <a:gd name="connsiteY10" fmla="*/ 309648 h 427287"/>
                <a:gd name="connsiteX11" fmla="*/ 404784 w 418525"/>
                <a:gd name="connsiteY11" fmla="*/ 348023 h 427287"/>
                <a:gd name="connsiteX12" fmla="*/ 413163 w 418525"/>
                <a:gd name="connsiteY12" fmla="*/ 387488 h 427287"/>
                <a:gd name="connsiteX13" fmla="*/ 418526 w 418525"/>
                <a:gd name="connsiteY13" fmla="*/ 427287 h 427287"/>
                <a:gd name="connsiteX14" fmla="*/ 375039 w 418525"/>
                <a:gd name="connsiteY14" fmla="*/ 361345 h 427287"/>
                <a:gd name="connsiteX15" fmla="*/ 353422 w 418525"/>
                <a:gd name="connsiteY15" fmla="*/ 329422 h 427287"/>
                <a:gd name="connsiteX16" fmla="*/ 343116 w 418525"/>
                <a:gd name="connsiteY16" fmla="*/ 313418 h 427287"/>
                <a:gd name="connsiteX17" fmla="*/ 331972 w 418525"/>
                <a:gd name="connsiteY17" fmla="*/ 298001 h 427287"/>
                <a:gd name="connsiteX18" fmla="*/ 310187 w 418525"/>
                <a:gd name="connsiteY18" fmla="*/ 267334 h 427287"/>
                <a:gd name="connsiteX19" fmla="*/ 298791 w 418525"/>
                <a:gd name="connsiteY19" fmla="*/ 252504 h 427287"/>
                <a:gd name="connsiteX20" fmla="*/ 286223 w 418525"/>
                <a:gd name="connsiteY20" fmla="*/ 238427 h 427287"/>
                <a:gd name="connsiteX21" fmla="*/ 263013 w 418525"/>
                <a:gd name="connsiteY21" fmla="*/ 209604 h 427287"/>
                <a:gd name="connsiteX22" fmla="*/ 238798 w 418525"/>
                <a:gd name="connsiteY22" fmla="*/ 181702 h 427287"/>
                <a:gd name="connsiteX23" fmla="*/ 129873 w 418525"/>
                <a:gd name="connsiteY23" fmla="*/ 82245 h 427287"/>
                <a:gd name="connsiteX24" fmla="*/ 0 w 418525"/>
                <a:gd name="connsiteY24" fmla="*/ 383 h 42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8525" h="427287">
                  <a:moveTo>
                    <a:pt x="0" y="383"/>
                  </a:moveTo>
                  <a:cubicBezTo>
                    <a:pt x="27173" y="-1099"/>
                    <a:pt x="54404" y="1728"/>
                    <a:pt x="80689" y="8762"/>
                  </a:cubicBezTo>
                  <a:cubicBezTo>
                    <a:pt x="93886" y="12108"/>
                    <a:pt x="106873" y="16249"/>
                    <a:pt x="119567" y="21162"/>
                  </a:cubicBezTo>
                  <a:cubicBezTo>
                    <a:pt x="126019" y="23509"/>
                    <a:pt x="132387" y="26106"/>
                    <a:pt x="138671" y="28620"/>
                  </a:cubicBezTo>
                  <a:cubicBezTo>
                    <a:pt x="144955" y="31133"/>
                    <a:pt x="151072" y="34401"/>
                    <a:pt x="157188" y="37585"/>
                  </a:cubicBezTo>
                  <a:cubicBezTo>
                    <a:pt x="206288" y="62558"/>
                    <a:pt x="250621" y="95968"/>
                    <a:pt x="288150" y="136288"/>
                  </a:cubicBezTo>
                  <a:cubicBezTo>
                    <a:pt x="306525" y="156630"/>
                    <a:pt x="323333" y="178338"/>
                    <a:pt x="338424" y="201225"/>
                  </a:cubicBezTo>
                  <a:lnTo>
                    <a:pt x="349400" y="217983"/>
                  </a:lnTo>
                  <a:cubicBezTo>
                    <a:pt x="353254" y="223594"/>
                    <a:pt x="356698" y="229474"/>
                    <a:pt x="359706" y="235578"/>
                  </a:cubicBezTo>
                  <a:cubicBezTo>
                    <a:pt x="365906" y="247644"/>
                    <a:pt x="371772" y="259877"/>
                    <a:pt x="377553" y="272110"/>
                  </a:cubicBezTo>
                  <a:cubicBezTo>
                    <a:pt x="383477" y="284222"/>
                    <a:pt x="388462" y="296772"/>
                    <a:pt x="392467" y="309648"/>
                  </a:cubicBezTo>
                  <a:cubicBezTo>
                    <a:pt x="396824" y="322467"/>
                    <a:pt x="400846" y="334784"/>
                    <a:pt x="404784" y="348023"/>
                  </a:cubicBezTo>
                  <a:cubicBezTo>
                    <a:pt x="408723" y="361262"/>
                    <a:pt x="410482" y="374333"/>
                    <a:pt x="413163" y="387488"/>
                  </a:cubicBezTo>
                  <a:cubicBezTo>
                    <a:pt x="415844" y="400642"/>
                    <a:pt x="417269" y="413965"/>
                    <a:pt x="418526" y="427287"/>
                  </a:cubicBezTo>
                  <a:cubicBezTo>
                    <a:pt x="401768" y="405502"/>
                    <a:pt x="388864" y="383047"/>
                    <a:pt x="375039" y="361345"/>
                  </a:cubicBezTo>
                  <a:cubicBezTo>
                    <a:pt x="367607" y="350679"/>
                    <a:pt x="360401" y="340038"/>
                    <a:pt x="353422" y="329422"/>
                  </a:cubicBezTo>
                  <a:cubicBezTo>
                    <a:pt x="349819" y="324143"/>
                    <a:pt x="346551" y="318697"/>
                    <a:pt x="343116" y="313418"/>
                  </a:cubicBezTo>
                  <a:cubicBezTo>
                    <a:pt x="339680" y="308139"/>
                    <a:pt x="335575" y="303196"/>
                    <a:pt x="331972" y="298001"/>
                  </a:cubicBezTo>
                  <a:cubicBezTo>
                    <a:pt x="324540" y="287890"/>
                    <a:pt x="317283" y="277668"/>
                    <a:pt x="310187" y="267334"/>
                  </a:cubicBezTo>
                  <a:cubicBezTo>
                    <a:pt x="306835" y="262139"/>
                    <a:pt x="302646" y="257447"/>
                    <a:pt x="298791" y="252504"/>
                  </a:cubicBezTo>
                  <a:lnTo>
                    <a:pt x="286223" y="238427"/>
                  </a:lnTo>
                  <a:cubicBezTo>
                    <a:pt x="279000" y="228417"/>
                    <a:pt x="271250" y="218795"/>
                    <a:pt x="263013" y="209604"/>
                  </a:cubicBezTo>
                  <a:lnTo>
                    <a:pt x="238798" y="181702"/>
                  </a:lnTo>
                  <a:cubicBezTo>
                    <a:pt x="205191" y="145704"/>
                    <a:pt x="168768" y="112445"/>
                    <a:pt x="129873" y="82245"/>
                  </a:cubicBezTo>
                  <a:cubicBezTo>
                    <a:pt x="89302" y="50863"/>
                    <a:pt x="45807" y="23450"/>
                    <a:pt x="0" y="383"/>
                  </a:cubicBez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47" name="Freeform: Shape 146">
              <a:extLst>
                <a:ext uri="{FF2B5EF4-FFF2-40B4-BE49-F238E27FC236}">
                  <a16:creationId xmlns:a16="http://schemas.microsoft.com/office/drawing/2014/main" id="{BF9DC56A-BA31-446F-89FE-15AA48FFA738}"/>
                </a:ext>
              </a:extLst>
            </p:cNvPr>
            <p:cNvSpPr/>
            <p:nvPr/>
          </p:nvSpPr>
          <p:spPr>
            <a:xfrm>
              <a:off x="2951606" y="1167261"/>
              <a:ext cx="418525" cy="427287"/>
            </a:xfrm>
            <a:custGeom>
              <a:avLst/>
              <a:gdLst>
                <a:gd name="connsiteX0" fmla="*/ 0 w 418525"/>
                <a:gd name="connsiteY0" fmla="*/ 383 h 427287"/>
                <a:gd name="connsiteX1" fmla="*/ 80689 w 418525"/>
                <a:gd name="connsiteY1" fmla="*/ 8762 h 427287"/>
                <a:gd name="connsiteX2" fmla="*/ 119567 w 418525"/>
                <a:gd name="connsiteY2" fmla="*/ 21162 h 427287"/>
                <a:gd name="connsiteX3" fmla="*/ 138671 w 418525"/>
                <a:gd name="connsiteY3" fmla="*/ 28620 h 427287"/>
                <a:gd name="connsiteX4" fmla="*/ 157188 w 418525"/>
                <a:gd name="connsiteY4" fmla="*/ 37585 h 427287"/>
                <a:gd name="connsiteX5" fmla="*/ 288150 w 418525"/>
                <a:gd name="connsiteY5" fmla="*/ 136288 h 427287"/>
                <a:gd name="connsiteX6" fmla="*/ 338424 w 418525"/>
                <a:gd name="connsiteY6" fmla="*/ 201225 h 427287"/>
                <a:gd name="connsiteX7" fmla="*/ 349400 w 418525"/>
                <a:gd name="connsiteY7" fmla="*/ 217983 h 427287"/>
                <a:gd name="connsiteX8" fmla="*/ 359706 w 418525"/>
                <a:gd name="connsiteY8" fmla="*/ 235578 h 427287"/>
                <a:gd name="connsiteX9" fmla="*/ 377553 w 418525"/>
                <a:gd name="connsiteY9" fmla="*/ 272110 h 427287"/>
                <a:gd name="connsiteX10" fmla="*/ 392467 w 418525"/>
                <a:gd name="connsiteY10" fmla="*/ 309648 h 427287"/>
                <a:gd name="connsiteX11" fmla="*/ 404784 w 418525"/>
                <a:gd name="connsiteY11" fmla="*/ 348023 h 427287"/>
                <a:gd name="connsiteX12" fmla="*/ 413163 w 418525"/>
                <a:gd name="connsiteY12" fmla="*/ 387488 h 427287"/>
                <a:gd name="connsiteX13" fmla="*/ 418526 w 418525"/>
                <a:gd name="connsiteY13" fmla="*/ 427287 h 427287"/>
                <a:gd name="connsiteX14" fmla="*/ 375039 w 418525"/>
                <a:gd name="connsiteY14" fmla="*/ 361345 h 427287"/>
                <a:gd name="connsiteX15" fmla="*/ 353422 w 418525"/>
                <a:gd name="connsiteY15" fmla="*/ 329422 h 427287"/>
                <a:gd name="connsiteX16" fmla="*/ 343116 w 418525"/>
                <a:gd name="connsiteY16" fmla="*/ 313418 h 427287"/>
                <a:gd name="connsiteX17" fmla="*/ 331972 w 418525"/>
                <a:gd name="connsiteY17" fmla="*/ 298001 h 427287"/>
                <a:gd name="connsiteX18" fmla="*/ 310187 w 418525"/>
                <a:gd name="connsiteY18" fmla="*/ 267334 h 427287"/>
                <a:gd name="connsiteX19" fmla="*/ 298791 w 418525"/>
                <a:gd name="connsiteY19" fmla="*/ 252504 h 427287"/>
                <a:gd name="connsiteX20" fmla="*/ 286223 w 418525"/>
                <a:gd name="connsiteY20" fmla="*/ 238427 h 427287"/>
                <a:gd name="connsiteX21" fmla="*/ 263013 w 418525"/>
                <a:gd name="connsiteY21" fmla="*/ 209604 h 427287"/>
                <a:gd name="connsiteX22" fmla="*/ 238798 w 418525"/>
                <a:gd name="connsiteY22" fmla="*/ 181702 h 427287"/>
                <a:gd name="connsiteX23" fmla="*/ 129873 w 418525"/>
                <a:gd name="connsiteY23" fmla="*/ 82245 h 427287"/>
                <a:gd name="connsiteX24" fmla="*/ 0 w 418525"/>
                <a:gd name="connsiteY24" fmla="*/ 383 h 42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8525" h="427287">
                  <a:moveTo>
                    <a:pt x="0" y="383"/>
                  </a:moveTo>
                  <a:cubicBezTo>
                    <a:pt x="27173" y="-1099"/>
                    <a:pt x="54404" y="1728"/>
                    <a:pt x="80689" y="8762"/>
                  </a:cubicBezTo>
                  <a:cubicBezTo>
                    <a:pt x="93886" y="12108"/>
                    <a:pt x="106873" y="16249"/>
                    <a:pt x="119567" y="21162"/>
                  </a:cubicBezTo>
                  <a:cubicBezTo>
                    <a:pt x="126019" y="23509"/>
                    <a:pt x="132387" y="26106"/>
                    <a:pt x="138671" y="28620"/>
                  </a:cubicBezTo>
                  <a:cubicBezTo>
                    <a:pt x="144955" y="31133"/>
                    <a:pt x="151072" y="34401"/>
                    <a:pt x="157188" y="37585"/>
                  </a:cubicBezTo>
                  <a:cubicBezTo>
                    <a:pt x="206288" y="62558"/>
                    <a:pt x="250621" y="95968"/>
                    <a:pt x="288150" y="136288"/>
                  </a:cubicBezTo>
                  <a:cubicBezTo>
                    <a:pt x="306525" y="156630"/>
                    <a:pt x="323333" y="178338"/>
                    <a:pt x="338424" y="201225"/>
                  </a:cubicBezTo>
                  <a:lnTo>
                    <a:pt x="349400" y="217983"/>
                  </a:lnTo>
                  <a:cubicBezTo>
                    <a:pt x="353254" y="223594"/>
                    <a:pt x="356698" y="229474"/>
                    <a:pt x="359706" y="235578"/>
                  </a:cubicBezTo>
                  <a:cubicBezTo>
                    <a:pt x="365906" y="247644"/>
                    <a:pt x="371772" y="259877"/>
                    <a:pt x="377553" y="272110"/>
                  </a:cubicBezTo>
                  <a:cubicBezTo>
                    <a:pt x="383477" y="284222"/>
                    <a:pt x="388462" y="296772"/>
                    <a:pt x="392467" y="309648"/>
                  </a:cubicBezTo>
                  <a:cubicBezTo>
                    <a:pt x="396824" y="322467"/>
                    <a:pt x="400846" y="334784"/>
                    <a:pt x="404784" y="348023"/>
                  </a:cubicBezTo>
                  <a:cubicBezTo>
                    <a:pt x="408723" y="361262"/>
                    <a:pt x="410482" y="374333"/>
                    <a:pt x="413163" y="387488"/>
                  </a:cubicBezTo>
                  <a:cubicBezTo>
                    <a:pt x="415844" y="400642"/>
                    <a:pt x="417269" y="413965"/>
                    <a:pt x="418526" y="427287"/>
                  </a:cubicBezTo>
                  <a:cubicBezTo>
                    <a:pt x="401768" y="405502"/>
                    <a:pt x="388864" y="383047"/>
                    <a:pt x="375039" y="361345"/>
                  </a:cubicBezTo>
                  <a:cubicBezTo>
                    <a:pt x="367607" y="350679"/>
                    <a:pt x="360401" y="340038"/>
                    <a:pt x="353422" y="329422"/>
                  </a:cubicBezTo>
                  <a:cubicBezTo>
                    <a:pt x="349819" y="324143"/>
                    <a:pt x="346551" y="318697"/>
                    <a:pt x="343116" y="313418"/>
                  </a:cubicBezTo>
                  <a:cubicBezTo>
                    <a:pt x="339680" y="308139"/>
                    <a:pt x="335575" y="303196"/>
                    <a:pt x="331972" y="298001"/>
                  </a:cubicBezTo>
                  <a:cubicBezTo>
                    <a:pt x="324540" y="287890"/>
                    <a:pt x="317283" y="277668"/>
                    <a:pt x="310187" y="267334"/>
                  </a:cubicBezTo>
                  <a:cubicBezTo>
                    <a:pt x="306835" y="262139"/>
                    <a:pt x="302646" y="257447"/>
                    <a:pt x="298791" y="252504"/>
                  </a:cubicBezTo>
                  <a:lnTo>
                    <a:pt x="286223" y="238427"/>
                  </a:lnTo>
                  <a:cubicBezTo>
                    <a:pt x="279000" y="228417"/>
                    <a:pt x="271250" y="218795"/>
                    <a:pt x="263013" y="209604"/>
                  </a:cubicBezTo>
                  <a:lnTo>
                    <a:pt x="238798" y="181702"/>
                  </a:lnTo>
                  <a:cubicBezTo>
                    <a:pt x="205191" y="145704"/>
                    <a:pt x="168768" y="112445"/>
                    <a:pt x="129873" y="82245"/>
                  </a:cubicBezTo>
                  <a:cubicBezTo>
                    <a:pt x="89302" y="50863"/>
                    <a:pt x="45807" y="23450"/>
                    <a:pt x="0" y="383"/>
                  </a:cubicBezTo>
                  <a:close/>
                </a:path>
              </a:pathLst>
            </a:custGeom>
            <a:solidFill>
              <a:srgbClr val="FFFFFF">
                <a:alpha val="50000"/>
              </a:srgbClr>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48" name="Freeform: Shape 147">
              <a:extLst>
                <a:ext uri="{FF2B5EF4-FFF2-40B4-BE49-F238E27FC236}">
                  <a16:creationId xmlns:a16="http://schemas.microsoft.com/office/drawing/2014/main" id="{F79243D9-7AEB-4DE6-BCD1-8AA75520A528}"/>
                </a:ext>
              </a:extLst>
            </p:cNvPr>
            <p:cNvSpPr/>
            <p:nvPr/>
          </p:nvSpPr>
          <p:spPr>
            <a:xfrm>
              <a:off x="2232955" y="1109359"/>
              <a:ext cx="538405" cy="800629"/>
            </a:xfrm>
            <a:custGeom>
              <a:avLst/>
              <a:gdLst>
                <a:gd name="connsiteX0" fmla="*/ 7954 w 538405"/>
                <a:gd name="connsiteY0" fmla="*/ 792107 h 800629"/>
                <a:gd name="connsiteX1" fmla="*/ 30325 w 538405"/>
                <a:gd name="connsiteY1" fmla="*/ 781801 h 800629"/>
                <a:gd name="connsiteX2" fmla="*/ 40129 w 538405"/>
                <a:gd name="connsiteY2" fmla="*/ 798559 h 800629"/>
                <a:gd name="connsiteX3" fmla="*/ 47586 w 538405"/>
                <a:gd name="connsiteY3" fmla="*/ 799648 h 800629"/>
                <a:gd name="connsiteX4" fmla="*/ 48675 w 538405"/>
                <a:gd name="connsiteY4" fmla="*/ 792191 h 800629"/>
                <a:gd name="connsiteX5" fmla="*/ 39710 w 538405"/>
                <a:gd name="connsiteY5" fmla="*/ 776942 h 800629"/>
                <a:gd name="connsiteX6" fmla="*/ 60825 w 538405"/>
                <a:gd name="connsiteY6" fmla="*/ 763871 h 800629"/>
                <a:gd name="connsiteX7" fmla="*/ 125845 w 538405"/>
                <a:gd name="connsiteY7" fmla="*/ 679495 h 800629"/>
                <a:gd name="connsiteX8" fmla="*/ 110428 w 538405"/>
                <a:gd name="connsiteY8" fmla="*/ 597131 h 800629"/>
                <a:gd name="connsiteX9" fmla="*/ 139837 w 538405"/>
                <a:gd name="connsiteY9" fmla="*/ 586908 h 800629"/>
                <a:gd name="connsiteX10" fmla="*/ 201422 w 538405"/>
                <a:gd name="connsiteY10" fmla="*/ 559845 h 800629"/>
                <a:gd name="connsiteX11" fmla="*/ 214326 w 538405"/>
                <a:gd name="connsiteY11" fmla="*/ 544427 h 800629"/>
                <a:gd name="connsiteX12" fmla="*/ 219521 w 538405"/>
                <a:gd name="connsiteY12" fmla="*/ 526664 h 800629"/>
                <a:gd name="connsiteX13" fmla="*/ 219521 w 538405"/>
                <a:gd name="connsiteY13" fmla="*/ 526664 h 800629"/>
                <a:gd name="connsiteX14" fmla="*/ 219521 w 538405"/>
                <a:gd name="connsiteY14" fmla="*/ 525575 h 800629"/>
                <a:gd name="connsiteX15" fmla="*/ 219521 w 538405"/>
                <a:gd name="connsiteY15" fmla="*/ 525575 h 800629"/>
                <a:gd name="connsiteX16" fmla="*/ 207874 w 538405"/>
                <a:gd name="connsiteY16" fmla="*/ 462817 h 800629"/>
                <a:gd name="connsiteX17" fmla="*/ 209466 w 538405"/>
                <a:gd name="connsiteY17" fmla="*/ 462817 h 800629"/>
                <a:gd name="connsiteX18" fmla="*/ 335149 w 538405"/>
                <a:gd name="connsiteY18" fmla="*/ 430056 h 800629"/>
                <a:gd name="connsiteX19" fmla="*/ 344869 w 538405"/>
                <a:gd name="connsiteY19" fmla="*/ 360092 h 800629"/>
                <a:gd name="connsiteX20" fmla="*/ 328111 w 538405"/>
                <a:gd name="connsiteY20" fmla="*/ 309818 h 800629"/>
                <a:gd name="connsiteX21" fmla="*/ 459073 w 538405"/>
                <a:gd name="connsiteY21" fmla="*/ 258791 h 800629"/>
                <a:gd name="connsiteX22" fmla="*/ 429998 w 538405"/>
                <a:gd name="connsiteY22" fmla="*/ 98084 h 800629"/>
                <a:gd name="connsiteX23" fmla="*/ 421620 w 538405"/>
                <a:gd name="connsiteY23" fmla="*/ 84259 h 800629"/>
                <a:gd name="connsiteX24" fmla="*/ 432931 w 538405"/>
                <a:gd name="connsiteY24" fmla="*/ 82332 h 800629"/>
                <a:gd name="connsiteX25" fmla="*/ 538086 w 538405"/>
                <a:gd name="connsiteY25" fmla="*/ 37086 h 800629"/>
                <a:gd name="connsiteX26" fmla="*/ 535003 w 538405"/>
                <a:gd name="connsiteY26" fmla="*/ 30418 h 800629"/>
                <a:gd name="connsiteX27" fmla="*/ 534902 w 538405"/>
                <a:gd name="connsiteY27" fmla="*/ 30382 h 800629"/>
                <a:gd name="connsiteX28" fmla="*/ 528132 w 538405"/>
                <a:gd name="connsiteY28" fmla="*/ 33525 h 800629"/>
                <a:gd name="connsiteX29" fmla="*/ 528115 w 538405"/>
                <a:gd name="connsiteY29" fmla="*/ 33566 h 800629"/>
                <a:gd name="connsiteX30" fmla="*/ 431171 w 538405"/>
                <a:gd name="connsiteY30" fmla="*/ 71942 h 800629"/>
                <a:gd name="connsiteX31" fmla="*/ 415503 w 538405"/>
                <a:gd name="connsiteY31" fmla="*/ 74539 h 800629"/>
                <a:gd name="connsiteX32" fmla="*/ 361627 w 538405"/>
                <a:gd name="connsiteY32" fmla="*/ 1894 h 800629"/>
                <a:gd name="connsiteX33" fmla="*/ 354312 w 538405"/>
                <a:gd name="connsiteY33" fmla="*/ 1184 h 800629"/>
                <a:gd name="connsiteX34" fmla="*/ 354169 w 538405"/>
                <a:gd name="connsiteY34" fmla="*/ 1308 h 800629"/>
                <a:gd name="connsiteX35" fmla="*/ 353658 w 538405"/>
                <a:gd name="connsiteY35" fmla="*/ 8756 h 800629"/>
                <a:gd name="connsiteX36" fmla="*/ 353667 w 538405"/>
                <a:gd name="connsiteY36" fmla="*/ 8765 h 800629"/>
                <a:gd name="connsiteX37" fmla="*/ 403521 w 538405"/>
                <a:gd name="connsiteY37" fmla="*/ 76299 h 800629"/>
                <a:gd name="connsiteX38" fmla="*/ 280938 w 538405"/>
                <a:gd name="connsiteY38" fmla="*/ 150452 h 800629"/>
                <a:gd name="connsiteX39" fmla="*/ 280938 w 538405"/>
                <a:gd name="connsiteY39" fmla="*/ 150452 h 800629"/>
                <a:gd name="connsiteX40" fmla="*/ 308169 w 538405"/>
                <a:gd name="connsiteY40" fmla="*/ 291720 h 800629"/>
                <a:gd name="connsiteX41" fmla="*/ 311102 w 538405"/>
                <a:gd name="connsiteY41" fmla="*/ 298423 h 800629"/>
                <a:gd name="connsiteX42" fmla="*/ 197484 w 538405"/>
                <a:gd name="connsiteY42" fmla="*/ 341574 h 800629"/>
                <a:gd name="connsiteX43" fmla="*/ 192289 w 538405"/>
                <a:gd name="connsiteY43" fmla="*/ 449327 h 800629"/>
                <a:gd name="connsiteX44" fmla="*/ 89229 w 538405"/>
                <a:gd name="connsiteY44" fmla="*/ 477480 h 800629"/>
                <a:gd name="connsiteX45" fmla="*/ 76912 w 538405"/>
                <a:gd name="connsiteY45" fmla="*/ 504209 h 800629"/>
                <a:gd name="connsiteX46" fmla="*/ 96016 w 538405"/>
                <a:gd name="connsiteY46" fmla="*/ 589841 h 800629"/>
                <a:gd name="connsiteX47" fmla="*/ 96016 w 538405"/>
                <a:gd name="connsiteY47" fmla="*/ 590595 h 800629"/>
                <a:gd name="connsiteX48" fmla="*/ 21192 w 538405"/>
                <a:gd name="connsiteY48" fmla="*/ 655196 h 800629"/>
                <a:gd name="connsiteX49" fmla="*/ 15160 w 538405"/>
                <a:gd name="connsiteY49" fmla="*/ 676479 h 800629"/>
                <a:gd name="connsiteX50" fmla="*/ 14573 w 538405"/>
                <a:gd name="connsiteY50" fmla="*/ 736053 h 800629"/>
                <a:gd name="connsiteX51" fmla="*/ 14573 w 538405"/>
                <a:gd name="connsiteY51" fmla="*/ 736053 h 800629"/>
                <a:gd name="connsiteX52" fmla="*/ 14573 w 538405"/>
                <a:gd name="connsiteY52" fmla="*/ 737058 h 800629"/>
                <a:gd name="connsiteX53" fmla="*/ 14573 w 538405"/>
                <a:gd name="connsiteY53" fmla="*/ 737058 h 800629"/>
                <a:gd name="connsiteX54" fmla="*/ 19349 w 538405"/>
                <a:gd name="connsiteY54" fmla="*/ 755994 h 800629"/>
                <a:gd name="connsiteX55" fmla="*/ 25214 w 538405"/>
                <a:gd name="connsiteY55" fmla="*/ 771579 h 800629"/>
                <a:gd name="connsiteX56" fmla="*/ 3513 w 538405"/>
                <a:gd name="connsiteY56" fmla="*/ 781718 h 800629"/>
                <a:gd name="connsiteX57" fmla="*/ 245 w 538405"/>
                <a:gd name="connsiteY57" fmla="*/ 785572 h 800629"/>
                <a:gd name="connsiteX58" fmla="*/ 245 w 538405"/>
                <a:gd name="connsiteY58" fmla="*/ 788505 h 800629"/>
                <a:gd name="connsiteX59" fmla="*/ 6454 w 538405"/>
                <a:gd name="connsiteY59" fmla="*/ 792652 h 800629"/>
                <a:gd name="connsiteX60" fmla="*/ 7954 w 538405"/>
                <a:gd name="connsiteY60" fmla="*/ 792107 h 800629"/>
                <a:gd name="connsiteX61" fmla="*/ 410141 w 538405"/>
                <a:gd name="connsiteY61" fmla="*/ 85935 h 800629"/>
                <a:gd name="connsiteX62" fmla="*/ 458319 w 538405"/>
                <a:gd name="connsiteY62" fmla="*/ 199050 h 800629"/>
                <a:gd name="connsiteX63" fmla="*/ 323586 w 538405"/>
                <a:gd name="connsiteY63" fmla="*/ 113585 h 800629"/>
                <a:gd name="connsiteX64" fmla="*/ 409805 w 538405"/>
                <a:gd name="connsiteY64" fmla="*/ 85935 h 800629"/>
                <a:gd name="connsiteX65" fmla="*/ 292836 w 538405"/>
                <a:gd name="connsiteY65" fmla="*/ 150033 h 800629"/>
                <a:gd name="connsiteX66" fmla="*/ 313951 w 538405"/>
                <a:gd name="connsiteY66" fmla="*/ 120372 h 800629"/>
                <a:gd name="connsiteX67" fmla="*/ 459157 w 538405"/>
                <a:gd name="connsiteY67" fmla="*/ 212540 h 800629"/>
                <a:gd name="connsiteX68" fmla="*/ 449438 w 538405"/>
                <a:gd name="connsiteY68" fmla="*/ 253093 h 800629"/>
                <a:gd name="connsiteX69" fmla="*/ 445416 w 538405"/>
                <a:gd name="connsiteY69" fmla="*/ 259042 h 800629"/>
                <a:gd name="connsiteX70" fmla="*/ 288730 w 538405"/>
                <a:gd name="connsiteY70" fmla="*/ 204161 h 800629"/>
                <a:gd name="connsiteX71" fmla="*/ 289317 w 538405"/>
                <a:gd name="connsiteY71" fmla="*/ 161009 h 800629"/>
                <a:gd name="connsiteX72" fmla="*/ 438880 w 538405"/>
                <a:gd name="connsiteY72" fmla="*/ 267254 h 800629"/>
                <a:gd name="connsiteX73" fmla="*/ 411900 w 538405"/>
                <a:gd name="connsiteY73" fmla="*/ 287950 h 800629"/>
                <a:gd name="connsiteX74" fmla="*/ 409973 w 538405"/>
                <a:gd name="connsiteY74" fmla="*/ 285604 h 800629"/>
                <a:gd name="connsiteX75" fmla="*/ 291076 w 538405"/>
                <a:gd name="connsiteY75" fmla="*/ 204999 h 800629"/>
                <a:gd name="connsiteX76" fmla="*/ 288730 w 538405"/>
                <a:gd name="connsiteY76" fmla="*/ 204161 h 800629"/>
                <a:gd name="connsiteX77" fmla="*/ 317973 w 538405"/>
                <a:gd name="connsiteY77" fmla="*/ 287950 h 800629"/>
                <a:gd name="connsiteX78" fmla="*/ 291663 w 538405"/>
                <a:gd name="connsiteY78" fmla="*/ 218321 h 800629"/>
                <a:gd name="connsiteX79" fmla="*/ 400588 w 538405"/>
                <a:gd name="connsiteY79" fmla="*/ 292474 h 800629"/>
                <a:gd name="connsiteX80" fmla="*/ 324508 w 538405"/>
                <a:gd name="connsiteY80" fmla="*/ 299177 h 800629"/>
                <a:gd name="connsiteX81" fmla="*/ 322581 w 538405"/>
                <a:gd name="connsiteY81" fmla="*/ 299177 h 800629"/>
                <a:gd name="connsiteX82" fmla="*/ 317973 w 538405"/>
                <a:gd name="connsiteY82" fmla="*/ 287950 h 800629"/>
                <a:gd name="connsiteX83" fmla="*/ 244993 w 538405"/>
                <a:gd name="connsiteY83" fmla="*/ 317778 h 800629"/>
                <a:gd name="connsiteX84" fmla="*/ 315878 w 538405"/>
                <a:gd name="connsiteY84" fmla="*/ 309400 h 800629"/>
                <a:gd name="connsiteX85" fmla="*/ 336323 w 538405"/>
                <a:gd name="connsiteY85" fmla="*/ 391178 h 800629"/>
                <a:gd name="connsiteX86" fmla="*/ 209717 w 538405"/>
                <a:gd name="connsiteY86" fmla="*/ 343585 h 800629"/>
                <a:gd name="connsiteX87" fmla="*/ 234435 w 538405"/>
                <a:gd name="connsiteY87" fmla="*/ 322722 h 800629"/>
                <a:gd name="connsiteX88" fmla="*/ 234938 w 538405"/>
                <a:gd name="connsiteY88" fmla="*/ 323225 h 800629"/>
                <a:gd name="connsiteX89" fmla="*/ 333976 w 538405"/>
                <a:gd name="connsiteY89" fmla="*/ 403076 h 800629"/>
                <a:gd name="connsiteX90" fmla="*/ 334479 w 538405"/>
                <a:gd name="connsiteY90" fmla="*/ 403076 h 800629"/>
                <a:gd name="connsiteX91" fmla="*/ 326100 w 538405"/>
                <a:gd name="connsiteY91" fmla="*/ 424190 h 800629"/>
                <a:gd name="connsiteX92" fmla="*/ 320402 w 538405"/>
                <a:gd name="connsiteY92" fmla="*/ 432569 h 800629"/>
                <a:gd name="connsiteX93" fmla="*/ 197819 w 538405"/>
                <a:gd name="connsiteY93" fmla="*/ 378274 h 800629"/>
                <a:gd name="connsiteX94" fmla="*/ 192960 w 538405"/>
                <a:gd name="connsiteY94" fmla="*/ 377185 h 800629"/>
                <a:gd name="connsiteX95" fmla="*/ 203433 w 538405"/>
                <a:gd name="connsiteY95" fmla="*/ 352048 h 800629"/>
                <a:gd name="connsiteX96" fmla="*/ 312945 w 538405"/>
                <a:gd name="connsiteY96" fmla="*/ 440278 h 800629"/>
                <a:gd name="connsiteX97" fmla="*/ 284792 w 538405"/>
                <a:gd name="connsiteY97" fmla="*/ 454187 h 800629"/>
                <a:gd name="connsiteX98" fmla="*/ 191535 w 538405"/>
                <a:gd name="connsiteY98" fmla="*/ 386653 h 800629"/>
                <a:gd name="connsiteX99" fmla="*/ 271051 w 538405"/>
                <a:gd name="connsiteY99" fmla="*/ 456114 h 800629"/>
                <a:gd name="connsiteX100" fmla="*/ 210974 w 538405"/>
                <a:gd name="connsiteY100" fmla="*/ 452092 h 800629"/>
                <a:gd name="connsiteX101" fmla="*/ 204104 w 538405"/>
                <a:gd name="connsiteY101" fmla="*/ 451170 h 800629"/>
                <a:gd name="connsiteX102" fmla="*/ 191535 w 538405"/>
                <a:gd name="connsiteY102" fmla="*/ 386653 h 800629"/>
                <a:gd name="connsiteX103" fmla="*/ 127018 w 538405"/>
                <a:gd name="connsiteY103" fmla="*/ 462985 h 800629"/>
                <a:gd name="connsiteX104" fmla="*/ 196646 w 538405"/>
                <a:gd name="connsiteY104" fmla="*/ 460806 h 800629"/>
                <a:gd name="connsiteX105" fmla="*/ 209969 w 538405"/>
                <a:gd name="connsiteY105" fmla="*/ 515855 h 800629"/>
                <a:gd name="connsiteX106" fmla="*/ 98111 w 538405"/>
                <a:gd name="connsiteY106" fmla="*/ 484183 h 800629"/>
                <a:gd name="connsiteX107" fmla="*/ 115706 w 538405"/>
                <a:gd name="connsiteY107" fmla="*/ 468180 h 800629"/>
                <a:gd name="connsiteX108" fmla="*/ 116460 w 538405"/>
                <a:gd name="connsiteY108" fmla="*/ 468766 h 800629"/>
                <a:gd name="connsiteX109" fmla="*/ 208628 w 538405"/>
                <a:gd name="connsiteY109" fmla="*/ 527418 h 800629"/>
                <a:gd name="connsiteX110" fmla="*/ 204774 w 538405"/>
                <a:gd name="connsiteY110" fmla="*/ 539400 h 800629"/>
                <a:gd name="connsiteX111" fmla="*/ 197568 w 538405"/>
                <a:gd name="connsiteY111" fmla="*/ 548784 h 800629"/>
                <a:gd name="connsiteX112" fmla="*/ 92580 w 538405"/>
                <a:gd name="connsiteY112" fmla="*/ 492059 h 800629"/>
                <a:gd name="connsiteX113" fmla="*/ 97775 w 538405"/>
                <a:gd name="connsiteY113" fmla="*/ 484183 h 800629"/>
                <a:gd name="connsiteX114" fmla="*/ 166985 w 538405"/>
                <a:gd name="connsiteY114" fmla="*/ 565458 h 800629"/>
                <a:gd name="connsiteX115" fmla="*/ 89229 w 538405"/>
                <a:gd name="connsiteY115" fmla="*/ 540322 h 800629"/>
                <a:gd name="connsiteX116" fmla="*/ 89229 w 538405"/>
                <a:gd name="connsiteY116" fmla="*/ 502449 h 800629"/>
                <a:gd name="connsiteX117" fmla="*/ 187932 w 538405"/>
                <a:gd name="connsiteY117" fmla="*/ 556074 h 800629"/>
                <a:gd name="connsiteX118" fmla="*/ 167320 w 538405"/>
                <a:gd name="connsiteY118" fmla="*/ 565794 h 800629"/>
                <a:gd name="connsiteX119" fmla="*/ 106154 w 538405"/>
                <a:gd name="connsiteY119" fmla="*/ 585987 h 800629"/>
                <a:gd name="connsiteX120" fmla="*/ 92748 w 538405"/>
                <a:gd name="connsiteY120" fmla="*/ 552471 h 800629"/>
                <a:gd name="connsiteX121" fmla="*/ 151400 w 538405"/>
                <a:gd name="connsiteY121" fmla="*/ 571575 h 800629"/>
                <a:gd name="connsiteX122" fmla="*/ 136570 w 538405"/>
                <a:gd name="connsiteY122" fmla="*/ 576602 h 800629"/>
                <a:gd name="connsiteX123" fmla="*/ 106406 w 538405"/>
                <a:gd name="connsiteY123" fmla="*/ 587076 h 800629"/>
                <a:gd name="connsiteX124" fmla="*/ 100876 w 538405"/>
                <a:gd name="connsiteY124" fmla="*/ 600650 h 800629"/>
                <a:gd name="connsiteX125" fmla="*/ 113947 w 538405"/>
                <a:gd name="connsiteY125" fmla="*/ 637517 h 800629"/>
                <a:gd name="connsiteX126" fmla="*/ 39793 w 538405"/>
                <a:gd name="connsiteY126" fmla="*/ 643717 h 800629"/>
                <a:gd name="connsiteX127" fmla="*/ 100540 w 538405"/>
                <a:gd name="connsiteY127" fmla="*/ 600650 h 800629"/>
                <a:gd name="connsiteX128" fmla="*/ 31917 w 538405"/>
                <a:gd name="connsiteY128" fmla="*/ 659302 h 800629"/>
                <a:gd name="connsiteX129" fmla="*/ 33761 w 538405"/>
                <a:gd name="connsiteY129" fmla="*/ 654694 h 800629"/>
                <a:gd name="connsiteX130" fmla="*/ 35520 w 538405"/>
                <a:gd name="connsiteY130" fmla="*/ 654694 h 800629"/>
                <a:gd name="connsiteX131" fmla="*/ 116041 w 538405"/>
                <a:gd name="connsiteY131" fmla="*/ 647907 h 800629"/>
                <a:gd name="connsiteX132" fmla="*/ 117214 w 538405"/>
                <a:gd name="connsiteY132" fmla="*/ 666173 h 800629"/>
                <a:gd name="connsiteX133" fmla="*/ 25466 w 538405"/>
                <a:gd name="connsiteY133" fmla="*/ 682930 h 800629"/>
                <a:gd name="connsiteX134" fmla="*/ 31582 w 538405"/>
                <a:gd name="connsiteY134" fmla="*/ 659134 h 800629"/>
                <a:gd name="connsiteX135" fmla="*/ 23538 w 538405"/>
                <a:gd name="connsiteY135" fmla="*/ 693655 h 800629"/>
                <a:gd name="connsiteX136" fmla="*/ 25717 w 538405"/>
                <a:gd name="connsiteY136" fmla="*/ 693655 h 800629"/>
                <a:gd name="connsiteX137" fmla="*/ 115371 w 538405"/>
                <a:gd name="connsiteY137" fmla="*/ 676898 h 800629"/>
                <a:gd name="connsiteX138" fmla="*/ 107663 w 538405"/>
                <a:gd name="connsiteY138" fmla="*/ 698767 h 800629"/>
                <a:gd name="connsiteX139" fmla="*/ 106406 w 538405"/>
                <a:gd name="connsiteY139" fmla="*/ 698767 h 800629"/>
                <a:gd name="connsiteX140" fmla="*/ 24376 w 538405"/>
                <a:gd name="connsiteY140" fmla="*/ 728428 h 800629"/>
                <a:gd name="connsiteX141" fmla="*/ 23622 w 538405"/>
                <a:gd name="connsiteY141" fmla="*/ 693488 h 800629"/>
                <a:gd name="connsiteX142" fmla="*/ 29906 w 538405"/>
                <a:gd name="connsiteY142" fmla="*/ 753062 h 800629"/>
                <a:gd name="connsiteX143" fmla="*/ 26303 w 538405"/>
                <a:gd name="connsiteY143" fmla="*/ 739656 h 800629"/>
                <a:gd name="connsiteX144" fmla="*/ 98948 w 538405"/>
                <a:gd name="connsiteY144" fmla="*/ 713430 h 800629"/>
                <a:gd name="connsiteX145" fmla="*/ 35101 w 538405"/>
                <a:gd name="connsiteY145" fmla="*/ 767222 h 800629"/>
                <a:gd name="connsiteX146" fmla="*/ 29990 w 538405"/>
                <a:gd name="connsiteY146" fmla="*/ 752894 h 80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38405" h="800629">
                  <a:moveTo>
                    <a:pt x="7954" y="792107"/>
                  </a:moveTo>
                  <a:cubicBezTo>
                    <a:pt x="8540" y="792107"/>
                    <a:pt x="17506" y="788421"/>
                    <a:pt x="30325" y="781801"/>
                  </a:cubicBezTo>
                  <a:cubicBezTo>
                    <a:pt x="33208" y="787608"/>
                    <a:pt x="36484" y="793205"/>
                    <a:pt x="40129" y="798559"/>
                  </a:cubicBezTo>
                  <a:cubicBezTo>
                    <a:pt x="41947" y="800822"/>
                    <a:pt x="45198" y="801299"/>
                    <a:pt x="47586" y="799648"/>
                  </a:cubicBezTo>
                  <a:cubicBezTo>
                    <a:pt x="49932" y="797880"/>
                    <a:pt x="50418" y="794554"/>
                    <a:pt x="48675" y="792191"/>
                  </a:cubicBezTo>
                  <a:cubicBezTo>
                    <a:pt x="45298" y="787348"/>
                    <a:pt x="42299" y="782245"/>
                    <a:pt x="39710" y="776942"/>
                  </a:cubicBezTo>
                  <a:cubicBezTo>
                    <a:pt x="46329" y="773255"/>
                    <a:pt x="53451" y="768563"/>
                    <a:pt x="60825" y="763871"/>
                  </a:cubicBezTo>
                  <a:cubicBezTo>
                    <a:pt x="97105" y="738734"/>
                    <a:pt x="119477" y="709827"/>
                    <a:pt x="125845" y="679495"/>
                  </a:cubicBezTo>
                  <a:cubicBezTo>
                    <a:pt x="131626" y="651845"/>
                    <a:pt x="121823" y="624111"/>
                    <a:pt x="110428" y="597131"/>
                  </a:cubicBezTo>
                  <a:cubicBezTo>
                    <a:pt x="120231" y="593444"/>
                    <a:pt x="130202" y="590092"/>
                    <a:pt x="139837" y="586908"/>
                  </a:cubicBezTo>
                  <a:cubicBezTo>
                    <a:pt x="164974" y="578530"/>
                    <a:pt x="187178" y="571072"/>
                    <a:pt x="201422" y="559845"/>
                  </a:cubicBezTo>
                  <a:cubicBezTo>
                    <a:pt x="206894" y="555814"/>
                    <a:pt x="211318" y="550527"/>
                    <a:pt x="214326" y="544427"/>
                  </a:cubicBezTo>
                  <a:cubicBezTo>
                    <a:pt x="216932" y="538797"/>
                    <a:pt x="218683" y="532814"/>
                    <a:pt x="219521" y="526664"/>
                  </a:cubicBezTo>
                  <a:lnTo>
                    <a:pt x="219521" y="526664"/>
                  </a:lnTo>
                  <a:cubicBezTo>
                    <a:pt x="219521" y="526664"/>
                    <a:pt x="219521" y="525994"/>
                    <a:pt x="219521" y="525575"/>
                  </a:cubicBezTo>
                  <a:lnTo>
                    <a:pt x="219521" y="525575"/>
                  </a:lnTo>
                  <a:cubicBezTo>
                    <a:pt x="222034" y="505130"/>
                    <a:pt x="215247" y="483680"/>
                    <a:pt x="207874" y="462817"/>
                  </a:cubicBezTo>
                  <a:lnTo>
                    <a:pt x="209466" y="462817"/>
                  </a:lnTo>
                  <a:cubicBezTo>
                    <a:pt x="257561" y="469185"/>
                    <a:pt x="307415" y="475804"/>
                    <a:pt x="335149" y="430056"/>
                  </a:cubicBezTo>
                  <a:cubicBezTo>
                    <a:pt x="347475" y="408924"/>
                    <a:pt x="350969" y="383787"/>
                    <a:pt x="344869" y="360092"/>
                  </a:cubicBezTo>
                  <a:cubicBezTo>
                    <a:pt x="340906" y="342835"/>
                    <a:pt x="335300" y="326000"/>
                    <a:pt x="328111" y="309818"/>
                  </a:cubicBezTo>
                  <a:cubicBezTo>
                    <a:pt x="376709" y="310908"/>
                    <a:pt x="426479" y="310908"/>
                    <a:pt x="459073" y="258791"/>
                  </a:cubicBezTo>
                  <a:cubicBezTo>
                    <a:pt x="480942" y="223684"/>
                    <a:pt x="471222" y="169640"/>
                    <a:pt x="429998" y="98084"/>
                  </a:cubicBezTo>
                  <a:cubicBezTo>
                    <a:pt x="427233" y="93392"/>
                    <a:pt x="424552" y="88783"/>
                    <a:pt x="421620" y="84259"/>
                  </a:cubicBezTo>
                  <a:lnTo>
                    <a:pt x="432931" y="82332"/>
                  </a:lnTo>
                  <a:cubicBezTo>
                    <a:pt x="483791" y="73953"/>
                    <a:pt x="527612" y="66579"/>
                    <a:pt x="538086" y="37086"/>
                  </a:cubicBezTo>
                  <a:cubicBezTo>
                    <a:pt x="539075" y="34393"/>
                    <a:pt x="537692" y="31407"/>
                    <a:pt x="535003" y="30418"/>
                  </a:cubicBezTo>
                  <a:cubicBezTo>
                    <a:pt x="534969" y="30406"/>
                    <a:pt x="534936" y="30394"/>
                    <a:pt x="534902" y="30382"/>
                  </a:cubicBezTo>
                  <a:cubicBezTo>
                    <a:pt x="532162" y="29380"/>
                    <a:pt x="529129" y="30787"/>
                    <a:pt x="528132" y="33525"/>
                  </a:cubicBezTo>
                  <a:cubicBezTo>
                    <a:pt x="528124" y="33539"/>
                    <a:pt x="528124" y="33552"/>
                    <a:pt x="528115" y="33566"/>
                  </a:cubicBezTo>
                  <a:cubicBezTo>
                    <a:pt x="519736" y="57195"/>
                    <a:pt x="476753" y="64317"/>
                    <a:pt x="431171" y="71942"/>
                  </a:cubicBezTo>
                  <a:lnTo>
                    <a:pt x="415503" y="74539"/>
                  </a:lnTo>
                  <a:cubicBezTo>
                    <a:pt x="399089" y="49218"/>
                    <a:pt x="381091" y="24955"/>
                    <a:pt x="361627" y="1894"/>
                  </a:cubicBezTo>
                  <a:cubicBezTo>
                    <a:pt x="359800" y="-321"/>
                    <a:pt x="356532" y="-640"/>
                    <a:pt x="354312" y="1184"/>
                  </a:cubicBezTo>
                  <a:cubicBezTo>
                    <a:pt x="354262" y="1224"/>
                    <a:pt x="354220" y="1266"/>
                    <a:pt x="354169" y="1308"/>
                  </a:cubicBezTo>
                  <a:cubicBezTo>
                    <a:pt x="351974" y="3223"/>
                    <a:pt x="351740" y="6558"/>
                    <a:pt x="353658" y="8756"/>
                  </a:cubicBezTo>
                  <a:cubicBezTo>
                    <a:pt x="353658" y="8758"/>
                    <a:pt x="353667" y="8762"/>
                    <a:pt x="353667" y="8765"/>
                  </a:cubicBezTo>
                  <a:cubicBezTo>
                    <a:pt x="371581" y="30292"/>
                    <a:pt x="388221" y="52841"/>
                    <a:pt x="403521" y="76299"/>
                  </a:cubicBezTo>
                  <a:cubicBezTo>
                    <a:pt x="349226" y="86270"/>
                    <a:pt x="295433" y="101854"/>
                    <a:pt x="280938" y="150452"/>
                  </a:cubicBezTo>
                  <a:lnTo>
                    <a:pt x="280938" y="150452"/>
                  </a:lnTo>
                  <a:cubicBezTo>
                    <a:pt x="266778" y="198295"/>
                    <a:pt x="287809" y="245804"/>
                    <a:pt x="308169" y="291720"/>
                  </a:cubicBezTo>
                  <a:cubicBezTo>
                    <a:pt x="309175" y="293982"/>
                    <a:pt x="310180" y="296161"/>
                    <a:pt x="311102" y="298423"/>
                  </a:cubicBezTo>
                  <a:cubicBezTo>
                    <a:pt x="269208" y="297837"/>
                    <a:pt x="226894" y="300937"/>
                    <a:pt x="197484" y="341574"/>
                  </a:cubicBezTo>
                  <a:cubicBezTo>
                    <a:pt x="171007" y="378106"/>
                    <a:pt x="180726" y="415476"/>
                    <a:pt x="192289" y="449327"/>
                  </a:cubicBezTo>
                  <a:cubicBezTo>
                    <a:pt x="152741" y="444719"/>
                    <a:pt x="114114" y="444551"/>
                    <a:pt x="89229" y="477480"/>
                  </a:cubicBezTo>
                  <a:cubicBezTo>
                    <a:pt x="83154" y="485348"/>
                    <a:pt x="78948" y="494481"/>
                    <a:pt x="76912" y="504209"/>
                  </a:cubicBezTo>
                  <a:cubicBezTo>
                    <a:pt x="71131" y="531943"/>
                    <a:pt x="83699" y="561269"/>
                    <a:pt x="96016" y="589841"/>
                  </a:cubicBezTo>
                  <a:lnTo>
                    <a:pt x="96016" y="590595"/>
                  </a:lnTo>
                  <a:cubicBezTo>
                    <a:pt x="63087" y="603918"/>
                    <a:pt x="33174" y="622267"/>
                    <a:pt x="21192" y="655196"/>
                  </a:cubicBezTo>
                  <a:cubicBezTo>
                    <a:pt x="18696" y="662142"/>
                    <a:pt x="16676" y="669256"/>
                    <a:pt x="15160" y="676479"/>
                  </a:cubicBezTo>
                  <a:cubicBezTo>
                    <a:pt x="11079" y="696110"/>
                    <a:pt x="10878" y="716346"/>
                    <a:pt x="14573" y="736053"/>
                  </a:cubicBezTo>
                  <a:lnTo>
                    <a:pt x="14573" y="736053"/>
                  </a:lnTo>
                  <a:cubicBezTo>
                    <a:pt x="14531" y="736388"/>
                    <a:pt x="14531" y="736723"/>
                    <a:pt x="14573" y="737058"/>
                  </a:cubicBezTo>
                  <a:lnTo>
                    <a:pt x="14573" y="737058"/>
                  </a:lnTo>
                  <a:cubicBezTo>
                    <a:pt x="15805" y="743451"/>
                    <a:pt x="17405" y="749777"/>
                    <a:pt x="19349" y="755994"/>
                  </a:cubicBezTo>
                  <a:cubicBezTo>
                    <a:pt x="21192" y="761692"/>
                    <a:pt x="23203" y="766971"/>
                    <a:pt x="25214" y="771579"/>
                  </a:cubicBezTo>
                  <a:cubicBezTo>
                    <a:pt x="12646" y="778115"/>
                    <a:pt x="3764" y="781550"/>
                    <a:pt x="3513" y="781718"/>
                  </a:cubicBezTo>
                  <a:cubicBezTo>
                    <a:pt x="1820" y="782338"/>
                    <a:pt x="580" y="783804"/>
                    <a:pt x="245" y="785572"/>
                  </a:cubicBezTo>
                  <a:cubicBezTo>
                    <a:pt x="-82" y="786519"/>
                    <a:pt x="-82" y="787558"/>
                    <a:pt x="245" y="788505"/>
                  </a:cubicBezTo>
                  <a:cubicBezTo>
                    <a:pt x="815" y="791362"/>
                    <a:pt x="3588" y="793222"/>
                    <a:pt x="6454" y="792652"/>
                  </a:cubicBezTo>
                  <a:cubicBezTo>
                    <a:pt x="6973" y="792552"/>
                    <a:pt x="7484" y="792367"/>
                    <a:pt x="7954" y="792107"/>
                  </a:cubicBezTo>
                  <a:close/>
                  <a:moveTo>
                    <a:pt x="410141" y="85935"/>
                  </a:moveTo>
                  <a:cubicBezTo>
                    <a:pt x="432009" y="120958"/>
                    <a:pt x="453124" y="162601"/>
                    <a:pt x="458319" y="199050"/>
                  </a:cubicBezTo>
                  <a:lnTo>
                    <a:pt x="323586" y="113585"/>
                  </a:lnTo>
                  <a:cubicBezTo>
                    <a:pt x="346377" y="99006"/>
                    <a:pt x="378384" y="91632"/>
                    <a:pt x="409805" y="85935"/>
                  </a:cubicBezTo>
                  <a:close/>
                  <a:moveTo>
                    <a:pt x="292836" y="150033"/>
                  </a:moveTo>
                  <a:cubicBezTo>
                    <a:pt x="297034" y="138406"/>
                    <a:pt x="304340" y="128148"/>
                    <a:pt x="313951" y="120372"/>
                  </a:cubicBezTo>
                  <a:lnTo>
                    <a:pt x="459157" y="212540"/>
                  </a:lnTo>
                  <a:cubicBezTo>
                    <a:pt x="460003" y="226722"/>
                    <a:pt x="456627" y="240837"/>
                    <a:pt x="449438" y="253093"/>
                  </a:cubicBezTo>
                  <a:cubicBezTo>
                    <a:pt x="448097" y="255188"/>
                    <a:pt x="446840" y="257115"/>
                    <a:pt x="445416" y="259042"/>
                  </a:cubicBezTo>
                  <a:close/>
                  <a:moveTo>
                    <a:pt x="288730" y="204161"/>
                  </a:moveTo>
                  <a:cubicBezTo>
                    <a:pt x="286242" y="189865"/>
                    <a:pt x="286443" y="175232"/>
                    <a:pt x="289317" y="161009"/>
                  </a:cubicBezTo>
                  <a:lnTo>
                    <a:pt x="438880" y="267254"/>
                  </a:lnTo>
                  <a:cubicBezTo>
                    <a:pt x="431331" y="275852"/>
                    <a:pt x="422164" y="282884"/>
                    <a:pt x="411900" y="287950"/>
                  </a:cubicBezTo>
                  <a:cubicBezTo>
                    <a:pt x="411531" y="286978"/>
                    <a:pt x="410853" y="286155"/>
                    <a:pt x="409973" y="285604"/>
                  </a:cubicBezTo>
                  <a:lnTo>
                    <a:pt x="291076" y="204999"/>
                  </a:lnTo>
                  <a:cubicBezTo>
                    <a:pt x="290356" y="204565"/>
                    <a:pt x="289560" y="204280"/>
                    <a:pt x="288730" y="204161"/>
                  </a:cubicBezTo>
                  <a:close/>
                  <a:moveTo>
                    <a:pt x="317973" y="287950"/>
                  </a:moveTo>
                  <a:cubicBezTo>
                    <a:pt x="307206" y="265544"/>
                    <a:pt x="298408" y="242248"/>
                    <a:pt x="291663" y="218321"/>
                  </a:cubicBezTo>
                  <a:lnTo>
                    <a:pt x="400588" y="292474"/>
                  </a:lnTo>
                  <a:cubicBezTo>
                    <a:pt x="377547" y="300267"/>
                    <a:pt x="351488" y="299680"/>
                    <a:pt x="324508" y="299177"/>
                  </a:cubicBezTo>
                  <a:lnTo>
                    <a:pt x="322581" y="299177"/>
                  </a:lnTo>
                  <a:cubicBezTo>
                    <a:pt x="321240" y="295239"/>
                    <a:pt x="319732" y="291553"/>
                    <a:pt x="317973" y="287950"/>
                  </a:cubicBezTo>
                  <a:close/>
                  <a:moveTo>
                    <a:pt x="244993" y="317778"/>
                  </a:moveTo>
                  <a:cubicBezTo>
                    <a:pt x="266359" y="309400"/>
                    <a:pt x="290574" y="309400"/>
                    <a:pt x="315878" y="309400"/>
                  </a:cubicBezTo>
                  <a:cubicBezTo>
                    <a:pt x="328195" y="337972"/>
                    <a:pt x="338166" y="365538"/>
                    <a:pt x="336323" y="391178"/>
                  </a:cubicBezTo>
                  <a:close/>
                  <a:moveTo>
                    <a:pt x="209717" y="343585"/>
                  </a:moveTo>
                  <a:cubicBezTo>
                    <a:pt x="216529" y="335099"/>
                    <a:pt x="224925" y="328014"/>
                    <a:pt x="234435" y="322722"/>
                  </a:cubicBezTo>
                  <a:lnTo>
                    <a:pt x="234938" y="323225"/>
                  </a:lnTo>
                  <a:lnTo>
                    <a:pt x="333976" y="403076"/>
                  </a:lnTo>
                  <a:lnTo>
                    <a:pt x="334479" y="403076"/>
                  </a:lnTo>
                  <a:cubicBezTo>
                    <a:pt x="332803" y="410508"/>
                    <a:pt x="329980" y="417630"/>
                    <a:pt x="326100" y="424190"/>
                  </a:cubicBezTo>
                  <a:cubicBezTo>
                    <a:pt x="324441" y="427140"/>
                    <a:pt x="322531" y="429938"/>
                    <a:pt x="320402" y="432569"/>
                  </a:cubicBezTo>
                  <a:close/>
                  <a:moveTo>
                    <a:pt x="197819" y="378274"/>
                  </a:moveTo>
                  <a:cubicBezTo>
                    <a:pt x="196487" y="377108"/>
                    <a:pt x="194661" y="376697"/>
                    <a:pt x="192960" y="377185"/>
                  </a:cubicBezTo>
                  <a:cubicBezTo>
                    <a:pt x="194895" y="368239"/>
                    <a:pt x="198448" y="359722"/>
                    <a:pt x="203433" y="352048"/>
                  </a:cubicBezTo>
                  <a:lnTo>
                    <a:pt x="312945" y="440278"/>
                  </a:lnTo>
                  <a:cubicBezTo>
                    <a:pt x="304885" y="447207"/>
                    <a:pt x="295199" y="451992"/>
                    <a:pt x="284792" y="454187"/>
                  </a:cubicBezTo>
                  <a:close/>
                  <a:moveTo>
                    <a:pt x="191535" y="386653"/>
                  </a:moveTo>
                  <a:lnTo>
                    <a:pt x="271051" y="456114"/>
                  </a:lnTo>
                  <a:cubicBezTo>
                    <a:pt x="250941" y="456818"/>
                    <a:pt x="230807" y="455469"/>
                    <a:pt x="210974" y="452092"/>
                  </a:cubicBezTo>
                  <a:lnTo>
                    <a:pt x="204104" y="451170"/>
                  </a:lnTo>
                  <a:cubicBezTo>
                    <a:pt x="196646" y="429888"/>
                    <a:pt x="189608" y="408187"/>
                    <a:pt x="191535" y="386653"/>
                  </a:cubicBezTo>
                  <a:close/>
                  <a:moveTo>
                    <a:pt x="127018" y="462985"/>
                  </a:moveTo>
                  <a:cubicBezTo>
                    <a:pt x="146960" y="455863"/>
                    <a:pt x="171175" y="457622"/>
                    <a:pt x="196646" y="460806"/>
                  </a:cubicBezTo>
                  <a:cubicBezTo>
                    <a:pt x="204062" y="478310"/>
                    <a:pt x="208561" y="496902"/>
                    <a:pt x="209969" y="515855"/>
                  </a:cubicBezTo>
                  <a:close/>
                  <a:moveTo>
                    <a:pt x="98111" y="484183"/>
                  </a:moveTo>
                  <a:cubicBezTo>
                    <a:pt x="102903" y="477782"/>
                    <a:pt x="108878" y="472352"/>
                    <a:pt x="115706" y="468180"/>
                  </a:cubicBezTo>
                  <a:lnTo>
                    <a:pt x="116460" y="468766"/>
                  </a:lnTo>
                  <a:lnTo>
                    <a:pt x="208628" y="527418"/>
                  </a:lnTo>
                  <a:cubicBezTo>
                    <a:pt x="207849" y="531557"/>
                    <a:pt x="206559" y="535579"/>
                    <a:pt x="204774" y="539400"/>
                  </a:cubicBezTo>
                  <a:cubicBezTo>
                    <a:pt x="202997" y="542961"/>
                    <a:pt x="200551" y="546145"/>
                    <a:pt x="197568" y="548784"/>
                  </a:cubicBezTo>
                  <a:lnTo>
                    <a:pt x="92580" y="492059"/>
                  </a:lnTo>
                  <a:cubicBezTo>
                    <a:pt x="94114" y="489311"/>
                    <a:pt x="95857" y="486680"/>
                    <a:pt x="97775" y="484183"/>
                  </a:cubicBezTo>
                  <a:close/>
                  <a:moveTo>
                    <a:pt x="166985" y="565458"/>
                  </a:moveTo>
                  <a:lnTo>
                    <a:pt x="89229" y="540322"/>
                  </a:lnTo>
                  <a:cubicBezTo>
                    <a:pt x="85844" y="527921"/>
                    <a:pt x="85844" y="514850"/>
                    <a:pt x="89229" y="502449"/>
                  </a:cubicBezTo>
                  <a:lnTo>
                    <a:pt x="187932" y="556074"/>
                  </a:lnTo>
                  <a:cubicBezTo>
                    <a:pt x="181338" y="559870"/>
                    <a:pt x="174442" y="563121"/>
                    <a:pt x="167320" y="565794"/>
                  </a:cubicBezTo>
                  <a:close/>
                  <a:moveTo>
                    <a:pt x="106154" y="585987"/>
                  </a:moveTo>
                  <a:cubicBezTo>
                    <a:pt x="101211" y="574591"/>
                    <a:pt x="96435" y="563364"/>
                    <a:pt x="92748" y="552471"/>
                  </a:cubicBezTo>
                  <a:lnTo>
                    <a:pt x="151400" y="571575"/>
                  </a:lnTo>
                  <a:lnTo>
                    <a:pt x="136570" y="576602"/>
                  </a:lnTo>
                  <a:cubicBezTo>
                    <a:pt x="126599" y="579954"/>
                    <a:pt x="116460" y="583305"/>
                    <a:pt x="106406" y="587076"/>
                  </a:cubicBezTo>
                  <a:close/>
                  <a:moveTo>
                    <a:pt x="100876" y="600650"/>
                  </a:moveTo>
                  <a:cubicBezTo>
                    <a:pt x="106154" y="612590"/>
                    <a:pt x="110528" y="624915"/>
                    <a:pt x="113947" y="637517"/>
                  </a:cubicBezTo>
                  <a:lnTo>
                    <a:pt x="39793" y="643717"/>
                  </a:lnTo>
                  <a:cubicBezTo>
                    <a:pt x="52865" y="623692"/>
                    <a:pt x="75739" y="610788"/>
                    <a:pt x="100540" y="600650"/>
                  </a:cubicBezTo>
                  <a:close/>
                  <a:moveTo>
                    <a:pt x="31917" y="659302"/>
                  </a:moveTo>
                  <a:cubicBezTo>
                    <a:pt x="32504" y="657710"/>
                    <a:pt x="33090" y="656202"/>
                    <a:pt x="33761" y="654694"/>
                  </a:cubicBezTo>
                  <a:cubicBezTo>
                    <a:pt x="34347" y="654777"/>
                    <a:pt x="34934" y="654777"/>
                    <a:pt x="35520" y="654694"/>
                  </a:cubicBezTo>
                  <a:lnTo>
                    <a:pt x="116041" y="647907"/>
                  </a:lnTo>
                  <a:cubicBezTo>
                    <a:pt x="117055" y="653939"/>
                    <a:pt x="117449" y="660056"/>
                    <a:pt x="117214" y="666173"/>
                  </a:cubicBezTo>
                  <a:lnTo>
                    <a:pt x="25466" y="682930"/>
                  </a:lnTo>
                  <a:cubicBezTo>
                    <a:pt x="26815" y="674836"/>
                    <a:pt x="28867" y="666877"/>
                    <a:pt x="31582" y="659134"/>
                  </a:cubicBezTo>
                  <a:close/>
                  <a:moveTo>
                    <a:pt x="23538" y="693655"/>
                  </a:moveTo>
                  <a:cubicBezTo>
                    <a:pt x="24259" y="693781"/>
                    <a:pt x="24996" y="693781"/>
                    <a:pt x="25717" y="693655"/>
                  </a:cubicBezTo>
                  <a:lnTo>
                    <a:pt x="115371" y="676898"/>
                  </a:lnTo>
                  <a:cubicBezTo>
                    <a:pt x="113754" y="684489"/>
                    <a:pt x="111156" y="691837"/>
                    <a:pt x="107663" y="698767"/>
                  </a:cubicBezTo>
                  <a:cubicBezTo>
                    <a:pt x="107244" y="698691"/>
                    <a:pt x="106825" y="698691"/>
                    <a:pt x="106406" y="698767"/>
                  </a:cubicBezTo>
                  <a:lnTo>
                    <a:pt x="24376" y="728428"/>
                  </a:lnTo>
                  <a:cubicBezTo>
                    <a:pt x="22625" y="716865"/>
                    <a:pt x="22365" y="705118"/>
                    <a:pt x="23622" y="693488"/>
                  </a:cubicBezTo>
                  <a:close/>
                  <a:moveTo>
                    <a:pt x="29906" y="753062"/>
                  </a:moveTo>
                  <a:cubicBezTo>
                    <a:pt x="28482" y="748537"/>
                    <a:pt x="27309" y="744096"/>
                    <a:pt x="26303" y="739656"/>
                  </a:cubicBezTo>
                  <a:lnTo>
                    <a:pt x="98948" y="713430"/>
                  </a:lnTo>
                  <a:cubicBezTo>
                    <a:pt x="81638" y="735600"/>
                    <a:pt x="59894" y="753925"/>
                    <a:pt x="35101" y="767222"/>
                  </a:cubicBezTo>
                  <a:cubicBezTo>
                    <a:pt x="33426" y="762781"/>
                    <a:pt x="31582" y="758005"/>
                    <a:pt x="29990" y="752894"/>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49" name="Freeform: Shape 148">
              <a:extLst>
                <a:ext uri="{FF2B5EF4-FFF2-40B4-BE49-F238E27FC236}">
                  <a16:creationId xmlns:a16="http://schemas.microsoft.com/office/drawing/2014/main" id="{B8567D3D-2155-437D-B3A5-60DE34E02547}"/>
                </a:ext>
              </a:extLst>
            </p:cNvPr>
            <p:cNvSpPr/>
            <p:nvPr/>
          </p:nvSpPr>
          <p:spPr>
            <a:xfrm>
              <a:off x="2655496" y="1792122"/>
              <a:ext cx="1089" cy="8378"/>
            </a:xfrm>
            <a:custGeom>
              <a:avLst/>
              <a:gdLst>
                <a:gd name="connsiteX0" fmla="*/ 1089 w 1089"/>
                <a:gd name="connsiteY0" fmla="*/ 0 h 8378"/>
                <a:gd name="connsiteX1" fmla="*/ 0 w 1089"/>
                <a:gd name="connsiteY1" fmla="*/ 0 h 8378"/>
              </a:gdLst>
              <a:ahLst/>
              <a:cxnLst>
                <a:cxn ang="0">
                  <a:pos x="connsiteX0" y="connsiteY0"/>
                </a:cxn>
                <a:cxn ang="0">
                  <a:pos x="connsiteX1" y="connsiteY1"/>
                </a:cxn>
              </a:cxnLst>
              <a:rect l="l" t="t" r="r" b="b"/>
              <a:pathLst>
                <a:path w="1089" h="8378">
                  <a:moveTo>
                    <a:pt x="1089" y="0"/>
                  </a:moveTo>
                  <a:lnTo>
                    <a:pt x="0" y="0"/>
                  </a:ln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grpSp>
          <p:nvGrpSpPr>
            <p:cNvPr id="150" name="Graphic 2">
              <a:extLst>
                <a:ext uri="{FF2B5EF4-FFF2-40B4-BE49-F238E27FC236}">
                  <a16:creationId xmlns:a16="http://schemas.microsoft.com/office/drawing/2014/main" id="{F4C69600-DAEE-424A-88B4-C8DA8D73F5B5}"/>
                </a:ext>
              </a:extLst>
            </p:cNvPr>
            <p:cNvGrpSpPr/>
            <p:nvPr/>
          </p:nvGrpSpPr>
          <p:grpSpPr>
            <a:xfrm>
              <a:off x="2696047" y="1112678"/>
              <a:ext cx="383001" cy="562688"/>
              <a:chOff x="2696047" y="1112678"/>
              <a:chExt cx="383001" cy="562688"/>
            </a:xfrm>
          </p:grpSpPr>
          <p:sp>
            <p:nvSpPr>
              <p:cNvPr id="151" name="Freeform: Shape 150">
                <a:extLst>
                  <a:ext uri="{FF2B5EF4-FFF2-40B4-BE49-F238E27FC236}">
                    <a16:creationId xmlns:a16="http://schemas.microsoft.com/office/drawing/2014/main" id="{EAAA6435-8482-4388-A71C-BFCB96DE8B05}"/>
                  </a:ext>
                </a:extLst>
              </p:cNvPr>
              <p:cNvSpPr/>
              <p:nvPr/>
            </p:nvSpPr>
            <p:spPr>
              <a:xfrm>
                <a:off x="2698890" y="1116951"/>
                <a:ext cx="379888" cy="557480"/>
              </a:xfrm>
              <a:custGeom>
                <a:avLst/>
                <a:gdLst>
                  <a:gd name="connsiteX0" fmla="*/ 379488 w 379888"/>
                  <a:gd name="connsiteY0" fmla="*/ 380150 h 557480"/>
                  <a:gd name="connsiteX1" fmla="*/ 177331 w 379888"/>
                  <a:gd name="connsiteY1" fmla="*/ 557054 h 557480"/>
                  <a:gd name="connsiteX2" fmla="*/ 427 w 379888"/>
                  <a:gd name="connsiteY2" fmla="*/ 354895 h 557480"/>
                  <a:gd name="connsiteX3" fmla="*/ 152420 w 379888"/>
                  <a:gd name="connsiteY3" fmla="*/ 181319 h 557480"/>
                  <a:gd name="connsiteX4" fmla="*/ 163229 w 379888"/>
                  <a:gd name="connsiteY4" fmla="*/ 31086 h 557480"/>
                  <a:gd name="connsiteX5" fmla="*/ 147896 w 379888"/>
                  <a:gd name="connsiteY5" fmla="*/ 30080 h 557480"/>
                  <a:gd name="connsiteX6" fmla="*/ 149906 w 379888"/>
                  <a:gd name="connsiteY6" fmla="*/ 0 h 557480"/>
                  <a:gd name="connsiteX7" fmla="*/ 279779 w 379888"/>
                  <a:gd name="connsiteY7" fmla="*/ 8379 h 557480"/>
                  <a:gd name="connsiteX8" fmla="*/ 277852 w 379888"/>
                  <a:gd name="connsiteY8" fmla="*/ 38543 h 557480"/>
                  <a:gd name="connsiteX9" fmla="*/ 262435 w 379888"/>
                  <a:gd name="connsiteY9" fmla="*/ 37370 h 557480"/>
                  <a:gd name="connsiteX10" fmla="*/ 251542 w 379888"/>
                  <a:gd name="connsiteY10" fmla="*/ 188190 h 557480"/>
                  <a:gd name="connsiteX11" fmla="*/ 379488 w 379888"/>
                  <a:gd name="connsiteY11" fmla="*/ 380150 h 5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888" h="557480">
                    <a:moveTo>
                      <a:pt x="379488" y="380150"/>
                    </a:moveTo>
                    <a:cubicBezTo>
                      <a:pt x="372517" y="484828"/>
                      <a:pt x="282008" y="564025"/>
                      <a:pt x="177331" y="557054"/>
                    </a:cubicBezTo>
                    <a:cubicBezTo>
                      <a:pt x="72653" y="550074"/>
                      <a:pt x="-6544" y="459565"/>
                      <a:pt x="427" y="354895"/>
                    </a:cubicBezTo>
                    <a:cubicBezTo>
                      <a:pt x="6125" y="269370"/>
                      <a:pt x="68397" y="198258"/>
                      <a:pt x="152420" y="181319"/>
                    </a:cubicBezTo>
                    <a:lnTo>
                      <a:pt x="163229" y="31086"/>
                    </a:lnTo>
                    <a:lnTo>
                      <a:pt x="147896" y="30080"/>
                    </a:lnTo>
                    <a:lnTo>
                      <a:pt x="149906" y="0"/>
                    </a:lnTo>
                    <a:lnTo>
                      <a:pt x="279779" y="8379"/>
                    </a:lnTo>
                    <a:lnTo>
                      <a:pt x="277852" y="38543"/>
                    </a:lnTo>
                    <a:lnTo>
                      <a:pt x="262435" y="37370"/>
                    </a:lnTo>
                    <a:lnTo>
                      <a:pt x="251542" y="188190"/>
                    </a:lnTo>
                    <a:cubicBezTo>
                      <a:pt x="332617" y="215986"/>
                      <a:pt x="385027" y="294627"/>
                      <a:pt x="379488" y="380150"/>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52" name="Freeform: Shape 151">
                <a:extLst>
                  <a:ext uri="{FF2B5EF4-FFF2-40B4-BE49-F238E27FC236}">
                    <a16:creationId xmlns:a16="http://schemas.microsoft.com/office/drawing/2014/main" id="{02A1BD52-ACBF-4161-9514-2AA75E022A4D}"/>
                  </a:ext>
                </a:extLst>
              </p:cNvPr>
              <p:cNvSpPr/>
              <p:nvPr/>
            </p:nvSpPr>
            <p:spPr>
              <a:xfrm>
                <a:off x="2696047" y="1112678"/>
                <a:ext cx="383001" cy="562688"/>
              </a:xfrm>
              <a:custGeom>
                <a:avLst/>
                <a:gdLst>
                  <a:gd name="connsiteX0" fmla="*/ 382331 w 383001"/>
                  <a:gd name="connsiteY0" fmla="*/ 384424 h 562688"/>
                  <a:gd name="connsiteX1" fmla="*/ 265697 w 383001"/>
                  <a:gd name="connsiteY1" fmla="*/ 547896 h 562688"/>
                  <a:gd name="connsiteX2" fmla="*/ 161715 w 383001"/>
                  <a:gd name="connsiteY2" fmla="*/ 560380 h 562688"/>
                  <a:gd name="connsiteX3" fmla="*/ 8633 w 383001"/>
                  <a:gd name="connsiteY3" fmla="*/ 427994 h 562688"/>
                  <a:gd name="connsiteX4" fmla="*/ 6119 w 383001"/>
                  <a:gd name="connsiteY4" fmla="*/ 322168 h 562688"/>
                  <a:gd name="connsiteX5" fmla="*/ 60163 w 383001"/>
                  <a:gd name="connsiteY5" fmla="*/ 230838 h 562688"/>
                  <a:gd name="connsiteX6" fmla="*/ 154509 w 383001"/>
                  <a:gd name="connsiteY6" fmla="*/ 181738 h 562688"/>
                  <a:gd name="connsiteX7" fmla="*/ 151325 w 383001"/>
                  <a:gd name="connsiteY7" fmla="*/ 185341 h 562688"/>
                  <a:gd name="connsiteX8" fmla="*/ 156520 w 383001"/>
                  <a:gd name="connsiteY8" fmla="*/ 109931 h 562688"/>
                  <a:gd name="connsiteX9" fmla="*/ 162218 w 383001"/>
                  <a:gd name="connsiteY9" fmla="*/ 34521 h 562688"/>
                  <a:gd name="connsiteX10" fmla="*/ 165821 w 383001"/>
                  <a:gd name="connsiteY10" fmla="*/ 38627 h 562688"/>
                  <a:gd name="connsiteX11" fmla="*/ 150488 w 383001"/>
                  <a:gd name="connsiteY11" fmla="*/ 37621 h 562688"/>
                  <a:gd name="connsiteX12" fmla="*/ 146717 w 383001"/>
                  <a:gd name="connsiteY12" fmla="*/ 37621 h 562688"/>
                  <a:gd name="connsiteX13" fmla="*/ 146717 w 383001"/>
                  <a:gd name="connsiteY13" fmla="*/ 33851 h 562688"/>
                  <a:gd name="connsiteX14" fmla="*/ 148812 w 383001"/>
                  <a:gd name="connsiteY14" fmla="*/ 3687 h 562688"/>
                  <a:gd name="connsiteX15" fmla="*/ 148812 w 383001"/>
                  <a:gd name="connsiteY15" fmla="*/ 0 h 562688"/>
                  <a:gd name="connsiteX16" fmla="*/ 152414 w 383001"/>
                  <a:gd name="connsiteY16" fmla="*/ 0 h 562688"/>
                  <a:gd name="connsiteX17" fmla="*/ 282287 w 383001"/>
                  <a:gd name="connsiteY17" fmla="*/ 9720 h 562688"/>
                  <a:gd name="connsiteX18" fmla="*/ 284885 w 383001"/>
                  <a:gd name="connsiteY18" fmla="*/ 9720 h 562688"/>
                  <a:gd name="connsiteX19" fmla="*/ 284885 w 383001"/>
                  <a:gd name="connsiteY19" fmla="*/ 12317 h 562688"/>
                  <a:gd name="connsiteX20" fmla="*/ 282623 w 383001"/>
                  <a:gd name="connsiteY20" fmla="*/ 42397 h 562688"/>
                  <a:gd name="connsiteX21" fmla="*/ 282623 w 383001"/>
                  <a:gd name="connsiteY21" fmla="*/ 44660 h 562688"/>
                  <a:gd name="connsiteX22" fmla="*/ 280360 w 383001"/>
                  <a:gd name="connsiteY22" fmla="*/ 44660 h 562688"/>
                  <a:gd name="connsiteX23" fmla="*/ 265027 w 383001"/>
                  <a:gd name="connsiteY23" fmla="*/ 43570 h 562688"/>
                  <a:gd name="connsiteX24" fmla="*/ 267289 w 383001"/>
                  <a:gd name="connsiteY24" fmla="*/ 41559 h 562688"/>
                  <a:gd name="connsiteX25" fmla="*/ 255056 w 383001"/>
                  <a:gd name="connsiteY25" fmla="*/ 192463 h 562688"/>
                  <a:gd name="connsiteX26" fmla="*/ 254637 w 383001"/>
                  <a:gd name="connsiteY26" fmla="*/ 191793 h 562688"/>
                  <a:gd name="connsiteX27" fmla="*/ 382331 w 383001"/>
                  <a:gd name="connsiteY27" fmla="*/ 384507 h 562688"/>
                  <a:gd name="connsiteX28" fmla="*/ 382331 w 383001"/>
                  <a:gd name="connsiteY28" fmla="*/ 384424 h 562688"/>
                  <a:gd name="connsiteX29" fmla="*/ 254218 w 383001"/>
                  <a:gd name="connsiteY29" fmla="*/ 192882 h 562688"/>
                  <a:gd name="connsiteX30" fmla="*/ 253715 w 383001"/>
                  <a:gd name="connsiteY30" fmla="*/ 192882 h 562688"/>
                  <a:gd name="connsiteX31" fmla="*/ 253715 w 383001"/>
                  <a:gd name="connsiteY31" fmla="*/ 192463 h 562688"/>
                  <a:gd name="connsiteX32" fmla="*/ 263183 w 383001"/>
                  <a:gd name="connsiteY32" fmla="*/ 41643 h 562688"/>
                  <a:gd name="connsiteX33" fmla="*/ 263183 w 383001"/>
                  <a:gd name="connsiteY33" fmla="*/ 39548 h 562688"/>
                  <a:gd name="connsiteX34" fmla="*/ 265362 w 383001"/>
                  <a:gd name="connsiteY34" fmla="*/ 39548 h 562688"/>
                  <a:gd name="connsiteX35" fmla="*/ 280695 w 383001"/>
                  <a:gd name="connsiteY35" fmla="*/ 40386 h 562688"/>
                  <a:gd name="connsiteX36" fmla="*/ 278266 w 383001"/>
                  <a:gd name="connsiteY36" fmla="*/ 42481 h 562688"/>
                  <a:gd name="connsiteX37" fmla="*/ 279941 w 383001"/>
                  <a:gd name="connsiteY37" fmla="*/ 12317 h 562688"/>
                  <a:gd name="connsiteX38" fmla="*/ 282371 w 383001"/>
                  <a:gd name="connsiteY38" fmla="*/ 15082 h 562688"/>
                  <a:gd name="connsiteX39" fmla="*/ 152414 w 383001"/>
                  <a:gd name="connsiteY39" fmla="*/ 7625 h 562688"/>
                  <a:gd name="connsiteX40" fmla="*/ 156269 w 383001"/>
                  <a:gd name="connsiteY40" fmla="*/ 4189 h 562688"/>
                  <a:gd name="connsiteX41" fmla="*/ 154426 w 383001"/>
                  <a:gd name="connsiteY41" fmla="*/ 34270 h 562688"/>
                  <a:gd name="connsiteX42" fmla="*/ 150906 w 383001"/>
                  <a:gd name="connsiteY42" fmla="*/ 30248 h 562688"/>
                  <a:gd name="connsiteX43" fmla="*/ 166240 w 383001"/>
                  <a:gd name="connsiteY43" fmla="*/ 31169 h 562688"/>
                  <a:gd name="connsiteX44" fmla="*/ 170094 w 383001"/>
                  <a:gd name="connsiteY44" fmla="*/ 31169 h 562688"/>
                  <a:gd name="connsiteX45" fmla="*/ 170094 w 383001"/>
                  <a:gd name="connsiteY45" fmla="*/ 35108 h 562688"/>
                  <a:gd name="connsiteX46" fmla="*/ 164983 w 383001"/>
                  <a:gd name="connsiteY46" fmla="*/ 110518 h 562688"/>
                  <a:gd name="connsiteX47" fmla="*/ 159369 w 383001"/>
                  <a:gd name="connsiteY47" fmla="*/ 185928 h 562688"/>
                  <a:gd name="connsiteX48" fmla="*/ 159369 w 383001"/>
                  <a:gd name="connsiteY48" fmla="*/ 188944 h 562688"/>
                  <a:gd name="connsiteX49" fmla="*/ 156436 w 383001"/>
                  <a:gd name="connsiteY49" fmla="*/ 189531 h 562688"/>
                  <a:gd name="connsiteX50" fmla="*/ 65609 w 383001"/>
                  <a:gd name="connsiteY50" fmla="*/ 236201 h 562688"/>
                  <a:gd name="connsiteX51" fmla="*/ 57155 w 383001"/>
                  <a:gd name="connsiteY51" fmla="*/ 501736 h 562688"/>
                  <a:gd name="connsiteX52" fmla="*/ 265697 w 383001"/>
                  <a:gd name="connsiteY52" fmla="*/ 546890 h 562688"/>
                  <a:gd name="connsiteX53" fmla="*/ 383002 w 383001"/>
                  <a:gd name="connsiteY53" fmla="*/ 384424 h 56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83001" h="562688">
                    <a:moveTo>
                      <a:pt x="382331" y="384424"/>
                    </a:moveTo>
                    <a:cubicBezTo>
                      <a:pt x="377715" y="456666"/>
                      <a:pt x="332502" y="520027"/>
                      <a:pt x="265697" y="547896"/>
                    </a:cubicBezTo>
                    <a:cubicBezTo>
                      <a:pt x="232843" y="561536"/>
                      <a:pt x="196865" y="565860"/>
                      <a:pt x="161715" y="560380"/>
                    </a:cubicBezTo>
                    <a:cubicBezTo>
                      <a:pt x="89707" y="548868"/>
                      <a:pt x="30418" y="497589"/>
                      <a:pt x="8633" y="427994"/>
                    </a:cubicBezTo>
                    <a:cubicBezTo>
                      <a:pt x="-1950" y="393624"/>
                      <a:pt x="-2821" y="357000"/>
                      <a:pt x="6119" y="322168"/>
                    </a:cubicBezTo>
                    <a:cubicBezTo>
                      <a:pt x="15143" y="287232"/>
                      <a:pt x="33887" y="255567"/>
                      <a:pt x="60163" y="230838"/>
                    </a:cubicBezTo>
                    <a:cubicBezTo>
                      <a:pt x="86431" y="206012"/>
                      <a:pt x="119109" y="189008"/>
                      <a:pt x="154509" y="181738"/>
                    </a:cubicBezTo>
                    <a:lnTo>
                      <a:pt x="151325" y="185341"/>
                    </a:lnTo>
                    <a:lnTo>
                      <a:pt x="156520" y="109931"/>
                    </a:lnTo>
                    <a:lnTo>
                      <a:pt x="162218" y="34521"/>
                    </a:lnTo>
                    <a:lnTo>
                      <a:pt x="165821" y="38627"/>
                    </a:lnTo>
                    <a:lnTo>
                      <a:pt x="150488" y="37621"/>
                    </a:lnTo>
                    <a:lnTo>
                      <a:pt x="146717" y="37621"/>
                    </a:lnTo>
                    <a:lnTo>
                      <a:pt x="146717" y="33851"/>
                    </a:lnTo>
                    <a:lnTo>
                      <a:pt x="148812" y="3687"/>
                    </a:lnTo>
                    <a:lnTo>
                      <a:pt x="148812" y="0"/>
                    </a:lnTo>
                    <a:lnTo>
                      <a:pt x="152414" y="0"/>
                    </a:lnTo>
                    <a:cubicBezTo>
                      <a:pt x="195733" y="2933"/>
                      <a:pt x="238969" y="6452"/>
                      <a:pt x="282287" y="9720"/>
                    </a:cubicBezTo>
                    <a:lnTo>
                      <a:pt x="284885" y="9720"/>
                    </a:lnTo>
                    <a:lnTo>
                      <a:pt x="284885" y="12317"/>
                    </a:lnTo>
                    <a:lnTo>
                      <a:pt x="282623" y="42397"/>
                    </a:lnTo>
                    <a:lnTo>
                      <a:pt x="282623" y="44660"/>
                    </a:lnTo>
                    <a:lnTo>
                      <a:pt x="280360" y="44660"/>
                    </a:lnTo>
                    <a:lnTo>
                      <a:pt x="265027" y="43570"/>
                    </a:lnTo>
                    <a:lnTo>
                      <a:pt x="267289" y="41559"/>
                    </a:lnTo>
                    <a:lnTo>
                      <a:pt x="255056" y="192463"/>
                    </a:lnTo>
                    <a:lnTo>
                      <a:pt x="254637" y="191793"/>
                    </a:lnTo>
                    <a:cubicBezTo>
                      <a:pt x="335778" y="219897"/>
                      <a:pt x="388079" y="298827"/>
                      <a:pt x="382331" y="384507"/>
                    </a:cubicBezTo>
                    <a:close/>
                    <a:moveTo>
                      <a:pt x="382331" y="384424"/>
                    </a:moveTo>
                    <a:cubicBezTo>
                      <a:pt x="387769" y="298974"/>
                      <a:pt x="335267" y="220480"/>
                      <a:pt x="254218" y="192882"/>
                    </a:cubicBezTo>
                    <a:lnTo>
                      <a:pt x="253715" y="192882"/>
                    </a:lnTo>
                    <a:lnTo>
                      <a:pt x="253715" y="192463"/>
                    </a:lnTo>
                    <a:lnTo>
                      <a:pt x="263183" y="41643"/>
                    </a:lnTo>
                    <a:lnTo>
                      <a:pt x="263183" y="39548"/>
                    </a:lnTo>
                    <a:lnTo>
                      <a:pt x="265362" y="39548"/>
                    </a:lnTo>
                    <a:lnTo>
                      <a:pt x="280695" y="40386"/>
                    </a:lnTo>
                    <a:lnTo>
                      <a:pt x="278266" y="42481"/>
                    </a:lnTo>
                    <a:lnTo>
                      <a:pt x="279941" y="12317"/>
                    </a:lnTo>
                    <a:lnTo>
                      <a:pt x="282371" y="15082"/>
                    </a:lnTo>
                    <a:cubicBezTo>
                      <a:pt x="239052" y="12652"/>
                      <a:pt x="195733" y="10390"/>
                      <a:pt x="152414" y="7625"/>
                    </a:cubicBezTo>
                    <a:lnTo>
                      <a:pt x="156269" y="4189"/>
                    </a:lnTo>
                    <a:lnTo>
                      <a:pt x="154426" y="34270"/>
                    </a:lnTo>
                    <a:lnTo>
                      <a:pt x="150906" y="30248"/>
                    </a:lnTo>
                    <a:lnTo>
                      <a:pt x="166240" y="31169"/>
                    </a:lnTo>
                    <a:lnTo>
                      <a:pt x="170094" y="31169"/>
                    </a:lnTo>
                    <a:lnTo>
                      <a:pt x="170094" y="35108"/>
                    </a:lnTo>
                    <a:lnTo>
                      <a:pt x="164983" y="110518"/>
                    </a:lnTo>
                    <a:lnTo>
                      <a:pt x="159369" y="185928"/>
                    </a:lnTo>
                    <a:lnTo>
                      <a:pt x="159369" y="188944"/>
                    </a:lnTo>
                    <a:lnTo>
                      <a:pt x="156436" y="189531"/>
                    </a:lnTo>
                    <a:cubicBezTo>
                      <a:pt x="122393" y="196301"/>
                      <a:pt x="90930" y="212469"/>
                      <a:pt x="65609" y="236201"/>
                    </a:cubicBezTo>
                    <a:cubicBezTo>
                      <a:pt x="-10052" y="307190"/>
                      <a:pt x="-13839" y="426075"/>
                      <a:pt x="57155" y="501736"/>
                    </a:cubicBezTo>
                    <a:cubicBezTo>
                      <a:pt x="110545" y="558637"/>
                      <a:pt x="193547" y="576610"/>
                      <a:pt x="265697" y="546890"/>
                    </a:cubicBezTo>
                    <a:cubicBezTo>
                      <a:pt x="332586" y="519542"/>
                      <a:pt x="378083" y="456515"/>
                      <a:pt x="383002" y="384424"/>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grpSp>
        <p:sp>
          <p:nvSpPr>
            <p:cNvPr id="153" name="Freeform: Shape 152">
              <a:extLst>
                <a:ext uri="{FF2B5EF4-FFF2-40B4-BE49-F238E27FC236}">
                  <a16:creationId xmlns:a16="http://schemas.microsoft.com/office/drawing/2014/main" id="{0E1D8F1D-87FB-4558-9D3C-7652160EAAAF}"/>
                </a:ext>
              </a:extLst>
            </p:cNvPr>
            <p:cNvSpPr/>
            <p:nvPr/>
          </p:nvSpPr>
          <p:spPr>
            <a:xfrm>
              <a:off x="2732641" y="1405688"/>
              <a:ext cx="312065" cy="238287"/>
            </a:xfrm>
            <a:custGeom>
              <a:avLst/>
              <a:gdLst>
                <a:gd name="connsiteX0" fmla="*/ 311719 w 312065"/>
                <a:gd name="connsiteY0" fmla="*/ 89151 h 238287"/>
                <a:gd name="connsiteX1" fmla="*/ 149144 w 312065"/>
                <a:gd name="connsiteY1" fmla="*/ 238136 h 238287"/>
                <a:gd name="connsiteX2" fmla="*/ 150 w 312065"/>
                <a:gd name="connsiteY2" fmla="*/ 75563 h 238287"/>
                <a:gd name="connsiteX3" fmla="*/ 611 w 312065"/>
                <a:gd name="connsiteY3" fmla="*/ 68623 h 238287"/>
                <a:gd name="connsiteX4" fmla="*/ 18123 w 312065"/>
                <a:gd name="connsiteY4" fmla="*/ 6619 h 238287"/>
                <a:gd name="connsiteX5" fmla="*/ 114145 w 312065"/>
                <a:gd name="connsiteY5" fmla="*/ 38124 h 238287"/>
                <a:gd name="connsiteX6" fmla="*/ 290688 w 312065"/>
                <a:gd name="connsiteY6" fmla="*/ 0 h 238287"/>
                <a:gd name="connsiteX7" fmla="*/ 311719 w 312065"/>
                <a:gd name="connsiteY7" fmla="*/ 89151 h 23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065" h="238287">
                  <a:moveTo>
                    <a:pt x="311719" y="89151"/>
                  </a:moveTo>
                  <a:cubicBezTo>
                    <a:pt x="307966" y="175186"/>
                    <a:pt x="235178" y="241890"/>
                    <a:pt x="149144" y="238136"/>
                  </a:cubicBezTo>
                  <a:cubicBezTo>
                    <a:pt x="63109" y="234391"/>
                    <a:pt x="-3595" y="161604"/>
                    <a:pt x="150" y="75563"/>
                  </a:cubicBezTo>
                  <a:cubicBezTo>
                    <a:pt x="251" y="73247"/>
                    <a:pt x="410" y="70932"/>
                    <a:pt x="611" y="68623"/>
                  </a:cubicBezTo>
                  <a:cubicBezTo>
                    <a:pt x="2011" y="46951"/>
                    <a:pt x="7976" y="25820"/>
                    <a:pt x="18123" y="6619"/>
                  </a:cubicBezTo>
                  <a:cubicBezTo>
                    <a:pt x="48404" y="21783"/>
                    <a:pt x="80764" y="32399"/>
                    <a:pt x="114145" y="38124"/>
                  </a:cubicBezTo>
                  <a:cubicBezTo>
                    <a:pt x="181176" y="49687"/>
                    <a:pt x="232204" y="15669"/>
                    <a:pt x="290688" y="0"/>
                  </a:cubicBezTo>
                  <a:cubicBezTo>
                    <a:pt x="306474" y="26940"/>
                    <a:pt x="313797" y="57999"/>
                    <a:pt x="311719" y="89151"/>
                  </a:cubicBez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54" name="Freeform: Shape 153">
              <a:extLst>
                <a:ext uri="{FF2B5EF4-FFF2-40B4-BE49-F238E27FC236}">
                  <a16:creationId xmlns:a16="http://schemas.microsoft.com/office/drawing/2014/main" id="{522AD304-597C-4B59-B110-8CAD95C4CE20}"/>
                </a:ext>
              </a:extLst>
            </p:cNvPr>
            <p:cNvSpPr/>
            <p:nvPr/>
          </p:nvSpPr>
          <p:spPr>
            <a:xfrm>
              <a:off x="2733252" y="1337483"/>
              <a:ext cx="114707" cy="136827"/>
            </a:xfrm>
            <a:custGeom>
              <a:avLst/>
              <a:gdLst>
                <a:gd name="connsiteX0" fmla="*/ 0 w 114707"/>
                <a:gd name="connsiteY0" fmla="*/ 136827 h 136827"/>
                <a:gd name="connsiteX1" fmla="*/ 114707 w 114707"/>
                <a:gd name="connsiteY1" fmla="*/ 0 h 136827"/>
              </a:gdLst>
              <a:ahLst/>
              <a:cxnLst>
                <a:cxn ang="0">
                  <a:pos x="connsiteX0" y="connsiteY0"/>
                </a:cxn>
                <a:cxn ang="0">
                  <a:pos x="connsiteX1" y="connsiteY1"/>
                </a:cxn>
              </a:cxnLst>
              <a:rect l="l" t="t" r="r" b="b"/>
              <a:pathLst>
                <a:path w="114707" h="136827">
                  <a:moveTo>
                    <a:pt x="0" y="136827"/>
                  </a:moveTo>
                  <a:cubicBezTo>
                    <a:pt x="0" y="136827"/>
                    <a:pt x="2765" y="28991"/>
                    <a:pt x="114707" y="0"/>
                  </a:cubicBezTo>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55" name="Freeform: Shape 154">
              <a:extLst>
                <a:ext uri="{FF2B5EF4-FFF2-40B4-BE49-F238E27FC236}">
                  <a16:creationId xmlns:a16="http://schemas.microsoft.com/office/drawing/2014/main" id="{3D2A244D-29DD-4576-B23B-7FBC982062E5}"/>
                </a:ext>
              </a:extLst>
            </p:cNvPr>
            <p:cNvSpPr/>
            <p:nvPr/>
          </p:nvSpPr>
          <p:spPr>
            <a:xfrm>
              <a:off x="2789110" y="2042617"/>
              <a:ext cx="699" cy="1709"/>
            </a:xfrm>
            <a:custGeom>
              <a:avLst/>
              <a:gdLst>
                <a:gd name="connsiteX0" fmla="*/ 30 w 699"/>
                <a:gd name="connsiteY0" fmla="*/ 369 h 1709"/>
                <a:gd name="connsiteX1" fmla="*/ 700 w 699"/>
                <a:gd name="connsiteY1" fmla="*/ 1709 h 1709"/>
                <a:gd name="connsiteX2" fmla="*/ 30 w 699"/>
                <a:gd name="connsiteY2" fmla="*/ 369 h 1709"/>
              </a:gdLst>
              <a:ahLst/>
              <a:cxnLst>
                <a:cxn ang="0">
                  <a:pos x="connsiteX0" y="connsiteY0"/>
                </a:cxn>
                <a:cxn ang="0">
                  <a:pos x="connsiteX1" y="connsiteY1"/>
                </a:cxn>
                <a:cxn ang="0">
                  <a:pos x="connsiteX2" y="connsiteY2"/>
                </a:cxn>
              </a:cxnLst>
              <a:rect l="l" t="t" r="r" b="b"/>
              <a:pathLst>
                <a:path w="699" h="1709">
                  <a:moveTo>
                    <a:pt x="30" y="369"/>
                  </a:moveTo>
                  <a:cubicBezTo>
                    <a:pt x="30" y="2128"/>
                    <a:pt x="616" y="1458"/>
                    <a:pt x="700" y="1709"/>
                  </a:cubicBezTo>
                  <a:cubicBezTo>
                    <a:pt x="448" y="-1140"/>
                    <a:pt x="-138" y="452"/>
                    <a:pt x="30" y="36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56" name="Freeform: Shape 155">
              <a:extLst>
                <a:ext uri="{FF2B5EF4-FFF2-40B4-BE49-F238E27FC236}">
                  <a16:creationId xmlns:a16="http://schemas.microsoft.com/office/drawing/2014/main" id="{1A3C1D06-3560-407B-81DE-C2508D87C1E8}"/>
                </a:ext>
              </a:extLst>
            </p:cNvPr>
            <p:cNvSpPr/>
            <p:nvPr/>
          </p:nvSpPr>
          <p:spPr>
            <a:xfrm>
              <a:off x="2785788" y="2011733"/>
              <a:ext cx="837" cy="4021"/>
            </a:xfrm>
            <a:custGeom>
              <a:avLst/>
              <a:gdLst>
                <a:gd name="connsiteX0" fmla="*/ 503 w 837"/>
                <a:gd name="connsiteY0" fmla="*/ 3603 h 4021"/>
                <a:gd name="connsiteX1" fmla="*/ 838 w 837"/>
                <a:gd name="connsiteY1" fmla="*/ 4022 h 4021"/>
                <a:gd name="connsiteX2" fmla="*/ 0 w 837"/>
                <a:gd name="connsiteY2" fmla="*/ 0 h 4021"/>
                <a:gd name="connsiteX3" fmla="*/ 503 w 837"/>
                <a:gd name="connsiteY3" fmla="*/ 3603 h 4021"/>
              </a:gdLst>
              <a:ahLst/>
              <a:cxnLst>
                <a:cxn ang="0">
                  <a:pos x="connsiteX0" y="connsiteY0"/>
                </a:cxn>
                <a:cxn ang="0">
                  <a:pos x="connsiteX1" y="connsiteY1"/>
                </a:cxn>
                <a:cxn ang="0">
                  <a:pos x="connsiteX2" y="connsiteY2"/>
                </a:cxn>
                <a:cxn ang="0">
                  <a:pos x="connsiteX3" y="connsiteY3"/>
                </a:cxn>
              </a:cxnLst>
              <a:rect l="l" t="t" r="r" b="b"/>
              <a:pathLst>
                <a:path w="837" h="4021">
                  <a:moveTo>
                    <a:pt x="503" y="3603"/>
                  </a:moveTo>
                  <a:lnTo>
                    <a:pt x="838" y="4022"/>
                  </a:lnTo>
                  <a:lnTo>
                    <a:pt x="0" y="0"/>
                  </a:lnTo>
                  <a:lnTo>
                    <a:pt x="503" y="3603"/>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57" name="Freeform: Shape 156">
              <a:extLst>
                <a:ext uri="{FF2B5EF4-FFF2-40B4-BE49-F238E27FC236}">
                  <a16:creationId xmlns:a16="http://schemas.microsoft.com/office/drawing/2014/main" id="{FB0EBFDF-1E7B-4D22-BCEB-C786FFC15BBD}"/>
                </a:ext>
              </a:extLst>
            </p:cNvPr>
            <p:cNvSpPr/>
            <p:nvPr/>
          </p:nvSpPr>
          <p:spPr>
            <a:xfrm>
              <a:off x="2784966" y="1989361"/>
              <a:ext cx="1491" cy="16841"/>
            </a:xfrm>
            <a:custGeom>
              <a:avLst/>
              <a:gdLst>
                <a:gd name="connsiteX0" fmla="*/ 68 w 1491"/>
                <a:gd name="connsiteY0" fmla="*/ 0 h 16841"/>
                <a:gd name="connsiteX1" fmla="*/ 570 w 1491"/>
                <a:gd name="connsiteY1" fmla="*/ 13993 h 16841"/>
                <a:gd name="connsiteX2" fmla="*/ 570 w 1491"/>
                <a:gd name="connsiteY2" fmla="*/ 14831 h 16841"/>
                <a:gd name="connsiteX3" fmla="*/ 1492 w 1491"/>
                <a:gd name="connsiteY3" fmla="*/ 16842 h 16841"/>
                <a:gd name="connsiteX4" fmla="*/ 68 w 1491"/>
                <a:gd name="connsiteY4" fmla="*/ 0 h 1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 h="16841">
                  <a:moveTo>
                    <a:pt x="68" y="0"/>
                  </a:moveTo>
                  <a:cubicBezTo>
                    <a:pt x="-108" y="4667"/>
                    <a:pt x="59" y="9351"/>
                    <a:pt x="570" y="13993"/>
                  </a:cubicBezTo>
                  <a:lnTo>
                    <a:pt x="570" y="14831"/>
                  </a:lnTo>
                  <a:lnTo>
                    <a:pt x="1492" y="16842"/>
                  </a:lnTo>
                  <a:cubicBezTo>
                    <a:pt x="905" y="11228"/>
                    <a:pt x="-16" y="3938"/>
                    <a:pt x="68"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58" name="Freeform: Shape 157">
              <a:extLst>
                <a:ext uri="{FF2B5EF4-FFF2-40B4-BE49-F238E27FC236}">
                  <a16:creationId xmlns:a16="http://schemas.microsoft.com/office/drawing/2014/main" id="{DC6E432C-4A39-4BAA-8F33-D3D078393BE3}"/>
                </a:ext>
              </a:extLst>
            </p:cNvPr>
            <p:cNvSpPr/>
            <p:nvPr/>
          </p:nvSpPr>
          <p:spPr>
            <a:xfrm>
              <a:off x="2786279" y="1975026"/>
              <a:ext cx="383" cy="3610"/>
            </a:xfrm>
            <a:custGeom>
              <a:avLst/>
              <a:gdLst>
                <a:gd name="connsiteX0" fmla="*/ 346 w 383"/>
                <a:gd name="connsiteY0" fmla="*/ 426 h 3610"/>
                <a:gd name="connsiteX1" fmla="*/ 346 w 383"/>
                <a:gd name="connsiteY1" fmla="*/ 3610 h 3610"/>
                <a:gd name="connsiteX2" fmla="*/ 346 w 383"/>
                <a:gd name="connsiteY2" fmla="*/ 3024 h 3610"/>
                <a:gd name="connsiteX3" fmla="*/ 346 w 383"/>
                <a:gd name="connsiteY3" fmla="*/ 426 h 3610"/>
              </a:gdLst>
              <a:ahLst/>
              <a:cxnLst>
                <a:cxn ang="0">
                  <a:pos x="connsiteX0" y="connsiteY0"/>
                </a:cxn>
                <a:cxn ang="0">
                  <a:pos x="connsiteX1" y="connsiteY1"/>
                </a:cxn>
                <a:cxn ang="0">
                  <a:pos x="connsiteX2" y="connsiteY2"/>
                </a:cxn>
                <a:cxn ang="0">
                  <a:pos x="connsiteX3" y="connsiteY3"/>
                </a:cxn>
              </a:cxnLst>
              <a:rect l="l" t="t" r="r" b="b"/>
              <a:pathLst>
                <a:path w="383" h="3610">
                  <a:moveTo>
                    <a:pt x="346" y="426"/>
                  </a:moveTo>
                  <a:cubicBezTo>
                    <a:pt x="-73" y="1264"/>
                    <a:pt x="-156" y="-2590"/>
                    <a:pt x="346" y="3610"/>
                  </a:cubicBezTo>
                  <a:lnTo>
                    <a:pt x="346" y="3024"/>
                  </a:lnTo>
                  <a:cubicBezTo>
                    <a:pt x="430" y="2437"/>
                    <a:pt x="346" y="1683"/>
                    <a:pt x="346" y="426"/>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59" name="Freeform: Shape 158">
              <a:extLst>
                <a:ext uri="{FF2B5EF4-FFF2-40B4-BE49-F238E27FC236}">
                  <a16:creationId xmlns:a16="http://schemas.microsoft.com/office/drawing/2014/main" id="{0DF3D1A8-4466-4AC6-94BF-593ACF731C45}"/>
                </a:ext>
              </a:extLst>
            </p:cNvPr>
            <p:cNvSpPr/>
            <p:nvPr/>
          </p:nvSpPr>
          <p:spPr>
            <a:xfrm>
              <a:off x="2786709" y="1977547"/>
              <a:ext cx="8378" cy="1338"/>
            </a:xfrm>
            <a:custGeom>
              <a:avLst/>
              <a:gdLst>
                <a:gd name="connsiteX0" fmla="*/ 0 w 8378"/>
                <a:gd name="connsiteY0" fmla="*/ 419 h 1338"/>
                <a:gd name="connsiteX1" fmla="*/ 0 w 8378"/>
                <a:gd name="connsiteY1" fmla="*/ 419 h 1338"/>
              </a:gdLst>
              <a:ahLst/>
              <a:cxnLst>
                <a:cxn ang="0">
                  <a:pos x="connsiteX0" y="connsiteY0"/>
                </a:cxn>
                <a:cxn ang="0">
                  <a:pos x="connsiteX1" y="connsiteY1"/>
                </a:cxn>
              </a:cxnLst>
              <a:rect l="l" t="t" r="r" b="b"/>
              <a:pathLst>
                <a:path w="8378" h="1338">
                  <a:moveTo>
                    <a:pt x="0" y="419"/>
                  </a:moveTo>
                  <a:cubicBezTo>
                    <a:pt x="0" y="3184"/>
                    <a:pt x="0" y="-1340"/>
                    <a:pt x="0" y="41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60" name="Freeform: Shape 159">
              <a:extLst>
                <a:ext uri="{FF2B5EF4-FFF2-40B4-BE49-F238E27FC236}">
                  <a16:creationId xmlns:a16="http://schemas.microsoft.com/office/drawing/2014/main" id="{C73AE6EC-ABC8-46D4-BFB0-16B1E40F389F}"/>
                </a:ext>
              </a:extLst>
            </p:cNvPr>
            <p:cNvSpPr/>
            <p:nvPr/>
          </p:nvSpPr>
          <p:spPr>
            <a:xfrm>
              <a:off x="2785871" y="1963575"/>
              <a:ext cx="502" cy="5425"/>
            </a:xfrm>
            <a:custGeom>
              <a:avLst/>
              <a:gdLst>
                <a:gd name="connsiteX0" fmla="*/ 0 w 502"/>
                <a:gd name="connsiteY0" fmla="*/ 1822 h 5425"/>
                <a:gd name="connsiteX1" fmla="*/ 503 w 502"/>
                <a:gd name="connsiteY1" fmla="*/ 5425 h 5425"/>
                <a:gd name="connsiteX2" fmla="*/ 503 w 502"/>
                <a:gd name="connsiteY2" fmla="*/ 2577 h 5425"/>
                <a:gd name="connsiteX3" fmla="*/ 0 w 502"/>
                <a:gd name="connsiteY3" fmla="*/ 1822 h 5425"/>
              </a:gdLst>
              <a:ahLst/>
              <a:cxnLst>
                <a:cxn ang="0">
                  <a:pos x="connsiteX0" y="connsiteY0"/>
                </a:cxn>
                <a:cxn ang="0">
                  <a:pos x="connsiteX1" y="connsiteY1"/>
                </a:cxn>
                <a:cxn ang="0">
                  <a:pos x="connsiteX2" y="connsiteY2"/>
                </a:cxn>
                <a:cxn ang="0">
                  <a:pos x="connsiteX3" y="connsiteY3"/>
                </a:cxn>
              </a:cxnLst>
              <a:rect l="l" t="t" r="r" b="b"/>
              <a:pathLst>
                <a:path w="502" h="5425">
                  <a:moveTo>
                    <a:pt x="0" y="1822"/>
                  </a:moveTo>
                  <a:lnTo>
                    <a:pt x="503" y="5425"/>
                  </a:lnTo>
                  <a:cubicBezTo>
                    <a:pt x="503" y="4588"/>
                    <a:pt x="503" y="1403"/>
                    <a:pt x="503" y="2577"/>
                  </a:cubicBezTo>
                  <a:cubicBezTo>
                    <a:pt x="503" y="-1110"/>
                    <a:pt x="251" y="-356"/>
                    <a:pt x="0" y="182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61" name="Freeform: Shape 160">
              <a:extLst>
                <a:ext uri="{FF2B5EF4-FFF2-40B4-BE49-F238E27FC236}">
                  <a16:creationId xmlns:a16="http://schemas.microsoft.com/office/drawing/2014/main" id="{8F4B2F34-280D-4789-A6C0-07210414A09D}"/>
                </a:ext>
              </a:extLst>
            </p:cNvPr>
            <p:cNvSpPr/>
            <p:nvPr/>
          </p:nvSpPr>
          <p:spPr>
            <a:xfrm>
              <a:off x="2784950" y="1961962"/>
              <a:ext cx="125" cy="1927"/>
            </a:xfrm>
            <a:custGeom>
              <a:avLst/>
              <a:gdLst>
                <a:gd name="connsiteX0" fmla="*/ 0 w 125"/>
                <a:gd name="connsiteY0" fmla="*/ 0 h 1927"/>
                <a:gd name="connsiteX1" fmla="*/ 0 w 125"/>
                <a:gd name="connsiteY1" fmla="*/ 1927 h 1927"/>
                <a:gd name="connsiteX2" fmla="*/ 0 w 125"/>
                <a:gd name="connsiteY2" fmla="*/ 0 h 1927"/>
              </a:gdLst>
              <a:ahLst/>
              <a:cxnLst>
                <a:cxn ang="0">
                  <a:pos x="connsiteX0" y="connsiteY0"/>
                </a:cxn>
                <a:cxn ang="0">
                  <a:pos x="connsiteX1" y="connsiteY1"/>
                </a:cxn>
                <a:cxn ang="0">
                  <a:pos x="connsiteX2" y="connsiteY2"/>
                </a:cxn>
              </a:cxnLst>
              <a:rect l="l" t="t" r="r" b="b"/>
              <a:pathLst>
                <a:path w="125" h="1927">
                  <a:moveTo>
                    <a:pt x="0" y="0"/>
                  </a:moveTo>
                  <a:lnTo>
                    <a:pt x="0" y="1927"/>
                  </a:lnTo>
                  <a:cubicBezTo>
                    <a:pt x="167" y="1299"/>
                    <a:pt x="167" y="628"/>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62" name="Freeform: Shape 161">
              <a:extLst>
                <a:ext uri="{FF2B5EF4-FFF2-40B4-BE49-F238E27FC236}">
                  <a16:creationId xmlns:a16="http://schemas.microsoft.com/office/drawing/2014/main" id="{22F168B2-4BBD-4095-B0A9-3C8D1B10E9DD}"/>
                </a:ext>
              </a:extLst>
            </p:cNvPr>
            <p:cNvSpPr/>
            <p:nvPr/>
          </p:nvSpPr>
          <p:spPr>
            <a:xfrm>
              <a:off x="2784978" y="1963889"/>
              <a:ext cx="726" cy="3938"/>
            </a:xfrm>
            <a:custGeom>
              <a:avLst/>
              <a:gdLst>
                <a:gd name="connsiteX0" fmla="*/ 726 w 726"/>
                <a:gd name="connsiteY0" fmla="*/ 3938 h 3938"/>
                <a:gd name="connsiteX1" fmla="*/ 223 w 726"/>
                <a:gd name="connsiteY1" fmla="*/ 0 h 3938"/>
                <a:gd name="connsiteX2" fmla="*/ 223 w 726"/>
                <a:gd name="connsiteY2" fmla="*/ 1760 h 3938"/>
                <a:gd name="connsiteX3" fmla="*/ 726 w 726"/>
                <a:gd name="connsiteY3" fmla="*/ 3938 h 3938"/>
              </a:gdLst>
              <a:ahLst/>
              <a:cxnLst>
                <a:cxn ang="0">
                  <a:pos x="connsiteX0" y="connsiteY0"/>
                </a:cxn>
                <a:cxn ang="0">
                  <a:pos x="connsiteX1" y="connsiteY1"/>
                </a:cxn>
                <a:cxn ang="0">
                  <a:pos x="connsiteX2" y="connsiteY2"/>
                </a:cxn>
                <a:cxn ang="0">
                  <a:pos x="connsiteX3" y="connsiteY3"/>
                </a:cxn>
              </a:cxnLst>
              <a:rect l="l" t="t" r="r" b="b"/>
              <a:pathLst>
                <a:path w="726" h="3938">
                  <a:moveTo>
                    <a:pt x="726" y="3938"/>
                  </a:moveTo>
                  <a:lnTo>
                    <a:pt x="223" y="0"/>
                  </a:lnTo>
                  <a:cubicBezTo>
                    <a:pt x="223" y="503"/>
                    <a:pt x="-279" y="587"/>
                    <a:pt x="223" y="1760"/>
                  </a:cubicBezTo>
                  <a:cubicBezTo>
                    <a:pt x="56" y="1508"/>
                    <a:pt x="391" y="2262"/>
                    <a:pt x="726" y="3938"/>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63" name="Freeform: Shape 162">
              <a:extLst>
                <a:ext uri="{FF2B5EF4-FFF2-40B4-BE49-F238E27FC236}">
                  <a16:creationId xmlns:a16="http://schemas.microsoft.com/office/drawing/2014/main" id="{C69A6CF0-2D59-44D2-AA29-5A5E30E5D885}"/>
                </a:ext>
              </a:extLst>
            </p:cNvPr>
            <p:cNvSpPr/>
            <p:nvPr/>
          </p:nvSpPr>
          <p:spPr>
            <a:xfrm>
              <a:off x="2784950" y="1970090"/>
              <a:ext cx="848" cy="5683"/>
            </a:xfrm>
            <a:custGeom>
              <a:avLst/>
              <a:gdLst>
                <a:gd name="connsiteX0" fmla="*/ 670 w 848"/>
                <a:gd name="connsiteY0" fmla="*/ 0 h 5683"/>
                <a:gd name="connsiteX1" fmla="*/ 0 w 848"/>
                <a:gd name="connsiteY1" fmla="*/ 1005 h 5683"/>
                <a:gd name="connsiteX2" fmla="*/ 670 w 848"/>
                <a:gd name="connsiteY2" fmla="*/ 0 h 5683"/>
              </a:gdLst>
              <a:ahLst/>
              <a:cxnLst>
                <a:cxn ang="0">
                  <a:pos x="connsiteX0" y="connsiteY0"/>
                </a:cxn>
                <a:cxn ang="0">
                  <a:pos x="connsiteX1" y="connsiteY1"/>
                </a:cxn>
                <a:cxn ang="0">
                  <a:pos x="connsiteX2" y="connsiteY2"/>
                </a:cxn>
              </a:cxnLst>
              <a:rect l="l" t="t" r="r" b="b"/>
              <a:pathLst>
                <a:path w="848" h="5683">
                  <a:moveTo>
                    <a:pt x="670" y="0"/>
                  </a:moveTo>
                  <a:cubicBezTo>
                    <a:pt x="670" y="2011"/>
                    <a:pt x="670" y="4608"/>
                    <a:pt x="0" y="1005"/>
                  </a:cubicBezTo>
                  <a:cubicBezTo>
                    <a:pt x="503" y="7876"/>
                    <a:pt x="1173" y="6871"/>
                    <a:pt x="67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64" name="Freeform: Shape 163">
              <a:extLst>
                <a:ext uri="{FF2B5EF4-FFF2-40B4-BE49-F238E27FC236}">
                  <a16:creationId xmlns:a16="http://schemas.microsoft.com/office/drawing/2014/main" id="{AA411465-D54A-4350-B606-5E4BBECF6D58}"/>
                </a:ext>
              </a:extLst>
            </p:cNvPr>
            <p:cNvSpPr/>
            <p:nvPr/>
          </p:nvSpPr>
          <p:spPr>
            <a:xfrm>
              <a:off x="2783861" y="1988020"/>
              <a:ext cx="502" cy="5027"/>
            </a:xfrm>
            <a:custGeom>
              <a:avLst/>
              <a:gdLst>
                <a:gd name="connsiteX0" fmla="*/ 0 w 502"/>
                <a:gd name="connsiteY0" fmla="*/ 0 h 5027"/>
                <a:gd name="connsiteX1" fmla="*/ 0 w 502"/>
                <a:gd name="connsiteY1" fmla="*/ 2765 h 5027"/>
                <a:gd name="connsiteX2" fmla="*/ 503 w 502"/>
                <a:gd name="connsiteY2" fmla="*/ 5027 h 5027"/>
                <a:gd name="connsiteX3" fmla="*/ 0 w 502"/>
                <a:gd name="connsiteY3" fmla="*/ 0 h 5027"/>
              </a:gdLst>
              <a:ahLst/>
              <a:cxnLst>
                <a:cxn ang="0">
                  <a:pos x="connsiteX0" y="connsiteY0"/>
                </a:cxn>
                <a:cxn ang="0">
                  <a:pos x="connsiteX1" y="connsiteY1"/>
                </a:cxn>
                <a:cxn ang="0">
                  <a:pos x="connsiteX2" y="connsiteY2"/>
                </a:cxn>
                <a:cxn ang="0">
                  <a:pos x="connsiteX3" y="connsiteY3"/>
                </a:cxn>
              </a:cxnLst>
              <a:rect l="l" t="t" r="r" b="b"/>
              <a:pathLst>
                <a:path w="502" h="5027">
                  <a:moveTo>
                    <a:pt x="0" y="0"/>
                  </a:moveTo>
                  <a:lnTo>
                    <a:pt x="0" y="2765"/>
                  </a:lnTo>
                  <a:lnTo>
                    <a:pt x="503" y="5027"/>
                  </a:lnTo>
                  <a:cubicBezTo>
                    <a:pt x="419" y="3343"/>
                    <a:pt x="251" y="1667"/>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65" name="Freeform: Shape 164">
              <a:extLst>
                <a:ext uri="{FF2B5EF4-FFF2-40B4-BE49-F238E27FC236}">
                  <a16:creationId xmlns:a16="http://schemas.microsoft.com/office/drawing/2014/main" id="{031A8C48-5CB0-413C-BB17-AEE4A11C5FCA}"/>
                </a:ext>
              </a:extLst>
            </p:cNvPr>
            <p:cNvSpPr/>
            <p:nvPr/>
          </p:nvSpPr>
          <p:spPr>
            <a:xfrm>
              <a:off x="2784447" y="1942858"/>
              <a:ext cx="837" cy="4189"/>
            </a:xfrm>
            <a:custGeom>
              <a:avLst/>
              <a:gdLst>
                <a:gd name="connsiteX0" fmla="*/ 838 w 837"/>
                <a:gd name="connsiteY0" fmla="*/ 0 h 4189"/>
                <a:gd name="connsiteX1" fmla="*/ 0 w 837"/>
                <a:gd name="connsiteY1" fmla="*/ 1592 h 4189"/>
                <a:gd name="connsiteX2" fmla="*/ 0 w 837"/>
                <a:gd name="connsiteY2" fmla="*/ 4189 h 4189"/>
                <a:gd name="connsiteX3" fmla="*/ 838 w 837"/>
                <a:gd name="connsiteY3" fmla="*/ 0 h 4189"/>
              </a:gdLst>
              <a:ahLst/>
              <a:cxnLst>
                <a:cxn ang="0">
                  <a:pos x="connsiteX0" y="connsiteY0"/>
                </a:cxn>
                <a:cxn ang="0">
                  <a:pos x="connsiteX1" y="connsiteY1"/>
                </a:cxn>
                <a:cxn ang="0">
                  <a:pos x="connsiteX2" y="connsiteY2"/>
                </a:cxn>
                <a:cxn ang="0">
                  <a:pos x="connsiteX3" y="connsiteY3"/>
                </a:cxn>
              </a:cxnLst>
              <a:rect l="l" t="t" r="r" b="b"/>
              <a:pathLst>
                <a:path w="837" h="4189">
                  <a:moveTo>
                    <a:pt x="838" y="0"/>
                  </a:moveTo>
                  <a:cubicBezTo>
                    <a:pt x="838" y="0"/>
                    <a:pt x="251" y="1257"/>
                    <a:pt x="0" y="1592"/>
                  </a:cubicBezTo>
                  <a:lnTo>
                    <a:pt x="0" y="4189"/>
                  </a:lnTo>
                  <a:cubicBezTo>
                    <a:pt x="92" y="2765"/>
                    <a:pt x="369" y="1349"/>
                    <a:pt x="838"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66" name="Freeform: Shape 165">
              <a:extLst>
                <a:ext uri="{FF2B5EF4-FFF2-40B4-BE49-F238E27FC236}">
                  <a16:creationId xmlns:a16="http://schemas.microsoft.com/office/drawing/2014/main" id="{9A7890F1-C1DA-43D0-993E-258F7C0917FF}"/>
                </a:ext>
              </a:extLst>
            </p:cNvPr>
            <p:cNvSpPr/>
            <p:nvPr/>
          </p:nvSpPr>
          <p:spPr>
            <a:xfrm>
              <a:off x="2783861" y="1940428"/>
              <a:ext cx="586" cy="4047"/>
            </a:xfrm>
            <a:custGeom>
              <a:avLst/>
              <a:gdLst>
                <a:gd name="connsiteX0" fmla="*/ 587 w 586"/>
                <a:gd name="connsiteY0" fmla="*/ 4022 h 4047"/>
                <a:gd name="connsiteX1" fmla="*/ 0 w 586"/>
                <a:gd name="connsiteY1" fmla="*/ 0 h 4047"/>
                <a:gd name="connsiteX2" fmla="*/ 587 w 586"/>
                <a:gd name="connsiteY2" fmla="*/ 4022 h 4047"/>
              </a:gdLst>
              <a:ahLst/>
              <a:cxnLst>
                <a:cxn ang="0">
                  <a:pos x="connsiteX0" y="connsiteY0"/>
                </a:cxn>
                <a:cxn ang="0">
                  <a:pos x="connsiteX1" y="connsiteY1"/>
                </a:cxn>
                <a:cxn ang="0">
                  <a:pos x="connsiteX2" y="connsiteY2"/>
                </a:cxn>
              </a:cxnLst>
              <a:rect l="l" t="t" r="r" b="b"/>
              <a:pathLst>
                <a:path w="586" h="4047">
                  <a:moveTo>
                    <a:pt x="587" y="4022"/>
                  </a:moveTo>
                  <a:lnTo>
                    <a:pt x="0" y="0"/>
                  </a:lnTo>
                  <a:cubicBezTo>
                    <a:pt x="167" y="3603"/>
                    <a:pt x="335" y="4189"/>
                    <a:pt x="587" y="402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67" name="Freeform: Shape 166">
              <a:extLst>
                <a:ext uri="{FF2B5EF4-FFF2-40B4-BE49-F238E27FC236}">
                  <a16:creationId xmlns:a16="http://schemas.microsoft.com/office/drawing/2014/main" id="{E0E926DA-7C54-4E00-BE34-00A877378330}"/>
                </a:ext>
              </a:extLst>
            </p:cNvPr>
            <p:cNvSpPr/>
            <p:nvPr/>
          </p:nvSpPr>
          <p:spPr>
            <a:xfrm>
              <a:off x="2783609" y="1960119"/>
              <a:ext cx="1256" cy="7792"/>
            </a:xfrm>
            <a:custGeom>
              <a:avLst/>
              <a:gdLst>
                <a:gd name="connsiteX0" fmla="*/ 84 w 1256"/>
                <a:gd name="connsiteY0" fmla="*/ 1257 h 7792"/>
                <a:gd name="connsiteX1" fmla="*/ 1257 w 1256"/>
                <a:gd name="connsiteY1" fmla="*/ 7792 h 7792"/>
                <a:gd name="connsiteX2" fmla="*/ 0 w 1256"/>
                <a:gd name="connsiteY2" fmla="*/ 0 h 7792"/>
                <a:gd name="connsiteX3" fmla="*/ 84 w 1256"/>
                <a:gd name="connsiteY3" fmla="*/ 1257 h 7792"/>
              </a:gdLst>
              <a:ahLst/>
              <a:cxnLst>
                <a:cxn ang="0">
                  <a:pos x="connsiteX0" y="connsiteY0"/>
                </a:cxn>
                <a:cxn ang="0">
                  <a:pos x="connsiteX1" y="connsiteY1"/>
                </a:cxn>
                <a:cxn ang="0">
                  <a:pos x="connsiteX2" y="connsiteY2"/>
                </a:cxn>
                <a:cxn ang="0">
                  <a:pos x="connsiteX3" y="connsiteY3"/>
                </a:cxn>
              </a:cxnLst>
              <a:rect l="l" t="t" r="r" b="b"/>
              <a:pathLst>
                <a:path w="1256" h="7792">
                  <a:moveTo>
                    <a:pt x="84" y="1257"/>
                  </a:moveTo>
                  <a:lnTo>
                    <a:pt x="1257" y="7792"/>
                  </a:lnTo>
                  <a:lnTo>
                    <a:pt x="0" y="0"/>
                  </a:lnTo>
                  <a:lnTo>
                    <a:pt x="84" y="1257"/>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68" name="Freeform: Shape 167">
              <a:extLst>
                <a:ext uri="{FF2B5EF4-FFF2-40B4-BE49-F238E27FC236}">
                  <a16:creationId xmlns:a16="http://schemas.microsoft.com/office/drawing/2014/main" id="{FBD0BDA1-300A-4935-AD91-0674FF6A5A4E}"/>
                </a:ext>
              </a:extLst>
            </p:cNvPr>
            <p:cNvSpPr/>
            <p:nvPr/>
          </p:nvSpPr>
          <p:spPr>
            <a:xfrm>
              <a:off x="2784196" y="1925933"/>
              <a:ext cx="1005" cy="3938"/>
            </a:xfrm>
            <a:custGeom>
              <a:avLst/>
              <a:gdLst>
                <a:gd name="connsiteX0" fmla="*/ 335 w 1005"/>
                <a:gd name="connsiteY0" fmla="*/ 1760 h 3938"/>
                <a:gd name="connsiteX1" fmla="*/ 1005 w 1005"/>
                <a:gd name="connsiteY1" fmla="*/ 3938 h 3938"/>
                <a:gd name="connsiteX2" fmla="*/ 0 w 1005"/>
                <a:gd name="connsiteY2" fmla="*/ 0 h 3938"/>
                <a:gd name="connsiteX3" fmla="*/ 335 w 1005"/>
                <a:gd name="connsiteY3" fmla="*/ 1760 h 3938"/>
              </a:gdLst>
              <a:ahLst/>
              <a:cxnLst>
                <a:cxn ang="0">
                  <a:pos x="connsiteX0" y="connsiteY0"/>
                </a:cxn>
                <a:cxn ang="0">
                  <a:pos x="connsiteX1" y="connsiteY1"/>
                </a:cxn>
                <a:cxn ang="0">
                  <a:pos x="connsiteX2" y="connsiteY2"/>
                </a:cxn>
                <a:cxn ang="0">
                  <a:pos x="connsiteX3" y="connsiteY3"/>
                </a:cxn>
              </a:cxnLst>
              <a:rect l="l" t="t" r="r" b="b"/>
              <a:pathLst>
                <a:path w="1005" h="3938">
                  <a:moveTo>
                    <a:pt x="335" y="1760"/>
                  </a:moveTo>
                  <a:lnTo>
                    <a:pt x="1005" y="3938"/>
                  </a:lnTo>
                  <a:lnTo>
                    <a:pt x="0" y="0"/>
                  </a:lnTo>
                  <a:lnTo>
                    <a:pt x="335" y="176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69" name="Freeform: Shape 168">
              <a:extLst>
                <a:ext uri="{FF2B5EF4-FFF2-40B4-BE49-F238E27FC236}">
                  <a16:creationId xmlns:a16="http://schemas.microsoft.com/office/drawing/2014/main" id="{0C57BB7F-B90A-4BFB-A5DC-9ADDE07E1DF8}"/>
                </a:ext>
              </a:extLst>
            </p:cNvPr>
            <p:cNvSpPr/>
            <p:nvPr/>
          </p:nvSpPr>
          <p:spPr>
            <a:xfrm>
              <a:off x="2783777" y="1909845"/>
              <a:ext cx="1089" cy="8180"/>
            </a:xfrm>
            <a:custGeom>
              <a:avLst/>
              <a:gdLst>
                <a:gd name="connsiteX0" fmla="*/ 168 w 1089"/>
                <a:gd name="connsiteY0" fmla="*/ 7792 h 8180"/>
                <a:gd name="connsiteX1" fmla="*/ 1089 w 1089"/>
                <a:gd name="connsiteY1" fmla="*/ 7206 h 8180"/>
                <a:gd name="connsiteX2" fmla="*/ 0 w 1089"/>
                <a:gd name="connsiteY2" fmla="*/ 0 h 8180"/>
                <a:gd name="connsiteX3" fmla="*/ 168 w 1089"/>
                <a:gd name="connsiteY3" fmla="*/ 7792 h 8180"/>
              </a:gdLst>
              <a:ahLst/>
              <a:cxnLst>
                <a:cxn ang="0">
                  <a:pos x="connsiteX0" y="connsiteY0"/>
                </a:cxn>
                <a:cxn ang="0">
                  <a:pos x="connsiteX1" y="connsiteY1"/>
                </a:cxn>
                <a:cxn ang="0">
                  <a:pos x="connsiteX2" y="connsiteY2"/>
                </a:cxn>
                <a:cxn ang="0">
                  <a:pos x="connsiteX3" y="connsiteY3"/>
                </a:cxn>
              </a:cxnLst>
              <a:rect l="l" t="t" r="r" b="b"/>
              <a:pathLst>
                <a:path w="1089" h="8180">
                  <a:moveTo>
                    <a:pt x="168" y="7792"/>
                  </a:moveTo>
                  <a:cubicBezTo>
                    <a:pt x="670" y="9384"/>
                    <a:pt x="754" y="5446"/>
                    <a:pt x="1089" y="7206"/>
                  </a:cubicBezTo>
                  <a:cubicBezTo>
                    <a:pt x="905" y="4784"/>
                    <a:pt x="536" y="2371"/>
                    <a:pt x="0" y="0"/>
                  </a:cubicBezTo>
                  <a:cubicBezTo>
                    <a:pt x="277" y="2589"/>
                    <a:pt x="335" y="5195"/>
                    <a:pt x="168" y="779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70" name="Freeform: Shape 169">
              <a:extLst>
                <a:ext uri="{FF2B5EF4-FFF2-40B4-BE49-F238E27FC236}">
                  <a16:creationId xmlns:a16="http://schemas.microsoft.com/office/drawing/2014/main" id="{42D9EF92-6267-4B04-BEAC-FB72EF334BEA}"/>
                </a:ext>
              </a:extLst>
            </p:cNvPr>
            <p:cNvSpPr/>
            <p:nvPr/>
          </p:nvSpPr>
          <p:spPr>
            <a:xfrm>
              <a:off x="2783106" y="1906326"/>
              <a:ext cx="670" cy="3519"/>
            </a:xfrm>
            <a:custGeom>
              <a:avLst/>
              <a:gdLst>
                <a:gd name="connsiteX0" fmla="*/ 0 w 670"/>
                <a:gd name="connsiteY0" fmla="*/ 0 h 3519"/>
                <a:gd name="connsiteX1" fmla="*/ 670 w 670"/>
                <a:gd name="connsiteY1" fmla="*/ 3519 h 3519"/>
                <a:gd name="connsiteX2" fmla="*/ 0 w 670"/>
                <a:gd name="connsiteY2" fmla="*/ 0 h 3519"/>
              </a:gdLst>
              <a:ahLst/>
              <a:cxnLst>
                <a:cxn ang="0">
                  <a:pos x="connsiteX0" y="connsiteY0"/>
                </a:cxn>
                <a:cxn ang="0">
                  <a:pos x="connsiteX1" y="connsiteY1"/>
                </a:cxn>
                <a:cxn ang="0">
                  <a:pos x="connsiteX2" y="connsiteY2"/>
                </a:cxn>
              </a:cxnLst>
              <a:rect l="l" t="t" r="r" b="b"/>
              <a:pathLst>
                <a:path w="670" h="3519">
                  <a:moveTo>
                    <a:pt x="0" y="0"/>
                  </a:moveTo>
                  <a:cubicBezTo>
                    <a:pt x="0" y="1173"/>
                    <a:pt x="419" y="2262"/>
                    <a:pt x="670" y="3519"/>
                  </a:cubicBezTo>
                  <a:cubicBezTo>
                    <a:pt x="528" y="2329"/>
                    <a:pt x="302" y="1156"/>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71" name="Freeform: Shape 170">
              <a:extLst>
                <a:ext uri="{FF2B5EF4-FFF2-40B4-BE49-F238E27FC236}">
                  <a16:creationId xmlns:a16="http://schemas.microsoft.com/office/drawing/2014/main" id="{A6E058CB-F630-46E9-9AC3-25B1DA46922B}"/>
                </a:ext>
              </a:extLst>
            </p:cNvPr>
            <p:cNvSpPr/>
            <p:nvPr/>
          </p:nvSpPr>
          <p:spPr>
            <a:xfrm>
              <a:off x="2783609" y="1930458"/>
              <a:ext cx="542" cy="3100"/>
            </a:xfrm>
            <a:custGeom>
              <a:avLst/>
              <a:gdLst>
                <a:gd name="connsiteX0" fmla="*/ 0 w 542"/>
                <a:gd name="connsiteY0" fmla="*/ 3100 h 3100"/>
                <a:gd name="connsiteX1" fmla="*/ 503 w 542"/>
                <a:gd name="connsiteY1" fmla="*/ 0 h 3100"/>
                <a:gd name="connsiteX2" fmla="*/ 0 w 542"/>
                <a:gd name="connsiteY2" fmla="*/ 1592 h 3100"/>
              </a:gdLst>
              <a:ahLst/>
              <a:cxnLst>
                <a:cxn ang="0">
                  <a:pos x="connsiteX0" y="connsiteY0"/>
                </a:cxn>
                <a:cxn ang="0">
                  <a:pos x="connsiteX1" y="connsiteY1"/>
                </a:cxn>
                <a:cxn ang="0">
                  <a:pos x="connsiteX2" y="connsiteY2"/>
                </a:cxn>
              </a:cxnLst>
              <a:rect l="l" t="t" r="r" b="b"/>
              <a:pathLst>
                <a:path w="542" h="3100">
                  <a:moveTo>
                    <a:pt x="0" y="3100"/>
                  </a:moveTo>
                  <a:cubicBezTo>
                    <a:pt x="453" y="2137"/>
                    <a:pt x="629" y="1064"/>
                    <a:pt x="503" y="0"/>
                  </a:cubicBezTo>
                  <a:lnTo>
                    <a:pt x="0" y="1592"/>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72" name="Freeform: Shape 171">
              <a:extLst>
                <a:ext uri="{FF2B5EF4-FFF2-40B4-BE49-F238E27FC236}">
                  <a16:creationId xmlns:a16="http://schemas.microsoft.com/office/drawing/2014/main" id="{1F706E25-1183-417D-8363-7B8563DDB4B4}"/>
                </a:ext>
              </a:extLst>
            </p:cNvPr>
            <p:cNvSpPr/>
            <p:nvPr/>
          </p:nvSpPr>
          <p:spPr>
            <a:xfrm>
              <a:off x="2783525" y="1928698"/>
              <a:ext cx="8378" cy="3435"/>
            </a:xfrm>
            <a:custGeom>
              <a:avLst/>
              <a:gdLst>
                <a:gd name="connsiteX0" fmla="*/ 0 w 8378"/>
                <a:gd name="connsiteY0" fmla="*/ 3435 h 3435"/>
                <a:gd name="connsiteX1" fmla="*/ 0 w 8378"/>
                <a:gd name="connsiteY1" fmla="*/ 3435 h 3435"/>
                <a:gd name="connsiteX2" fmla="*/ 0 w 8378"/>
                <a:gd name="connsiteY2" fmla="*/ 0 h 3435"/>
              </a:gdLst>
              <a:ahLst/>
              <a:cxnLst>
                <a:cxn ang="0">
                  <a:pos x="connsiteX0" y="connsiteY0"/>
                </a:cxn>
                <a:cxn ang="0">
                  <a:pos x="connsiteX1" y="connsiteY1"/>
                </a:cxn>
                <a:cxn ang="0">
                  <a:pos x="connsiteX2" y="connsiteY2"/>
                </a:cxn>
              </a:cxnLst>
              <a:rect l="l" t="t" r="r" b="b"/>
              <a:pathLst>
                <a:path w="8378" h="3435">
                  <a:moveTo>
                    <a:pt x="0" y="3435"/>
                  </a:moveTo>
                  <a:lnTo>
                    <a:pt x="0" y="3435"/>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73" name="Freeform: Shape 172">
              <a:extLst>
                <a:ext uri="{FF2B5EF4-FFF2-40B4-BE49-F238E27FC236}">
                  <a16:creationId xmlns:a16="http://schemas.microsoft.com/office/drawing/2014/main" id="{F2162E3C-3A3A-446D-9185-E725818443FC}"/>
                </a:ext>
              </a:extLst>
            </p:cNvPr>
            <p:cNvSpPr/>
            <p:nvPr/>
          </p:nvSpPr>
          <p:spPr>
            <a:xfrm>
              <a:off x="2783649" y="1933558"/>
              <a:ext cx="44" cy="502"/>
            </a:xfrm>
            <a:custGeom>
              <a:avLst/>
              <a:gdLst>
                <a:gd name="connsiteX0" fmla="*/ 44 w 44"/>
                <a:gd name="connsiteY0" fmla="*/ 503 h 502"/>
                <a:gd name="connsiteX1" fmla="*/ 44 w 44"/>
                <a:gd name="connsiteY1" fmla="*/ 0 h 502"/>
                <a:gd name="connsiteX2" fmla="*/ 44 w 44"/>
                <a:gd name="connsiteY2" fmla="*/ 503 h 502"/>
              </a:gdLst>
              <a:ahLst/>
              <a:cxnLst>
                <a:cxn ang="0">
                  <a:pos x="connsiteX0" y="connsiteY0"/>
                </a:cxn>
                <a:cxn ang="0">
                  <a:pos x="connsiteX1" y="connsiteY1"/>
                </a:cxn>
                <a:cxn ang="0">
                  <a:pos x="connsiteX2" y="connsiteY2"/>
                </a:cxn>
              </a:cxnLst>
              <a:rect l="l" t="t" r="r" b="b"/>
              <a:pathLst>
                <a:path w="44" h="502">
                  <a:moveTo>
                    <a:pt x="44" y="503"/>
                  </a:moveTo>
                  <a:lnTo>
                    <a:pt x="44" y="0"/>
                  </a:lnTo>
                  <a:cubicBezTo>
                    <a:pt x="-15" y="159"/>
                    <a:pt x="-15" y="344"/>
                    <a:pt x="44" y="503"/>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74" name="Freeform: Shape 173">
              <a:extLst>
                <a:ext uri="{FF2B5EF4-FFF2-40B4-BE49-F238E27FC236}">
                  <a16:creationId xmlns:a16="http://schemas.microsoft.com/office/drawing/2014/main" id="{3F2D764E-9E95-4421-A8D3-EB76EE2195BD}"/>
                </a:ext>
              </a:extLst>
            </p:cNvPr>
            <p:cNvSpPr/>
            <p:nvPr/>
          </p:nvSpPr>
          <p:spPr>
            <a:xfrm>
              <a:off x="2782352" y="1946500"/>
              <a:ext cx="1424" cy="4402"/>
            </a:xfrm>
            <a:custGeom>
              <a:avLst/>
              <a:gdLst>
                <a:gd name="connsiteX0" fmla="*/ 1424 w 1424"/>
                <a:gd name="connsiteY0" fmla="*/ 4402 h 4402"/>
                <a:gd name="connsiteX1" fmla="*/ 0 w 1424"/>
                <a:gd name="connsiteY1" fmla="*/ 1972 h 4402"/>
                <a:gd name="connsiteX2" fmla="*/ 1424 w 1424"/>
                <a:gd name="connsiteY2" fmla="*/ 4402 h 4402"/>
              </a:gdLst>
              <a:ahLst/>
              <a:cxnLst>
                <a:cxn ang="0">
                  <a:pos x="connsiteX0" y="connsiteY0"/>
                </a:cxn>
                <a:cxn ang="0">
                  <a:pos x="connsiteX1" y="connsiteY1"/>
                </a:cxn>
                <a:cxn ang="0">
                  <a:pos x="connsiteX2" y="connsiteY2"/>
                </a:cxn>
              </a:cxnLst>
              <a:rect l="l" t="t" r="r" b="b"/>
              <a:pathLst>
                <a:path w="1424" h="4402">
                  <a:moveTo>
                    <a:pt x="1424" y="4402"/>
                  </a:moveTo>
                  <a:cubicBezTo>
                    <a:pt x="922" y="2140"/>
                    <a:pt x="335" y="-2720"/>
                    <a:pt x="0" y="1972"/>
                  </a:cubicBezTo>
                  <a:cubicBezTo>
                    <a:pt x="503" y="3816"/>
                    <a:pt x="670" y="967"/>
                    <a:pt x="1424" y="440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75" name="Freeform: Shape 174">
              <a:extLst>
                <a:ext uri="{FF2B5EF4-FFF2-40B4-BE49-F238E27FC236}">
                  <a16:creationId xmlns:a16="http://schemas.microsoft.com/office/drawing/2014/main" id="{B0D4CB2E-26D9-4E7C-96CA-8672752F7951}"/>
                </a:ext>
              </a:extLst>
            </p:cNvPr>
            <p:cNvSpPr/>
            <p:nvPr/>
          </p:nvSpPr>
          <p:spPr>
            <a:xfrm>
              <a:off x="2782939" y="1936071"/>
              <a:ext cx="586" cy="4189"/>
            </a:xfrm>
            <a:custGeom>
              <a:avLst/>
              <a:gdLst>
                <a:gd name="connsiteX0" fmla="*/ 0 w 586"/>
                <a:gd name="connsiteY0" fmla="*/ 0 h 4189"/>
                <a:gd name="connsiteX1" fmla="*/ 0 w 586"/>
                <a:gd name="connsiteY1" fmla="*/ 4189 h 4189"/>
                <a:gd name="connsiteX2" fmla="*/ 586 w 586"/>
                <a:gd name="connsiteY2" fmla="*/ 4189 h 4189"/>
              </a:gdLst>
              <a:ahLst/>
              <a:cxnLst>
                <a:cxn ang="0">
                  <a:pos x="connsiteX0" y="connsiteY0"/>
                </a:cxn>
                <a:cxn ang="0">
                  <a:pos x="connsiteX1" y="connsiteY1"/>
                </a:cxn>
                <a:cxn ang="0">
                  <a:pos x="connsiteX2" y="connsiteY2"/>
                </a:cxn>
              </a:cxnLst>
              <a:rect l="l" t="t" r="r" b="b"/>
              <a:pathLst>
                <a:path w="586" h="4189">
                  <a:moveTo>
                    <a:pt x="0" y="0"/>
                  </a:moveTo>
                  <a:lnTo>
                    <a:pt x="0" y="4189"/>
                  </a:lnTo>
                  <a:cubicBezTo>
                    <a:pt x="0" y="4189"/>
                    <a:pt x="419" y="3352"/>
                    <a:pt x="586" y="418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76" name="Freeform: Shape 175">
              <a:extLst>
                <a:ext uri="{FF2B5EF4-FFF2-40B4-BE49-F238E27FC236}">
                  <a16:creationId xmlns:a16="http://schemas.microsoft.com/office/drawing/2014/main" id="{A1F86345-E5E9-4E84-A225-F7C374F0920D}"/>
                </a:ext>
              </a:extLst>
            </p:cNvPr>
            <p:cNvSpPr/>
            <p:nvPr/>
          </p:nvSpPr>
          <p:spPr>
            <a:xfrm>
              <a:off x="2782688" y="1933977"/>
              <a:ext cx="334" cy="2094"/>
            </a:xfrm>
            <a:custGeom>
              <a:avLst/>
              <a:gdLst>
                <a:gd name="connsiteX0" fmla="*/ 0 w 334"/>
                <a:gd name="connsiteY0" fmla="*/ 0 h 2094"/>
                <a:gd name="connsiteX1" fmla="*/ 335 w 334"/>
                <a:gd name="connsiteY1" fmla="*/ 2095 h 2094"/>
                <a:gd name="connsiteX2" fmla="*/ 251 w 334"/>
                <a:gd name="connsiteY2" fmla="*/ 503 h 2094"/>
                <a:gd name="connsiteX3" fmla="*/ 0 w 334"/>
                <a:gd name="connsiteY3" fmla="*/ 0 h 2094"/>
              </a:gdLst>
              <a:ahLst/>
              <a:cxnLst>
                <a:cxn ang="0">
                  <a:pos x="connsiteX0" y="connsiteY0"/>
                </a:cxn>
                <a:cxn ang="0">
                  <a:pos x="connsiteX1" y="connsiteY1"/>
                </a:cxn>
                <a:cxn ang="0">
                  <a:pos x="connsiteX2" y="connsiteY2"/>
                </a:cxn>
                <a:cxn ang="0">
                  <a:pos x="connsiteX3" y="connsiteY3"/>
                </a:cxn>
              </a:cxnLst>
              <a:rect l="l" t="t" r="r" b="b"/>
              <a:pathLst>
                <a:path w="334" h="2094">
                  <a:moveTo>
                    <a:pt x="0" y="0"/>
                  </a:moveTo>
                  <a:lnTo>
                    <a:pt x="335" y="2095"/>
                  </a:lnTo>
                  <a:lnTo>
                    <a:pt x="251" y="503"/>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77" name="Freeform: Shape 176">
              <a:extLst>
                <a:ext uri="{FF2B5EF4-FFF2-40B4-BE49-F238E27FC236}">
                  <a16:creationId xmlns:a16="http://schemas.microsoft.com/office/drawing/2014/main" id="{ABE50799-FF59-4FB1-851C-E31665B6E391}"/>
                </a:ext>
              </a:extLst>
            </p:cNvPr>
            <p:cNvSpPr/>
            <p:nvPr/>
          </p:nvSpPr>
          <p:spPr>
            <a:xfrm>
              <a:off x="2782269" y="1907583"/>
              <a:ext cx="624" cy="7763"/>
            </a:xfrm>
            <a:custGeom>
              <a:avLst/>
              <a:gdLst>
                <a:gd name="connsiteX0" fmla="*/ 587 w 624"/>
                <a:gd name="connsiteY0" fmla="*/ 6033 h 7763"/>
                <a:gd name="connsiteX1" fmla="*/ 0 w 624"/>
                <a:gd name="connsiteY1" fmla="*/ 0 h 7763"/>
                <a:gd name="connsiteX2" fmla="*/ 0 w 624"/>
                <a:gd name="connsiteY2" fmla="*/ 7290 h 7763"/>
                <a:gd name="connsiteX3" fmla="*/ 587 w 624"/>
                <a:gd name="connsiteY3" fmla="*/ 6033 h 7763"/>
              </a:gdLst>
              <a:ahLst/>
              <a:cxnLst>
                <a:cxn ang="0">
                  <a:pos x="connsiteX0" y="connsiteY0"/>
                </a:cxn>
                <a:cxn ang="0">
                  <a:pos x="connsiteX1" y="connsiteY1"/>
                </a:cxn>
                <a:cxn ang="0">
                  <a:pos x="connsiteX2" y="connsiteY2"/>
                </a:cxn>
                <a:cxn ang="0">
                  <a:pos x="connsiteX3" y="connsiteY3"/>
                </a:cxn>
              </a:cxnLst>
              <a:rect l="l" t="t" r="r" b="b"/>
              <a:pathLst>
                <a:path w="624" h="7763">
                  <a:moveTo>
                    <a:pt x="587" y="6033"/>
                  </a:moveTo>
                  <a:cubicBezTo>
                    <a:pt x="243" y="4039"/>
                    <a:pt x="42" y="2019"/>
                    <a:pt x="0" y="0"/>
                  </a:cubicBezTo>
                  <a:cubicBezTo>
                    <a:pt x="0" y="2430"/>
                    <a:pt x="0" y="4944"/>
                    <a:pt x="0" y="7290"/>
                  </a:cubicBezTo>
                  <a:cubicBezTo>
                    <a:pt x="335" y="7625"/>
                    <a:pt x="754" y="8630"/>
                    <a:pt x="587" y="6033"/>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78" name="Freeform: Shape 177">
              <a:extLst>
                <a:ext uri="{FF2B5EF4-FFF2-40B4-BE49-F238E27FC236}">
                  <a16:creationId xmlns:a16="http://schemas.microsoft.com/office/drawing/2014/main" id="{94DAD8CC-F9D4-4F37-8BF7-BFDE47EC4AC9}"/>
                </a:ext>
              </a:extLst>
            </p:cNvPr>
            <p:cNvSpPr/>
            <p:nvPr/>
          </p:nvSpPr>
          <p:spPr>
            <a:xfrm>
              <a:off x="2783116" y="1922665"/>
              <a:ext cx="74" cy="8378"/>
            </a:xfrm>
            <a:custGeom>
              <a:avLst/>
              <a:gdLst>
                <a:gd name="connsiteX0" fmla="*/ 75 w 74"/>
                <a:gd name="connsiteY0" fmla="*/ 0 h 8378"/>
                <a:gd name="connsiteX1" fmla="*/ 75 w 74"/>
                <a:gd name="connsiteY1" fmla="*/ 0 h 8378"/>
                <a:gd name="connsiteX2" fmla="*/ 75 w 74"/>
                <a:gd name="connsiteY2" fmla="*/ 0 h 8378"/>
              </a:gdLst>
              <a:ahLst/>
              <a:cxnLst>
                <a:cxn ang="0">
                  <a:pos x="connsiteX0" y="connsiteY0"/>
                </a:cxn>
                <a:cxn ang="0">
                  <a:pos x="connsiteX1" y="connsiteY1"/>
                </a:cxn>
                <a:cxn ang="0">
                  <a:pos x="connsiteX2" y="connsiteY2"/>
                </a:cxn>
              </a:cxnLst>
              <a:rect l="l" t="t" r="r" b="b"/>
              <a:pathLst>
                <a:path w="74" h="8378">
                  <a:moveTo>
                    <a:pt x="75" y="0"/>
                  </a:moveTo>
                  <a:lnTo>
                    <a:pt x="75" y="0"/>
                  </a:lnTo>
                  <a:cubicBezTo>
                    <a:pt x="75" y="0"/>
                    <a:pt x="-93" y="0"/>
                    <a:pt x="75"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79" name="Freeform: Shape 178">
              <a:extLst>
                <a:ext uri="{FF2B5EF4-FFF2-40B4-BE49-F238E27FC236}">
                  <a16:creationId xmlns:a16="http://schemas.microsoft.com/office/drawing/2014/main" id="{444D0CF0-5D05-4599-BECC-D75E6A365C97}"/>
                </a:ext>
              </a:extLst>
            </p:cNvPr>
            <p:cNvSpPr/>
            <p:nvPr/>
          </p:nvSpPr>
          <p:spPr>
            <a:xfrm>
              <a:off x="2781012" y="1885379"/>
              <a:ext cx="167" cy="418"/>
            </a:xfrm>
            <a:custGeom>
              <a:avLst/>
              <a:gdLst>
                <a:gd name="connsiteX0" fmla="*/ 84 w 167"/>
                <a:gd name="connsiteY0" fmla="*/ 0 h 418"/>
                <a:gd name="connsiteX1" fmla="*/ 0 w 167"/>
                <a:gd name="connsiteY1" fmla="*/ 335 h 418"/>
                <a:gd name="connsiteX2" fmla="*/ 167 w 167"/>
                <a:gd name="connsiteY2" fmla="*/ 419 h 418"/>
                <a:gd name="connsiteX3" fmla="*/ 84 w 167"/>
                <a:gd name="connsiteY3" fmla="*/ 0 h 418"/>
              </a:gdLst>
              <a:ahLst/>
              <a:cxnLst>
                <a:cxn ang="0">
                  <a:pos x="connsiteX0" y="connsiteY0"/>
                </a:cxn>
                <a:cxn ang="0">
                  <a:pos x="connsiteX1" y="connsiteY1"/>
                </a:cxn>
                <a:cxn ang="0">
                  <a:pos x="connsiteX2" y="connsiteY2"/>
                </a:cxn>
                <a:cxn ang="0">
                  <a:pos x="connsiteX3" y="connsiteY3"/>
                </a:cxn>
              </a:cxnLst>
              <a:rect l="l" t="t" r="r" b="b"/>
              <a:pathLst>
                <a:path w="167" h="418">
                  <a:moveTo>
                    <a:pt x="84" y="0"/>
                  </a:moveTo>
                  <a:lnTo>
                    <a:pt x="0" y="335"/>
                  </a:lnTo>
                  <a:lnTo>
                    <a:pt x="167" y="419"/>
                  </a:lnTo>
                  <a:lnTo>
                    <a:pt x="84"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80" name="Freeform: Shape 179">
              <a:extLst>
                <a:ext uri="{FF2B5EF4-FFF2-40B4-BE49-F238E27FC236}">
                  <a16:creationId xmlns:a16="http://schemas.microsoft.com/office/drawing/2014/main" id="{2C14A4E7-1A9C-4DB2-9B5C-55ACB5AE8AC2}"/>
                </a:ext>
              </a:extLst>
            </p:cNvPr>
            <p:cNvSpPr/>
            <p:nvPr/>
          </p:nvSpPr>
          <p:spPr>
            <a:xfrm>
              <a:off x="2782189" y="1914776"/>
              <a:ext cx="163" cy="4453"/>
            </a:xfrm>
            <a:custGeom>
              <a:avLst/>
              <a:gdLst>
                <a:gd name="connsiteX0" fmla="*/ 163 w 163"/>
                <a:gd name="connsiteY0" fmla="*/ 515 h 4453"/>
                <a:gd name="connsiteX1" fmla="*/ 163 w 163"/>
                <a:gd name="connsiteY1" fmla="*/ 4453 h 4453"/>
                <a:gd name="connsiteX2" fmla="*/ 163 w 163"/>
                <a:gd name="connsiteY2" fmla="*/ 96 h 4453"/>
                <a:gd name="connsiteX3" fmla="*/ 163 w 163"/>
                <a:gd name="connsiteY3" fmla="*/ 515 h 4453"/>
              </a:gdLst>
              <a:ahLst/>
              <a:cxnLst>
                <a:cxn ang="0">
                  <a:pos x="connsiteX0" y="connsiteY0"/>
                </a:cxn>
                <a:cxn ang="0">
                  <a:pos x="connsiteX1" y="connsiteY1"/>
                </a:cxn>
                <a:cxn ang="0">
                  <a:pos x="connsiteX2" y="connsiteY2"/>
                </a:cxn>
                <a:cxn ang="0">
                  <a:pos x="connsiteX3" y="connsiteY3"/>
                </a:cxn>
              </a:cxnLst>
              <a:rect l="l" t="t" r="r" b="b"/>
              <a:pathLst>
                <a:path w="163" h="4453">
                  <a:moveTo>
                    <a:pt x="163" y="515"/>
                  </a:moveTo>
                  <a:cubicBezTo>
                    <a:pt x="-54" y="1822"/>
                    <a:pt x="-54" y="3146"/>
                    <a:pt x="163" y="4453"/>
                  </a:cubicBezTo>
                  <a:cubicBezTo>
                    <a:pt x="163" y="3029"/>
                    <a:pt x="163" y="1605"/>
                    <a:pt x="163" y="96"/>
                  </a:cubicBezTo>
                  <a:cubicBezTo>
                    <a:pt x="163" y="-71"/>
                    <a:pt x="80" y="-71"/>
                    <a:pt x="163" y="515"/>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81" name="Freeform: Shape 180">
              <a:extLst>
                <a:ext uri="{FF2B5EF4-FFF2-40B4-BE49-F238E27FC236}">
                  <a16:creationId xmlns:a16="http://schemas.microsoft.com/office/drawing/2014/main" id="{2C018BA3-6F44-4CED-9F8F-1ABD6F296C66}"/>
                </a:ext>
              </a:extLst>
            </p:cNvPr>
            <p:cNvSpPr/>
            <p:nvPr/>
          </p:nvSpPr>
          <p:spPr>
            <a:xfrm>
              <a:off x="2782520" y="1900042"/>
              <a:ext cx="81" cy="3100"/>
            </a:xfrm>
            <a:custGeom>
              <a:avLst/>
              <a:gdLst>
                <a:gd name="connsiteX0" fmla="*/ 0 w 81"/>
                <a:gd name="connsiteY0" fmla="*/ 0 h 3100"/>
                <a:gd name="connsiteX1" fmla="*/ 0 w 81"/>
                <a:gd name="connsiteY1" fmla="*/ 3100 h 3100"/>
                <a:gd name="connsiteX2" fmla="*/ 0 w 81"/>
                <a:gd name="connsiteY2" fmla="*/ 0 h 3100"/>
              </a:gdLst>
              <a:ahLst/>
              <a:cxnLst>
                <a:cxn ang="0">
                  <a:pos x="connsiteX0" y="connsiteY0"/>
                </a:cxn>
                <a:cxn ang="0">
                  <a:pos x="connsiteX1" y="connsiteY1"/>
                </a:cxn>
                <a:cxn ang="0">
                  <a:pos x="connsiteX2" y="connsiteY2"/>
                </a:cxn>
              </a:cxnLst>
              <a:rect l="l" t="t" r="r" b="b"/>
              <a:pathLst>
                <a:path w="81" h="3100">
                  <a:moveTo>
                    <a:pt x="0" y="0"/>
                  </a:moveTo>
                  <a:cubicBezTo>
                    <a:pt x="0" y="922"/>
                    <a:pt x="0" y="2011"/>
                    <a:pt x="0" y="3100"/>
                  </a:cubicBezTo>
                  <a:cubicBezTo>
                    <a:pt x="109" y="2070"/>
                    <a:pt x="109" y="1031"/>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82" name="Freeform: Shape 181">
              <a:extLst>
                <a:ext uri="{FF2B5EF4-FFF2-40B4-BE49-F238E27FC236}">
                  <a16:creationId xmlns:a16="http://schemas.microsoft.com/office/drawing/2014/main" id="{86B4FD15-DBE1-4A1D-9378-F7EEA27E917F}"/>
                </a:ext>
              </a:extLst>
            </p:cNvPr>
            <p:cNvSpPr/>
            <p:nvPr/>
          </p:nvSpPr>
          <p:spPr>
            <a:xfrm>
              <a:off x="2783274" y="1921355"/>
              <a:ext cx="62" cy="221"/>
            </a:xfrm>
            <a:custGeom>
              <a:avLst/>
              <a:gdLst>
                <a:gd name="connsiteX0" fmla="*/ 0 w 62"/>
                <a:gd name="connsiteY0" fmla="*/ 221 h 221"/>
                <a:gd name="connsiteX1" fmla="*/ 0 w 62"/>
                <a:gd name="connsiteY1" fmla="*/ 221 h 221"/>
                <a:gd name="connsiteX2" fmla="*/ 0 w 62"/>
                <a:gd name="connsiteY2" fmla="*/ 221 h 221"/>
              </a:gdLst>
              <a:ahLst/>
              <a:cxnLst>
                <a:cxn ang="0">
                  <a:pos x="connsiteX0" y="connsiteY0"/>
                </a:cxn>
                <a:cxn ang="0">
                  <a:pos x="connsiteX1" y="connsiteY1"/>
                </a:cxn>
                <a:cxn ang="0">
                  <a:pos x="connsiteX2" y="connsiteY2"/>
                </a:cxn>
              </a:cxnLst>
              <a:rect l="l" t="t" r="r" b="b"/>
              <a:pathLst>
                <a:path w="62" h="221">
                  <a:moveTo>
                    <a:pt x="0" y="221"/>
                  </a:moveTo>
                  <a:lnTo>
                    <a:pt x="0" y="221"/>
                  </a:lnTo>
                  <a:cubicBezTo>
                    <a:pt x="84" y="-114"/>
                    <a:pt x="84" y="-30"/>
                    <a:pt x="0" y="221"/>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83" name="Freeform: Shape 182">
              <a:extLst>
                <a:ext uri="{FF2B5EF4-FFF2-40B4-BE49-F238E27FC236}">
                  <a16:creationId xmlns:a16="http://schemas.microsoft.com/office/drawing/2014/main" id="{DC5227C7-BDE3-4542-943F-F500EDC3AE9A}"/>
                </a:ext>
              </a:extLst>
            </p:cNvPr>
            <p:cNvSpPr/>
            <p:nvPr/>
          </p:nvSpPr>
          <p:spPr>
            <a:xfrm>
              <a:off x="2782734" y="1919230"/>
              <a:ext cx="540" cy="3016"/>
            </a:xfrm>
            <a:custGeom>
              <a:avLst/>
              <a:gdLst>
                <a:gd name="connsiteX0" fmla="*/ 540 w 540"/>
                <a:gd name="connsiteY0" fmla="*/ 2346 h 3016"/>
                <a:gd name="connsiteX1" fmla="*/ 38 w 540"/>
                <a:gd name="connsiteY1" fmla="*/ 0 h 3016"/>
                <a:gd name="connsiteX2" fmla="*/ 38 w 540"/>
                <a:gd name="connsiteY2" fmla="*/ 3016 h 3016"/>
                <a:gd name="connsiteX3" fmla="*/ 540 w 540"/>
                <a:gd name="connsiteY3" fmla="*/ 2346 h 3016"/>
              </a:gdLst>
              <a:ahLst/>
              <a:cxnLst>
                <a:cxn ang="0">
                  <a:pos x="connsiteX0" y="connsiteY0"/>
                </a:cxn>
                <a:cxn ang="0">
                  <a:pos x="connsiteX1" y="connsiteY1"/>
                </a:cxn>
                <a:cxn ang="0">
                  <a:pos x="connsiteX2" y="connsiteY2"/>
                </a:cxn>
                <a:cxn ang="0">
                  <a:pos x="connsiteX3" y="connsiteY3"/>
                </a:cxn>
              </a:cxnLst>
              <a:rect l="l" t="t" r="r" b="b"/>
              <a:pathLst>
                <a:path w="540" h="3016">
                  <a:moveTo>
                    <a:pt x="540" y="2346"/>
                  </a:moveTo>
                  <a:cubicBezTo>
                    <a:pt x="540" y="1425"/>
                    <a:pt x="540" y="754"/>
                    <a:pt x="38" y="0"/>
                  </a:cubicBezTo>
                  <a:cubicBezTo>
                    <a:pt x="-13" y="1006"/>
                    <a:pt x="-13" y="2011"/>
                    <a:pt x="38" y="3016"/>
                  </a:cubicBezTo>
                  <a:cubicBezTo>
                    <a:pt x="147" y="2748"/>
                    <a:pt x="314" y="2522"/>
                    <a:pt x="540" y="2346"/>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84" name="Freeform: Shape 183">
              <a:extLst>
                <a:ext uri="{FF2B5EF4-FFF2-40B4-BE49-F238E27FC236}">
                  <a16:creationId xmlns:a16="http://schemas.microsoft.com/office/drawing/2014/main" id="{C93027E2-0BF3-4747-9921-1DEC8C228561}"/>
                </a:ext>
              </a:extLst>
            </p:cNvPr>
            <p:cNvSpPr/>
            <p:nvPr/>
          </p:nvSpPr>
          <p:spPr>
            <a:xfrm>
              <a:off x="2776571" y="1874118"/>
              <a:ext cx="4440" cy="15903"/>
            </a:xfrm>
            <a:custGeom>
              <a:avLst/>
              <a:gdLst>
                <a:gd name="connsiteX0" fmla="*/ 167 w 4440"/>
                <a:gd name="connsiteY0" fmla="*/ 4726 h 15903"/>
                <a:gd name="connsiteX1" fmla="*/ 1173 w 4440"/>
                <a:gd name="connsiteY1" fmla="*/ 13859 h 15903"/>
                <a:gd name="connsiteX2" fmla="*/ 4441 w 4440"/>
                <a:gd name="connsiteY2" fmla="*/ 11596 h 15903"/>
                <a:gd name="connsiteX3" fmla="*/ 3435 w 4440"/>
                <a:gd name="connsiteY3" fmla="*/ 7323 h 15903"/>
                <a:gd name="connsiteX4" fmla="*/ 2430 w 4440"/>
                <a:gd name="connsiteY4" fmla="*/ 13105 h 15903"/>
                <a:gd name="connsiteX5" fmla="*/ 2430 w 4440"/>
                <a:gd name="connsiteY5" fmla="*/ 5899 h 15903"/>
                <a:gd name="connsiteX6" fmla="*/ 0 w 4440"/>
                <a:gd name="connsiteY6" fmla="*/ 117 h 15903"/>
                <a:gd name="connsiteX7" fmla="*/ 587 w 4440"/>
                <a:gd name="connsiteY7" fmla="*/ 4977 h 15903"/>
                <a:gd name="connsiteX8" fmla="*/ 167 w 4440"/>
                <a:gd name="connsiteY8" fmla="*/ 4726 h 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0" h="15903">
                  <a:moveTo>
                    <a:pt x="167" y="4726"/>
                  </a:moveTo>
                  <a:cubicBezTo>
                    <a:pt x="1274" y="7633"/>
                    <a:pt x="1626" y="10775"/>
                    <a:pt x="1173" y="13859"/>
                  </a:cubicBezTo>
                  <a:cubicBezTo>
                    <a:pt x="1759" y="17964"/>
                    <a:pt x="3603" y="15199"/>
                    <a:pt x="4441" y="11596"/>
                  </a:cubicBezTo>
                  <a:cubicBezTo>
                    <a:pt x="4441" y="11596"/>
                    <a:pt x="3938" y="11596"/>
                    <a:pt x="3435" y="7323"/>
                  </a:cubicBezTo>
                  <a:cubicBezTo>
                    <a:pt x="3435" y="8831"/>
                    <a:pt x="3435" y="16624"/>
                    <a:pt x="2430" y="13105"/>
                  </a:cubicBezTo>
                  <a:cubicBezTo>
                    <a:pt x="1977" y="10725"/>
                    <a:pt x="1977" y="8278"/>
                    <a:pt x="2430" y="5899"/>
                  </a:cubicBezTo>
                  <a:cubicBezTo>
                    <a:pt x="1843" y="8161"/>
                    <a:pt x="1005" y="-1139"/>
                    <a:pt x="0" y="117"/>
                  </a:cubicBezTo>
                  <a:lnTo>
                    <a:pt x="587" y="4977"/>
                  </a:lnTo>
                  <a:cubicBezTo>
                    <a:pt x="587" y="4977"/>
                    <a:pt x="251" y="3301"/>
                    <a:pt x="167" y="4726"/>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85" name="Freeform: Shape 184">
              <a:extLst>
                <a:ext uri="{FF2B5EF4-FFF2-40B4-BE49-F238E27FC236}">
                  <a16:creationId xmlns:a16="http://schemas.microsoft.com/office/drawing/2014/main" id="{19B1D03B-70FC-4ACE-8A3B-EF2E5433AEA4}"/>
                </a:ext>
              </a:extLst>
            </p:cNvPr>
            <p:cNvSpPr/>
            <p:nvPr/>
          </p:nvSpPr>
          <p:spPr>
            <a:xfrm>
              <a:off x="2781012" y="1885798"/>
              <a:ext cx="837" cy="9551"/>
            </a:xfrm>
            <a:custGeom>
              <a:avLst/>
              <a:gdLst>
                <a:gd name="connsiteX0" fmla="*/ 335 w 837"/>
                <a:gd name="connsiteY0" fmla="*/ 7876 h 9551"/>
                <a:gd name="connsiteX1" fmla="*/ 335 w 837"/>
                <a:gd name="connsiteY1" fmla="*/ 9552 h 9551"/>
                <a:gd name="connsiteX2" fmla="*/ 838 w 837"/>
                <a:gd name="connsiteY2" fmla="*/ 3603 h 9551"/>
                <a:gd name="connsiteX3" fmla="*/ 0 w 837"/>
                <a:gd name="connsiteY3" fmla="*/ 0 h 9551"/>
                <a:gd name="connsiteX4" fmla="*/ 0 w 837"/>
                <a:gd name="connsiteY4" fmla="*/ 8379 h 9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 h="9551">
                  <a:moveTo>
                    <a:pt x="335" y="7876"/>
                  </a:moveTo>
                  <a:lnTo>
                    <a:pt x="335" y="9552"/>
                  </a:lnTo>
                  <a:cubicBezTo>
                    <a:pt x="360" y="7558"/>
                    <a:pt x="528" y="5572"/>
                    <a:pt x="838" y="3603"/>
                  </a:cubicBezTo>
                  <a:cubicBezTo>
                    <a:pt x="419" y="754"/>
                    <a:pt x="167" y="168"/>
                    <a:pt x="0" y="0"/>
                  </a:cubicBezTo>
                  <a:lnTo>
                    <a:pt x="0" y="8379"/>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86" name="Freeform: Shape 185">
              <a:extLst>
                <a:ext uri="{FF2B5EF4-FFF2-40B4-BE49-F238E27FC236}">
                  <a16:creationId xmlns:a16="http://schemas.microsoft.com/office/drawing/2014/main" id="{E28E5324-DA8F-4483-8998-17AE607E7C5A}"/>
                </a:ext>
              </a:extLst>
            </p:cNvPr>
            <p:cNvSpPr/>
            <p:nvPr/>
          </p:nvSpPr>
          <p:spPr>
            <a:xfrm>
              <a:off x="2780174" y="1895182"/>
              <a:ext cx="1759" cy="12400"/>
            </a:xfrm>
            <a:custGeom>
              <a:avLst/>
              <a:gdLst>
                <a:gd name="connsiteX0" fmla="*/ 1759 w 1759"/>
                <a:gd name="connsiteY0" fmla="*/ 7960 h 12400"/>
                <a:gd name="connsiteX1" fmla="*/ 0 w 1759"/>
                <a:gd name="connsiteY1" fmla="*/ 5027 h 12400"/>
                <a:gd name="connsiteX2" fmla="*/ 1173 w 1759"/>
                <a:gd name="connsiteY2" fmla="*/ 11563 h 12400"/>
                <a:gd name="connsiteX3" fmla="*/ 1676 w 1759"/>
                <a:gd name="connsiteY3" fmla="*/ 7960 h 12400"/>
                <a:gd name="connsiteX4" fmla="*/ 1676 w 1759"/>
                <a:gd name="connsiteY4" fmla="*/ 12401 h 12400"/>
                <a:gd name="connsiteX5" fmla="*/ 1676 w 1759"/>
                <a:gd name="connsiteY5" fmla="*/ 8379 h 12400"/>
                <a:gd name="connsiteX6" fmla="*/ 1676 w 1759"/>
                <a:gd name="connsiteY6" fmla="*/ 8379 h 12400"/>
                <a:gd name="connsiteX7" fmla="*/ 1676 w 1759"/>
                <a:gd name="connsiteY7" fmla="*/ 8379 h 12400"/>
                <a:gd name="connsiteX8" fmla="*/ 1676 w 1759"/>
                <a:gd name="connsiteY8" fmla="*/ 8379 h 12400"/>
                <a:gd name="connsiteX9" fmla="*/ 1676 w 1759"/>
                <a:gd name="connsiteY9" fmla="*/ 8379 h 12400"/>
                <a:gd name="connsiteX10" fmla="*/ 1676 w 1759"/>
                <a:gd name="connsiteY10" fmla="*/ 8379 h 12400"/>
                <a:gd name="connsiteX11" fmla="*/ 1676 w 1759"/>
                <a:gd name="connsiteY11" fmla="*/ 8379 h 12400"/>
                <a:gd name="connsiteX12" fmla="*/ 922 w 1759"/>
                <a:gd name="connsiteY12" fmla="*/ 0 h 12400"/>
                <a:gd name="connsiteX13" fmla="*/ 1759 w 1759"/>
                <a:gd name="connsiteY13" fmla="*/ 7960 h 1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9" h="12400">
                  <a:moveTo>
                    <a:pt x="1759" y="7960"/>
                  </a:moveTo>
                  <a:cubicBezTo>
                    <a:pt x="1005" y="6619"/>
                    <a:pt x="587" y="2514"/>
                    <a:pt x="0" y="5027"/>
                  </a:cubicBezTo>
                  <a:cubicBezTo>
                    <a:pt x="151" y="7239"/>
                    <a:pt x="545" y="9435"/>
                    <a:pt x="1173" y="11563"/>
                  </a:cubicBezTo>
                  <a:cubicBezTo>
                    <a:pt x="587" y="3184"/>
                    <a:pt x="1173" y="13909"/>
                    <a:pt x="1676" y="7960"/>
                  </a:cubicBezTo>
                  <a:cubicBezTo>
                    <a:pt x="1676" y="9552"/>
                    <a:pt x="1676" y="11060"/>
                    <a:pt x="1676" y="12401"/>
                  </a:cubicBezTo>
                  <a:lnTo>
                    <a:pt x="1676" y="8379"/>
                  </a:lnTo>
                  <a:lnTo>
                    <a:pt x="1676" y="8379"/>
                  </a:lnTo>
                  <a:cubicBezTo>
                    <a:pt x="1676" y="8379"/>
                    <a:pt x="1676" y="8882"/>
                    <a:pt x="1676" y="8379"/>
                  </a:cubicBezTo>
                  <a:lnTo>
                    <a:pt x="1676" y="8379"/>
                  </a:lnTo>
                  <a:lnTo>
                    <a:pt x="1676" y="8379"/>
                  </a:lnTo>
                  <a:cubicBezTo>
                    <a:pt x="1676" y="5949"/>
                    <a:pt x="1676" y="7960"/>
                    <a:pt x="1676" y="8379"/>
                  </a:cubicBezTo>
                  <a:lnTo>
                    <a:pt x="1676" y="8379"/>
                  </a:lnTo>
                  <a:lnTo>
                    <a:pt x="922" y="0"/>
                  </a:lnTo>
                  <a:cubicBezTo>
                    <a:pt x="1341" y="1927"/>
                    <a:pt x="1508" y="4106"/>
                    <a:pt x="1759" y="796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87" name="Freeform: Shape 186">
              <a:extLst>
                <a:ext uri="{FF2B5EF4-FFF2-40B4-BE49-F238E27FC236}">
                  <a16:creationId xmlns:a16="http://schemas.microsoft.com/office/drawing/2014/main" id="{218B82F1-5165-45F6-A7B0-7E59C31C9D35}"/>
                </a:ext>
              </a:extLst>
            </p:cNvPr>
            <p:cNvSpPr/>
            <p:nvPr/>
          </p:nvSpPr>
          <p:spPr>
            <a:xfrm>
              <a:off x="2780760" y="1943752"/>
              <a:ext cx="8378" cy="446"/>
            </a:xfrm>
            <a:custGeom>
              <a:avLst/>
              <a:gdLst>
                <a:gd name="connsiteX0" fmla="*/ 0 w 8378"/>
                <a:gd name="connsiteY0" fmla="*/ 447 h 446"/>
                <a:gd name="connsiteX1" fmla="*/ 0 w 8378"/>
                <a:gd name="connsiteY1" fmla="*/ 447 h 446"/>
                <a:gd name="connsiteX2" fmla="*/ 0 w 8378"/>
                <a:gd name="connsiteY2" fmla="*/ 447 h 446"/>
              </a:gdLst>
              <a:ahLst/>
              <a:cxnLst>
                <a:cxn ang="0">
                  <a:pos x="connsiteX0" y="connsiteY0"/>
                </a:cxn>
                <a:cxn ang="0">
                  <a:pos x="connsiteX1" y="connsiteY1"/>
                </a:cxn>
                <a:cxn ang="0">
                  <a:pos x="connsiteX2" y="connsiteY2"/>
                </a:cxn>
              </a:cxnLst>
              <a:rect l="l" t="t" r="r" b="b"/>
              <a:pathLst>
                <a:path w="8378" h="446">
                  <a:moveTo>
                    <a:pt x="0" y="447"/>
                  </a:moveTo>
                  <a:cubicBezTo>
                    <a:pt x="0" y="447"/>
                    <a:pt x="0" y="447"/>
                    <a:pt x="0" y="447"/>
                  </a:cubicBezTo>
                  <a:cubicBezTo>
                    <a:pt x="0" y="447"/>
                    <a:pt x="0" y="-559"/>
                    <a:pt x="0" y="44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88" name="Freeform: Shape 187">
              <a:extLst>
                <a:ext uri="{FF2B5EF4-FFF2-40B4-BE49-F238E27FC236}">
                  <a16:creationId xmlns:a16="http://schemas.microsoft.com/office/drawing/2014/main" id="{A43AC1D4-B5B9-46B9-8F90-02A6B4E22E26}"/>
                </a:ext>
              </a:extLst>
            </p:cNvPr>
            <p:cNvSpPr/>
            <p:nvPr/>
          </p:nvSpPr>
          <p:spPr>
            <a:xfrm>
              <a:off x="2780803" y="1936239"/>
              <a:ext cx="1633" cy="9412"/>
            </a:xfrm>
            <a:custGeom>
              <a:avLst/>
              <a:gdLst>
                <a:gd name="connsiteX0" fmla="*/ 209 w 1633"/>
                <a:gd name="connsiteY0" fmla="*/ 4608 h 9412"/>
                <a:gd name="connsiteX1" fmla="*/ 627 w 1633"/>
                <a:gd name="connsiteY1" fmla="*/ 7625 h 9412"/>
                <a:gd name="connsiteX2" fmla="*/ 125 w 1633"/>
                <a:gd name="connsiteY2" fmla="*/ 7625 h 9412"/>
                <a:gd name="connsiteX3" fmla="*/ 879 w 1633"/>
                <a:gd name="connsiteY3" fmla="*/ 7625 h 9412"/>
                <a:gd name="connsiteX4" fmla="*/ 879 w 1633"/>
                <a:gd name="connsiteY4" fmla="*/ 7038 h 9412"/>
                <a:gd name="connsiteX5" fmla="*/ 1633 w 1633"/>
                <a:gd name="connsiteY5" fmla="*/ 0 h 9412"/>
                <a:gd name="connsiteX6" fmla="*/ 209 w 1633"/>
                <a:gd name="connsiteY6" fmla="*/ 4608 h 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 h="9412">
                  <a:moveTo>
                    <a:pt x="209" y="4608"/>
                  </a:moveTo>
                  <a:cubicBezTo>
                    <a:pt x="493" y="5589"/>
                    <a:pt x="636" y="6603"/>
                    <a:pt x="627" y="7625"/>
                  </a:cubicBezTo>
                  <a:cubicBezTo>
                    <a:pt x="627" y="9300"/>
                    <a:pt x="627" y="7625"/>
                    <a:pt x="125" y="7625"/>
                  </a:cubicBezTo>
                  <a:cubicBezTo>
                    <a:pt x="-378" y="7625"/>
                    <a:pt x="795" y="11647"/>
                    <a:pt x="879" y="7625"/>
                  </a:cubicBezTo>
                  <a:lnTo>
                    <a:pt x="879" y="7038"/>
                  </a:lnTo>
                  <a:cubicBezTo>
                    <a:pt x="887" y="4675"/>
                    <a:pt x="1139" y="2312"/>
                    <a:pt x="1633" y="0"/>
                  </a:cubicBezTo>
                  <a:cubicBezTo>
                    <a:pt x="887" y="1441"/>
                    <a:pt x="401" y="3000"/>
                    <a:pt x="209" y="4608"/>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89" name="Freeform: Shape 188">
              <a:extLst>
                <a:ext uri="{FF2B5EF4-FFF2-40B4-BE49-F238E27FC236}">
                  <a16:creationId xmlns:a16="http://schemas.microsoft.com/office/drawing/2014/main" id="{C7CC7BB8-21B4-4F5E-BA8B-C58CE3FE32AC}"/>
                </a:ext>
              </a:extLst>
            </p:cNvPr>
            <p:cNvSpPr/>
            <p:nvPr/>
          </p:nvSpPr>
          <p:spPr>
            <a:xfrm>
              <a:off x="2780677" y="1914957"/>
              <a:ext cx="586" cy="6786"/>
            </a:xfrm>
            <a:custGeom>
              <a:avLst/>
              <a:gdLst>
                <a:gd name="connsiteX0" fmla="*/ 587 w 586"/>
                <a:gd name="connsiteY0" fmla="*/ 6787 h 6786"/>
                <a:gd name="connsiteX1" fmla="*/ 0 w 586"/>
                <a:gd name="connsiteY1" fmla="*/ 0 h 6786"/>
                <a:gd name="connsiteX2" fmla="*/ 0 w 586"/>
                <a:gd name="connsiteY2" fmla="*/ 3519 h 6786"/>
                <a:gd name="connsiteX3" fmla="*/ 0 w 586"/>
                <a:gd name="connsiteY3" fmla="*/ 3519 h 6786"/>
                <a:gd name="connsiteX4" fmla="*/ 587 w 586"/>
                <a:gd name="connsiteY4" fmla="*/ 6787 h 6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 h="6786">
                  <a:moveTo>
                    <a:pt x="587" y="6787"/>
                  </a:moveTo>
                  <a:lnTo>
                    <a:pt x="0" y="0"/>
                  </a:lnTo>
                  <a:lnTo>
                    <a:pt x="0" y="3519"/>
                  </a:lnTo>
                  <a:lnTo>
                    <a:pt x="0" y="3519"/>
                  </a:lnTo>
                  <a:cubicBezTo>
                    <a:pt x="0" y="7206"/>
                    <a:pt x="335" y="6368"/>
                    <a:pt x="587" y="678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90" name="Freeform: Shape 189">
              <a:extLst>
                <a:ext uri="{FF2B5EF4-FFF2-40B4-BE49-F238E27FC236}">
                  <a16:creationId xmlns:a16="http://schemas.microsoft.com/office/drawing/2014/main" id="{121AE6B3-FA45-4682-905F-DF5737FFD11D}"/>
                </a:ext>
              </a:extLst>
            </p:cNvPr>
            <p:cNvSpPr/>
            <p:nvPr/>
          </p:nvSpPr>
          <p:spPr>
            <a:xfrm>
              <a:off x="2781012" y="1881525"/>
              <a:ext cx="1089" cy="3854"/>
            </a:xfrm>
            <a:custGeom>
              <a:avLst/>
              <a:gdLst>
                <a:gd name="connsiteX0" fmla="*/ 419 w 1089"/>
                <a:gd name="connsiteY0" fmla="*/ 3016 h 3854"/>
                <a:gd name="connsiteX1" fmla="*/ 1089 w 1089"/>
                <a:gd name="connsiteY1" fmla="*/ 3854 h 3854"/>
                <a:gd name="connsiteX2" fmla="*/ 0 w 1089"/>
                <a:gd name="connsiteY2" fmla="*/ 0 h 3854"/>
                <a:gd name="connsiteX3" fmla="*/ 419 w 1089"/>
                <a:gd name="connsiteY3" fmla="*/ 3016 h 3854"/>
              </a:gdLst>
              <a:ahLst/>
              <a:cxnLst>
                <a:cxn ang="0">
                  <a:pos x="connsiteX0" y="connsiteY0"/>
                </a:cxn>
                <a:cxn ang="0">
                  <a:pos x="connsiteX1" y="connsiteY1"/>
                </a:cxn>
                <a:cxn ang="0">
                  <a:pos x="connsiteX2" y="connsiteY2"/>
                </a:cxn>
                <a:cxn ang="0">
                  <a:pos x="connsiteX3" y="connsiteY3"/>
                </a:cxn>
              </a:cxnLst>
              <a:rect l="l" t="t" r="r" b="b"/>
              <a:pathLst>
                <a:path w="1089" h="3854">
                  <a:moveTo>
                    <a:pt x="419" y="3016"/>
                  </a:moveTo>
                  <a:lnTo>
                    <a:pt x="1089" y="3854"/>
                  </a:lnTo>
                  <a:lnTo>
                    <a:pt x="0" y="0"/>
                  </a:lnTo>
                  <a:lnTo>
                    <a:pt x="419" y="3016"/>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91" name="Freeform: Shape 190">
              <a:extLst>
                <a:ext uri="{FF2B5EF4-FFF2-40B4-BE49-F238E27FC236}">
                  <a16:creationId xmlns:a16="http://schemas.microsoft.com/office/drawing/2014/main" id="{576A033F-A610-48DE-87B4-A69A5797A3D7}"/>
                </a:ext>
              </a:extLst>
            </p:cNvPr>
            <p:cNvSpPr/>
            <p:nvPr/>
          </p:nvSpPr>
          <p:spPr>
            <a:xfrm>
              <a:off x="2780844" y="1873732"/>
              <a:ext cx="670" cy="2262"/>
            </a:xfrm>
            <a:custGeom>
              <a:avLst/>
              <a:gdLst>
                <a:gd name="connsiteX0" fmla="*/ 0 w 670"/>
                <a:gd name="connsiteY0" fmla="*/ 2011 h 2262"/>
                <a:gd name="connsiteX1" fmla="*/ 670 w 670"/>
                <a:gd name="connsiteY1" fmla="*/ 2262 h 2262"/>
                <a:gd name="connsiteX2" fmla="*/ 167 w 670"/>
                <a:gd name="connsiteY2" fmla="*/ 0 h 2262"/>
                <a:gd name="connsiteX3" fmla="*/ 0 w 670"/>
                <a:gd name="connsiteY3" fmla="*/ 2011 h 2262"/>
              </a:gdLst>
              <a:ahLst/>
              <a:cxnLst>
                <a:cxn ang="0">
                  <a:pos x="connsiteX0" y="connsiteY0"/>
                </a:cxn>
                <a:cxn ang="0">
                  <a:pos x="connsiteX1" y="connsiteY1"/>
                </a:cxn>
                <a:cxn ang="0">
                  <a:pos x="connsiteX2" y="connsiteY2"/>
                </a:cxn>
                <a:cxn ang="0">
                  <a:pos x="connsiteX3" y="connsiteY3"/>
                </a:cxn>
              </a:cxnLst>
              <a:rect l="l" t="t" r="r" b="b"/>
              <a:pathLst>
                <a:path w="670" h="2262">
                  <a:moveTo>
                    <a:pt x="0" y="2011"/>
                  </a:moveTo>
                  <a:lnTo>
                    <a:pt x="670" y="2262"/>
                  </a:lnTo>
                  <a:lnTo>
                    <a:pt x="167" y="0"/>
                  </a:lnTo>
                  <a:lnTo>
                    <a:pt x="0" y="2011"/>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92" name="Freeform: Shape 191">
              <a:extLst>
                <a:ext uri="{FF2B5EF4-FFF2-40B4-BE49-F238E27FC236}">
                  <a16:creationId xmlns:a16="http://schemas.microsoft.com/office/drawing/2014/main" id="{3F221A63-6581-4A2B-A8E7-2CFFD61753EF}"/>
                </a:ext>
              </a:extLst>
            </p:cNvPr>
            <p:cNvSpPr/>
            <p:nvPr/>
          </p:nvSpPr>
          <p:spPr>
            <a:xfrm>
              <a:off x="2494667" y="1870632"/>
              <a:ext cx="37" cy="2010"/>
            </a:xfrm>
            <a:custGeom>
              <a:avLst/>
              <a:gdLst>
                <a:gd name="connsiteX0" fmla="*/ 38 w 37"/>
                <a:gd name="connsiteY0" fmla="*/ 0 h 2010"/>
                <a:gd name="connsiteX1" fmla="*/ 38 w 37"/>
                <a:gd name="connsiteY1" fmla="*/ 2011 h 2010"/>
                <a:gd name="connsiteX2" fmla="*/ 38 w 37"/>
                <a:gd name="connsiteY2" fmla="*/ 0 h 2010"/>
              </a:gdLst>
              <a:ahLst/>
              <a:cxnLst>
                <a:cxn ang="0">
                  <a:pos x="connsiteX0" y="connsiteY0"/>
                </a:cxn>
                <a:cxn ang="0">
                  <a:pos x="connsiteX1" y="connsiteY1"/>
                </a:cxn>
                <a:cxn ang="0">
                  <a:pos x="connsiteX2" y="connsiteY2"/>
                </a:cxn>
              </a:cxnLst>
              <a:rect l="l" t="t" r="r" b="b"/>
              <a:pathLst>
                <a:path w="37" h="2010">
                  <a:moveTo>
                    <a:pt x="38" y="0"/>
                  </a:moveTo>
                  <a:lnTo>
                    <a:pt x="38" y="2011"/>
                  </a:lnTo>
                  <a:cubicBezTo>
                    <a:pt x="-13" y="1341"/>
                    <a:pt x="-13" y="670"/>
                    <a:pt x="38"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93" name="Freeform: Shape 192">
              <a:extLst>
                <a:ext uri="{FF2B5EF4-FFF2-40B4-BE49-F238E27FC236}">
                  <a16:creationId xmlns:a16="http://schemas.microsoft.com/office/drawing/2014/main" id="{C94718D0-29BF-4466-8CE9-CC675BEFE127}"/>
                </a:ext>
              </a:extLst>
            </p:cNvPr>
            <p:cNvSpPr/>
            <p:nvPr/>
          </p:nvSpPr>
          <p:spPr>
            <a:xfrm>
              <a:off x="2494035" y="1856137"/>
              <a:ext cx="8378" cy="351"/>
            </a:xfrm>
            <a:custGeom>
              <a:avLst/>
              <a:gdLst>
                <a:gd name="connsiteX0" fmla="*/ 0 w 8378"/>
                <a:gd name="connsiteY0" fmla="*/ 0 h 351"/>
                <a:gd name="connsiteX1" fmla="*/ 0 w 8378"/>
                <a:gd name="connsiteY1" fmla="*/ 0 h 351"/>
                <a:gd name="connsiteX2" fmla="*/ 0 w 8378"/>
                <a:gd name="connsiteY2" fmla="*/ 0 h 351"/>
              </a:gdLst>
              <a:ahLst/>
              <a:cxnLst>
                <a:cxn ang="0">
                  <a:pos x="connsiteX0" y="connsiteY0"/>
                </a:cxn>
                <a:cxn ang="0">
                  <a:pos x="connsiteX1" y="connsiteY1"/>
                </a:cxn>
                <a:cxn ang="0">
                  <a:pos x="connsiteX2" y="connsiteY2"/>
                </a:cxn>
              </a:cxnLst>
              <a:rect l="l" t="t" r="r" b="b"/>
              <a:pathLst>
                <a:path w="8378" h="351">
                  <a:moveTo>
                    <a:pt x="0" y="0"/>
                  </a:moveTo>
                  <a:lnTo>
                    <a:pt x="0" y="0"/>
                  </a:lnTo>
                  <a:cubicBezTo>
                    <a:pt x="0" y="335"/>
                    <a:pt x="0" y="587"/>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94" name="Freeform: Shape 193">
              <a:extLst>
                <a:ext uri="{FF2B5EF4-FFF2-40B4-BE49-F238E27FC236}">
                  <a16:creationId xmlns:a16="http://schemas.microsoft.com/office/drawing/2014/main" id="{2C9E61EA-31CF-46FE-BB02-CC9DBAADD3B9}"/>
                </a:ext>
              </a:extLst>
            </p:cNvPr>
            <p:cNvSpPr/>
            <p:nvPr/>
          </p:nvSpPr>
          <p:spPr>
            <a:xfrm>
              <a:off x="2664760" y="1760422"/>
              <a:ext cx="5901" cy="1033"/>
            </a:xfrm>
            <a:custGeom>
              <a:avLst/>
              <a:gdLst>
                <a:gd name="connsiteX0" fmla="*/ 5902 w 5901"/>
                <a:gd name="connsiteY0" fmla="*/ 447 h 1033"/>
                <a:gd name="connsiteX1" fmla="*/ 36 w 5901"/>
                <a:gd name="connsiteY1" fmla="*/ 447 h 1033"/>
                <a:gd name="connsiteX2" fmla="*/ 958 w 5901"/>
                <a:gd name="connsiteY2" fmla="*/ 1033 h 1033"/>
                <a:gd name="connsiteX3" fmla="*/ 5902 w 5901"/>
                <a:gd name="connsiteY3" fmla="*/ 447 h 1033"/>
              </a:gdLst>
              <a:ahLst/>
              <a:cxnLst>
                <a:cxn ang="0">
                  <a:pos x="connsiteX0" y="connsiteY0"/>
                </a:cxn>
                <a:cxn ang="0">
                  <a:pos x="connsiteX1" y="connsiteY1"/>
                </a:cxn>
                <a:cxn ang="0">
                  <a:pos x="connsiteX2" y="connsiteY2"/>
                </a:cxn>
                <a:cxn ang="0">
                  <a:pos x="connsiteX3" y="connsiteY3"/>
                </a:cxn>
              </a:cxnLst>
              <a:rect l="l" t="t" r="r" b="b"/>
              <a:pathLst>
                <a:path w="5901" h="1033">
                  <a:moveTo>
                    <a:pt x="5902" y="447"/>
                  </a:moveTo>
                  <a:cubicBezTo>
                    <a:pt x="2885" y="447"/>
                    <a:pt x="-383" y="-559"/>
                    <a:pt x="36" y="447"/>
                  </a:cubicBezTo>
                  <a:lnTo>
                    <a:pt x="958" y="1033"/>
                  </a:lnTo>
                  <a:cubicBezTo>
                    <a:pt x="2969" y="447"/>
                    <a:pt x="4561" y="447"/>
                    <a:pt x="5902" y="44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95" name="Freeform: Shape 194">
              <a:extLst>
                <a:ext uri="{FF2B5EF4-FFF2-40B4-BE49-F238E27FC236}">
                  <a16:creationId xmlns:a16="http://schemas.microsoft.com/office/drawing/2014/main" id="{49425362-289E-4DEB-83C9-D66B3AFB7ADC}"/>
                </a:ext>
              </a:extLst>
            </p:cNvPr>
            <p:cNvSpPr/>
            <p:nvPr/>
          </p:nvSpPr>
          <p:spPr>
            <a:xfrm>
              <a:off x="2522272" y="1771510"/>
              <a:ext cx="2765" cy="670"/>
            </a:xfrm>
            <a:custGeom>
              <a:avLst/>
              <a:gdLst>
                <a:gd name="connsiteX0" fmla="*/ 0 w 2765"/>
                <a:gd name="connsiteY0" fmla="*/ 670 h 670"/>
                <a:gd name="connsiteX1" fmla="*/ 838 w 2765"/>
                <a:gd name="connsiteY1" fmla="*/ 670 h 670"/>
                <a:gd name="connsiteX2" fmla="*/ 2765 w 2765"/>
                <a:gd name="connsiteY2" fmla="*/ 0 h 670"/>
              </a:gdLst>
              <a:ahLst/>
              <a:cxnLst>
                <a:cxn ang="0">
                  <a:pos x="connsiteX0" y="connsiteY0"/>
                </a:cxn>
                <a:cxn ang="0">
                  <a:pos x="connsiteX1" y="connsiteY1"/>
                </a:cxn>
                <a:cxn ang="0">
                  <a:pos x="connsiteX2" y="connsiteY2"/>
                </a:cxn>
              </a:cxnLst>
              <a:rect l="l" t="t" r="r" b="b"/>
              <a:pathLst>
                <a:path w="2765" h="670">
                  <a:moveTo>
                    <a:pt x="0" y="670"/>
                  </a:moveTo>
                  <a:lnTo>
                    <a:pt x="838" y="670"/>
                  </a:lnTo>
                  <a:lnTo>
                    <a:pt x="2765"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96" name="Freeform: Shape 195">
              <a:extLst>
                <a:ext uri="{FF2B5EF4-FFF2-40B4-BE49-F238E27FC236}">
                  <a16:creationId xmlns:a16="http://schemas.microsoft.com/office/drawing/2014/main" id="{861BF5F8-C6EA-4EB5-8662-A67199D01806}"/>
                </a:ext>
              </a:extLst>
            </p:cNvPr>
            <p:cNvSpPr/>
            <p:nvPr/>
          </p:nvSpPr>
          <p:spPr>
            <a:xfrm>
              <a:off x="2516490" y="1774861"/>
              <a:ext cx="3854" cy="8378"/>
            </a:xfrm>
            <a:custGeom>
              <a:avLst/>
              <a:gdLst>
                <a:gd name="connsiteX0" fmla="*/ 3854 w 3854"/>
                <a:gd name="connsiteY0" fmla="*/ 0 h 8378"/>
                <a:gd name="connsiteX1" fmla="*/ 0 w 3854"/>
                <a:gd name="connsiteY1" fmla="*/ 0 h 8378"/>
              </a:gdLst>
              <a:ahLst/>
              <a:cxnLst>
                <a:cxn ang="0">
                  <a:pos x="connsiteX0" y="connsiteY0"/>
                </a:cxn>
                <a:cxn ang="0">
                  <a:pos x="connsiteX1" y="connsiteY1"/>
                </a:cxn>
              </a:cxnLst>
              <a:rect l="l" t="t" r="r" b="b"/>
              <a:pathLst>
                <a:path w="3854" h="8378">
                  <a:moveTo>
                    <a:pt x="3854"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97" name="Freeform: Shape 196">
              <a:extLst>
                <a:ext uri="{FF2B5EF4-FFF2-40B4-BE49-F238E27FC236}">
                  <a16:creationId xmlns:a16="http://schemas.microsoft.com/office/drawing/2014/main" id="{695569D4-4CE4-490F-90EA-9A3CA8D9A530}"/>
                </a:ext>
              </a:extLst>
            </p:cNvPr>
            <p:cNvSpPr/>
            <p:nvPr/>
          </p:nvSpPr>
          <p:spPr>
            <a:xfrm>
              <a:off x="2499314" y="1949422"/>
              <a:ext cx="754" cy="2401"/>
            </a:xfrm>
            <a:custGeom>
              <a:avLst/>
              <a:gdLst>
                <a:gd name="connsiteX0" fmla="*/ 0 w 754"/>
                <a:gd name="connsiteY0" fmla="*/ 139 h 2401"/>
                <a:gd name="connsiteX1" fmla="*/ 754 w 754"/>
                <a:gd name="connsiteY1" fmla="*/ 2402 h 2401"/>
                <a:gd name="connsiteX2" fmla="*/ 0 w 754"/>
                <a:gd name="connsiteY2" fmla="*/ 139 h 2401"/>
              </a:gdLst>
              <a:ahLst/>
              <a:cxnLst>
                <a:cxn ang="0">
                  <a:pos x="connsiteX0" y="connsiteY0"/>
                </a:cxn>
                <a:cxn ang="0">
                  <a:pos x="connsiteX1" y="connsiteY1"/>
                </a:cxn>
                <a:cxn ang="0">
                  <a:pos x="connsiteX2" y="connsiteY2"/>
                </a:cxn>
              </a:cxnLst>
              <a:rect l="l" t="t" r="r" b="b"/>
              <a:pathLst>
                <a:path w="754" h="2401">
                  <a:moveTo>
                    <a:pt x="0" y="139"/>
                  </a:moveTo>
                  <a:lnTo>
                    <a:pt x="754" y="2402"/>
                  </a:lnTo>
                  <a:cubicBezTo>
                    <a:pt x="586" y="-1201"/>
                    <a:pt x="335" y="391"/>
                    <a:pt x="0" y="13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98" name="Freeform: Shape 197">
              <a:extLst>
                <a:ext uri="{FF2B5EF4-FFF2-40B4-BE49-F238E27FC236}">
                  <a16:creationId xmlns:a16="http://schemas.microsoft.com/office/drawing/2014/main" id="{24575D9A-8021-4A2F-9B61-98CF1C0ABDF6}"/>
                </a:ext>
              </a:extLst>
            </p:cNvPr>
            <p:cNvSpPr/>
            <p:nvPr/>
          </p:nvSpPr>
          <p:spPr>
            <a:xfrm>
              <a:off x="2775850" y="1778967"/>
              <a:ext cx="302" cy="6284"/>
            </a:xfrm>
            <a:custGeom>
              <a:avLst/>
              <a:gdLst>
                <a:gd name="connsiteX0" fmla="*/ 302 w 302"/>
                <a:gd name="connsiteY0" fmla="*/ 6284 h 6284"/>
                <a:gd name="connsiteX1" fmla="*/ 302 w 302"/>
                <a:gd name="connsiteY1" fmla="*/ 0 h 6284"/>
                <a:gd name="connsiteX2" fmla="*/ 302 w 302"/>
                <a:gd name="connsiteY2" fmla="*/ 6284 h 6284"/>
              </a:gdLst>
              <a:ahLst/>
              <a:cxnLst>
                <a:cxn ang="0">
                  <a:pos x="connsiteX0" y="connsiteY0"/>
                </a:cxn>
                <a:cxn ang="0">
                  <a:pos x="connsiteX1" y="connsiteY1"/>
                </a:cxn>
                <a:cxn ang="0">
                  <a:pos x="connsiteX2" y="connsiteY2"/>
                </a:cxn>
              </a:cxnLst>
              <a:rect l="l" t="t" r="r" b="b"/>
              <a:pathLst>
                <a:path w="302" h="6284">
                  <a:moveTo>
                    <a:pt x="302" y="6284"/>
                  </a:moveTo>
                  <a:cubicBezTo>
                    <a:pt x="302" y="3770"/>
                    <a:pt x="302" y="1759"/>
                    <a:pt x="302" y="0"/>
                  </a:cubicBezTo>
                  <a:cubicBezTo>
                    <a:pt x="134" y="3100"/>
                    <a:pt x="-284" y="5530"/>
                    <a:pt x="302" y="628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199" name="Freeform: Shape 198">
              <a:extLst>
                <a:ext uri="{FF2B5EF4-FFF2-40B4-BE49-F238E27FC236}">
                  <a16:creationId xmlns:a16="http://schemas.microsoft.com/office/drawing/2014/main" id="{E69C04DB-E02C-4137-BA86-7FAEFD82BA89}"/>
                </a:ext>
              </a:extLst>
            </p:cNvPr>
            <p:cNvSpPr/>
            <p:nvPr/>
          </p:nvSpPr>
          <p:spPr>
            <a:xfrm>
              <a:off x="2487667" y="1865246"/>
              <a:ext cx="37" cy="1708"/>
            </a:xfrm>
            <a:custGeom>
              <a:avLst/>
              <a:gdLst>
                <a:gd name="connsiteX0" fmla="*/ 0 w 37"/>
                <a:gd name="connsiteY0" fmla="*/ 24 h 1708"/>
                <a:gd name="connsiteX1" fmla="*/ 0 w 37"/>
                <a:gd name="connsiteY1" fmla="*/ 1699 h 1708"/>
                <a:gd name="connsiteX2" fmla="*/ 0 w 37"/>
                <a:gd name="connsiteY2" fmla="*/ 24 h 1708"/>
              </a:gdLst>
              <a:ahLst/>
              <a:cxnLst>
                <a:cxn ang="0">
                  <a:pos x="connsiteX0" y="connsiteY0"/>
                </a:cxn>
                <a:cxn ang="0">
                  <a:pos x="connsiteX1" y="connsiteY1"/>
                </a:cxn>
                <a:cxn ang="0">
                  <a:pos x="connsiteX2" y="connsiteY2"/>
                </a:cxn>
              </a:cxnLst>
              <a:rect l="l" t="t" r="r" b="b"/>
              <a:pathLst>
                <a:path w="37" h="1708">
                  <a:moveTo>
                    <a:pt x="0" y="24"/>
                  </a:moveTo>
                  <a:cubicBezTo>
                    <a:pt x="0" y="1280"/>
                    <a:pt x="0" y="1783"/>
                    <a:pt x="0" y="1699"/>
                  </a:cubicBezTo>
                  <a:cubicBezTo>
                    <a:pt x="0" y="1615"/>
                    <a:pt x="84" y="-228"/>
                    <a:pt x="0" y="2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00" name="Freeform: Shape 199">
              <a:extLst>
                <a:ext uri="{FF2B5EF4-FFF2-40B4-BE49-F238E27FC236}">
                  <a16:creationId xmlns:a16="http://schemas.microsoft.com/office/drawing/2014/main" id="{93CCBCD5-9D9E-4C43-8A91-8B06328E90DF}"/>
                </a:ext>
              </a:extLst>
            </p:cNvPr>
            <p:cNvSpPr/>
            <p:nvPr/>
          </p:nvSpPr>
          <p:spPr>
            <a:xfrm>
              <a:off x="2775817" y="1771761"/>
              <a:ext cx="528" cy="7205"/>
            </a:xfrm>
            <a:custGeom>
              <a:avLst/>
              <a:gdLst>
                <a:gd name="connsiteX0" fmla="*/ 0 w 528"/>
                <a:gd name="connsiteY0" fmla="*/ 0 h 7205"/>
                <a:gd name="connsiteX1" fmla="*/ 0 w 528"/>
                <a:gd name="connsiteY1" fmla="*/ 1341 h 7205"/>
                <a:gd name="connsiteX2" fmla="*/ 419 w 528"/>
                <a:gd name="connsiteY2" fmla="*/ 7206 h 7205"/>
                <a:gd name="connsiteX3" fmla="*/ 0 w 528"/>
                <a:gd name="connsiteY3" fmla="*/ 0 h 7205"/>
              </a:gdLst>
              <a:ahLst/>
              <a:cxnLst>
                <a:cxn ang="0">
                  <a:pos x="connsiteX0" y="connsiteY0"/>
                </a:cxn>
                <a:cxn ang="0">
                  <a:pos x="connsiteX1" y="connsiteY1"/>
                </a:cxn>
                <a:cxn ang="0">
                  <a:pos x="connsiteX2" y="connsiteY2"/>
                </a:cxn>
                <a:cxn ang="0">
                  <a:pos x="connsiteX3" y="connsiteY3"/>
                </a:cxn>
              </a:cxnLst>
              <a:rect l="l" t="t" r="r" b="b"/>
              <a:pathLst>
                <a:path w="528" h="7205">
                  <a:moveTo>
                    <a:pt x="0" y="0"/>
                  </a:moveTo>
                  <a:lnTo>
                    <a:pt x="0" y="1341"/>
                  </a:lnTo>
                  <a:cubicBezTo>
                    <a:pt x="243" y="3285"/>
                    <a:pt x="377" y="5245"/>
                    <a:pt x="419" y="7206"/>
                  </a:cubicBezTo>
                  <a:cubicBezTo>
                    <a:pt x="654" y="4793"/>
                    <a:pt x="511" y="2363"/>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01" name="Freeform: Shape 200">
              <a:extLst>
                <a:ext uri="{FF2B5EF4-FFF2-40B4-BE49-F238E27FC236}">
                  <a16:creationId xmlns:a16="http://schemas.microsoft.com/office/drawing/2014/main" id="{55D71933-D14A-453F-82D6-038A354C167D}"/>
                </a:ext>
              </a:extLst>
            </p:cNvPr>
            <p:cNvSpPr/>
            <p:nvPr/>
          </p:nvSpPr>
          <p:spPr>
            <a:xfrm>
              <a:off x="2677700" y="2046254"/>
              <a:ext cx="670" cy="8378"/>
            </a:xfrm>
            <a:custGeom>
              <a:avLst/>
              <a:gdLst>
                <a:gd name="connsiteX0" fmla="*/ 0 w 670"/>
                <a:gd name="connsiteY0" fmla="*/ 0 h 8378"/>
                <a:gd name="connsiteX1" fmla="*/ 670 w 670"/>
                <a:gd name="connsiteY1" fmla="*/ 0 h 8378"/>
                <a:gd name="connsiteX2" fmla="*/ 0 w 670"/>
                <a:gd name="connsiteY2" fmla="*/ 0 h 8378"/>
              </a:gdLst>
              <a:ahLst/>
              <a:cxnLst>
                <a:cxn ang="0">
                  <a:pos x="connsiteX0" y="connsiteY0"/>
                </a:cxn>
                <a:cxn ang="0">
                  <a:pos x="connsiteX1" y="connsiteY1"/>
                </a:cxn>
                <a:cxn ang="0">
                  <a:pos x="connsiteX2" y="connsiteY2"/>
                </a:cxn>
              </a:cxnLst>
              <a:rect l="l" t="t" r="r" b="b"/>
              <a:pathLst>
                <a:path w="670" h="8378">
                  <a:moveTo>
                    <a:pt x="0" y="0"/>
                  </a:moveTo>
                  <a:lnTo>
                    <a:pt x="670" y="0"/>
                  </a:lnTo>
                  <a:cubicBezTo>
                    <a:pt x="670" y="0"/>
                    <a:pt x="670"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02" name="Freeform: Shape 201">
              <a:extLst>
                <a:ext uri="{FF2B5EF4-FFF2-40B4-BE49-F238E27FC236}">
                  <a16:creationId xmlns:a16="http://schemas.microsoft.com/office/drawing/2014/main" id="{C58807DC-09C9-46B0-A98A-A9D3067FFA9E}"/>
                </a:ext>
              </a:extLst>
            </p:cNvPr>
            <p:cNvSpPr/>
            <p:nvPr/>
          </p:nvSpPr>
          <p:spPr>
            <a:xfrm>
              <a:off x="2758054" y="2048516"/>
              <a:ext cx="3435" cy="8378"/>
            </a:xfrm>
            <a:custGeom>
              <a:avLst/>
              <a:gdLst>
                <a:gd name="connsiteX0" fmla="*/ 3435 w 3435"/>
                <a:gd name="connsiteY0" fmla="*/ 0 h 8378"/>
                <a:gd name="connsiteX1" fmla="*/ 0 w 3435"/>
                <a:gd name="connsiteY1" fmla="*/ 0 h 8378"/>
              </a:gdLst>
              <a:ahLst/>
              <a:cxnLst>
                <a:cxn ang="0">
                  <a:pos x="connsiteX0" y="connsiteY0"/>
                </a:cxn>
                <a:cxn ang="0">
                  <a:pos x="connsiteX1" y="connsiteY1"/>
                </a:cxn>
              </a:cxnLst>
              <a:rect l="l" t="t" r="r" b="b"/>
              <a:pathLst>
                <a:path w="3435" h="8378">
                  <a:moveTo>
                    <a:pt x="3435"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03" name="Freeform: Shape 202">
              <a:extLst>
                <a:ext uri="{FF2B5EF4-FFF2-40B4-BE49-F238E27FC236}">
                  <a16:creationId xmlns:a16="http://schemas.microsoft.com/office/drawing/2014/main" id="{BB35FF3A-4537-400A-96EE-CD341A49A986}"/>
                </a:ext>
              </a:extLst>
            </p:cNvPr>
            <p:cNvSpPr/>
            <p:nvPr/>
          </p:nvSpPr>
          <p:spPr>
            <a:xfrm>
              <a:off x="2779420" y="1840133"/>
              <a:ext cx="8378" cy="856"/>
            </a:xfrm>
            <a:custGeom>
              <a:avLst/>
              <a:gdLst>
                <a:gd name="connsiteX0" fmla="*/ 0 w 8378"/>
                <a:gd name="connsiteY0" fmla="*/ 0 h 856"/>
                <a:gd name="connsiteX1" fmla="*/ 0 w 8378"/>
                <a:gd name="connsiteY1" fmla="*/ 0 h 856"/>
              </a:gdLst>
              <a:ahLst/>
              <a:cxnLst>
                <a:cxn ang="0">
                  <a:pos x="connsiteX0" y="connsiteY0"/>
                </a:cxn>
                <a:cxn ang="0">
                  <a:pos x="connsiteX1" y="connsiteY1"/>
                </a:cxn>
              </a:cxnLst>
              <a:rect l="l" t="t" r="r" b="b"/>
              <a:pathLst>
                <a:path w="8378" h="856">
                  <a:moveTo>
                    <a:pt x="0" y="0"/>
                  </a:moveTo>
                  <a:cubicBezTo>
                    <a:pt x="0" y="1927"/>
                    <a:pt x="0"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04" name="Freeform: Shape 203">
              <a:extLst>
                <a:ext uri="{FF2B5EF4-FFF2-40B4-BE49-F238E27FC236}">
                  <a16:creationId xmlns:a16="http://schemas.microsoft.com/office/drawing/2014/main" id="{3EDBD182-763F-43B7-83DC-D45CE0E79027}"/>
                </a:ext>
              </a:extLst>
            </p:cNvPr>
            <p:cNvSpPr/>
            <p:nvPr/>
          </p:nvSpPr>
          <p:spPr>
            <a:xfrm>
              <a:off x="2777325" y="1849015"/>
              <a:ext cx="43" cy="754"/>
            </a:xfrm>
            <a:custGeom>
              <a:avLst/>
              <a:gdLst>
                <a:gd name="connsiteX0" fmla="*/ 0 w 43"/>
                <a:gd name="connsiteY0" fmla="*/ 754 h 754"/>
                <a:gd name="connsiteX1" fmla="*/ 0 w 43"/>
                <a:gd name="connsiteY1" fmla="*/ 0 h 754"/>
                <a:gd name="connsiteX2" fmla="*/ 0 w 43"/>
                <a:gd name="connsiteY2" fmla="*/ 754 h 754"/>
              </a:gdLst>
              <a:ahLst/>
              <a:cxnLst>
                <a:cxn ang="0">
                  <a:pos x="connsiteX0" y="connsiteY0"/>
                </a:cxn>
                <a:cxn ang="0">
                  <a:pos x="connsiteX1" y="connsiteY1"/>
                </a:cxn>
                <a:cxn ang="0">
                  <a:pos x="connsiteX2" y="connsiteY2"/>
                </a:cxn>
              </a:cxnLst>
              <a:rect l="l" t="t" r="r" b="b"/>
              <a:pathLst>
                <a:path w="43" h="754">
                  <a:moveTo>
                    <a:pt x="0" y="754"/>
                  </a:moveTo>
                  <a:cubicBezTo>
                    <a:pt x="0" y="335"/>
                    <a:pt x="0" y="0"/>
                    <a:pt x="0" y="0"/>
                  </a:cubicBezTo>
                  <a:cubicBezTo>
                    <a:pt x="59" y="251"/>
                    <a:pt x="59" y="503"/>
                    <a:pt x="0" y="75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05" name="Freeform: Shape 204">
              <a:extLst>
                <a:ext uri="{FF2B5EF4-FFF2-40B4-BE49-F238E27FC236}">
                  <a16:creationId xmlns:a16="http://schemas.microsoft.com/office/drawing/2014/main" id="{D2430099-646C-4158-BCFB-038EA3C9500A}"/>
                </a:ext>
              </a:extLst>
            </p:cNvPr>
            <p:cNvSpPr/>
            <p:nvPr/>
          </p:nvSpPr>
          <p:spPr>
            <a:xfrm>
              <a:off x="2765092" y="17599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06" name="Freeform: Shape 205">
              <a:extLst>
                <a:ext uri="{FF2B5EF4-FFF2-40B4-BE49-F238E27FC236}">
                  <a16:creationId xmlns:a16="http://schemas.microsoft.com/office/drawing/2014/main" id="{2A59A388-63F9-479B-9851-EDD956ABB2A6}"/>
                </a:ext>
              </a:extLst>
            </p:cNvPr>
            <p:cNvSpPr/>
            <p:nvPr/>
          </p:nvSpPr>
          <p:spPr>
            <a:xfrm>
              <a:off x="2778917" y="1840552"/>
              <a:ext cx="8378" cy="2429"/>
            </a:xfrm>
            <a:custGeom>
              <a:avLst/>
              <a:gdLst>
                <a:gd name="connsiteX0" fmla="*/ 0 w 8378"/>
                <a:gd name="connsiteY0" fmla="*/ 2430 h 2429"/>
                <a:gd name="connsiteX1" fmla="*/ 0 w 8378"/>
                <a:gd name="connsiteY1" fmla="*/ 0 h 2429"/>
              </a:gdLst>
              <a:ahLst/>
              <a:cxnLst>
                <a:cxn ang="0">
                  <a:pos x="connsiteX0" y="connsiteY0"/>
                </a:cxn>
                <a:cxn ang="0">
                  <a:pos x="connsiteX1" y="connsiteY1"/>
                </a:cxn>
              </a:cxnLst>
              <a:rect l="l" t="t" r="r" b="b"/>
              <a:pathLst>
                <a:path w="8378" h="2429">
                  <a:moveTo>
                    <a:pt x="0" y="2430"/>
                  </a:moveTo>
                  <a:cubicBezTo>
                    <a:pt x="0" y="1676"/>
                    <a:pt x="0" y="922"/>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07" name="Freeform: Shape 206">
              <a:extLst>
                <a:ext uri="{FF2B5EF4-FFF2-40B4-BE49-F238E27FC236}">
                  <a16:creationId xmlns:a16="http://schemas.microsoft.com/office/drawing/2014/main" id="{AC7F43F7-15CD-4D03-9F79-A43E9771FD70}"/>
                </a:ext>
              </a:extLst>
            </p:cNvPr>
            <p:cNvSpPr/>
            <p:nvPr/>
          </p:nvSpPr>
          <p:spPr>
            <a:xfrm>
              <a:off x="2779504" y="1842563"/>
              <a:ext cx="74" cy="1675"/>
            </a:xfrm>
            <a:custGeom>
              <a:avLst/>
              <a:gdLst>
                <a:gd name="connsiteX0" fmla="*/ 0 w 74"/>
                <a:gd name="connsiteY0" fmla="*/ 0 h 1675"/>
                <a:gd name="connsiteX1" fmla="*/ 0 w 74"/>
                <a:gd name="connsiteY1" fmla="*/ 1676 h 1675"/>
                <a:gd name="connsiteX2" fmla="*/ 0 w 74"/>
                <a:gd name="connsiteY2" fmla="*/ 0 h 1675"/>
              </a:gdLst>
              <a:ahLst/>
              <a:cxnLst>
                <a:cxn ang="0">
                  <a:pos x="connsiteX0" y="connsiteY0"/>
                </a:cxn>
                <a:cxn ang="0">
                  <a:pos x="connsiteX1" y="connsiteY1"/>
                </a:cxn>
                <a:cxn ang="0">
                  <a:pos x="connsiteX2" y="connsiteY2"/>
                </a:cxn>
              </a:cxnLst>
              <a:rect l="l" t="t" r="r" b="b"/>
              <a:pathLst>
                <a:path w="74" h="1675">
                  <a:moveTo>
                    <a:pt x="0" y="0"/>
                  </a:moveTo>
                  <a:lnTo>
                    <a:pt x="0" y="1676"/>
                  </a:lnTo>
                  <a:cubicBezTo>
                    <a:pt x="0" y="1676"/>
                    <a:pt x="167" y="1676"/>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08" name="Freeform: Shape 207">
              <a:extLst>
                <a:ext uri="{FF2B5EF4-FFF2-40B4-BE49-F238E27FC236}">
                  <a16:creationId xmlns:a16="http://schemas.microsoft.com/office/drawing/2014/main" id="{B4D0145F-A40E-4A2A-8C3B-19182B70A44D}"/>
                </a:ext>
              </a:extLst>
            </p:cNvPr>
            <p:cNvSpPr/>
            <p:nvPr/>
          </p:nvSpPr>
          <p:spPr>
            <a:xfrm>
              <a:off x="2778917" y="1837536"/>
              <a:ext cx="8378" cy="3016"/>
            </a:xfrm>
            <a:custGeom>
              <a:avLst/>
              <a:gdLst>
                <a:gd name="connsiteX0" fmla="*/ 0 w 8378"/>
                <a:gd name="connsiteY0" fmla="*/ 0 h 3016"/>
                <a:gd name="connsiteX1" fmla="*/ 0 w 8378"/>
                <a:gd name="connsiteY1" fmla="*/ 3016 h 3016"/>
                <a:gd name="connsiteX2" fmla="*/ 0 w 8378"/>
                <a:gd name="connsiteY2" fmla="*/ 2598 h 3016"/>
              </a:gdLst>
              <a:ahLst/>
              <a:cxnLst>
                <a:cxn ang="0">
                  <a:pos x="connsiteX0" y="connsiteY0"/>
                </a:cxn>
                <a:cxn ang="0">
                  <a:pos x="connsiteX1" y="connsiteY1"/>
                </a:cxn>
                <a:cxn ang="0">
                  <a:pos x="connsiteX2" y="connsiteY2"/>
                </a:cxn>
              </a:cxnLst>
              <a:rect l="l" t="t" r="r" b="b"/>
              <a:pathLst>
                <a:path w="8378" h="3016">
                  <a:moveTo>
                    <a:pt x="0" y="0"/>
                  </a:moveTo>
                  <a:cubicBezTo>
                    <a:pt x="0" y="1089"/>
                    <a:pt x="0" y="2095"/>
                    <a:pt x="0" y="3016"/>
                  </a:cubicBezTo>
                  <a:cubicBezTo>
                    <a:pt x="0" y="3016"/>
                    <a:pt x="0" y="2514"/>
                    <a:pt x="0" y="2598"/>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09" name="Freeform: Shape 208">
              <a:extLst>
                <a:ext uri="{FF2B5EF4-FFF2-40B4-BE49-F238E27FC236}">
                  <a16:creationId xmlns:a16="http://schemas.microsoft.com/office/drawing/2014/main" id="{91FEBCA2-1A87-400F-B141-55D3B3CDE32A}"/>
                </a:ext>
              </a:extLst>
            </p:cNvPr>
            <p:cNvSpPr/>
            <p:nvPr/>
          </p:nvSpPr>
          <p:spPr>
            <a:xfrm>
              <a:off x="2524366" y="2055501"/>
              <a:ext cx="1427" cy="221"/>
            </a:xfrm>
            <a:custGeom>
              <a:avLst/>
              <a:gdLst>
                <a:gd name="connsiteX0" fmla="*/ 0 w 1427"/>
                <a:gd name="connsiteY0" fmla="*/ 221 h 221"/>
                <a:gd name="connsiteX1" fmla="*/ 0 w 1427"/>
                <a:gd name="connsiteY1" fmla="*/ 221 h 221"/>
                <a:gd name="connsiteX2" fmla="*/ 0 w 1427"/>
                <a:gd name="connsiteY2" fmla="*/ 221 h 221"/>
              </a:gdLst>
              <a:ahLst/>
              <a:cxnLst>
                <a:cxn ang="0">
                  <a:pos x="connsiteX0" y="connsiteY0"/>
                </a:cxn>
                <a:cxn ang="0">
                  <a:pos x="connsiteX1" y="connsiteY1"/>
                </a:cxn>
                <a:cxn ang="0">
                  <a:pos x="connsiteX2" y="connsiteY2"/>
                </a:cxn>
              </a:cxnLst>
              <a:rect l="l" t="t" r="r" b="b"/>
              <a:pathLst>
                <a:path w="1427" h="221">
                  <a:moveTo>
                    <a:pt x="0" y="221"/>
                  </a:moveTo>
                  <a:lnTo>
                    <a:pt x="0" y="221"/>
                  </a:lnTo>
                  <a:cubicBezTo>
                    <a:pt x="2262" y="-114"/>
                    <a:pt x="1508" y="-30"/>
                    <a:pt x="0" y="221"/>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10" name="Freeform: Shape 209">
              <a:extLst>
                <a:ext uri="{FF2B5EF4-FFF2-40B4-BE49-F238E27FC236}">
                  <a16:creationId xmlns:a16="http://schemas.microsoft.com/office/drawing/2014/main" id="{C1260E98-8157-4A8D-9EE2-123354C3BF35}"/>
                </a:ext>
              </a:extLst>
            </p:cNvPr>
            <p:cNvSpPr/>
            <p:nvPr/>
          </p:nvSpPr>
          <p:spPr>
            <a:xfrm>
              <a:off x="2622232" y="17699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11" name="Freeform: Shape 210">
              <a:extLst>
                <a:ext uri="{FF2B5EF4-FFF2-40B4-BE49-F238E27FC236}">
                  <a16:creationId xmlns:a16="http://schemas.microsoft.com/office/drawing/2014/main" id="{B44D36F7-B1E5-4021-AAB5-28B578012C5F}"/>
                </a:ext>
              </a:extLst>
            </p:cNvPr>
            <p:cNvSpPr/>
            <p:nvPr/>
          </p:nvSpPr>
          <p:spPr>
            <a:xfrm>
              <a:off x="2615529" y="1768158"/>
              <a:ext cx="6619" cy="2597"/>
            </a:xfrm>
            <a:custGeom>
              <a:avLst/>
              <a:gdLst>
                <a:gd name="connsiteX0" fmla="*/ 0 w 6619"/>
                <a:gd name="connsiteY0" fmla="*/ 2598 h 2597"/>
                <a:gd name="connsiteX1" fmla="*/ 6619 w 6619"/>
                <a:gd name="connsiteY1" fmla="*/ 1760 h 2597"/>
                <a:gd name="connsiteX2" fmla="*/ 4273 w 6619"/>
                <a:gd name="connsiteY2" fmla="*/ 0 h 2597"/>
              </a:gdLst>
              <a:ahLst/>
              <a:cxnLst>
                <a:cxn ang="0">
                  <a:pos x="connsiteX0" y="connsiteY0"/>
                </a:cxn>
                <a:cxn ang="0">
                  <a:pos x="connsiteX1" y="connsiteY1"/>
                </a:cxn>
                <a:cxn ang="0">
                  <a:pos x="connsiteX2" y="connsiteY2"/>
                </a:cxn>
              </a:cxnLst>
              <a:rect l="l" t="t" r="r" b="b"/>
              <a:pathLst>
                <a:path w="6619" h="2597">
                  <a:moveTo>
                    <a:pt x="0" y="2598"/>
                  </a:moveTo>
                  <a:cubicBezTo>
                    <a:pt x="2128" y="1860"/>
                    <a:pt x="4382" y="1575"/>
                    <a:pt x="6619" y="1760"/>
                  </a:cubicBezTo>
                  <a:lnTo>
                    <a:pt x="4273"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12" name="Freeform: Shape 211">
              <a:extLst>
                <a:ext uri="{FF2B5EF4-FFF2-40B4-BE49-F238E27FC236}">
                  <a16:creationId xmlns:a16="http://schemas.microsoft.com/office/drawing/2014/main" id="{FEB09290-9E95-4B0E-AB4E-FCD114B99D7B}"/>
                </a:ext>
              </a:extLst>
            </p:cNvPr>
            <p:cNvSpPr/>
            <p:nvPr/>
          </p:nvSpPr>
          <p:spPr>
            <a:xfrm>
              <a:off x="2486661" y="1755219"/>
              <a:ext cx="295942" cy="306032"/>
            </a:xfrm>
            <a:custGeom>
              <a:avLst/>
              <a:gdLst>
                <a:gd name="connsiteX0" fmla="*/ 9887 w 295942"/>
                <a:gd name="connsiteY0" fmla="*/ 150018 h 306032"/>
                <a:gd name="connsiteX1" fmla="*/ 9887 w 295942"/>
                <a:gd name="connsiteY1" fmla="*/ 145242 h 306032"/>
                <a:gd name="connsiteX2" fmla="*/ 11647 w 295942"/>
                <a:gd name="connsiteY2" fmla="*/ 150604 h 306032"/>
                <a:gd name="connsiteX3" fmla="*/ 8463 w 295942"/>
                <a:gd name="connsiteY3" fmla="*/ 131668 h 306032"/>
                <a:gd name="connsiteX4" fmla="*/ 8463 w 295942"/>
                <a:gd name="connsiteY4" fmla="*/ 128568 h 306032"/>
                <a:gd name="connsiteX5" fmla="*/ 8463 w 295942"/>
                <a:gd name="connsiteY5" fmla="*/ 130411 h 306032"/>
                <a:gd name="connsiteX6" fmla="*/ 6703 w 295942"/>
                <a:gd name="connsiteY6" fmla="*/ 118178 h 306032"/>
                <a:gd name="connsiteX7" fmla="*/ 7290 w 295942"/>
                <a:gd name="connsiteY7" fmla="*/ 115413 h 306032"/>
                <a:gd name="connsiteX8" fmla="*/ 6452 w 295942"/>
                <a:gd name="connsiteY8" fmla="*/ 109380 h 306032"/>
                <a:gd name="connsiteX9" fmla="*/ 6452 w 295942"/>
                <a:gd name="connsiteY9" fmla="*/ 109380 h 306032"/>
                <a:gd name="connsiteX10" fmla="*/ 5865 w 295942"/>
                <a:gd name="connsiteY10" fmla="*/ 100079 h 306032"/>
                <a:gd name="connsiteX11" fmla="*/ 5865 w 295942"/>
                <a:gd name="connsiteY11" fmla="*/ 100079 h 306032"/>
                <a:gd name="connsiteX12" fmla="*/ 4525 w 295942"/>
                <a:gd name="connsiteY12" fmla="*/ 94382 h 306032"/>
                <a:gd name="connsiteX13" fmla="*/ 5027 w 295942"/>
                <a:gd name="connsiteY13" fmla="*/ 94968 h 306032"/>
                <a:gd name="connsiteX14" fmla="*/ 4273 w 295942"/>
                <a:gd name="connsiteY14" fmla="*/ 89857 h 306032"/>
                <a:gd name="connsiteX15" fmla="*/ 5530 w 295942"/>
                <a:gd name="connsiteY15" fmla="*/ 95471 h 306032"/>
                <a:gd name="connsiteX16" fmla="*/ 5530 w 295942"/>
                <a:gd name="connsiteY16" fmla="*/ 80892 h 306032"/>
                <a:gd name="connsiteX17" fmla="*/ 6033 w 295942"/>
                <a:gd name="connsiteY17" fmla="*/ 85752 h 306032"/>
                <a:gd name="connsiteX18" fmla="*/ 6871 w 295942"/>
                <a:gd name="connsiteY18" fmla="*/ 73267 h 306032"/>
                <a:gd name="connsiteX19" fmla="*/ 4860 w 295942"/>
                <a:gd name="connsiteY19" fmla="*/ 78797 h 306032"/>
                <a:gd name="connsiteX20" fmla="*/ 4357 w 295942"/>
                <a:gd name="connsiteY20" fmla="*/ 72178 h 306032"/>
                <a:gd name="connsiteX21" fmla="*/ 4357 w 295942"/>
                <a:gd name="connsiteY21" fmla="*/ 65558 h 306032"/>
                <a:gd name="connsiteX22" fmla="*/ 5279 w 295942"/>
                <a:gd name="connsiteY22" fmla="*/ 65558 h 306032"/>
                <a:gd name="connsiteX23" fmla="*/ 3771 w 295942"/>
                <a:gd name="connsiteY23" fmla="*/ 59693 h 306032"/>
                <a:gd name="connsiteX24" fmla="*/ 4944 w 295942"/>
                <a:gd name="connsiteY24" fmla="*/ 53241 h 306032"/>
                <a:gd name="connsiteX25" fmla="*/ 3435 w 295942"/>
                <a:gd name="connsiteY25" fmla="*/ 49806 h 306032"/>
                <a:gd name="connsiteX26" fmla="*/ 1927 w 295942"/>
                <a:gd name="connsiteY26" fmla="*/ 33048 h 306032"/>
                <a:gd name="connsiteX27" fmla="*/ 2765 w 295942"/>
                <a:gd name="connsiteY27" fmla="*/ 32210 h 306032"/>
                <a:gd name="connsiteX28" fmla="*/ 1843 w 295942"/>
                <a:gd name="connsiteY28" fmla="*/ 28608 h 306032"/>
                <a:gd name="connsiteX29" fmla="*/ 1843 w 295942"/>
                <a:gd name="connsiteY29" fmla="*/ 28189 h 306032"/>
                <a:gd name="connsiteX30" fmla="*/ 419 w 295942"/>
                <a:gd name="connsiteY30" fmla="*/ 23329 h 306032"/>
                <a:gd name="connsiteX31" fmla="*/ 419 w 295942"/>
                <a:gd name="connsiteY31" fmla="*/ 20229 h 306032"/>
                <a:gd name="connsiteX32" fmla="*/ 3771 w 295942"/>
                <a:gd name="connsiteY32" fmla="*/ 20229 h 306032"/>
                <a:gd name="connsiteX33" fmla="*/ 9049 w 295942"/>
                <a:gd name="connsiteY33" fmla="*/ 19726 h 306032"/>
                <a:gd name="connsiteX34" fmla="*/ 9049 w 295942"/>
                <a:gd name="connsiteY34" fmla="*/ 20647 h 306032"/>
                <a:gd name="connsiteX35" fmla="*/ 22707 w 295942"/>
                <a:gd name="connsiteY35" fmla="*/ 18385 h 306032"/>
                <a:gd name="connsiteX36" fmla="*/ 28488 w 295942"/>
                <a:gd name="connsiteY36" fmla="*/ 18385 h 306032"/>
                <a:gd name="connsiteX37" fmla="*/ 34270 w 295942"/>
                <a:gd name="connsiteY37" fmla="*/ 15872 h 306032"/>
                <a:gd name="connsiteX38" fmla="*/ 30583 w 295942"/>
                <a:gd name="connsiteY38" fmla="*/ 15201 h 306032"/>
                <a:gd name="connsiteX39" fmla="*/ 38124 w 295942"/>
                <a:gd name="connsiteY39" fmla="*/ 14363 h 306032"/>
                <a:gd name="connsiteX40" fmla="*/ 37035 w 295942"/>
                <a:gd name="connsiteY40" fmla="*/ 15285 h 306032"/>
                <a:gd name="connsiteX41" fmla="*/ 38375 w 295942"/>
                <a:gd name="connsiteY41" fmla="*/ 15285 h 306032"/>
                <a:gd name="connsiteX42" fmla="*/ 37873 w 295942"/>
                <a:gd name="connsiteY42" fmla="*/ 16793 h 306032"/>
                <a:gd name="connsiteX43" fmla="*/ 35108 w 295942"/>
                <a:gd name="connsiteY43" fmla="*/ 16291 h 306032"/>
                <a:gd name="connsiteX44" fmla="*/ 32007 w 295942"/>
                <a:gd name="connsiteY44" fmla="*/ 18218 h 306032"/>
                <a:gd name="connsiteX45" fmla="*/ 34437 w 295942"/>
                <a:gd name="connsiteY45" fmla="*/ 18218 h 306032"/>
                <a:gd name="connsiteX46" fmla="*/ 33935 w 295942"/>
                <a:gd name="connsiteY46" fmla="*/ 18637 h 306032"/>
                <a:gd name="connsiteX47" fmla="*/ 36113 w 295942"/>
                <a:gd name="connsiteY47" fmla="*/ 18134 h 306032"/>
                <a:gd name="connsiteX48" fmla="*/ 37873 w 295942"/>
                <a:gd name="connsiteY48" fmla="*/ 19139 h 306032"/>
                <a:gd name="connsiteX49" fmla="*/ 37873 w 295942"/>
                <a:gd name="connsiteY49" fmla="*/ 18637 h 306032"/>
                <a:gd name="connsiteX50" fmla="*/ 47760 w 295942"/>
                <a:gd name="connsiteY50" fmla="*/ 18637 h 306032"/>
                <a:gd name="connsiteX51" fmla="*/ 71975 w 295942"/>
                <a:gd name="connsiteY51" fmla="*/ 14447 h 306032"/>
                <a:gd name="connsiteX52" fmla="*/ 71304 w 295942"/>
                <a:gd name="connsiteY52" fmla="*/ 16626 h 306032"/>
                <a:gd name="connsiteX53" fmla="*/ 56893 w 295942"/>
                <a:gd name="connsiteY53" fmla="*/ 17547 h 306032"/>
                <a:gd name="connsiteX54" fmla="*/ 58485 w 295942"/>
                <a:gd name="connsiteY54" fmla="*/ 18134 h 306032"/>
                <a:gd name="connsiteX55" fmla="*/ 68791 w 295942"/>
                <a:gd name="connsiteY55" fmla="*/ 16793 h 306032"/>
                <a:gd name="connsiteX56" fmla="*/ 73734 w 295942"/>
                <a:gd name="connsiteY56" fmla="*/ 17380 h 306032"/>
                <a:gd name="connsiteX57" fmla="*/ 85548 w 295942"/>
                <a:gd name="connsiteY57" fmla="*/ 15369 h 306032"/>
                <a:gd name="connsiteX58" fmla="*/ 79767 w 295942"/>
                <a:gd name="connsiteY58" fmla="*/ 16542 h 306032"/>
                <a:gd name="connsiteX59" fmla="*/ 92587 w 295942"/>
                <a:gd name="connsiteY59" fmla="*/ 15118 h 306032"/>
                <a:gd name="connsiteX60" fmla="*/ 90157 w 295942"/>
                <a:gd name="connsiteY60" fmla="*/ 15118 h 306032"/>
                <a:gd name="connsiteX61" fmla="*/ 98536 w 295942"/>
                <a:gd name="connsiteY61" fmla="*/ 15118 h 306032"/>
                <a:gd name="connsiteX62" fmla="*/ 99541 w 295942"/>
                <a:gd name="connsiteY62" fmla="*/ 15118 h 306032"/>
                <a:gd name="connsiteX63" fmla="*/ 126019 w 295942"/>
                <a:gd name="connsiteY63" fmla="*/ 12604 h 306032"/>
                <a:gd name="connsiteX64" fmla="*/ 124510 w 295942"/>
                <a:gd name="connsiteY64" fmla="*/ 14447 h 306032"/>
                <a:gd name="connsiteX65" fmla="*/ 139174 w 295942"/>
                <a:gd name="connsiteY65" fmla="*/ 9504 h 306032"/>
                <a:gd name="connsiteX66" fmla="*/ 136157 w 295942"/>
                <a:gd name="connsiteY66" fmla="*/ 13861 h 306032"/>
                <a:gd name="connsiteX67" fmla="*/ 144536 w 295942"/>
                <a:gd name="connsiteY67" fmla="*/ 13358 h 306032"/>
                <a:gd name="connsiteX68" fmla="*/ 142944 w 295942"/>
                <a:gd name="connsiteY68" fmla="*/ 11766 h 306032"/>
                <a:gd name="connsiteX69" fmla="*/ 152747 w 295942"/>
                <a:gd name="connsiteY69" fmla="*/ 12939 h 306032"/>
                <a:gd name="connsiteX70" fmla="*/ 156099 w 295942"/>
                <a:gd name="connsiteY70" fmla="*/ 10928 h 306032"/>
                <a:gd name="connsiteX71" fmla="*/ 155261 w 295942"/>
                <a:gd name="connsiteY71" fmla="*/ 12855 h 306032"/>
                <a:gd name="connsiteX72" fmla="*/ 163137 w 295942"/>
                <a:gd name="connsiteY72" fmla="*/ 10760 h 306032"/>
                <a:gd name="connsiteX73" fmla="*/ 164729 w 295942"/>
                <a:gd name="connsiteY73" fmla="*/ 12604 h 306032"/>
                <a:gd name="connsiteX74" fmla="*/ 173694 w 295942"/>
                <a:gd name="connsiteY74" fmla="*/ 12017 h 306032"/>
                <a:gd name="connsiteX75" fmla="*/ 170343 w 295942"/>
                <a:gd name="connsiteY75" fmla="*/ 12017 h 306032"/>
                <a:gd name="connsiteX76" fmla="*/ 188022 w 295942"/>
                <a:gd name="connsiteY76" fmla="*/ 8917 h 306032"/>
                <a:gd name="connsiteX77" fmla="*/ 189950 w 295942"/>
                <a:gd name="connsiteY77" fmla="*/ 11096 h 306032"/>
                <a:gd name="connsiteX78" fmla="*/ 206707 w 295942"/>
                <a:gd name="connsiteY78" fmla="*/ 5566 h 306032"/>
                <a:gd name="connsiteX79" fmla="*/ 208215 w 295942"/>
                <a:gd name="connsiteY79" fmla="*/ 5566 h 306032"/>
                <a:gd name="connsiteX80" fmla="*/ 214248 w 295942"/>
                <a:gd name="connsiteY80" fmla="*/ 4728 h 306032"/>
                <a:gd name="connsiteX81" fmla="*/ 194390 w 295942"/>
                <a:gd name="connsiteY81" fmla="*/ 10760 h 306032"/>
                <a:gd name="connsiteX82" fmla="*/ 200339 w 295942"/>
                <a:gd name="connsiteY82" fmla="*/ 10760 h 306032"/>
                <a:gd name="connsiteX83" fmla="*/ 196150 w 295942"/>
                <a:gd name="connsiteY83" fmla="*/ 11682 h 306032"/>
                <a:gd name="connsiteX84" fmla="*/ 207964 w 295942"/>
                <a:gd name="connsiteY84" fmla="*/ 11682 h 306032"/>
                <a:gd name="connsiteX85" fmla="*/ 216343 w 295942"/>
                <a:gd name="connsiteY85" fmla="*/ 9420 h 306032"/>
                <a:gd name="connsiteX86" fmla="*/ 203691 w 295942"/>
                <a:gd name="connsiteY86" fmla="*/ 11096 h 306032"/>
                <a:gd name="connsiteX87" fmla="*/ 219192 w 295942"/>
                <a:gd name="connsiteY87" fmla="*/ 7660 h 306032"/>
                <a:gd name="connsiteX88" fmla="*/ 217935 w 295942"/>
                <a:gd name="connsiteY88" fmla="*/ 9839 h 306032"/>
                <a:gd name="connsiteX89" fmla="*/ 226314 w 295942"/>
                <a:gd name="connsiteY89" fmla="*/ 9001 h 306032"/>
                <a:gd name="connsiteX90" fmla="*/ 222795 w 295942"/>
                <a:gd name="connsiteY90" fmla="*/ 9755 h 306032"/>
                <a:gd name="connsiteX91" fmla="*/ 235866 w 295942"/>
                <a:gd name="connsiteY91" fmla="*/ 8666 h 306032"/>
                <a:gd name="connsiteX92" fmla="*/ 241982 w 295942"/>
                <a:gd name="connsiteY92" fmla="*/ 9085 h 306032"/>
                <a:gd name="connsiteX93" fmla="*/ 240055 w 295942"/>
                <a:gd name="connsiteY93" fmla="*/ 3722 h 306032"/>
                <a:gd name="connsiteX94" fmla="*/ 252456 w 295942"/>
                <a:gd name="connsiteY94" fmla="*/ 4728 h 306032"/>
                <a:gd name="connsiteX95" fmla="*/ 250529 w 295942"/>
                <a:gd name="connsiteY95" fmla="*/ 7660 h 306032"/>
                <a:gd name="connsiteX96" fmla="*/ 253043 w 295942"/>
                <a:gd name="connsiteY96" fmla="*/ 6822 h 306032"/>
                <a:gd name="connsiteX97" fmla="*/ 256645 w 295942"/>
                <a:gd name="connsiteY97" fmla="*/ 7409 h 306032"/>
                <a:gd name="connsiteX98" fmla="*/ 258656 w 295942"/>
                <a:gd name="connsiteY98" fmla="*/ 6403 h 306032"/>
                <a:gd name="connsiteX99" fmla="*/ 268292 w 295942"/>
                <a:gd name="connsiteY99" fmla="*/ 6403 h 306032"/>
                <a:gd name="connsiteX100" fmla="*/ 276671 w 295942"/>
                <a:gd name="connsiteY100" fmla="*/ 3471 h 306032"/>
                <a:gd name="connsiteX101" fmla="*/ 277928 w 295942"/>
                <a:gd name="connsiteY101" fmla="*/ 4141 h 306032"/>
                <a:gd name="connsiteX102" fmla="*/ 283961 w 295942"/>
                <a:gd name="connsiteY102" fmla="*/ 4141 h 306032"/>
                <a:gd name="connsiteX103" fmla="*/ 283961 w 295942"/>
                <a:gd name="connsiteY103" fmla="*/ 19391 h 306032"/>
                <a:gd name="connsiteX104" fmla="*/ 283123 w 295942"/>
                <a:gd name="connsiteY104" fmla="*/ 22407 h 306032"/>
                <a:gd name="connsiteX105" fmla="*/ 283961 w 295942"/>
                <a:gd name="connsiteY105" fmla="*/ 27183 h 306032"/>
                <a:gd name="connsiteX106" fmla="*/ 282620 w 295942"/>
                <a:gd name="connsiteY106" fmla="*/ 25340 h 306032"/>
                <a:gd name="connsiteX107" fmla="*/ 284296 w 295942"/>
                <a:gd name="connsiteY107" fmla="*/ 35394 h 306032"/>
                <a:gd name="connsiteX108" fmla="*/ 283542 w 295942"/>
                <a:gd name="connsiteY108" fmla="*/ 23496 h 306032"/>
                <a:gd name="connsiteX109" fmla="*/ 287396 w 295942"/>
                <a:gd name="connsiteY109" fmla="*/ 38159 h 306032"/>
                <a:gd name="connsiteX110" fmla="*/ 287396 w 295942"/>
                <a:gd name="connsiteY110" fmla="*/ 42349 h 306032"/>
                <a:gd name="connsiteX111" fmla="*/ 289742 w 295942"/>
                <a:gd name="connsiteY111" fmla="*/ 63799 h 306032"/>
                <a:gd name="connsiteX112" fmla="*/ 287647 w 295942"/>
                <a:gd name="connsiteY112" fmla="*/ 64972 h 306032"/>
                <a:gd name="connsiteX113" fmla="*/ 287647 w 295942"/>
                <a:gd name="connsiteY113" fmla="*/ 52739 h 306032"/>
                <a:gd name="connsiteX114" fmla="*/ 287647 w 295942"/>
                <a:gd name="connsiteY114" fmla="*/ 57347 h 306032"/>
                <a:gd name="connsiteX115" fmla="*/ 286977 w 295942"/>
                <a:gd name="connsiteY115" fmla="*/ 49890 h 306032"/>
                <a:gd name="connsiteX116" fmla="*/ 287815 w 295942"/>
                <a:gd name="connsiteY116" fmla="*/ 81394 h 306032"/>
                <a:gd name="connsiteX117" fmla="*/ 288820 w 295942"/>
                <a:gd name="connsiteY117" fmla="*/ 84662 h 306032"/>
                <a:gd name="connsiteX118" fmla="*/ 288820 w 295942"/>
                <a:gd name="connsiteY118" fmla="*/ 81562 h 306032"/>
                <a:gd name="connsiteX119" fmla="*/ 290077 w 295942"/>
                <a:gd name="connsiteY119" fmla="*/ 83405 h 306032"/>
                <a:gd name="connsiteX120" fmla="*/ 291586 w 295942"/>
                <a:gd name="connsiteY120" fmla="*/ 98152 h 306032"/>
                <a:gd name="connsiteX121" fmla="*/ 290748 w 295942"/>
                <a:gd name="connsiteY121" fmla="*/ 99325 h 306032"/>
                <a:gd name="connsiteX122" fmla="*/ 290748 w 295942"/>
                <a:gd name="connsiteY122" fmla="*/ 93795 h 306032"/>
                <a:gd name="connsiteX123" fmla="*/ 291334 w 295942"/>
                <a:gd name="connsiteY123" fmla="*/ 105526 h 306032"/>
                <a:gd name="connsiteX124" fmla="*/ 291753 w 295942"/>
                <a:gd name="connsiteY124" fmla="*/ 101336 h 306032"/>
                <a:gd name="connsiteX125" fmla="*/ 293596 w 295942"/>
                <a:gd name="connsiteY125" fmla="*/ 115916 h 306032"/>
                <a:gd name="connsiteX126" fmla="*/ 294267 w 295942"/>
                <a:gd name="connsiteY126" fmla="*/ 110972 h 306032"/>
                <a:gd name="connsiteX127" fmla="*/ 292507 w 295942"/>
                <a:gd name="connsiteY127" fmla="*/ 102593 h 306032"/>
                <a:gd name="connsiteX128" fmla="*/ 293513 w 295942"/>
                <a:gd name="connsiteY128" fmla="*/ 90947 h 306032"/>
                <a:gd name="connsiteX129" fmla="*/ 292926 w 295942"/>
                <a:gd name="connsiteY129" fmla="*/ 88349 h 306032"/>
                <a:gd name="connsiteX130" fmla="*/ 292926 w 295942"/>
                <a:gd name="connsiteY130" fmla="*/ 87427 h 306032"/>
                <a:gd name="connsiteX131" fmla="*/ 292926 w 295942"/>
                <a:gd name="connsiteY131" fmla="*/ 87427 h 306032"/>
                <a:gd name="connsiteX132" fmla="*/ 292926 w 295942"/>
                <a:gd name="connsiteY132" fmla="*/ 87427 h 306032"/>
                <a:gd name="connsiteX133" fmla="*/ 292926 w 295942"/>
                <a:gd name="connsiteY133" fmla="*/ 89690 h 306032"/>
                <a:gd name="connsiteX134" fmla="*/ 291334 w 295942"/>
                <a:gd name="connsiteY134" fmla="*/ 78211 h 306032"/>
                <a:gd name="connsiteX135" fmla="*/ 292004 w 295942"/>
                <a:gd name="connsiteY135" fmla="*/ 78211 h 306032"/>
                <a:gd name="connsiteX136" fmla="*/ 291334 w 295942"/>
                <a:gd name="connsiteY136" fmla="*/ 74691 h 306032"/>
                <a:gd name="connsiteX137" fmla="*/ 292758 w 295942"/>
                <a:gd name="connsiteY137" fmla="*/ 73853 h 306032"/>
                <a:gd name="connsiteX138" fmla="*/ 292758 w 295942"/>
                <a:gd name="connsiteY138" fmla="*/ 68323 h 306032"/>
                <a:gd name="connsiteX139" fmla="*/ 292758 w 295942"/>
                <a:gd name="connsiteY139" fmla="*/ 57850 h 306032"/>
                <a:gd name="connsiteX140" fmla="*/ 292758 w 295942"/>
                <a:gd name="connsiteY140" fmla="*/ 53577 h 306032"/>
                <a:gd name="connsiteX141" fmla="*/ 291921 w 295942"/>
                <a:gd name="connsiteY141" fmla="*/ 45198 h 306032"/>
                <a:gd name="connsiteX142" fmla="*/ 291921 w 295942"/>
                <a:gd name="connsiteY142" fmla="*/ 45198 h 306032"/>
                <a:gd name="connsiteX143" fmla="*/ 290664 w 295942"/>
                <a:gd name="connsiteY143" fmla="*/ 17883 h 306032"/>
                <a:gd name="connsiteX144" fmla="*/ 290245 w 295942"/>
                <a:gd name="connsiteY144" fmla="*/ 13274 h 306032"/>
                <a:gd name="connsiteX145" fmla="*/ 290245 w 295942"/>
                <a:gd name="connsiteY145" fmla="*/ 10509 h 306032"/>
                <a:gd name="connsiteX146" fmla="*/ 290245 w 295942"/>
                <a:gd name="connsiteY146" fmla="*/ 5566 h 306032"/>
                <a:gd name="connsiteX147" fmla="*/ 290664 w 295942"/>
                <a:gd name="connsiteY147" fmla="*/ 3722 h 306032"/>
                <a:gd name="connsiteX148" fmla="*/ 290664 w 295942"/>
                <a:gd name="connsiteY148" fmla="*/ 35 h 306032"/>
                <a:gd name="connsiteX149" fmla="*/ 280358 w 295942"/>
                <a:gd name="connsiteY149" fmla="*/ 35 h 306032"/>
                <a:gd name="connsiteX150" fmla="*/ 276085 w 295942"/>
                <a:gd name="connsiteY150" fmla="*/ 454 h 306032"/>
                <a:gd name="connsiteX151" fmla="*/ 251618 w 295942"/>
                <a:gd name="connsiteY151" fmla="*/ 1041 h 306032"/>
                <a:gd name="connsiteX152" fmla="*/ 251618 w 295942"/>
                <a:gd name="connsiteY152" fmla="*/ 1795 h 306032"/>
                <a:gd name="connsiteX153" fmla="*/ 237290 w 295942"/>
                <a:gd name="connsiteY153" fmla="*/ 2968 h 306032"/>
                <a:gd name="connsiteX154" fmla="*/ 237709 w 295942"/>
                <a:gd name="connsiteY154" fmla="*/ 3638 h 306032"/>
                <a:gd name="connsiteX155" fmla="*/ 217851 w 295942"/>
                <a:gd name="connsiteY155" fmla="*/ 4225 h 306032"/>
                <a:gd name="connsiteX156" fmla="*/ 221622 w 295942"/>
                <a:gd name="connsiteY156" fmla="*/ 4225 h 306032"/>
                <a:gd name="connsiteX157" fmla="*/ 194390 w 295942"/>
                <a:gd name="connsiteY157" fmla="*/ 5566 h 306032"/>
                <a:gd name="connsiteX158" fmla="*/ 189447 w 295942"/>
                <a:gd name="connsiteY158" fmla="*/ 5566 h 306032"/>
                <a:gd name="connsiteX159" fmla="*/ 189447 w 295942"/>
                <a:gd name="connsiteY159" fmla="*/ 5566 h 306032"/>
                <a:gd name="connsiteX160" fmla="*/ 186598 w 295942"/>
                <a:gd name="connsiteY160" fmla="*/ 5566 h 306032"/>
                <a:gd name="connsiteX161" fmla="*/ 188944 w 295942"/>
                <a:gd name="connsiteY161" fmla="*/ 5566 h 306032"/>
                <a:gd name="connsiteX162" fmla="*/ 182660 w 295942"/>
                <a:gd name="connsiteY162" fmla="*/ 6152 h 306032"/>
                <a:gd name="connsiteX163" fmla="*/ 181654 w 295942"/>
                <a:gd name="connsiteY163" fmla="*/ 5482 h 306032"/>
                <a:gd name="connsiteX164" fmla="*/ 181068 w 295942"/>
                <a:gd name="connsiteY164" fmla="*/ 5482 h 306032"/>
                <a:gd name="connsiteX165" fmla="*/ 180481 w 295942"/>
                <a:gd name="connsiteY165" fmla="*/ 6320 h 306032"/>
                <a:gd name="connsiteX166" fmla="*/ 177465 w 295942"/>
                <a:gd name="connsiteY166" fmla="*/ 6906 h 306032"/>
                <a:gd name="connsiteX167" fmla="*/ 169086 w 295942"/>
                <a:gd name="connsiteY167" fmla="*/ 6906 h 306032"/>
                <a:gd name="connsiteX168" fmla="*/ 156099 w 295942"/>
                <a:gd name="connsiteY168" fmla="*/ 9252 h 306032"/>
                <a:gd name="connsiteX169" fmla="*/ 156601 w 295942"/>
                <a:gd name="connsiteY169" fmla="*/ 9252 h 306032"/>
                <a:gd name="connsiteX170" fmla="*/ 149061 w 295942"/>
                <a:gd name="connsiteY170" fmla="*/ 9755 h 306032"/>
                <a:gd name="connsiteX171" fmla="*/ 147887 w 295942"/>
                <a:gd name="connsiteY171" fmla="*/ 8917 h 306032"/>
                <a:gd name="connsiteX172" fmla="*/ 142274 w 295942"/>
                <a:gd name="connsiteY172" fmla="*/ 10341 h 306032"/>
                <a:gd name="connsiteX173" fmla="*/ 140766 w 295942"/>
                <a:gd name="connsiteY173" fmla="*/ 8917 h 306032"/>
                <a:gd name="connsiteX174" fmla="*/ 127024 w 295942"/>
                <a:gd name="connsiteY174" fmla="*/ 11012 h 306032"/>
                <a:gd name="connsiteX175" fmla="*/ 127024 w 295942"/>
                <a:gd name="connsiteY175" fmla="*/ 10425 h 306032"/>
                <a:gd name="connsiteX176" fmla="*/ 118645 w 295942"/>
                <a:gd name="connsiteY176" fmla="*/ 11179 h 306032"/>
                <a:gd name="connsiteX177" fmla="*/ 76248 w 295942"/>
                <a:gd name="connsiteY177" fmla="*/ 12101 h 306032"/>
                <a:gd name="connsiteX178" fmla="*/ 68958 w 295942"/>
                <a:gd name="connsiteY178" fmla="*/ 13023 h 306032"/>
                <a:gd name="connsiteX179" fmla="*/ 68372 w 295942"/>
                <a:gd name="connsiteY179" fmla="*/ 12101 h 306032"/>
                <a:gd name="connsiteX180" fmla="*/ 52201 w 295942"/>
                <a:gd name="connsiteY180" fmla="*/ 13358 h 306032"/>
                <a:gd name="connsiteX181" fmla="*/ 52955 w 295942"/>
                <a:gd name="connsiteY181" fmla="*/ 12520 h 306032"/>
                <a:gd name="connsiteX182" fmla="*/ 49854 w 295942"/>
                <a:gd name="connsiteY182" fmla="*/ 12520 h 306032"/>
                <a:gd name="connsiteX183" fmla="*/ 52117 w 295942"/>
                <a:gd name="connsiteY183" fmla="*/ 11850 h 306032"/>
                <a:gd name="connsiteX184" fmla="*/ 43319 w 295942"/>
                <a:gd name="connsiteY184" fmla="*/ 14782 h 306032"/>
                <a:gd name="connsiteX185" fmla="*/ 34940 w 295942"/>
                <a:gd name="connsiteY185" fmla="*/ 15536 h 306032"/>
                <a:gd name="connsiteX186" fmla="*/ 36029 w 295942"/>
                <a:gd name="connsiteY186" fmla="*/ 14531 h 306032"/>
                <a:gd name="connsiteX187" fmla="*/ 19690 w 295942"/>
                <a:gd name="connsiteY187" fmla="*/ 15788 h 306032"/>
                <a:gd name="connsiteX188" fmla="*/ 15250 w 295942"/>
                <a:gd name="connsiteY188" fmla="*/ 15788 h 306032"/>
                <a:gd name="connsiteX189" fmla="*/ 1424 w 295942"/>
                <a:gd name="connsiteY189" fmla="*/ 16374 h 306032"/>
                <a:gd name="connsiteX190" fmla="*/ 3687 w 295942"/>
                <a:gd name="connsiteY190" fmla="*/ 16374 h 306032"/>
                <a:gd name="connsiteX191" fmla="*/ 838 w 295942"/>
                <a:gd name="connsiteY191" fmla="*/ 17045 h 306032"/>
                <a:gd name="connsiteX192" fmla="*/ 838 w 295942"/>
                <a:gd name="connsiteY192" fmla="*/ 20647 h 306032"/>
                <a:gd name="connsiteX193" fmla="*/ 838 w 295942"/>
                <a:gd name="connsiteY193" fmla="*/ 25172 h 306032"/>
                <a:gd name="connsiteX194" fmla="*/ 838 w 295942"/>
                <a:gd name="connsiteY194" fmla="*/ 25172 h 306032"/>
                <a:gd name="connsiteX195" fmla="*/ 838 w 295942"/>
                <a:gd name="connsiteY195" fmla="*/ 40422 h 306032"/>
                <a:gd name="connsiteX196" fmla="*/ 1508 w 295942"/>
                <a:gd name="connsiteY196" fmla="*/ 39835 h 306032"/>
                <a:gd name="connsiteX197" fmla="*/ 2011 w 295942"/>
                <a:gd name="connsiteY197" fmla="*/ 55420 h 306032"/>
                <a:gd name="connsiteX198" fmla="*/ 2011 w 295942"/>
                <a:gd name="connsiteY198" fmla="*/ 53158 h 306032"/>
                <a:gd name="connsiteX199" fmla="*/ 419 w 295942"/>
                <a:gd name="connsiteY199" fmla="*/ 66061 h 306032"/>
                <a:gd name="connsiteX200" fmla="*/ 0 w 295942"/>
                <a:gd name="connsiteY200" fmla="*/ 63883 h 306032"/>
                <a:gd name="connsiteX201" fmla="*/ 1508 w 295942"/>
                <a:gd name="connsiteY201" fmla="*/ 71507 h 306032"/>
                <a:gd name="connsiteX202" fmla="*/ 335 w 295942"/>
                <a:gd name="connsiteY202" fmla="*/ 74440 h 306032"/>
                <a:gd name="connsiteX203" fmla="*/ 1927 w 295942"/>
                <a:gd name="connsiteY203" fmla="*/ 93376 h 306032"/>
                <a:gd name="connsiteX204" fmla="*/ 3016 w 295942"/>
                <a:gd name="connsiteY204" fmla="*/ 93376 h 306032"/>
                <a:gd name="connsiteX205" fmla="*/ 3603 w 295942"/>
                <a:gd name="connsiteY205" fmla="*/ 110134 h 306032"/>
                <a:gd name="connsiteX206" fmla="*/ 3603 w 295942"/>
                <a:gd name="connsiteY206" fmla="*/ 110972 h 306032"/>
                <a:gd name="connsiteX207" fmla="*/ 5446 w 295942"/>
                <a:gd name="connsiteY207" fmla="*/ 124713 h 306032"/>
                <a:gd name="connsiteX208" fmla="*/ 5446 w 295942"/>
                <a:gd name="connsiteY208" fmla="*/ 147001 h 306032"/>
                <a:gd name="connsiteX209" fmla="*/ 6117 w 295942"/>
                <a:gd name="connsiteY209" fmla="*/ 158061 h 306032"/>
                <a:gd name="connsiteX210" fmla="*/ 6117 w 295942"/>
                <a:gd name="connsiteY210" fmla="*/ 158061 h 306032"/>
                <a:gd name="connsiteX211" fmla="*/ 7625 w 295942"/>
                <a:gd name="connsiteY211" fmla="*/ 170043 h 306032"/>
                <a:gd name="connsiteX212" fmla="*/ 7206 w 295942"/>
                <a:gd name="connsiteY212" fmla="*/ 170043 h 306032"/>
                <a:gd name="connsiteX213" fmla="*/ 8965 w 295942"/>
                <a:gd name="connsiteY213" fmla="*/ 189985 h 306032"/>
                <a:gd name="connsiteX214" fmla="*/ 8295 w 295942"/>
                <a:gd name="connsiteY214" fmla="*/ 190907 h 306032"/>
                <a:gd name="connsiteX215" fmla="*/ 9217 w 295942"/>
                <a:gd name="connsiteY215" fmla="*/ 216043 h 306032"/>
                <a:gd name="connsiteX216" fmla="*/ 9217 w 295942"/>
                <a:gd name="connsiteY216" fmla="*/ 214954 h 306032"/>
                <a:gd name="connsiteX217" fmla="*/ 11395 w 295942"/>
                <a:gd name="connsiteY217" fmla="*/ 246291 h 306032"/>
                <a:gd name="connsiteX218" fmla="*/ 12401 w 295942"/>
                <a:gd name="connsiteY218" fmla="*/ 253748 h 306032"/>
                <a:gd name="connsiteX219" fmla="*/ 13909 w 295942"/>
                <a:gd name="connsiteY219" fmla="*/ 251151 h 306032"/>
                <a:gd name="connsiteX220" fmla="*/ 13239 w 295942"/>
                <a:gd name="connsiteY220" fmla="*/ 256346 h 306032"/>
                <a:gd name="connsiteX221" fmla="*/ 13239 w 295942"/>
                <a:gd name="connsiteY221" fmla="*/ 255675 h 306032"/>
                <a:gd name="connsiteX222" fmla="*/ 12401 w 295942"/>
                <a:gd name="connsiteY222" fmla="*/ 267490 h 306032"/>
                <a:gd name="connsiteX223" fmla="*/ 13155 w 295942"/>
                <a:gd name="connsiteY223" fmla="*/ 285504 h 306032"/>
                <a:gd name="connsiteX224" fmla="*/ 13825 w 295942"/>
                <a:gd name="connsiteY224" fmla="*/ 306033 h 306032"/>
                <a:gd name="connsiteX225" fmla="*/ 36700 w 295942"/>
                <a:gd name="connsiteY225" fmla="*/ 305111 h 306032"/>
                <a:gd name="connsiteX226" fmla="*/ 34521 w 295942"/>
                <a:gd name="connsiteY226" fmla="*/ 304189 h 306032"/>
                <a:gd name="connsiteX227" fmla="*/ 40805 w 295942"/>
                <a:gd name="connsiteY227" fmla="*/ 304189 h 306032"/>
                <a:gd name="connsiteX228" fmla="*/ 38543 w 295942"/>
                <a:gd name="connsiteY228" fmla="*/ 305027 h 306032"/>
                <a:gd name="connsiteX229" fmla="*/ 46168 w 295942"/>
                <a:gd name="connsiteY229" fmla="*/ 303938 h 306032"/>
                <a:gd name="connsiteX230" fmla="*/ 45497 w 295942"/>
                <a:gd name="connsiteY230" fmla="*/ 305278 h 306032"/>
                <a:gd name="connsiteX231" fmla="*/ 49100 w 295942"/>
                <a:gd name="connsiteY231" fmla="*/ 305278 h 306032"/>
                <a:gd name="connsiteX232" fmla="*/ 48262 w 295942"/>
                <a:gd name="connsiteY232" fmla="*/ 305278 h 306032"/>
                <a:gd name="connsiteX233" fmla="*/ 56641 w 295942"/>
                <a:gd name="connsiteY233" fmla="*/ 303938 h 306032"/>
                <a:gd name="connsiteX234" fmla="*/ 59742 w 295942"/>
                <a:gd name="connsiteY234" fmla="*/ 304524 h 306032"/>
                <a:gd name="connsiteX235" fmla="*/ 61752 w 295942"/>
                <a:gd name="connsiteY235" fmla="*/ 304524 h 306032"/>
                <a:gd name="connsiteX236" fmla="*/ 69629 w 295942"/>
                <a:gd name="connsiteY236" fmla="*/ 304524 h 306032"/>
                <a:gd name="connsiteX237" fmla="*/ 66445 w 295942"/>
                <a:gd name="connsiteY237" fmla="*/ 303854 h 306032"/>
                <a:gd name="connsiteX238" fmla="*/ 70131 w 295942"/>
                <a:gd name="connsiteY238" fmla="*/ 302765 h 306032"/>
                <a:gd name="connsiteX239" fmla="*/ 102809 w 295942"/>
                <a:gd name="connsiteY239" fmla="*/ 302095 h 306032"/>
                <a:gd name="connsiteX240" fmla="*/ 118394 w 295942"/>
                <a:gd name="connsiteY240" fmla="*/ 300838 h 306032"/>
                <a:gd name="connsiteX241" fmla="*/ 121159 w 295942"/>
                <a:gd name="connsiteY241" fmla="*/ 299665 h 306032"/>
                <a:gd name="connsiteX242" fmla="*/ 134816 w 295942"/>
                <a:gd name="connsiteY242" fmla="*/ 301257 h 306032"/>
                <a:gd name="connsiteX243" fmla="*/ 143195 w 295942"/>
                <a:gd name="connsiteY243" fmla="*/ 299246 h 306032"/>
                <a:gd name="connsiteX244" fmla="*/ 146798 w 295942"/>
                <a:gd name="connsiteY244" fmla="*/ 300251 h 306032"/>
                <a:gd name="connsiteX245" fmla="*/ 181990 w 295942"/>
                <a:gd name="connsiteY245" fmla="*/ 298743 h 306032"/>
                <a:gd name="connsiteX246" fmla="*/ 182744 w 295942"/>
                <a:gd name="connsiteY246" fmla="*/ 297654 h 306032"/>
                <a:gd name="connsiteX247" fmla="*/ 189447 w 295942"/>
                <a:gd name="connsiteY247" fmla="*/ 298659 h 306032"/>
                <a:gd name="connsiteX248" fmla="*/ 196234 w 295942"/>
                <a:gd name="connsiteY248" fmla="*/ 297654 h 306032"/>
                <a:gd name="connsiteX249" fmla="*/ 196234 w 295942"/>
                <a:gd name="connsiteY249" fmla="*/ 297067 h 306032"/>
                <a:gd name="connsiteX250" fmla="*/ 271644 w 295942"/>
                <a:gd name="connsiteY250" fmla="*/ 294637 h 306032"/>
                <a:gd name="connsiteX251" fmla="*/ 273068 w 295942"/>
                <a:gd name="connsiteY251" fmla="*/ 293967 h 306032"/>
                <a:gd name="connsiteX252" fmla="*/ 273068 w 295942"/>
                <a:gd name="connsiteY252" fmla="*/ 292961 h 306032"/>
                <a:gd name="connsiteX253" fmla="*/ 283625 w 295942"/>
                <a:gd name="connsiteY253" fmla="*/ 293464 h 306032"/>
                <a:gd name="connsiteX254" fmla="*/ 295942 w 295942"/>
                <a:gd name="connsiteY254" fmla="*/ 291788 h 306032"/>
                <a:gd name="connsiteX255" fmla="*/ 292675 w 295942"/>
                <a:gd name="connsiteY255" fmla="*/ 291788 h 306032"/>
                <a:gd name="connsiteX256" fmla="*/ 286893 w 295942"/>
                <a:gd name="connsiteY256" fmla="*/ 288269 h 306032"/>
                <a:gd name="connsiteX257" fmla="*/ 265695 w 295942"/>
                <a:gd name="connsiteY257" fmla="*/ 289275 h 306032"/>
                <a:gd name="connsiteX258" fmla="*/ 266198 w 295942"/>
                <a:gd name="connsiteY258" fmla="*/ 288437 h 306032"/>
                <a:gd name="connsiteX259" fmla="*/ 257064 w 295942"/>
                <a:gd name="connsiteY259" fmla="*/ 289359 h 306032"/>
                <a:gd name="connsiteX260" fmla="*/ 257567 w 295942"/>
                <a:gd name="connsiteY260" fmla="*/ 289359 h 306032"/>
                <a:gd name="connsiteX261" fmla="*/ 224051 w 295942"/>
                <a:gd name="connsiteY261" fmla="*/ 290197 h 306032"/>
                <a:gd name="connsiteX262" fmla="*/ 225225 w 295942"/>
                <a:gd name="connsiteY262" fmla="*/ 290783 h 306032"/>
                <a:gd name="connsiteX263" fmla="*/ 219946 w 295942"/>
                <a:gd name="connsiteY263" fmla="*/ 290783 h 306032"/>
                <a:gd name="connsiteX264" fmla="*/ 225476 w 295942"/>
                <a:gd name="connsiteY264" fmla="*/ 291705 h 306032"/>
                <a:gd name="connsiteX265" fmla="*/ 200339 w 295942"/>
                <a:gd name="connsiteY265" fmla="*/ 291705 h 306032"/>
                <a:gd name="connsiteX266" fmla="*/ 196988 w 295942"/>
                <a:gd name="connsiteY266" fmla="*/ 292710 h 306032"/>
                <a:gd name="connsiteX267" fmla="*/ 195731 w 295942"/>
                <a:gd name="connsiteY267" fmla="*/ 292710 h 306032"/>
                <a:gd name="connsiteX268" fmla="*/ 194474 w 295942"/>
                <a:gd name="connsiteY268" fmla="*/ 293297 h 306032"/>
                <a:gd name="connsiteX269" fmla="*/ 189614 w 295942"/>
                <a:gd name="connsiteY269" fmla="*/ 292543 h 306032"/>
                <a:gd name="connsiteX270" fmla="*/ 192547 w 295942"/>
                <a:gd name="connsiteY270" fmla="*/ 292543 h 306032"/>
                <a:gd name="connsiteX271" fmla="*/ 179643 w 295942"/>
                <a:gd name="connsiteY271" fmla="*/ 293213 h 306032"/>
                <a:gd name="connsiteX272" fmla="*/ 184252 w 295942"/>
                <a:gd name="connsiteY272" fmla="*/ 293213 h 306032"/>
                <a:gd name="connsiteX273" fmla="*/ 142357 w 295942"/>
                <a:gd name="connsiteY273" fmla="*/ 295978 h 306032"/>
                <a:gd name="connsiteX274" fmla="*/ 143279 w 295942"/>
                <a:gd name="connsiteY274" fmla="*/ 295978 h 306032"/>
                <a:gd name="connsiteX275" fmla="*/ 124845 w 295942"/>
                <a:gd name="connsiteY275" fmla="*/ 296816 h 306032"/>
                <a:gd name="connsiteX276" fmla="*/ 124845 w 295942"/>
                <a:gd name="connsiteY276" fmla="*/ 296816 h 306032"/>
                <a:gd name="connsiteX277" fmla="*/ 116969 w 295942"/>
                <a:gd name="connsiteY277" fmla="*/ 297654 h 306032"/>
                <a:gd name="connsiteX278" fmla="*/ 115377 w 295942"/>
                <a:gd name="connsiteY278" fmla="*/ 296564 h 306032"/>
                <a:gd name="connsiteX279" fmla="*/ 103312 w 295942"/>
                <a:gd name="connsiteY279" fmla="*/ 298910 h 306032"/>
                <a:gd name="connsiteX280" fmla="*/ 101720 w 295942"/>
                <a:gd name="connsiteY280" fmla="*/ 298408 h 306032"/>
                <a:gd name="connsiteX281" fmla="*/ 93844 w 295942"/>
                <a:gd name="connsiteY281" fmla="*/ 299665 h 306032"/>
                <a:gd name="connsiteX282" fmla="*/ 95268 w 295942"/>
                <a:gd name="connsiteY282" fmla="*/ 298156 h 306032"/>
                <a:gd name="connsiteX283" fmla="*/ 73567 w 295942"/>
                <a:gd name="connsiteY283" fmla="*/ 298743 h 306032"/>
                <a:gd name="connsiteX284" fmla="*/ 80437 w 295942"/>
                <a:gd name="connsiteY284" fmla="*/ 299581 h 306032"/>
                <a:gd name="connsiteX285" fmla="*/ 72729 w 295942"/>
                <a:gd name="connsiteY285" fmla="*/ 300921 h 306032"/>
                <a:gd name="connsiteX286" fmla="*/ 57563 w 295942"/>
                <a:gd name="connsiteY286" fmla="*/ 299748 h 306032"/>
                <a:gd name="connsiteX287" fmla="*/ 59406 w 295942"/>
                <a:gd name="connsiteY287" fmla="*/ 299748 h 306032"/>
                <a:gd name="connsiteX288" fmla="*/ 48765 w 295942"/>
                <a:gd name="connsiteY288" fmla="*/ 299748 h 306032"/>
                <a:gd name="connsiteX289" fmla="*/ 42732 w 295942"/>
                <a:gd name="connsiteY289" fmla="*/ 301173 h 306032"/>
                <a:gd name="connsiteX290" fmla="*/ 51111 w 295942"/>
                <a:gd name="connsiteY290" fmla="*/ 300503 h 306032"/>
                <a:gd name="connsiteX291" fmla="*/ 34354 w 295942"/>
                <a:gd name="connsiteY291" fmla="*/ 302346 h 306032"/>
                <a:gd name="connsiteX292" fmla="*/ 38794 w 295942"/>
                <a:gd name="connsiteY292" fmla="*/ 301424 h 306032"/>
                <a:gd name="connsiteX293" fmla="*/ 32175 w 295942"/>
                <a:gd name="connsiteY293" fmla="*/ 301424 h 306032"/>
                <a:gd name="connsiteX294" fmla="*/ 47089 w 295942"/>
                <a:gd name="connsiteY294" fmla="*/ 299497 h 306032"/>
                <a:gd name="connsiteX295" fmla="*/ 40135 w 295942"/>
                <a:gd name="connsiteY295" fmla="*/ 299497 h 306032"/>
                <a:gd name="connsiteX296" fmla="*/ 25304 w 295942"/>
                <a:gd name="connsiteY296" fmla="*/ 301257 h 306032"/>
                <a:gd name="connsiteX297" fmla="*/ 25304 w 295942"/>
                <a:gd name="connsiteY297" fmla="*/ 300503 h 306032"/>
                <a:gd name="connsiteX298" fmla="*/ 20612 w 295942"/>
                <a:gd name="connsiteY298" fmla="*/ 301173 h 306032"/>
                <a:gd name="connsiteX299" fmla="*/ 23796 w 295942"/>
                <a:gd name="connsiteY299" fmla="*/ 300084 h 306032"/>
                <a:gd name="connsiteX300" fmla="*/ 21366 w 295942"/>
                <a:gd name="connsiteY300" fmla="*/ 300084 h 306032"/>
                <a:gd name="connsiteX301" fmla="*/ 19774 w 295942"/>
                <a:gd name="connsiteY301" fmla="*/ 300084 h 306032"/>
                <a:gd name="connsiteX302" fmla="*/ 18434 w 295942"/>
                <a:gd name="connsiteY302" fmla="*/ 300084 h 306032"/>
                <a:gd name="connsiteX303" fmla="*/ 18434 w 295942"/>
                <a:gd name="connsiteY303" fmla="*/ 298575 h 306032"/>
                <a:gd name="connsiteX304" fmla="*/ 18434 w 295942"/>
                <a:gd name="connsiteY304" fmla="*/ 300251 h 306032"/>
                <a:gd name="connsiteX305" fmla="*/ 18434 w 295942"/>
                <a:gd name="connsiteY305" fmla="*/ 301424 h 306032"/>
                <a:gd name="connsiteX306" fmla="*/ 17512 w 295942"/>
                <a:gd name="connsiteY306" fmla="*/ 301424 h 306032"/>
                <a:gd name="connsiteX307" fmla="*/ 17512 w 295942"/>
                <a:gd name="connsiteY307" fmla="*/ 298408 h 306032"/>
                <a:gd name="connsiteX308" fmla="*/ 18015 w 295942"/>
                <a:gd name="connsiteY308" fmla="*/ 295391 h 306032"/>
                <a:gd name="connsiteX309" fmla="*/ 18015 w 295942"/>
                <a:gd name="connsiteY309" fmla="*/ 284666 h 306032"/>
                <a:gd name="connsiteX310" fmla="*/ 17428 w 295942"/>
                <a:gd name="connsiteY310" fmla="*/ 288772 h 306032"/>
                <a:gd name="connsiteX311" fmla="*/ 17847 w 295942"/>
                <a:gd name="connsiteY311" fmla="*/ 281147 h 306032"/>
                <a:gd name="connsiteX312" fmla="*/ 16590 w 295942"/>
                <a:gd name="connsiteY312" fmla="*/ 278717 h 306032"/>
                <a:gd name="connsiteX313" fmla="*/ 15501 w 295942"/>
                <a:gd name="connsiteY313" fmla="*/ 270338 h 306032"/>
                <a:gd name="connsiteX314" fmla="*/ 15752 w 295942"/>
                <a:gd name="connsiteY314" fmla="*/ 270338 h 306032"/>
                <a:gd name="connsiteX315" fmla="*/ 14160 w 295942"/>
                <a:gd name="connsiteY315" fmla="*/ 258440 h 306032"/>
                <a:gd name="connsiteX316" fmla="*/ 15417 w 295942"/>
                <a:gd name="connsiteY316" fmla="*/ 262295 h 306032"/>
                <a:gd name="connsiteX317" fmla="*/ 14914 w 295942"/>
                <a:gd name="connsiteY317" fmla="*/ 257435 h 306032"/>
                <a:gd name="connsiteX318" fmla="*/ 15752 w 295942"/>
                <a:gd name="connsiteY318" fmla="*/ 258440 h 306032"/>
                <a:gd name="connsiteX319" fmla="*/ 14914 w 295942"/>
                <a:gd name="connsiteY319" fmla="*/ 246375 h 306032"/>
                <a:gd name="connsiteX320" fmla="*/ 13323 w 295942"/>
                <a:gd name="connsiteY320" fmla="*/ 241180 h 306032"/>
                <a:gd name="connsiteX321" fmla="*/ 13323 w 295942"/>
                <a:gd name="connsiteY321" fmla="*/ 236488 h 306032"/>
                <a:gd name="connsiteX322" fmla="*/ 13993 w 295942"/>
                <a:gd name="connsiteY322" fmla="*/ 242353 h 306032"/>
                <a:gd name="connsiteX323" fmla="*/ 14747 w 295942"/>
                <a:gd name="connsiteY323" fmla="*/ 244029 h 306032"/>
                <a:gd name="connsiteX324" fmla="*/ 14747 w 295942"/>
                <a:gd name="connsiteY324" fmla="*/ 233220 h 306032"/>
                <a:gd name="connsiteX325" fmla="*/ 14747 w 295942"/>
                <a:gd name="connsiteY325" fmla="*/ 235817 h 306032"/>
                <a:gd name="connsiteX326" fmla="*/ 13323 w 295942"/>
                <a:gd name="connsiteY326" fmla="*/ 226517 h 306032"/>
                <a:gd name="connsiteX327" fmla="*/ 14077 w 295942"/>
                <a:gd name="connsiteY327" fmla="*/ 227271 h 306032"/>
                <a:gd name="connsiteX328" fmla="*/ 13323 w 295942"/>
                <a:gd name="connsiteY328" fmla="*/ 221322 h 306032"/>
                <a:gd name="connsiteX329" fmla="*/ 14998 w 295942"/>
                <a:gd name="connsiteY329" fmla="*/ 225763 h 306032"/>
                <a:gd name="connsiteX330" fmla="*/ 13909 w 295942"/>
                <a:gd name="connsiteY330" fmla="*/ 216881 h 306032"/>
                <a:gd name="connsiteX331" fmla="*/ 14579 w 295942"/>
                <a:gd name="connsiteY331" fmla="*/ 213362 h 306032"/>
                <a:gd name="connsiteX332" fmla="*/ 12987 w 295942"/>
                <a:gd name="connsiteY332" fmla="*/ 194677 h 306032"/>
                <a:gd name="connsiteX333" fmla="*/ 12568 w 295942"/>
                <a:gd name="connsiteY333" fmla="*/ 192331 h 306032"/>
                <a:gd name="connsiteX334" fmla="*/ 11647 w 295942"/>
                <a:gd name="connsiteY334" fmla="*/ 173395 h 306032"/>
                <a:gd name="connsiteX335" fmla="*/ 12485 w 295942"/>
                <a:gd name="connsiteY335" fmla="*/ 169121 h 306032"/>
                <a:gd name="connsiteX336" fmla="*/ 10641 w 295942"/>
                <a:gd name="connsiteY336" fmla="*/ 165351 h 306032"/>
                <a:gd name="connsiteX337" fmla="*/ 11563 w 295942"/>
                <a:gd name="connsiteY337" fmla="*/ 160407 h 306032"/>
                <a:gd name="connsiteX338" fmla="*/ 10055 w 295942"/>
                <a:gd name="connsiteY338" fmla="*/ 144990 h 306032"/>
                <a:gd name="connsiteX339" fmla="*/ 9887 w 295942"/>
                <a:gd name="connsiteY339" fmla="*/ 150018 h 306032"/>
                <a:gd name="connsiteX340" fmla="*/ 5949 w 295942"/>
                <a:gd name="connsiteY340" fmla="*/ 79467 h 306032"/>
                <a:gd name="connsiteX341" fmla="*/ 5949 w 295942"/>
                <a:gd name="connsiteY341" fmla="*/ 84495 h 306032"/>
                <a:gd name="connsiteX342" fmla="*/ 5949 w 295942"/>
                <a:gd name="connsiteY342" fmla="*/ 79467 h 306032"/>
                <a:gd name="connsiteX343" fmla="*/ 46084 w 295942"/>
                <a:gd name="connsiteY343" fmla="*/ 17799 h 306032"/>
                <a:gd name="connsiteX344" fmla="*/ 41643 w 295942"/>
                <a:gd name="connsiteY344" fmla="*/ 17799 h 306032"/>
                <a:gd name="connsiteX345" fmla="*/ 46084 w 295942"/>
                <a:gd name="connsiteY345" fmla="*/ 17799 h 306032"/>
                <a:gd name="connsiteX346" fmla="*/ 291083 w 295942"/>
                <a:gd name="connsiteY346" fmla="*/ 64469 h 306032"/>
                <a:gd name="connsiteX347" fmla="*/ 291083 w 295942"/>
                <a:gd name="connsiteY347" fmla="*/ 64469 h 306032"/>
                <a:gd name="connsiteX348" fmla="*/ 291083 w 295942"/>
                <a:gd name="connsiteY348" fmla="*/ 64469 h 306032"/>
                <a:gd name="connsiteX349" fmla="*/ 291083 w 295942"/>
                <a:gd name="connsiteY349" fmla="*/ 70753 h 306032"/>
                <a:gd name="connsiteX350" fmla="*/ 291083 w 295942"/>
                <a:gd name="connsiteY350" fmla="*/ 70753 h 306032"/>
                <a:gd name="connsiteX351" fmla="*/ 291083 w 295942"/>
                <a:gd name="connsiteY351" fmla="*/ 67318 h 306032"/>
                <a:gd name="connsiteX352" fmla="*/ 291083 w 295942"/>
                <a:gd name="connsiteY352" fmla="*/ 70753 h 306032"/>
                <a:gd name="connsiteX353" fmla="*/ 57647 w 295942"/>
                <a:gd name="connsiteY353" fmla="*/ 304022 h 306032"/>
                <a:gd name="connsiteX354" fmla="*/ 56390 w 295942"/>
                <a:gd name="connsiteY354" fmla="*/ 304022 h 306032"/>
                <a:gd name="connsiteX355" fmla="*/ 57647 w 295942"/>
                <a:gd name="connsiteY355" fmla="*/ 304022 h 30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295942" h="306032">
                  <a:moveTo>
                    <a:pt x="9887" y="150018"/>
                  </a:moveTo>
                  <a:lnTo>
                    <a:pt x="9887" y="145242"/>
                  </a:lnTo>
                  <a:cubicBezTo>
                    <a:pt x="11144" y="150939"/>
                    <a:pt x="11060" y="155045"/>
                    <a:pt x="11647" y="150604"/>
                  </a:cubicBezTo>
                  <a:cubicBezTo>
                    <a:pt x="9552" y="150018"/>
                    <a:pt x="10474" y="132254"/>
                    <a:pt x="8463" y="131668"/>
                  </a:cubicBezTo>
                  <a:lnTo>
                    <a:pt x="8463" y="128568"/>
                  </a:lnTo>
                  <a:cubicBezTo>
                    <a:pt x="8463" y="129406"/>
                    <a:pt x="8463" y="129573"/>
                    <a:pt x="8463" y="130411"/>
                  </a:cubicBezTo>
                  <a:cubicBezTo>
                    <a:pt x="9133" y="124378"/>
                    <a:pt x="6787" y="126054"/>
                    <a:pt x="6703" y="118178"/>
                  </a:cubicBezTo>
                  <a:cubicBezTo>
                    <a:pt x="6703" y="115497"/>
                    <a:pt x="6703" y="113569"/>
                    <a:pt x="7290" y="115413"/>
                  </a:cubicBezTo>
                  <a:lnTo>
                    <a:pt x="6452" y="109380"/>
                  </a:lnTo>
                  <a:cubicBezTo>
                    <a:pt x="6452" y="107620"/>
                    <a:pt x="6452" y="108039"/>
                    <a:pt x="6452" y="109380"/>
                  </a:cubicBezTo>
                  <a:lnTo>
                    <a:pt x="5865" y="100079"/>
                  </a:lnTo>
                  <a:lnTo>
                    <a:pt x="5865" y="100079"/>
                  </a:lnTo>
                  <a:cubicBezTo>
                    <a:pt x="5446" y="98823"/>
                    <a:pt x="4860" y="95806"/>
                    <a:pt x="4525" y="94382"/>
                  </a:cubicBezTo>
                  <a:cubicBezTo>
                    <a:pt x="4189" y="92957"/>
                    <a:pt x="4525" y="95555"/>
                    <a:pt x="5027" y="94968"/>
                  </a:cubicBezTo>
                  <a:lnTo>
                    <a:pt x="4273" y="89857"/>
                  </a:lnTo>
                  <a:cubicBezTo>
                    <a:pt x="4273" y="87762"/>
                    <a:pt x="5446" y="91952"/>
                    <a:pt x="5530" y="95471"/>
                  </a:cubicBezTo>
                  <a:cubicBezTo>
                    <a:pt x="7290" y="90611"/>
                    <a:pt x="4776" y="91282"/>
                    <a:pt x="5530" y="80892"/>
                  </a:cubicBezTo>
                  <a:lnTo>
                    <a:pt x="6033" y="85752"/>
                  </a:lnTo>
                  <a:cubicBezTo>
                    <a:pt x="6686" y="81621"/>
                    <a:pt x="6971" y="77448"/>
                    <a:pt x="6871" y="73267"/>
                  </a:cubicBezTo>
                  <a:cubicBezTo>
                    <a:pt x="6871" y="74608"/>
                    <a:pt x="5614" y="84327"/>
                    <a:pt x="4860" y="78797"/>
                  </a:cubicBezTo>
                  <a:cubicBezTo>
                    <a:pt x="4944" y="76577"/>
                    <a:pt x="4768" y="74356"/>
                    <a:pt x="4357" y="72178"/>
                  </a:cubicBezTo>
                  <a:cubicBezTo>
                    <a:pt x="5027" y="72178"/>
                    <a:pt x="4357" y="69161"/>
                    <a:pt x="4357" y="65558"/>
                  </a:cubicBezTo>
                  <a:lnTo>
                    <a:pt x="5279" y="65558"/>
                  </a:lnTo>
                  <a:cubicBezTo>
                    <a:pt x="5027" y="63547"/>
                    <a:pt x="4525" y="61578"/>
                    <a:pt x="3771" y="59693"/>
                  </a:cubicBezTo>
                  <a:cubicBezTo>
                    <a:pt x="3427" y="57473"/>
                    <a:pt x="3838" y="55202"/>
                    <a:pt x="4944" y="53241"/>
                  </a:cubicBezTo>
                  <a:cubicBezTo>
                    <a:pt x="4944" y="46119"/>
                    <a:pt x="4022" y="58185"/>
                    <a:pt x="3435" y="49806"/>
                  </a:cubicBezTo>
                  <a:cubicBezTo>
                    <a:pt x="3326" y="44192"/>
                    <a:pt x="2824" y="38595"/>
                    <a:pt x="1927" y="33048"/>
                  </a:cubicBezTo>
                  <a:cubicBezTo>
                    <a:pt x="1927" y="28943"/>
                    <a:pt x="2597" y="33719"/>
                    <a:pt x="2765" y="32210"/>
                  </a:cubicBezTo>
                  <a:lnTo>
                    <a:pt x="1843" y="28608"/>
                  </a:lnTo>
                  <a:cubicBezTo>
                    <a:pt x="1843" y="27770"/>
                    <a:pt x="1843" y="28021"/>
                    <a:pt x="1843" y="28189"/>
                  </a:cubicBezTo>
                  <a:cubicBezTo>
                    <a:pt x="1424" y="25172"/>
                    <a:pt x="922" y="28189"/>
                    <a:pt x="419" y="23329"/>
                  </a:cubicBezTo>
                  <a:cubicBezTo>
                    <a:pt x="-84" y="23329"/>
                    <a:pt x="419" y="21485"/>
                    <a:pt x="419" y="20229"/>
                  </a:cubicBezTo>
                  <a:lnTo>
                    <a:pt x="3771" y="20229"/>
                  </a:lnTo>
                  <a:cubicBezTo>
                    <a:pt x="5539" y="20229"/>
                    <a:pt x="7306" y="20061"/>
                    <a:pt x="9049" y="19726"/>
                  </a:cubicBezTo>
                  <a:cubicBezTo>
                    <a:pt x="10557" y="19726"/>
                    <a:pt x="8379" y="20312"/>
                    <a:pt x="9049" y="20647"/>
                  </a:cubicBezTo>
                  <a:cubicBezTo>
                    <a:pt x="17428" y="19474"/>
                    <a:pt x="16004" y="19726"/>
                    <a:pt x="22707" y="18385"/>
                  </a:cubicBezTo>
                  <a:lnTo>
                    <a:pt x="28488" y="18385"/>
                  </a:lnTo>
                  <a:cubicBezTo>
                    <a:pt x="24215" y="17883"/>
                    <a:pt x="29577" y="16793"/>
                    <a:pt x="34270" y="15872"/>
                  </a:cubicBezTo>
                  <a:lnTo>
                    <a:pt x="30583" y="15201"/>
                  </a:lnTo>
                  <a:lnTo>
                    <a:pt x="38124" y="14363"/>
                  </a:lnTo>
                  <a:cubicBezTo>
                    <a:pt x="39046" y="14363"/>
                    <a:pt x="38124" y="14782"/>
                    <a:pt x="37035" y="15285"/>
                  </a:cubicBezTo>
                  <a:lnTo>
                    <a:pt x="38375" y="15285"/>
                  </a:lnTo>
                  <a:cubicBezTo>
                    <a:pt x="41140" y="15285"/>
                    <a:pt x="39716" y="16123"/>
                    <a:pt x="37873" y="16793"/>
                  </a:cubicBezTo>
                  <a:lnTo>
                    <a:pt x="35108" y="16291"/>
                  </a:lnTo>
                  <a:cubicBezTo>
                    <a:pt x="33264" y="16961"/>
                    <a:pt x="31588" y="17715"/>
                    <a:pt x="32007" y="18218"/>
                  </a:cubicBezTo>
                  <a:lnTo>
                    <a:pt x="34437" y="18218"/>
                  </a:lnTo>
                  <a:cubicBezTo>
                    <a:pt x="33935" y="18218"/>
                    <a:pt x="33683" y="18218"/>
                    <a:pt x="33935" y="18637"/>
                  </a:cubicBezTo>
                  <a:cubicBezTo>
                    <a:pt x="34680" y="18578"/>
                    <a:pt x="35418" y="18410"/>
                    <a:pt x="36113" y="18134"/>
                  </a:cubicBezTo>
                  <a:lnTo>
                    <a:pt x="37873" y="19139"/>
                  </a:lnTo>
                  <a:lnTo>
                    <a:pt x="37873" y="18637"/>
                  </a:lnTo>
                  <a:lnTo>
                    <a:pt x="47760" y="18637"/>
                  </a:lnTo>
                  <a:cubicBezTo>
                    <a:pt x="55728" y="16684"/>
                    <a:pt x="63814" y="15285"/>
                    <a:pt x="71975" y="14447"/>
                  </a:cubicBezTo>
                  <a:cubicBezTo>
                    <a:pt x="69210" y="15285"/>
                    <a:pt x="71472" y="15704"/>
                    <a:pt x="71304" y="16626"/>
                  </a:cubicBezTo>
                  <a:cubicBezTo>
                    <a:pt x="66486" y="16550"/>
                    <a:pt x="61669" y="16860"/>
                    <a:pt x="56893" y="17547"/>
                  </a:cubicBezTo>
                  <a:cubicBezTo>
                    <a:pt x="59909" y="17547"/>
                    <a:pt x="59239" y="17966"/>
                    <a:pt x="58485" y="18134"/>
                  </a:cubicBezTo>
                  <a:lnTo>
                    <a:pt x="68791" y="16793"/>
                  </a:lnTo>
                  <a:cubicBezTo>
                    <a:pt x="68791" y="17547"/>
                    <a:pt x="71053" y="17212"/>
                    <a:pt x="73734" y="17380"/>
                  </a:cubicBezTo>
                  <a:cubicBezTo>
                    <a:pt x="71640" y="16039"/>
                    <a:pt x="81443" y="16039"/>
                    <a:pt x="85548" y="15369"/>
                  </a:cubicBezTo>
                  <a:cubicBezTo>
                    <a:pt x="85548" y="15369"/>
                    <a:pt x="84878" y="16374"/>
                    <a:pt x="79767" y="16542"/>
                  </a:cubicBezTo>
                  <a:cubicBezTo>
                    <a:pt x="85465" y="17380"/>
                    <a:pt x="86973" y="14447"/>
                    <a:pt x="92587" y="15118"/>
                  </a:cubicBezTo>
                  <a:cubicBezTo>
                    <a:pt x="91782" y="14992"/>
                    <a:pt x="90961" y="14992"/>
                    <a:pt x="90157" y="15118"/>
                  </a:cubicBezTo>
                  <a:cubicBezTo>
                    <a:pt x="93090" y="14531"/>
                    <a:pt x="100211" y="14531"/>
                    <a:pt x="98536" y="15118"/>
                  </a:cubicBezTo>
                  <a:lnTo>
                    <a:pt x="99541" y="15118"/>
                  </a:lnTo>
                  <a:cubicBezTo>
                    <a:pt x="108431" y="15151"/>
                    <a:pt x="117296" y="14305"/>
                    <a:pt x="126019" y="12604"/>
                  </a:cubicBezTo>
                  <a:cubicBezTo>
                    <a:pt x="125641" y="13308"/>
                    <a:pt x="125122" y="13936"/>
                    <a:pt x="124510" y="14447"/>
                  </a:cubicBezTo>
                  <a:lnTo>
                    <a:pt x="139174" y="9504"/>
                  </a:lnTo>
                  <a:cubicBezTo>
                    <a:pt x="137916" y="10593"/>
                    <a:pt x="143028" y="12939"/>
                    <a:pt x="136157" y="13861"/>
                  </a:cubicBezTo>
                  <a:cubicBezTo>
                    <a:pt x="138956" y="13961"/>
                    <a:pt x="141763" y="13794"/>
                    <a:pt x="144536" y="13358"/>
                  </a:cubicBezTo>
                  <a:cubicBezTo>
                    <a:pt x="143195" y="13358"/>
                    <a:pt x="141100" y="12017"/>
                    <a:pt x="142944" y="11766"/>
                  </a:cubicBezTo>
                  <a:cubicBezTo>
                    <a:pt x="146178" y="12394"/>
                    <a:pt x="149454" y="12788"/>
                    <a:pt x="152747" y="12939"/>
                  </a:cubicBezTo>
                  <a:cubicBezTo>
                    <a:pt x="150736" y="12939"/>
                    <a:pt x="152747" y="11012"/>
                    <a:pt x="156099" y="10928"/>
                  </a:cubicBezTo>
                  <a:cubicBezTo>
                    <a:pt x="155596" y="10928"/>
                    <a:pt x="156099" y="12604"/>
                    <a:pt x="155261" y="12855"/>
                  </a:cubicBezTo>
                  <a:lnTo>
                    <a:pt x="163137" y="10760"/>
                  </a:lnTo>
                  <a:cubicBezTo>
                    <a:pt x="161210" y="11179"/>
                    <a:pt x="163137" y="12185"/>
                    <a:pt x="164729" y="12604"/>
                  </a:cubicBezTo>
                  <a:cubicBezTo>
                    <a:pt x="163891" y="12604"/>
                    <a:pt x="171600" y="12604"/>
                    <a:pt x="173694" y="12017"/>
                  </a:cubicBezTo>
                  <a:lnTo>
                    <a:pt x="170343" y="12017"/>
                  </a:lnTo>
                  <a:cubicBezTo>
                    <a:pt x="179308" y="12017"/>
                    <a:pt x="178722" y="9252"/>
                    <a:pt x="188022" y="8917"/>
                  </a:cubicBezTo>
                  <a:cubicBezTo>
                    <a:pt x="186933" y="8917"/>
                    <a:pt x="185425" y="11096"/>
                    <a:pt x="189950" y="11096"/>
                  </a:cubicBezTo>
                  <a:cubicBezTo>
                    <a:pt x="195228" y="8414"/>
                    <a:pt x="200876" y="6554"/>
                    <a:pt x="206707" y="5566"/>
                  </a:cubicBezTo>
                  <a:lnTo>
                    <a:pt x="208215" y="5566"/>
                  </a:lnTo>
                  <a:lnTo>
                    <a:pt x="214248" y="4728"/>
                  </a:lnTo>
                  <a:cubicBezTo>
                    <a:pt x="207746" y="7099"/>
                    <a:pt x="201110" y="9110"/>
                    <a:pt x="194390" y="10760"/>
                  </a:cubicBezTo>
                  <a:cubicBezTo>
                    <a:pt x="196368" y="11012"/>
                    <a:pt x="198362" y="11012"/>
                    <a:pt x="200339" y="10760"/>
                  </a:cubicBezTo>
                  <a:cubicBezTo>
                    <a:pt x="202183" y="10760"/>
                    <a:pt x="197658" y="11515"/>
                    <a:pt x="196150" y="11682"/>
                  </a:cubicBezTo>
                  <a:lnTo>
                    <a:pt x="207964" y="11682"/>
                  </a:lnTo>
                  <a:cubicBezTo>
                    <a:pt x="207378" y="10760"/>
                    <a:pt x="216846" y="10258"/>
                    <a:pt x="216343" y="9420"/>
                  </a:cubicBezTo>
                  <a:lnTo>
                    <a:pt x="203691" y="11096"/>
                  </a:lnTo>
                  <a:cubicBezTo>
                    <a:pt x="203104" y="10174"/>
                    <a:pt x="210897" y="7912"/>
                    <a:pt x="219192" y="7660"/>
                  </a:cubicBezTo>
                  <a:cubicBezTo>
                    <a:pt x="221370" y="7660"/>
                    <a:pt x="217684" y="9504"/>
                    <a:pt x="217935" y="9839"/>
                  </a:cubicBezTo>
                  <a:cubicBezTo>
                    <a:pt x="220692" y="9294"/>
                    <a:pt x="223499" y="9018"/>
                    <a:pt x="226314" y="9001"/>
                  </a:cubicBezTo>
                  <a:lnTo>
                    <a:pt x="222795" y="9755"/>
                  </a:lnTo>
                  <a:cubicBezTo>
                    <a:pt x="227118" y="9060"/>
                    <a:pt x="231484" y="8699"/>
                    <a:pt x="235866" y="8666"/>
                  </a:cubicBezTo>
                  <a:cubicBezTo>
                    <a:pt x="237793" y="8666"/>
                    <a:pt x="241731" y="9671"/>
                    <a:pt x="241982" y="9085"/>
                  </a:cubicBezTo>
                  <a:cubicBezTo>
                    <a:pt x="238798" y="8079"/>
                    <a:pt x="238044" y="4644"/>
                    <a:pt x="240055" y="3722"/>
                  </a:cubicBezTo>
                  <a:cubicBezTo>
                    <a:pt x="240726" y="3722"/>
                    <a:pt x="250194" y="4309"/>
                    <a:pt x="252456" y="4728"/>
                  </a:cubicBezTo>
                  <a:cubicBezTo>
                    <a:pt x="254718" y="5147"/>
                    <a:pt x="247764" y="7074"/>
                    <a:pt x="250529" y="7660"/>
                  </a:cubicBezTo>
                  <a:cubicBezTo>
                    <a:pt x="251317" y="7250"/>
                    <a:pt x="252163" y="6965"/>
                    <a:pt x="253043" y="6822"/>
                  </a:cubicBezTo>
                  <a:cubicBezTo>
                    <a:pt x="255053" y="6822"/>
                    <a:pt x="252289" y="7744"/>
                    <a:pt x="256645" y="7409"/>
                  </a:cubicBezTo>
                  <a:cubicBezTo>
                    <a:pt x="257316" y="6320"/>
                    <a:pt x="265527" y="7409"/>
                    <a:pt x="258656" y="6403"/>
                  </a:cubicBezTo>
                  <a:cubicBezTo>
                    <a:pt x="262930" y="5901"/>
                    <a:pt x="263265" y="6403"/>
                    <a:pt x="268292" y="6403"/>
                  </a:cubicBezTo>
                  <a:cubicBezTo>
                    <a:pt x="266616" y="5817"/>
                    <a:pt x="272649" y="3974"/>
                    <a:pt x="276671" y="3471"/>
                  </a:cubicBezTo>
                  <a:cubicBezTo>
                    <a:pt x="276671" y="3471"/>
                    <a:pt x="277425" y="3974"/>
                    <a:pt x="277928" y="4141"/>
                  </a:cubicBezTo>
                  <a:lnTo>
                    <a:pt x="283961" y="4141"/>
                  </a:lnTo>
                  <a:cubicBezTo>
                    <a:pt x="283961" y="9252"/>
                    <a:pt x="283961" y="13274"/>
                    <a:pt x="283961" y="19391"/>
                  </a:cubicBezTo>
                  <a:cubicBezTo>
                    <a:pt x="283961" y="20145"/>
                    <a:pt x="283961" y="24083"/>
                    <a:pt x="283123" y="22407"/>
                  </a:cubicBezTo>
                  <a:cubicBezTo>
                    <a:pt x="283567" y="23966"/>
                    <a:pt x="283843" y="25566"/>
                    <a:pt x="283961" y="27183"/>
                  </a:cubicBezTo>
                  <a:cubicBezTo>
                    <a:pt x="283290" y="32127"/>
                    <a:pt x="283542" y="21569"/>
                    <a:pt x="282620" y="25340"/>
                  </a:cubicBezTo>
                  <a:cubicBezTo>
                    <a:pt x="283533" y="28624"/>
                    <a:pt x="284095" y="31993"/>
                    <a:pt x="284296" y="35394"/>
                  </a:cubicBezTo>
                  <a:cubicBezTo>
                    <a:pt x="284648" y="31414"/>
                    <a:pt x="284396" y="27401"/>
                    <a:pt x="283542" y="23496"/>
                  </a:cubicBezTo>
                  <a:cubicBezTo>
                    <a:pt x="284798" y="23496"/>
                    <a:pt x="286390" y="29613"/>
                    <a:pt x="287396" y="38159"/>
                  </a:cubicBezTo>
                  <a:cubicBezTo>
                    <a:pt x="288066" y="44946"/>
                    <a:pt x="286726" y="41176"/>
                    <a:pt x="287396" y="42349"/>
                  </a:cubicBezTo>
                  <a:cubicBezTo>
                    <a:pt x="287396" y="55169"/>
                    <a:pt x="290077" y="53158"/>
                    <a:pt x="289742" y="63799"/>
                  </a:cubicBezTo>
                  <a:cubicBezTo>
                    <a:pt x="289156" y="68072"/>
                    <a:pt x="288150" y="63799"/>
                    <a:pt x="287647" y="64972"/>
                  </a:cubicBezTo>
                  <a:cubicBezTo>
                    <a:pt x="287061" y="59442"/>
                    <a:pt x="287647" y="56593"/>
                    <a:pt x="287647" y="52739"/>
                  </a:cubicBezTo>
                  <a:lnTo>
                    <a:pt x="287647" y="57347"/>
                  </a:lnTo>
                  <a:cubicBezTo>
                    <a:pt x="287161" y="54892"/>
                    <a:pt x="286935" y="52395"/>
                    <a:pt x="286977" y="49890"/>
                  </a:cubicBezTo>
                  <a:cubicBezTo>
                    <a:pt x="286474" y="53493"/>
                    <a:pt x="287982" y="71507"/>
                    <a:pt x="287815" y="81394"/>
                  </a:cubicBezTo>
                  <a:cubicBezTo>
                    <a:pt x="287815" y="83154"/>
                    <a:pt x="288569" y="86170"/>
                    <a:pt x="288820" y="84662"/>
                  </a:cubicBezTo>
                  <a:lnTo>
                    <a:pt x="288820" y="81562"/>
                  </a:lnTo>
                  <a:cubicBezTo>
                    <a:pt x="289323" y="78713"/>
                    <a:pt x="289994" y="87427"/>
                    <a:pt x="290077" y="83405"/>
                  </a:cubicBezTo>
                  <a:cubicBezTo>
                    <a:pt x="291041" y="88265"/>
                    <a:pt x="291544" y="93200"/>
                    <a:pt x="291586" y="98152"/>
                  </a:cubicBezTo>
                  <a:lnTo>
                    <a:pt x="290748" y="99325"/>
                  </a:lnTo>
                  <a:cubicBezTo>
                    <a:pt x="291058" y="97499"/>
                    <a:pt x="291058" y="95622"/>
                    <a:pt x="290748" y="93795"/>
                  </a:cubicBezTo>
                  <a:cubicBezTo>
                    <a:pt x="291250" y="96225"/>
                    <a:pt x="289994" y="102928"/>
                    <a:pt x="291334" y="105526"/>
                  </a:cubicBezTo>
                  <a:lnTo>
                    <a:pt x="291753" y="101336"/>
                  </a:lnTo>
                  <a:cubicBezTo>
                    <a:pt x="292717" y="106146"/>
                    <a:pt x="293337" y="111014"/>
                    <a:pt x="293596" y="115916"/>
                  </a:cubicBezTo>
                  <a:cubicBezTo>
                    <a:pt x="294350" y="113486"/>
                    <a:pt x="293596" y="114743"/>
                    <a:pt x="294267" y="110972"/>
                  </a:cubicBezTo>
                  <a:cubicBezTo>
                    <a:pt x="293094" y="114240"/>
                    <a:pt x="293680" y="97650"/>
                    <a:pt x="292507" y="102593"/>
                  </a:cubicBezTo>
                  <a:cubicBezTo>
                    <a:pt x="293060" y="98730"/>
                    <a:pt x="293395" y="94843"/>
                    <a:pt x="293513" y="90947"/>
                  </a:cubicBezTo>
                  <a:cubicBezTo>
                    <a:pt x="293513" y="90947"/>
                    <a:pt x="293010" y="92706"/>
                    <a:pt x="292926" y="88349"/>
                  </a:cubicBezTo>
                  <a:cubicBezTo>
                    <a:pt x="292926" y="88349"/>
                    <a:pt x="292926" y="87679"/>
                    <a:pt x="292926" y="87427"/>
                  </a:cubicBezTo>
                  <a:lnTo>
                    <a:pt x="292926" y="87427"/>
                  </a:lnTo>
                  <a:lnTo>
                    <a:pt x="292926" y="87427"/>
                  </a:lnTo>
                  <a:cubicBezTo>
                    <a:pt x="293027" y="88181"/>
                    <a:pt x="293027" y="88936"/>
                    <a:pt x="292926" y="89690"/>
                  </a:cubicBezTo>
                  <a:cubicBezTo>
                    <a:pt x="292172" y="87595"/>
                    <a:pt x="291837" y="80557"/>
                    <a:pt x="291334" y="78211"/>
                  </a:cubicBezTo>
                  <a:cubicBezTo>
                    <a:pt x="290831" y="75864"/>
                    <a:pt x="291753" y="79300"/>
                    <a:pt x="292004" y="78211"/>
                  </a:cubicBezTo>
                  <a:lnTo>
                    <a:pt x="291334" y="74691"/>
                  </a:lnTo>
                  <a:cubicBezTo>
                    <a:pt x="291921" y="74691"/>
                    <a:pt x="292088" y="67737"/>
                    <a:pt x="292758" y="73853"/>
                  </a:cubicBezTo>
                  <a:lnTo>
                    <a:pt x="292758" y="68323"/>
                  </a:lnTo>
                  <a:cubicBezTo>
                    <a:pt x="293060" y="64838"/>
                    <a:pt x="293060" y="61335"/>
                    <a:pt x="292758" y="57850"/>
                  </a:cubicBezTo>
                  <a:cubicBezTo>
                    <a:pt x="292758" y="55252"/>
                    <a:pt x="291753" y="51314"/>
                    <a:pt x="292758" y="53577"/>
                  </a:cubicBezTo>
                  <a:lnTo>
                    <a:pt x="291921" y="45198"/>
                  </a:lnTo>
                  <a:lnTo>
                    <a:pt x="291921" y="45198"/>
                  </a:lnTo>
                  <a:cubicBezTo>
                    <a:pt x="290974" y="36123"/>
                    <a:pt x="290555" y="27007"/>
                    <a:pt x="290664" y="17883"/>
                  </a:cubicBezTo>
                  <a:cubicBezTo>
                    <a:pt x="290664" y="16374"/>
                    <a:pt x="290664" y="14950"/>
                    <a:pt x="290245" y="13274"/>
                  </a:cubicBezTo>
                  <a:cubicBezTo>
                    <a:pt x="290195" y="12352"/>
                    <a:pt x="290195" y="11431"/>
                    <a:pt x="290245" y="10509"/>
                  </a:cubicBezTo>
                  <a:cubicBezTo>
                    <a:pt x="290245" y="9001"/>
                    <a:pt x="290245" y="7409"/>
                    <a:pt x="290245" y="5566"/>
                  </a:cubicBezTo>
                  <a:lnTo>
                    <a:pt x="290664" y="3722"/>
                  </a:lnTo>
                  <a:lnTo>
                    <a:pt x="290664" y="35"/>
                  </a:lnTo>
                  <a:lnTo>
                    <a:pt x="280358" y="35"/>
                  </a:lnTo>
                  <a:cubicBezTo>
                    <a:pt x="278916" y="-73"/>
                    <a:pt x="277475" y="69"/>
                    <a:pt x="276085" y="454"/>
                  </a:cubicBezTo>
                  <a:cubicBezTo>
                    <a:pt x="267924" y="-40"/>
                    <a:pt x="259746" y="161"/>
                    <a:pt x="251618" y="1041"/>
                  </a:cubicBezTo>
                  <a:lnTo>
                    <a:pt x="251618" y="1795"/>
                  </a:lnTo>
                  <a:cubicBezTo>
                    <a:pt x="247093" y="1795"/>
                    <a:pt x="242820" y="2382"/>
                    <a:pt x="237290" y="2968"/>
                  </a:cubicBezTo>
                  <a:lnTo>
                    <a:pt x="237709" y="3638"/>
                  </a:lnTo>
                  <a:cubicBezTo>
                    <a:pt x="232933" y="4393"/>
                    <a:pt x="225392" y="3638"/>
                    <a:pt x="217851" y="4225"/>
                  </a:cubicBezTo>
                  <a:cubicBezTo>
                    <a:pt x="219100" y="3982"/>
                    <a:pt x="220373" y="3982"/>
                    <a:pt x="221622" y="4225"/>
                  </a:cubicBezTo>
                  <a:cubicBezTo>
                    <a:pt x="212489" y="3220"/>
                    <a:pt x="202602" y="6236"/>
                    <a:pt x="194390" y="5566"/>
                  </a:cubicBezTo>
                  <a:cubicBezTo>
                    <a:pt x="192748" y="5758"/>
                    <a:pt x="191089" y="5758"/>
                    <a:pt x="189447" y="5566"/>
                  </a:cubicBezTo>
                  <a:lnTo>
                    <a:pt x="189447" y="5566"/>
                  </a:lnTo>
                  <a:lnTo>
                    <a:pt x="186598" y="5566"/>
                  </a:lnTo>
                  <a:lnTo>
                    <a:pt x="188944" y="5566"/>
                  </a:lnTo>
                  <a:lnTo>
                    <a:pt x="182660" y="6152"/>
                  </a:lnTo>
                  <a:lnTo>
                    <a:pt x="181654" y="5482"/>
                  </a:lnTo>
                  <a:lnTo>
                    <a:pt x="181068" y="5482"/>
                  </a:lnTo>
                  <a:cubicBezTo>
                    <a:pt x="178805" y="5482"/>
                    <a:pt x="179308" y="5901"/>
                    <a:pt x="180481" y="6320"/>
                  </a:cubicBezTo>
                  <a:lnTo>
                    <a:pt x="177465" y="6906"/>
                  </a:lnTo>
                  <a:cubicBezTo>
                    <a:pt x="175538" y="5901"/>
                    <a:pt x="171348" y="7660"/>
                    <a:pt x="169086" y="6906"/>
                  </a:cubicBezTo>
                  <a:cubicBezTo>
                    <a:pt x="167494" y="7576"/>
                    <a:pt x="157272" y="7912"/>
                    <a:pt x="156099" y="9252"/>
                  </a:cubicBezTo>
                  <a:cubicBezTo>
                    <a:pt x="156099" y="9252"/>
                    <a:pt x="155345" y="9252"/>
                    <a:pt x="156601" y="9252"/>
                  </a:cubicBezTo>
                  <a:cubicBezTo>
                    <a:pt x="154079" y="9160"/>
                    <a:pt x="151549" y="9328"/>
                    <a:pt x="149061" y="9755"/>
                  </a:cubicBezTo>
                  <a:lnTo>
                    <a:pt x="147887" y="8917"/>
                  </a:lnTo>
                  <a:lnTo>
                    <a:pt x="142274" y="10341"/>
                  </a:lnTo>
                  <a:cubicBezTo>
                    <a:pt x="138754" y="10341"/>
                    <a:pt x="137330" y="9755"/>
                    <a:pt x="140766" y="8917"/>
                  </a:cubicBezTo>
                  <a:cubicBezTo>
                    <a:pt x="132387" y="10341"/>
                    <a:pt x="133978" y="9671"/>
                    <a:pt x="127024" y="11012"/>
                  </a:cubicBezTo>
                  <a:lnTo>
                    <a:pt x="127024" y="10425"/>
                  </a:lnTo>
                  <a:cubicBezTo>
                    <a:pt x="124259" y="10936"/>
                    <a:pt x="121452" y="11188"/>
                    <a:pt x="118645" y="11179"/>
                  </a:cubicBezTo>
                  <a:cubicBezTo>
                    <a:pt x="112948" y="10341"/>
                    <a:pt x="90744" y="12436"/>
                    <a:pt x="76248" y="12101"/>
                  </a:cubicBezTo>
                  <a:cubicBezTo>
                    <a:pt x="79097" y="13693"/>
                    <a:pt x="69461" y="12101"/>
                    <a:pt x="68958" y="13023"/>
                  </a:cubicBezTo>
                  <a:cubicBezTo>
                    <a:pt x="68037" y="13023"/>
                    <a:pt x="66026" y="12520"/>
                    <a:pt x="68372" y="12101"/>
                  </a:cubicBezTo>
                  <a:cubicBezTo>
                    <a:pt x="62959" y="12135"/>
                    <a:pt x="57555" y="12554"/>
                    <a:pt x="52201" y="13358"/>
                  </a:cubicBezTo>
                  <a:cubicBezTo>
                    <a:pt x="51279" y="13358"/>
                    <a:pt x="53709" y="12688"/>
                    <a:pt x="52955" y="12520"/>
                  </a:cubicBezTo>
                  <a:cubicBezTo>
                    <a:pt x="51924" y="12654"/>
                    <a:pt x="50885" y="12654"/>
                    <a:pt x="49854" y="12520"/>
                  </a:cubicBezTo>
                  <a:cubicBezTo>
                    <a:pt x="49100" y="12520"/>
                    <a:pt x="50944" y="12101"/>
                    <a:pt x="52117" y="11850"/>
                  </a:cubicBezTo>
                  <a:cubicBezTo>
                    <a:pt x="44492" y="12352"/>
                    <a:pt x="43738" y="13609"/>
                    <a:pt x="43319" y="14782"/>
                  </a:cubicBezTo>
                  <a:cubicBezTo>
                    <a:pt x="40504" y="14363"/>
                    <a:pt x="37630" y="14623"/>
                    <a:pt x="34940" y="15536"/>
                  </a:cubicBezTo>
                  <a:cubicBezTo>
                    <a:pt x="33599" y="15536"/>
                    <a:pt x="31337" y="14950"/>
                    <a:pt x="36029" y="14531"/>
                  </a:cubicBezTo>
                  <a:cubicBezTo>
                    <a:pt x="30558" y="14389"/>
                    <a:pt x="25078" y="14807"/>
                    <a:pt x="19690" y="15788"/>
                  </a:cubicBezTo>
                  <a:cubicBezTo>
                    <a:pt x="18216" y="15578"/>
                    <a:pt x="16724" y="15578"/>
                    <a:pt x="15250" y="15788"/>
                  </a:cubicBezTo>
                  <a:cubicBezTo>
                    <a:pt x="9133" y="15788"/>
                    <a:pt x="9552" y="15788"/>
                    <a:pt x="1424" y="16374"/>
                  </a:cubicBezTo>
                  <a:lnTo>
                    <a:pt x="3687" y="16374"/>
                  </a:lnTo>
                  <a:cubicBezTo>
                    <a:pt x="2790" y="16785"/>
                    <a:pt x="1827" y="17011"/>
                    <a:pt x="838" y="17045"/>
                  </a:cubicBezTo>
                  <a:cubicBezTo>
                    <a:pt x="838" y="18134"/>
                    <a:pt x="838" y="19307"/>
                    <a:pt x="838" y="20647"/>
                  </a:cubicBezTo>
                  <a:cubicBezTo>
                    <a:pt x="838" y="21988"/>
                    <a:pt x="838" y="23832"/>
                    <a:pt x="838" y="25172"/>
                  </a:cubicBezTo>
                  <a:lnTo>
                    <a:pt x="838" y="25172"/>
                  </a:lnTo>
                  <a:cubicBezTo>
                    <a:pt x="838" y="35981"/>
                    <a:pt x="1424" y="29781"/>
                    <a:pt x="838" y="40422"/>
                  </a:cubicBezTo>
                  <a:lnTo>
                    <a:pt x="1508" y="39835"/>
                  </a:lnTo>
                  <a:cubicBezTo>
                    <a:pt x="3100" y="40757"/>
                    <a:pt x="1508" y="49303"/>
                    <a:pt x="2011" y="55420"/>
                  </a:cubicBezTo>
                  <a:lnTo>
                    <a:pt x="2011" y="53158"/>
                  </a:lnTo>
                  <a:cubicBezTo>
                    <a:pt x="1885" y="57498"/>
                    <a:pt x="1357" y="61821"/>
                    <a:pt x="419" y="66061"/>
                  </a:cubicBezTo>
                  <a:cubicBezTo>
                    <a:pt x="419" y="66815"/>
                    <a:pt x="419" y="64888"/>
                    <a:pt x="0" y="63883"/>
                  </a:cubicBezTo>
                  <a:cubicBezTo>
                    <a:pt x="0" y="72764"/>
                    <a:pt x="1006" y="64972"/>
                    <a:pt x="1508" y="71507"/>
                  </a:cubicBezTo>
                  <a:cubicBezTo>
                    <a:pt x="1508" y="72764"/>
                    <a:pt x="168" y="69999"/>
                    <a:pt x="335" y="74440"/>
                  </a:cubicBezTo>
                  <a:cubicBezTo>
                    <a:pt x="1240" y="80716"/>
                    <a:pt x="1776" y="87042"/>
                    <a:pt x="1927" y="93376"/>
                  </a:cubicBezTo>
                  <a:cubicBezTo>
                    <a:pt x="1927" y="92036"/>
                    <a:pt x="2597" y="90695"/>
                    <a:pt x="3016" y="93376"/>
                  </a:cubicBezTo>
                  <a:cubicBezTo>
                    <a:pt x="2673" y="98965"/>
                    <a:pt x="2866" y="104579"/>
                    <a:pt x="3603" y="110134"/>
                  </a:cubicBezTo>
                  <a:cubicBezTo>
                    <a:pt x="3603" y="110721"/>
                    <a:pt x="3603" y="110972"/>
                    <a:pt x="3603" y="110972"/>
                  </a:cubicBezTo>
                  <a:cubicBezTo>
                    <a:pt x="4106" y="114575"/>
                    <a:pt x="4692" y="122619"/>
                    <a:pt x="5446" y="124713"/>
                  </a:cubicBezTo>
                  <a:cubicBezTo>
                    <a:pt x="3184" y="128149"/>
                    <a:pt x="7792" y="147001"/>
                    <a:pt x="5446" y="147001"/>
                  </a:cubicBezTo>
                  <a:lnTo>
                    <a:pt x="6117" y="158061"/>
                  </a:lnTo>
                  <a:lnTo>
                    <a:pt x="6117" y="158061"/>
                  </a:lnTo>
                  <a:cubicBezTo>
                    <a:pt x="6125" y="162100"/>
                    <a:pt x="6636" y="166122"/>
                    <a:pt x="7625" y="170043"/>
                  </a:cubicBezTo>
                  <a:cubicBezTo>
                    <a:pt x="7625" y="171719"/>
                    <a:pt x="7625" y="170546"/>
                    <a:pt x="7206" y="170043"/>
                  </a:cubicBezTo>
                  <a:cubicBezTo>
                    <a:pt x="6963" y="176738"/>
                    <a:pt x="7558" y="183433"/>
                    <a:pt x="8965" y="189985"/>
                  </a:cubicBezTo>
                  <a:lnTo>
                    <a:pt x="8295" y="190907"/>
                  </a:lnTo>
                  <a:cubicBezTo>
                    <a:pt x="8798" y="193253"/>
                    <a:pt x="7876" y="205821"/>
                    <a:pt x="9217" y="216043"/>
                  </a:cubicBezTo>
                  <a:cubicBezTo>
                    <a:pt x="9217" y="216043"/>
                    <a:pt x="9217" y="216043"/>
                    <a:pt x="9217" y="214954"/>
                  </a:cubicBezTo>
                  <a:cubicBezTo>
                    <a:pt x="10641" y="226266"/>
                    <a:pt x="8547" y="242269"/>
                    <a:pt x="11395" y="246291"/>
                  </a:cubicBezTo>
                  <a:lnTo>
                    <a:pt x="12401" y="253748"/>
                  </a:lnTo>
                  <a:cubicBezTo>
                    <a:pt x="12401" y="244113"/>
                    <a:pt x="13658" y="255173"/>
                    <a:pt x="13909" y="251151"/>
                  </a:cubicBezTo>
                  <a:cubicBezTo>
                    <a:pt x="13909" y="255005"/>
                    <a:pt x="13909" y="261038"/>
                    <a:pt x="13239" y="256346"/>
                  </a:cubicBezTo>
                  <a:lnTo>
                    <a:pt x="13239" y="255675"/>
                  </a:lnTo>
                  <a:cubicBezTo>
                    <a:pt x="11731" y="254000"/>
                    <a:pt x="13239" y="267741"/>
                    <a:pt x="12401" y="267490"/>
                  </a:cubicBezTo>
                  <a:lnTo>
                    <a:pt x="13155" y="285504"/>
                  </a:lnTo>
                  <a:cubicBezTo>
                    <a:pt x="13155" y="292375"/>
                    <a:pt x="13574" y="299246"/>
                    <a:pt x="13825" y="306033"/>
                  </a:cubicBezTo>
                  <a:lnTo>
                    <a:pt x="36700" y="305111"/>
                  </a:lnTo>
                  <a:lnTo>
                    <a:pt x="34521" y="304189"/>
                  </a:lnTo>
                  <a:lnTo>
                    <a:pt x="40805" y="304189"/>
                  </a:lnTo>
                  <a:cubicBezTo>
                    <a:pt x="42481" y="304189"/>
                    <a:pt x="43068" y="304860"/>
                    <a:pt x="38543" y="305027"/>
                  </a:cubicBezTo>
                  <a:cubicBezTo>
                    <a:pt x="41132" y="305220"/>
                    <a:pt x="43738" y="304851"/>
                    <a:pt x="46168" y="303938"/>
                  </a:cubicBezTo>
                  <a:cubicBezTo>
                    <a:pt x="54547" y="303938"/>
                    <a:pt x="42816" y="305362"/>
                    <a:pt x="45497" y="305278"/>
                  </a:cubicBezTo>
                  <a:lnTo>
                    <a:pt x="49100" y="305278"/>
                  </a:lnTo>
                  <a:lnTo>
                    <a:pt x="48262" y="305278"/>
                  </a:lnTo>
                  <a:cubicBezTo>
                    <a:pt x="50985" y="304482"/>
                    <a:pt x="53801" y="304030"/>
                    <a:pt x="56641" y="303938"/>
                  </a:cubicBezTo>
                  <a:cubicBezTo>
                    <a:pt x="59993" y="303938"/>
                    <a:pt x="58401" y="304524"/>
                    <a:pt x="59742" y="304524"/>
                  </a:cubicBezTo>
                  <a:cubicBezTo>
                    <a:pt x="59742" y="304524"/>
                    <a:pt x="60160" y="304524"/>
                    <a:pt x="61752" y="304524"/>
                  </a:cubicBezTo>
                  <a:lnTo>
                    <a:pt x="69629" y="304524"/>
                  </a:lnTo>
                  <a:lnTo>
                    <a:pt x="66445" y="303854"/>
                  </a:lnTo>
                  <a:cubicBezTo>
                    <a:pt x="69880" y="303268"/>
                    <a:pt x="73818" y="303854"/>
                    <a:pt x="70131" y="302765"/>
                  </a:cubicBezTo>
                  <a:cubicBezTo>
                    <a:pt x="75578" y="304022"/>
                    <a:pt x="99457" y="301843"/>
                    <a:pt x="102809" y="302095"/>
                  </a:cubicBezTo>
                  <a:cubicBezTo>
                    <a:pt x="107971" y="301299"/>
                    <a:pt x="113174" y="300880"/>
                    <a:pt x="118394" y="300838"/>
                  </a:cubicBezTo>
                  <a:cubicBezTo>
                    <a:pt x="116969" y="300838"/>
                    <a:pt x="115964" y="299832"/>
                    <a:pt x="121159" y="299665"/>
                  </a:cubicBezTo>
                  <a:cubicBezTo>
                    <a:pt x="119399" y="301759"/>
                    <a:pt x="130627" y="299665"/>
                    <a:pt x="134816" y="301257"/>
                  </a:cubicBezTo>
                  <a:cubicBezTo>
                    <a:pt x="131046" y="300503"/>
                    <a:pt x="149479" y="300251"/>
                    <a:pt x="143195" y="299246"/>
                  </a:cubicBezTo>
                  <a:cubicBezTo>
                    <a:pt x="147552" y="299246"/>
                    <a:pt x="143195" y="300000"/>
                    <a:pt x="146798" y="300251"/>
                  </a:cubicBezTo>
                  <a:cubicBezTo>
                    <a:pt x="157020" y="298994"/>
                    <a:pt x="169337" y="299665"/>
                    <a:pt x="181990" y="298743"/>
                  </a:cubicBezTo>
                  <a:cubicBezTo>
                    <a:pt x="181990" y="298743"/>
                    <a:pt x="179979" y="298156"/>
                    <a:pt x="182744" y="297654"/>
                  </a:cubicBezTo>
                  <a:lnTo>
                    <a:pt x="189447" y="298659"/>
                  </a:lnTo>
                  <a:cubicBezTo>
                    <a:pt x="191960" y="298659"/>
                    <a:pt x="191625" y="296983"/>
                    <a:pt x="196234" y="297654"/>
                  </a:cubicBezTo>
                  <a:cubicBezTo>
                    <a:pt x="195647" y="297654"/>
                    <a:pt x="194642" y="297235"/>
                    <a:pt x="196234" y="297067"/>
                  </a:cubicBezTo>
                  <a:cubicBezTo>
                    <a:pt x="221370" y="297067"/>
                    <a:pt x="246507" y="293464"/>
                    <a:pt x="271644" y="294637"/>
                  </a:cubicBezTo>
                  <a:cubicBezTo>
                    <a:pt x="268208" y="294637"/>
                    <a:pt x="270471" y="294135"/>
                    <a:pt x="273068" y="293967"/>
                  </a:cubicBezTo>
                  <a:cubicBezTo>
                    <a:pt x="271392" y="293967"/>
                    <a:pt x="273068" y="293297"/>
                    <a:pt x="273068" y="292961"/>
                  </a:cubicBezTo>
                  <a:lnTo>
                    <a:pt x="283625" y="293464"/>
                  </a:lnTo>
                  <a:cubicBezTo>
                    <a:pt x="285553" y="292375"/>
                    <a:pt x="294937" y="292794"/>
                    <a:pt x="295942" y="291788"/>
                  </a:cubicBezTo>
                  <a:lnTo>
                    <a:pt x="292675" y="291788"/>
                  </a:lnTo>
                  <a:cubicBezTo>
                    <a:pt x="297032" y="290532"/>
                    <a:pt x="286307" y="289694"/>
                    <a:pt x="286893" y="288269"/>
                  </a:cubicBezTo>
                  <a:cubicBezTo>
                    <a:pt x="282033" y="289778"/>
                    <a:pt x="273738" y="287096"/>
                    <a:pt x="265695" y="289275"/>
                  </a:cubicBezTo>
                  <a:cubicBezTo>
                    <a:pt x="263851" y="289275"/>
                    <a:pt x="267203" y="288688"/>
                    <a:pt x="266198" y="288437"/>
                  </a:cubicBezTo>
                  <a:cubicBezTo>
                    <a:pt x="263231" y="289300"/>
                    <a:pt x="260139" y="289618"/>
                    <a:pt x="257064" y="289359"/>
                  </a:cubicBezTo>
                  <a:lnTo>
                    <a:pt x="257567" y="289359"/>
                  </a:lnTo>
                  <a:cubicBezTo>
                    <a:pt x="244580" y="290113"/>
                    <a:pt x="239050" y="289861"/>
                    <a:pt x="224051" y="290197"/>
                  </a:cubicBezTo>
                  <a:lnTo>
                    <a:pt x="225225" y="290783"/>
                  </a:lnTo>
                  <a:cubicBezTo>
                    <a:pt x="223465" y="290900"/>
                    <a:pt x="221705" y="290900"/>
                    <a:pt x="219946" y="290783"/>
                  </a:cubicBezTo>
                  <a:cubicBezTo>
                    <a:pt x="216427" y="291956"/>
                    <a:pt x="228744" y="290364"/>
                    <a:pt x="225476" y="291705"/>
                  </a:cubicBezTo>
                  <a:cubicBezTo>
                    <a:pt x="221287" y="290532"/>
                    <a:pt x="203439" y="292794"/>
                    <a:pt x="200339" y="291705"/>
                  </a:cubicBezTo>
                  <a:cubicBezTo>
                    <a:pt x="195563" y="291705"/>
                    <a:pt x="201847" y="292459"/>
                    <a:pt x="196988" y="292710"/>
                  </a:cubicBezTo>
                  <a:lnTo>
                    <a:pt x="195731" y="292710"/>
                  </a:lnTo>
                  <a:lnTo>
                    <a:pt x="194474" y="293297"/>
                  </a:lnTo>
                  <a:cubicBezTo>
                    <a:pt x="191374" y="293297"/>
                    <a:pt x="189698" y="292878"/>
                    <a:pt x="189614" y="292543"/>
                  </a:cubicBezTo>
                  <a:cubicBezTo>
                    <a:pt x="189530" y="292207"/>
                    <a:pt x="191793" y="292543"/>
                    <a:pt x="192547" y="292543"/>
                  </a:cubicBezTo>
                  <a:cubicBezTo>
                    <a:pt x="188441" y="292543"/>
                    <a:pt x="181068" y="293297"/>
                    <a:pt x="179643" y="293213"/>
                  </a:cubicBezTo>
                  <a:lnTo>
                    <a:pt x="184252" y="293213"/>
                  </a:lnTo>
                  <a:cubicBezTo>
                    <a:pt x="171181" y="294218"/>
                    <a:pt x="155093" y="294470"/>
                    <a:pt x="142357" y="295978"/>
                  </a:cubicBezTo>
                  <a:lnTo>
                    <a:pt x="143279" y="295978"/>
                  </a:lnTo>
                  <a:cubicBezTo>
                    <a:pt x="133643" y="297067"/>
                    <a:pt x="135487" y="295978"/>
                    <a:pt x="124845" y="296816"/>
                  </a:cubicBezTo>
                  <a:lnTo>
                    <a:pt x="124845" y="296816"/>
                  </a:lnTo>
                  <a:cubicBezTo>
                    <a:pt x="122240" y="297260"/>
                    <a:pt x="119609" y="297545"/>
                    <a:pt x="116969" y="297654"/>
                  </a:cubicBezTo>
                  <a:cubicBezTo>
                    <a:pt x="119651" y="297151"/>
                    <a:pt x="111858" y="297151"/>
                    <a:pt x="115377" y="296564"/>
                  </a:cubicBezTo>
                  <a:cubicBezTo>
                    <a:pt x="111263" y="296774"/>
                    <a:pt x="107208" y="297570"/>
                    <a:pt x="103312" y="298910"/>
                  </a:cubicBezTo>
                  <a:lnTo>
                    <a:pt x="101720" y="298408"/>
                  </a:lnTo>
                  <a:cubicBezTo>
                    <a:pt x="99173" y="299204"/>
                    <a:pt x="96517" y="299623"/>
                    <a:pt x="93844" y="299665"/>
                  </a:cubicBezTo>
                  <a:cubicBezTo>
                    <a:pt x="98201" y="298994"/>
                    <a:pt x="90408" y="299078"/>
                    <a:pt x="95268" y="298156"/>
                  </a:cubicBezTo>
                  <a:cubicBezTo>
                    <a:pt x="84040" y="297570"/>
                    <a:pt x="78510" y="300251"/>
                    <a:pt x="73567" y="298743"/>
                  </a:cubicBezTo>
                  <a:cubicBezTo>
                    <a:pt x="68539" y="300503"/>
                    <a:pt x="83286" y="298743"/>
                    <a:pt x="80437" y="299581"/>
                  </a:cubicBezTo>
                  <a:cubicBezTo>
                    <a:pt x="82867" y="299581"/>
                    <a:pt x="76248" y="300921"/>
                    <a:pt x="72729" y="300921"/>
                  </a:cubicBezTo>
                  <a:cubicBezTo>
                    <a:pt x="67710" y="300134"/>
                    <a:pt x="62641" y="299740"/>
                    <a:pt x="57563" y="299748"/>
                  </a:cubicBezTo>
                  <a:lnTo>
                    <a:pt x="59406" y="299748"/>
                  </a:lnTo>
                  <a:cubicBezTo>
                    <a:pt x="56055" y="299748"/>
                    <a:pt x="52871" y="300586"/>
                    <a:pt x="48765" y="299748"/>
                  </a:cubicBezTo>
                  <a:cubicBezTo>
                    <a:pt x="46503" y="300754"/>
                    <a:pt x="43403" y="299748"/>
                    <a:pt x="42732" y="301173"/>
                  </a:cubicBezTo>
                  <a:lnTo>
                    <a:pt x="51111" y="300503"/>
                  </a:lnTo>
                  <a:cubicBezTo>
                    <a:pt x="45598" y="301676"/>
                    <a:pt x="39984" y="302296"/>
                    <a:pt x="34354" y="302346"/>
                  </a:cubicBezTo>
                  <a:cubicBezTo>
                    <a:pt x="35811" y="301952"/>
                    <a:pt x="37294" y="301650"/>
                    <a:pt x="38794" y="301424"/>
                  </a:cubicBezTo>
                  <a:cubicBezTo>
                    <a:pt x="36532" y="301424"/>
                    <a:pt x="34521" y="301424"/>
                    <a:pt x="32175" y="301424"/>
                  </a:cubicBezTo>
                  <a:cubicBezTo>
                    <a:pt x="37102" y="300494"/>
                    <a:pt x="42087" y="299849"/>
                    <a:pt x="47089" y="299497"/>
                  </a:cubicBezTo>
                  <a:cubicBezTo>
                    <a:pt x="44660" y="299497"/>
                    <a:pt x="37705" y="300838"/>
                    <a:pt x="40135" y="299497"/>
                  </a:cubicBezTo>
                  <a:cubicBezTo>
                    <a:pt x="36616" y="301257"/>
                    <a:pt x="31253" y="299497"/>
                    <a:pt x="25304" y="301257"/>
                  </a:cubicBezTo>
                  <a:lnTo>
                    <a:pt x="25304" y="300503"/>
                  </a:lnTo>
                  <a:cubicBezTo>
                    <a:pt x="23754" y="300829"/>
                    <a:pt x="22187" y="301047"/>
                    <a:pt x="20612" y="301173"/>
                  </a:cubicBezTo>
                  <a:lnTo>
                    <a:pt x="23796" y="300084"/>
                  </a:lnTo>
                  <a:cubicBezTo>
                    <a:pt x="22992" y="300167"/>
                    <a:pt x="22171" y="300167"/>
                    <a:pt x="21366" y="300084"/>
                  </a:cubicBezTo>
                  <a:lnTo>
                    <a:pt x="19774" y="300084"/>
                  </a:lnTo>
                  <a:lnTo>
                    <a:pt x="18434" y="300084"/>
                  </a:lnTo>
                  <a:cubicBezTo>
                    <a:pt x="18559" y="299589"/>
                    <a:pt x="18559" y="299070"/>
                    <a:pt x="18434" y="298575"/>
                  </a:cubicBezTo>
                  <a:cubicBezTo>
                    <a:pt x="18542" y="299128"/>
                    <a:pt x="18542" y="299698"/>
                    <a:pt x="18434" y="300251"/>
                  </a:cubicBezTo>
                  <a:cubicBezTo>
                    <a:pt x="18434" y="300251"/>
                    <a:pt x="16925" y="301089"/>
                    <a:pt x="18434" y="301424"/>
                  </a:cubicBezTo>
                  <a:lnTo>
                    <a:pt x="17512" y="301424"/>
                  </a:lnTo>
                  <a:cubicBezTo>
                    <a:pt x="17395" y="300419"/>
                    <a:pt x="17395" y="299413"/>
                    <a:pt x="17512" y="298408"/>
                  </a:cubicBezTo>
                  <a:cubicBezTo>
                    <a:pt x="17621" y="297394"/>
                    <a:pt x="17788" y="296388"/>
                    <a:pt x="18015" y="295391"/>
                  </a:cubicBezTo>
                  <a:cubicBezTo>
                    <a:pt x="18584" y="291839"/>
                    <a:pt x="18584" y="288219"/>
                    <a:pt x="18015" y="284666"/>
                  </a:cubicBezTo>
                  <a:cubicBezTo>
                    <a:pt x="18015" y="286510"/>
                    <a:pt x="18015" y="291621"/>
                    <a:pt x="17428" y="288772"/>
                  </a:cubicBezTo>
                  <a:cubicBezTo>
                    <a:pt x="17369" y="286225"/>
                    <a:pt x="17512" y="283678"/>
                    <a:pt x="17847" y="281147"/>
                  </a:cubicBezTo>
                  <a:cubicBezTo>
                    <a:pt x="17260" y="272098"/>
                    <a:pt x="17177" y="282572"/>
                    <a:pt x="16590" y="278717"/>
                  </a:cubicBezTo>
                  <a:cubicBezTo>
                    <a:pt x="17260" y="275617"/>
                    <a:pt x="16004" y="274277"/>
                    <a:pt x="15501" y="270338"/>
                  </a:cubicBezTo>
                  <a:lnTo>
                    <a:pt x="15752" y="270338"/>
                  </a:lnTo>
                  <a:cubicBezTo>
                    <a:pt x="15752" y="260032"/>
                    <a:pt x="14077" y="267741"/>
                    <a:pt x="14160" y="258440"/>
                  </a:cubicBezTo>
                  <a:lnTo>
                    <a:pt x="15417" y="262295"/>
                  </a:lnTo>
                  <a:lnTo>
                    <a:pt x="14914" y="257435"/>
                  </a:lnTo>
                  <a:lnTo>
                    <a:pt x="15752" y="258440"/>
                  </a:lnTo>
                  <a:cubicBezTo>
                    <a:pt x="15057" y="254461"/>
                    <a:pt x="14780" y="250414"/>
                    <a:pt x="14914" y="246375"/>
                  </a:cubicBezTo>
                  <a:cubicBezTo>
                    <a:pt x="14496" y="247632"/>
                    <a:pt x="13574" y="245788"/>
                    <a:pt x="13323" y="241180"/>
                  </a:cubicBezTo>
                  <a:cubicBezTo>
                    <a:pt x="13323" y="238080"/>
                    <a:pt x="14077" y="242940"/>
                    <a:pt x="13323" y="236488"/>
                  </a:cubicBezTo>
                  <a:cubicBezTo>
                    <a:pt x="14135" y="238331"/>
                    <a:pt x="14370" y="240376"/>
                    <a:pt x="13993" y="242353"/>
                  </a:cubicBezTo>
                  <a:cubicBezTo>
                    <a:pt x="13993" y="242353"/>
                    <a:pt x="14496" y="243777"/>
                    <a:pt x="14747" y="244029"/>
                  </a:cubicBezTo>
                  <a:cubicBezTo>
                    <a:pt x="14973" y="240426"/>
                    <a:pt x="14973" y="236823"/>
                    <a:pt x="14747" y="233220"/>
                  </a:cubicBezTo>
                  <a:cubicBezTo>
                    <a:pt x="14797" y="234083"/>
                    <a:pt x="14797" y="234954"/>
                    <a:pt x="14747" y="235817"/>
                  </a:cubicBezTo>
                  <a:lnTo>
                    <a:pt x="13323" y="226517"/>
                  </a:lnTo>
                  <a:cubicBezTo>
                    <a:pt x="13323" y="225009"/>
                    <a:pt x="13825" y="226517"/>
                    <a:pt x="14077" y="227271"/>
                  </a:cubicBezTo>
                  <a:cubicBezTo>
                    <a:pt x="14077" y="225428"/>
                    <a:pt x="13490" y="224087"/>
                    <a:pt x="13323" y="221322"/>
                  </a:cubicBezTo>
                  <a:cubicBezTo>
                    <a:pt x="13909" y="221992"/>
                    <a:pt x="14496" y="221825"/>
                    <a:pt x="14998" y="225763"/>
                  </a:cubicBezTo>
                  <a:lnTo>
                    <a:pt x="13909" y="216881"/>
                  </a:lnTo>
                  <a:cubicBezTo>
                    <a:pt x="13909" y="216211"/>
                    <a:pt x="14328" y="212273"/>
                    <a:pt x="14579" y="213362"/>
                  </a:cubicBezTo>
                  <a:cubicBezTo>
                    <a:pt x="14579" y="208418"/>
                    <a:pt x="12904" y="201296"/>
                    <a:pt x="12987" y="194677"/>
                  </a:cubicBezTo>
                  <a:cubicBezTo>
                    <a:pt x="12795" y="193906"/>
                    <a:pt x="12652" y="193119"/>
                    <a:pt x="12568" y="192331"/>
                  </a:cubicBezTo>
                  <a:cubicBezTo>
                    <a:pt x="12736" y="186005"/>
                    <a:pt x="12434" y="179670"/>
                    <a:pt x="11647" y="173395"/>
                  </a:cubicBezTo>
                  <a:lnTo>
                    <a:pt x="12485" y="169121"/>
                  </a:lnTo>
                  <a:cubicBezTo>
                    <a:pt x="11982" y="163424"/>
                    <a:pt x="11479" y="174819"/>
                    <a:pt x="10641" y="165351"/>
                  </a:cubicBezTo>
                  <a:cubicBezTo>
                    <a:pt x="9971" y="158564"/>
                    <a:pt x="11395" y="162754"/>
                    <a:pt x="11563" y="160407"/>
                  </a:cubicBezTo>
                  <a:cubicBezTo>
                    <a:pt x="10239" y="155380"/>
                    <a:pt x="9736" y="150177"/>
                    <a:pt x="10055" y="144990"/>
                  </a:cubicBezTo>
                  <a:cubicBezTo>
                    <a:pt x="9803" y="146498"/>
                    <a:pt x="9720" y="148090"/>
                    <a:pt x="9887" y="150018"/>
                  </a:cubicBezTo>
                  <a:close/>
                  <a:moveTo>
                    <a:pt x="5949" y="79467"/>
                  </a:moveTo>
                  <a:cubicBezTo>
                    <a:pt x="6184" y="81135"/>
                    <a:pt x="6184" y="82827"/>
                    <a:pt x="5949" y="84495"/>
                  </a:cubicBezTo>
                  <a:cubicBezTo>
                    <a:pt x="5446" y="82986"/>
                    <a:pt x="5781" y="81813"/>
                    <a:pt x="5949" y="79467"/>
                  </a:cubicBezTo>
                  <a:close/>
                  <a:moveTo>
                    <a:pt x="46084" y="17799"/>
                  </a:moveTo>
                  <a:cubicBezTo>
                    <a:pt x="44618" y="18058"/>
                    <a:pt x="43110" y="18058"/>
                    <a:pt x="41643" y="17799"/>
                  </a:cubicBezTo>
                  <a:cubicBezTo>
                    <a:pt x="43118" y="17673"/>
                    <a:pt x="44609" y="17673"/>
                    <a:pt x="46084" y="17799"/>
                  </a:cubicBezTo>
                  <a:close/>
                  <a:moveTo>
                    <a:pt x="291083" y="64469"/>
                  </a:moveTo>
                  <a:lnTo>
                    <a:pt x="291083" y="64469"/>
                  </a:lnTo>
                  <a:cubicBezTo>
                    <a:pt x="291166" y="61034"/>
                    <a:pt x="291166" y="62291"/>
                    <a:pt x="291083" y="64469"/>
                  </a:cubicBezTo>
                  <a:close/>
                  <a:moveTo>
                    <a:pt x="291083" y="70753"/>
                  </a:moveTo>
                  <a:cubicBezTo>
                    <a:pt x="291083" y="71424"/>
                    <a:pt x="291083" y="71340"/>
                    <a:pt x="291083" y="70753"/>
                  </a:cubicBezTo>
                  <a:cubicBezTo>
                    <a:pt x="290982" y="69614"/>
                    <a:pt x="290982" y="68458"/>
                    <a:pt x="291083" y="67318"/>
                  </a:cubicBezTo>
                  <a:cubicBezTo>
                    <a:pt x="290790" y="68441"/>
                    <a:pt x="290790" y="69631"/>
                    <a:pt x="291083" y="70753"/>
                  </a:cubicBezTo>
                  <a:close/>
                  <a:moveTo>
                    <a:pt x="57647" y="304022"/>
                  </a:moveTo>
                  <a:lnTo>
                    <a:pt x="56390" y="304022"/>
                  </a:lnTo>
                  <a:cubicBezTo>
                    <a:pt x="59490" y="304022"/>
                    <a:pt x="58736" y="304022"/>
                    <a:pt x="57647" y="30402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13" name="Freeform: Shape 212">
              <a:extLst>
                <a:ext uri="{FF2B5EF4-FFF2-40B4-BE49-F238E27FC236}">
                  <a16:creationId xmlns:a16="http://schemas.microsoft.com/office/drawing/2014/main" id="{5F7D3FED-1FB1-4154-B726-FA9C3219FB74}"/>
                </a:ext>
              </a:extLst>
            </p:cNvPr>
            <p:cNvSpPr/>
            <p:nvPr/>
          </p:nvSpPr>
          <p:spPr>
            <a:xfrm>
              <a:off x="2519735" y="1774359"/>
              <a:ext cx="860" cy="8378"/>
            </a:xfrm>
            <a:custGeom>
              <a:avLst/>
              <a:gdLst>
                <a:gd name="connsiteX0" fmla="*/ 861 w 860"/>
                <a:gd name="connsiteY0" fmla="*/ 0 h 8378"/>
                <a:gd name="connsiteX1" fmla="*/ 274 w 860"/>
                <a:gd name="connsiteY1" fmla="*/ 0 h 8378"/>
                <a:gd name="connsiteX2" fmla="*/ 861 w 860"/>
                <a:gd name="connsiteY2" fmla="*/ 0 h 8378"/>
              </a:gdLst>
              <a:ahLst/>
              <a:cxnLst>
                <a:cxn ang="0">
                  <a:pos x="connsiteX0" y="connsiteY0"/>
                </a:cxn>
                <a:cxn ang="0">
                  <a:pos x="connsiteX1" y="connsiteY1"/>
                </a:cxn>
                <a:cxn ang="0">
                  <a:pos x="connsiteX2" y="connsiteY2"/>
                </a:cxn>
              </a:cxnLst>
              <a:rect l="l" t="t" r="r" b="b"/>
              <a:pathLst>
                <a:path w="860" h="8378">
                  <a:moveTo>
                    <a:pt x="861" y="0"/>
                  </a:moveTo>
                  <a:cubicBezTo>
                    <a:pt x="861" y="0"/>
                    <a:pt x="358" y="0"/>
                    <a:pt x="274" y="0"/>
                  </a:cubicBezTo>
                  <a:cubicBezTo>
                    <a:pt x="190" y="0"/>
                    <a:pt x="-564" y="0"/>
                    <a:pt x="861"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14" name="Freeform: Shape 213">
              <a:extLst>
                <a:ext uri="{FF2B5EF4-FFF2-40B4-BE49-F238E27FC236}">
                  <a16:creationId xmlns:a16="http://schemas.microsoft.com/office/drawing/2014/main" id="{41FCAA80-2A79-401A-93C1-4D8991EC3641}"/>
                </a:ext>
              </a:extLst>
            </p:cNvPr>
            <p:cNvSpPr/>
            <p:nvPr/>
          </p:nvSpPr>
          <p:spPr>
            <a:xfrm>
              <a:off x="2499146" y="194914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15" name="Freeform: Shape 214">
              <a:extLst>
                <a:ext uri="{FF2B5EF4-FFF2-40B4-BE49-F238E27FC236}">
                  <a16:creationId xmlns:a16="http://schemas.microsoft.com/office/drawing/2014/main" id="{2E8FF6E0-200F-442F-A79A-82EBEC813713}"/>
                </a:ext>
              </a:extLst>
            </p:cNvPr>
            <p:cNvSpPr/>
            <p:nvPr/>
          </p:nvSpPr>
          <p:spPr>
            <a:xfrm>
              <a:off x="2737441" y="1763969"/>
              <a:ext cx="2513" cy="94"/>
            </a:xfrm>
            <a:custGeom>
              <a:avLst/>
              <a:gdLst>
                <a:gd name="connsiteX0" fmla="*/ 2514 w 2513"/>
                <a:gd name="connsiteY0" fmla="*/ 0 h 94"/>
                <a:gd name="connsiteX1" fmla="*/ 0 w 2513"/>
                <a:gd name="connsiteY1" fmla="*/ 0 h 94"/>
                <a:gd name="connsiteX2" fmla="*/ 2514 w 2513"/>
                <a:gd name="connsiteY2" fmla="*/ 0 h 94"/>
              </a:gdLst>
              <a:ahLst/>
              <a:cxnLst>
                <a:cxn ang="0">
                  <a:pos x="connsiteX0" y="connsiteY0"/>
                </a:cxn>
                <a:cxn ang="0">
                  <a:pos x="connsiteX1" y="connsiteY1"/>
                </a:cxn>
                <a:cxn ang="0">
                  <a:pos x="connsiteX2" y="connsiteY2"/>
                </a:cxn>
              </a:cxnLst>
              <a:rect l="l" t="t" r="r" b="b"/>
              <a:pathLst>
                <a:path w="2513" h="94">
                  <a:moveTo>
                    <a:pt x="2514" y="0"/>
                  </a:moveTo>
                  <a:cubicBezTo>
                    <a:pt x="1684" y="126"/>
                    <a:pt x="830" y="126"/>
                    <a:pt x="0" y="0"/>
                  </a:cubicBezTo>
                  <a:cubicBezTo>
                    <a:pt x="0" y="0"/>
                    <a:pt x="503" y="84"/>
                    <a:pt x="2514"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16" name="Freeform: Shape 215">
              <a:extLst>
                <a:ext uri="{FF2B5EF4-FFF2-40B4-BE49-F238E27FC236}">
                  <a16:creationId xmlns:a16="http://schemas.microsoft.com/office/drawing/2014/main" id="{DA22DEE4-054E-4F03-A615-2DCEB85390E2}"/>
                </a:ext>
              </a:extLst>
            </p:cNvPr>
            <p:cNvSpPr/>
            <p:nvPr/>
          </p:nvSpPr>
          <p:spPr>
            <a:xfrm>
              <a:off x="2780639" y="1855466"/>
              <a:ext cx="100" cy="4105"/>
            </a:xfrm>
            <a:custGeom>
              <a:avLst/>
              <a:gdLst>
                <a:gd name="connsiteX0" fmla="*/ 37 w 100"/>
                <a:gd name="connsiteY0" fmla="*/ 4106 h 4105"/>
                <a:gd name="connsiteX1" fmla="*/ 37 w 100"/>
                <a:gd name="connsiteY1" fmla="*/ 0 h 4105"/>
                <a:gd name="connsiteX2" fmla="*/ 37 w 100"/>
                <a:gd name="connsiteY2" fmla="*/ 3687 h 4105"/>
                <a:gd name="connsiteX3" fmla="*/ 37 w 100"/>
                <a:gd name="connsiteY3" fmla="*/ 4106 h 4105"/>
              </a:gdLst>
              <a:ahLst/>
              <a:cxnLst>
                <a:cxn ang="0">
                  <a:pos x="connsiteX0" y="connsiteY0"/>
                </a:cxn>
                <a:cxn ang="0">
                  <a:pos x="connsiteX1" y="connsiteY1"/>
                </a:cxn>
                <a:cxn ang="0">
                  <a:pos x="connsiteX2" y="connsiteY2"/>
                </a:cxn>
                <a:cxn ang="0">
                  <a:pos x="connsiteX3" y="connsiteY3"/>
                </a:cxn>
              </a:cxnLst>
              <a:rect l="l" t="t" r="r" b="b"/>
              <a:pathLst>
                <a:path w="100" h="4105">
                  <a:moveTo>
                    <a:pt x="37" y="4106"/>
                  </a:moveTo>
                  <a:lnTo>
                    <a:pt x="37" y="0"/>
                  </a:lnTo>
                  <a:cubicBezTo>
                    <a:pt x="121" y="1223"/>
                    <a:pt x="121" y="2463"/>
                    <a:pt x="37" y="3687"/>
                  </a:cubicBezTo>
                  <a:cubicBezTo>
                    <a:pt x="37" y="3687"/>
                    <a:pt x="-46" y="2681"/>
                    <a:pt x="37" y="4106"/>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17" name="Freeform: Shape 216">
              <a:extLst>
                <a:ext uri="{FF2B5EF4-FFF2-40B4-BE49-F238E27FC236}">
                  <a16:creationId xmlns:a16="http://schemas.microsoft.com/office/drawing/2014/main" id="{F48EC289-2789-45B6-AE69-6D7D29CFBEF2}"/>
                </a:ext>
              </a:extLst>
            </p:cNvPr>
            <p:cNvSpPr/>
            <p:nvPr/>
          </p:nvSpPr>
          <p:spPr>
            <a:xfrm>
              <a:off x="2778079" y="1893684"/>
              <a:ext cx="148" cy="3173"/>
            </a:xfrm>
            <a:custGeom>
              <a:avLst/>
              <a:gdLst>
                <a:gd name="connsiteX0" fmla="*/ 0 w 148"/>
                <a:gd name="connsiteY0" fmla="*/ 1331 h 3173"/>
                <a:gd name="connsiteX1" fmla="*/ 0 w 148"/>
                <a:gd name="connsiteY1" fmla="*/ 3174 h 3173"/>
                <a:gd name="connsiteX2" fmla="*/ 0 w 148"/>
                <a:gd name="connsiteY2" fmla="*/ 3174 h 3173"/>
                <a:gd name="connsiteX3" fmla="*/ 0 w 148"/>
                <a:gd name="connsiteY3" fmla="*/ 1331 h 3173"/>
              </a:gdLst>
              <a:ahLst/>
              <a:cxnLst>
                <a:cxn ang="0">
                  <a:pos x="connsiteX0" y="connsiteY0"/>
                </a:cxn>
                <a:cxn ang="0">
                  <a:pos x="connsiteX1" y="connsiteY1"/>
                </a:cxn>
                <a:cxn ang="0">
                  <a:pos x="connsiteX2" y="connsiteY2"/>
                </a:cxn>
                <a:cxn ang="0">
                  <a:pos x="connsiteX3" y="connsiteY3"/>
                </a:cxn>
              </a:cxnLst>
              <a:rect l="l" t="t" r="r" b="b"/>
              <a:pathLst>
                <a:path w="148" h="3173">
                  <a:moveTo>
                    <a:pt x="0" y="1331"/>
                  </a:moveTo>
                  <a:cubicBezTo>
                    <a:pt x="0" y="1917"/>
                    <a:pt x="0" y="2587"/>
                    <a:pt x="0" y="3174"/>
                  </a:cubicBezTo>
                  <a:lnTo>
                    <a:pt x="0" y="3174"/>
                  </a:lnTo>
                  <a:cubicBezTo>
                    <a:pt x="335" y="409"/>
                    <a:pt x="0" y="-1351"/>
                    <a:pt x="0" y="1331"/>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18" name="Freeform: Shape 217">
              <a:extLst>
                <a:ext uri="{FF2B5EF4-FFF2-40B4-BE49-F238E27FC236}">
                  <a16:creationId xmlns:a16="http://schemas.microsoft.com/office/drawing/2014/main" id="{95E532B6-B307-429F-BAEF-20CB91DE8AB7}"/>
                </a:ext>
              </a:extLst>
            </p:cNvPr>
            <p:cNvSpPr/>
            <p:nvPr/>
          </p:nvSpPr>
          <p:spPr>
            <a:xfrm>
              <a:off x="2778656" y="1863426"/>
              <a:ext cx="446" cy="5697"/>
            </a:xfrm>
            <a:custGeom>
              <a:avLst/>
              <a:gdLst>
                <a:gd name="connsiteX0" fmla="*/ 261 w 446"/>
                <a:gd name="connsiteY0" fmla="*/ 0 h 5697"/>
                <a:gd name="connsiteX1" fmla="*/ 261 w 446"/>
                <a:gd name="connsiteY1" fmla="*/ 5698 h 5697"/>
                <a:gd name="connsiteX2" fmla="*/ 261 w 446"/>
                <a:gd name="connsiteY2" fmla="*/ 5195 h 5697"/>
                <a:gd name="connsiteX3" fmla="*/ 261 w 446"/>
                <a:gd name="connsiteY3" fmla="*/ 0 h 5697"/>
              </a:gdLst>
              <a:ahLst/>
              <a:cxnLst>
                <a:cxn ang="0">
                  <a:pos x="connsiteX0" y="connsiteY0"/>
                </a:cxn>
                <a:cxn ang="0">
                  <a:pos x="connsiteX1" y="connsiteY1"/>
                </a:cxn>
                <a:cxn ang="0">
                  <a:pos x="connsiteX2" y="connsiteY2"/>
                </a:cxn>
                <a:cxn ang="0">
                  <a:pos x="connsiteX3" y="connsiteY3"/>
                </a:cxn>
              </a:cxnLst>
              <a:rect l="l" t="t" r="r" b="b"/>
              <a:pathLst>
                <a:path w="446" h="5697">
                  <a:moveTo>
                    <a:pt x="261" y="0"/>
                  </a:moveTo>
                  <a:cubicBezTo>
                    <a:pt x="-326" y="0"/>
                    <a:pt x="261" y="2849"/>
                    <a:pt x="261" y="5698"/>
                  </a:cubicBezTo>
                  <a:lnTo>
                    <a:pt x="261" y="5195"/>
                  </a:lnTo>
                  <a:cubicBezTo>
                    <a:pt x="680" y="6033"/>
                    <a:pt x="261" y="3100"/>
                    <a:pt x="261"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19" name="Freeform: Shape 218">
              <a:extLst>
                <a:ext uri="{FF2B5EF4-FFF2-40B4-BE49-F238E27FC236}">
                  <a16:creationId xmlns:a16="http://schemas.microsoft.com/office/drawing/2014/main" id="{05F01F1F-188E-4D5D-9756-5E07910E31D4}"/>
                </a:ext>
              </a:extLst>
            </p:cNvPr>
            <p:cNvSpPr/>
            <p:nvPr/>
          </p:nvSpPr>
          <p:spPr>
            <a:xfrm>
              <a:off x="2778917" y="1869794"/>
              <a:ext cx="8378" cy="2806"/>
            </a:xfrm>
            <a:custGeom>
              <a:avLst/>
              <a:gdLst>
                <a:gd name="connsiteX0" fmla="*/ 0 w 8378"/>
                <a:gd name="connsiteY0" fmla="*/ 0 h 2806"/>
                <a:gd name="connsiteX1" fmla="*/ 0 w 8378"/>
                <a:gd name="connsiteY1" fmla="*/ 2597 h 2806"/>
                <a:gd name="connsiteX2" fmla="*/ 0 w 8378"/>
                <a:gd name="connsiteY2" fmla="*/ 0 h 2806"/>
              </a:gdLst>
              <a:ahLst/>
              <a:cxnLst>
                <a:cxn ang="0">
                  <a:pos x="connsiteX0" y="connsiteY0"/>
                </a:cxn>
                <a:cxn ang="0">
                  <a:pos x="connsiteX1" y="connsiteY1"/>
                </a:cxn>
                <a:cxn ang="0">
                  <a:pos x="connsiteX2" y="connsiteY2"/>
                </a:cxn>
              </a:cxnLst>
              <a:rect l="l" t="t" r="r" b="b"/>
              <a:pathLst>
                <a:path w="8378" h="2806">
                  <a:moveTo>
                    <a:pt x="0" y="0"/>
                  </a:moveTo>
                  <a:cubicBezTo>
                    <a:pt x="0" y="838"/>
                    <a:pt x="0" y="1760"/>
                    <a:pt x="0" y="2597"/>
                  </a:cubicBezTo>
                  <a:cubicBezTo>
                    <a:pt x="0" y="3435"/>
                    <a:pt x="0" y="1592"/>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20" name="Freeform: Shape 219">
              <a:extLst>
                <a:ext uri="{FF2B5EF4-FFF2-40B4-BE49-F238E27FC236}">
                  <a16:creationId xmlns:a16="http://schemas.microsoft.com/office/drawing/2014/main" id="{81D42ED6-D8BB-4664-B1EE-44BFC1F5BD68}"/>
                </a:ext>
              </a:extLst>
            </p:cNvPr>
            <p:cNvSpPr/>
            <p:nvPr/>
          </p:nvSpPr>
          <p:spPr>
            <a:xfrm>
              <a:off x="2778512" y="1831238"/>
              <a:ext cx="1038" cy="4412"/>
            </a:xfrm>
            <a:custGeom>
              <a:avLst/>
              <a:gdLst>
                <a:gd name="connsiteX0" fmla="*/ 405 w 1038"/>
                <a:gd name="connsiteY0" fmla="*/ 2779 h 4412"/>
                <a:gd name="connsiteX1" fmla="*/ 992 w 1038"/>
                <a:gd name="connsiteY1" fmla="*/ 4371 h 4412"/>
                <a:gd name="connsiteX2" fmla="*/ 405 w 1038"/>
                <a:gd name="connsiteY2" fmla="*/ 2779 h 4412"/>
              </a:gdLst>
              <a:ahLst/>
              <a:cxnLst>
                <a:cxn ang="0">
                  <a:pos x="connsiteX0" y="connsiteY0"/>
                </a:cxn>
                <a:cxn ang="0">
                  <a:pos x="connsiteX1" y="connsiteY1"/>
                </a:cxn>
                <a:cxn ang="0">
                  <a:pos x="connsiteX2" y="connsiteY2"/>
                </a:cxn>
              </a:cxnLst>
              <a:rect l="l" t="t" r="r" b="b"/>
              <a:pathLst>
                <a:path w="1038" h="4412">
                  <a:moveTo>
                    <a:pt x="405" y="2779"/>
                  </a:moveTo>
                  <a:cubicBezTo>
                    <a:pt x="405" y="4119"/>
                    <a:pt x="1243" y="3617"/>
                    <a:pt x="992" y="4371"/>
                  </a:cubicBezTo>
                  <a:cubicBezTo>
                    <a:pt x="740" y="5125"/>
                    <a:pt x="-684" y="-4595"/>
                    <a:pt x="405" y="277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21" name="Freeform: Shape 220">
              <a:extLst>
                <a:ext uri="{FF2B5EF4-FFF2-40B4-BE49-F238E27FC236}">
                  <a16:creationId xmlns:a16="http://schemas.microsoft.com/office/drawing/2014/main" id="{C35FD3DC-ECF7-46AD-B175-67A3544C7940}"/>
                </a:ext>
              </a:extLst>
            </p:cNvPr>
            <p:cNvSpPr/>
            <p:nvPr/>
          </p:nvSpPr>
          <p:spPr>
            <a:xfrm>
              <a:off x="2776655" y="1863175"/>
              <a:ext cx="670" cy="2597"/>
            </a:xfrm>
            <a:custGeom>
              <a:avLst/>
              <a:gdLst>
                <a:gd name="connsiteX0" fmla="*/ 0 w 670"/>
                <a:gd name="connsiteY0" fmla="*/ 2597 h 2597"/>
                <a:gd name="connsiteX1" fmla="*/ 670 w 670"/>
                <a:gd name="connsiteY1" fmla="*/ 1592 h 2597"/>
                <a:gd name="connsiteX2" fmla="*/ 0 w 670"/>
                <a:gd name="connsiteY2" fmla="*/ 0 h 2597"/>
                <a:gd name="connsiteX3" fmla="*/ 0 w 670"/>
                <a:gd name="connsiteY3" fmla="*/ 2597 h 2597"/>
              </a:gdLst>
              <a:ahLst/>
              <a:cxnLst>
                <a:cxn ang="0">
                  <a:pos x="connsiteX0" y="connsiteY0"/>
                </a:cxn>
                <a:cxn ang="0">
                  <a:pos x="connsiteX1" y="connsiteY1"/>
                </a:cxn>
                <a:cxn ang="0">
                  <a:pos x="connsiteX2" y="connsiteY2"/>
                </a:cxn>
                <a:cxn ang="0">
                  <a:pos x="connsiteX3" y="connsiteY3"/>
                </a:cxn>
              </a:cxnLst>
              <a:rect l="l" t="t" r="r" b="b"/>
              <a:pathLst>
                <a:path w="670" h="2597">
                  <a:moveTo>
                    <a:pt x="0" y="2597"/>
                  </a:moveTo>
                  <a:lnTo>
                    <a:pt x="670" y="1592"/>
                  </a:lnTo>
                  <a:lnTo>
                    <a:pt x="0" y="0"/>
                  </a:lnTo>
                  <a:lnTo>
                    <a:pt x="0" y="2597"/>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22" name="Freeform: Shape 221">
              <a:extLst>
                <a:ext uri="{FF2B5EF4-FFF2-40B4-BE49-F238E27FC236}">
                  <a16:creationId xmlns:a16="http://schemas.microsoft.com/office/drawing/2014/main" id="{F7C28F63-2516-4E4F-A19A-2BEF73E1498B}"/>
                </a:ext>
              </a:extLst>
            </p:cNvPr>
            <p:cNvSpPr/>
            <p:nvPr/>
          </p:nvSpPr>
          <p:spPr>
            <a:xfrm>
              <a:off x="2776068" y="1843317"/>
              <a:ext cx="144" cy="5781"/>
            </a:xfrm>
            <a:custGeom>
              <a:avLst/>
              <a:gdLst>
                <a:gd name="connsiteX0" fmla="*/ 0 w 144"/>
                <a:gd name="connsiteY0" fmla="*/ 0 h 5781"/>
                <a:gd name="connsiteX1" fmla="*/ 0 w 144"/>
                <a:gd name="connsiteY1" fmla="*/ 4608 h 5781"/>
                <a:gd name="connsiteX2" fmla="*/ 0 w 144"/>
                <a:gd name="connsiteY2" fmla="*/ 5781 h 5781"/>
                <a:gd name="connsiteX3" fmla="*/ 0 w 144"/>
                <a:gd name="connsiteY3" fmla="*/ 0 h 5781"/>
              </a:gdLst>
              <a:ahLst/>
              <a:cxnLst>
                <a:cxn ang="0">
                  <a:pos x="connsiteX0" y="connsiteY0"/>
                </a:cxn>
                <a:cxn ang="0">
                  <a:pos x="connsiteX1" y="connsiteY1"/>
                </a:cxn>
                <a:cxn ang="0">
                  <a:pos x="connsiteX2" y="connsiteY2"/>
                </a:cxn>
                <a:cxn ang="0">
                  <a:pos x="connsiteX3" y="connsiteY3"/>
                </a:cxn>
              </a:cxnLst>
              <a:rect l="l" t="t" r="r" b="b"/>
              <a:pathLst>
                <a:path w="144" h="5781">
                  <a:moveTo>
                    <a:pt x="0" y="0"/>
                  </a:moveTo>
                  <a:lnTo>
                    <a:pt x="0" y="4608"/>
                  </a:lnTo>
                  <a:cubicBezTo>
                    <a:pt x="0" y="4608"/>
                    <a:pt x="0" y="5027"/>
                    <a:pt x="0" y="5781"/>
                  </a:cubicBezTo>
                  <a:cubicBezTo>
                    <a:pt x="193" y="3863"/>
                    <a:pt x="193" y="1919"/>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23" name="Freeform: Shape 222">
              <a:extLst>
                <a:ext uri="{FF2B5EF4-FFF2-40B4-BE49-F238E27FC236}">
                  <a16:creationId xmlns:a16="http://schemas.microsoft.com/office/drawing/2014/main" id="{2BCDE070-4C20-4556-9DD1-18DF62252125}"/>
                </a:ext>
              </a:extLst>
            </p:cNvPr>
            <p:cNvSpPr/>
            <p:nvPr/>
          </p:nvSpPr>
          <p:spPr>
            <a:xfrm>
              <a:off x="2776347" y="1849098"/>
              <a:ext cx="215" cy="3602"/>
            </a:xfrm>
            <a:custGeom>
              <a:avLst/>
              <a:gdLst>
                <a:gd name="connsiteX0" fmla="*/ 57 w 215"/>
                <a:gd name="connsiteY0" fmla="*/ 0 h 3602"/>
                <a:gd name="connsiteX1" fmla="*/ 57 w 215"/>
                <a:gd name="connsiteY1" fmla="*/ 3603 h 3602"/>
                <a:gd name="connsiteX2" fmla="*/ 57 w 215"/>
                <a:gd name="connsiteY2" fmla="*/ 0 h 3602"/>
              </a:gdLst>
              <a:ahLst/>
              <a:cxnLst>
                <a:cxn ang="0">
                  <a:pos x="connsiteX0" y="connsiteY0"/>
                </a:cxn>
                <a:cxn ang="0">
                  <a:pos x="connsiteX1" y="connsiteY1"/>
                </a:cxn>
                <a:cxn ang="0">
                  <a:pos x="connsiteX2" y="connsiteY2"/>
                </a:cxn>
              </a:cxnLst>
              <a:rect l="l" t="t" r="r" b="b"/>
              <a:pathLst>
                <a:path w="215" h="3602">
                  <a:moveTo>
                    <a:pt x="57" y="0"/>
                  </a:moveTo>
                  <a:cubicBezTo>
                    <a:pt x="-19" y="1198"/>
                    <a:pt x="-19" y="2405"/>
                    <a:pt x="57" y="3603"/>
                  </a:cubicBezTo>
                  <a:cubicBezTo>
                    <a:pt x="308" y="2849"/>
                    <a:pt x="224" y="1173"/>
                    <a:pt x="57"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24" name="Freeform: Shape 223">
              <a:extLst>
                <a:ext uri="{FF2B5EF4-FFF2-40B4-BE49-F238E27FC236}">
                  <a16:creationId xmlns:a16="http://schemas.microsoft.com/office/drawing/2014/main" id="{8D5B98DE-2DFB-4741-AED4-E856735849F8}"/>
                </a:ext>
              </a:extLst>
            </p:cNvPr>
            <p:cNvSpPr/>
            <p:nvPr/>
          </p:nvSpPr>
          <p:spPr>
            <a:xfrm>
              <a:off x="2776152" y="1855048"/>
              <a:ext cx="83" cy="4608"/>
            </a:xfrm>
            <a:custGeom>
              <a:avLst/>
              <a:gdLst>
                <a:gd name="connsiteX0" fmla="*/ 0 w 83"/>
                <a:gd name="connsiteY0" fmla="*/ 4608 h 4608"/>
                <a:gd name="connsiteX1" fmla="*/ 84 w 83"/>
                <a:gd name="connsiteY1" fmla="*/ 3184 h 4608"/>
                <a:gd name="connsiteX2" fmla="*/ 0 w 83"/>
                <a:gd name="connsiteY2" fmla="*/ 0 h 4608"/>
                <a:gd name="connsiteX3" fmla="*/ 0 w 83"/>
                <a:gd name="connsiteY3" fmla="*/ 4608 h 4608"/>
              </a:gdLst>
              <a:ahLst/>
              <a:cxnLst>
                <a:cxn ang="0">
                  <a:pos x="connsiteX0" y="connsiteY0"/>
                </a:cxn>
                <a:cxn ang="0">
                  <a:pos x="connsiteX1" y="connsiteY1"/>
                </a:cxn>
                <a:cxn ang="0">
                  <a:pos x="connsiteX2" y="connsiteY2"/>
                </a:cxn>
                <a:cxn ang="0">
                  <a:pos x="connsiteX3" y="connsiteY3"/>
                </a:cxn>
              </a:cxnLst>
              <a:rect l="l" t="t" r="r" b="b"/>
              <a:pathLst>
                <a:path w="83" h="4608">
                  <a:moveTo>
                    <a:pt x="0" y="4608"/>
                  </a:moveTo>
                  <a:lnTo>
                    <a:pt x="84" y="3184"/>
                  </a:lnTo>
                  <a:lnTo>
                    <a:pt x="0" y="0"/>
                  </a:lnTo>
                  <a:lnTo>
                    <a:pt x="0" y="4608"/>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25" name="Freeform: Shape 224">
              <a:extLst>
                <a:ext uri="{FF2B5EF4-FFF2-40B4-BE49-F238E27FC236}">
                  <a16:creationId xmlns:a16="http://schemas.microsoft.com/office/drawing/2014/main" id="{BB908E55-014C-421F-8E45-ADBBB2B140CA}"/>
                </a:ext>
              </a:extLst>
            </p:cNvPr>
            <p:cNvSpPr/>
            <p:nvPr/>
          </p:nvSpPr>
          <p:spPr>
            <a:xfrm>
              <a:off x="2773303" y="1789418"/>
              <a:ext cx="502" cy="5281"/>
            </a:xfrm>
            <a:custGeom>
              <a:avLst/>
              <a:gdLst>
                <a:gd name="connsiteX0" fmla="*/ 503 w 502"/>
                <a:gd name="connsiteY0" fmla="*/ 5050 h 5281"/>
                <a:gd name="connsiteX1" fmla="*/ 0 w 502"/>
                <a:gd name="connsiteY1" fmla="*/ 107 h 5281"/>
                <a:gd name="connsiteX2" fmla="*/ 0 w 502"/>
                <a:gd name="connsiteY2" fmla="*/ 2788 h 5281"/>
                <a:gd name="connsiteX3" fmla="*/ 503 w 502"/>
                <a:gd name="connsiteY3" fmla="*/ 5050 h 5281"/>
              </a:gdLst>
              <a:ahLst/>
              <a:cxnLst>
                <a:cxn ang="0">
                  <a:pos x="connsiteX0" y="connsiteY0"/>
                </a:cxn>
                <a:cxn ang="0">
                  <a:pos x="connsiteX1" y="connsiteY1"/>
                </a:cxn>
                <a:cxn ang="0">
                  <a:pos x="connsiteX2" y="connsiteY2"/>
                </a:cxn>
                <a:cxn ang="0">
                  <a:pos x="connsiteX3" y="connsiteY3"/>
                </a:cxn>
              </a:cxnLst>
              <a:rect l="l" t="t" r="r" b="b"/>
              <a:pathLst>
                <a:path w="502" h="5281">
                  <a:moveTo>
                    <a:pt x="503" y="5050"/>
                  </a:moveTo>
                  <a:lnTo>
                    <a:pt x="0" y="107"/>
                  </a:lnTo>
                  <a:cubicBezTo>
                    <a:pt x="0" y="-396"/>
                    <a:pt x="0" y="944"/>
                    <a:pt x="0" y="2788"/>
                  </a:cubicBezTo>
                  <a:cubicBezTo>
                    <a:pt x="0" y="4631"/>
                    <a:pt x="251" y="5804"/>
                    <a:pt x="503" y="505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26" name="Freeform: Shape 225">
              <a:extLst>
                <a:ext uri="{FF2B5EF4-FFF2-40B4-BE49-F238E27FC236}">
                  <a16:creationId xmlns:a16="http://schemas.microsoft.com/office/drawing/2014/main" id="{A8B28960-E3A3-47CE-A851-5E113F06348B}"/>
                </a:ext>
              </a:extLst>
            </p:cNvPr>
            <p:cNvSpPr/>
            <p:nvPr/>
          </p:nvSpPr>
          <p:spPr>
            <a:xfrm>
              <a:off x="2772046" y="1807372"/>
              <a:ext cx="921" cy="2178"/>
            </a:xfrm>
            <a:custGeom>
              <a:avLst/>
              <a:gdLst>
                <a:gd name="connsiteX0" fmla="*/ 503 w 921"/>
                <a:gd name="connsiteY0" fmla="*/ 2178 h 2178"/>
                <a:gd name="connsiteX1" fmla="*/ 922 w 921"/>
                <a:gd name="connsiteY1" fmla="*/ 0 h 2178"/>
                <a:gd name="connsiteX2" fmla="*/ 0 w 921"/>
                <a:gd name="connsiteY2" fmla="*/ 0 h 2178"/>
              </a:gdLst>
              <a:ahLst/>
              <a:cxnLst>
                <a:cxn ang="0">
                  <a:pos x="connsiteX0" y="connsiteY0"/>
                </a:cxn>
                <a:cxn ang="0">
                  <a:pos x="connsiteX1" y="connsiteY1"/>
                </a:cxn>
                <a:cxn ang="0">
                  <a:pos x="connsiteX2" y="connsiteY2"/>
                </a:cxn>
              </a:cxnLst>
              <a:rect l="l" t="t" r="r" b="b"/>
              <a:pathLst>
                <a:path w="921" h="2178">
                  <a:moveTo>
                    <a:pt x="503" y="2178"/>
                  </a:moveTo>
                  <a:cubicBezTo>
                    <a:pt x="503" y="1433"/>
                    <a:pt x="645" y="695"/>
                    <a:pt x="922" y="0"/>
                  </a:cubicBez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27" name="Freeform: Shape 226">
              <a:extLst>
                <a:ext uri="{FF2B5EF4-FFF2-40B4-BE49-F238E27FC236}">
                  <a16:creationId xmlns:a16="http://schemas.microsoft.com/office/drawing/2014/main" id="{AC3E9BC0-CDCD-49FC-96C2-7ED16F2D37CA}"/>
                </a:ext>
              </a:extLst>
            </p:cNvPr>
            <p:cNvSpPr/>
            <p:nvPr/>
          </p:nvSpPr>
          <p:spPr>
            <a:xfrm>
              <a:off x="2770777" y="1791544"/>
              <a:ext cx="775" cy="5412"/>
            </a:xfrm>
            <a:custGeom>
              <a:avLst/>
              <a:gdLst>
                <a:gd name="connsiteX0" fmla="*/ 766 w 775"/>
                <a:gd name="connsiteY0" fmla="*/ 3594 h 5412"/>
                <a:gd name="connsiteX1" fmla="*/ 96 w 775"/>
                <a:gd name="connsiteY1" fmla="*/ 2672 h 5412"/>
                <a:gd name="connsiteX2" fmla="*/ 766 w 775"/>
                <a:gd name="connsiteY2" fmla="*/ 3594 h 5412"/>
              </a:gdLst>
              <a:ahLst/>
              <a:cxnLst>
                <a:cxn ang="0">
                  <a:pos x="connsiteX0" y="connsiteY0"/>
                </a:cxn>
                <a:cxn ang="0">
                  <a:pos x="connsiteX1" y="connsiteY1"/>
                </a:cxn>
                <a:cxn ang="0">
                  <a:pos x="connsiteX2" y="connsiteY2"/>
                </a:cxn>
              </a:cxnLst>
              <a:rect l="l" t="t" r="r" b="b"/>
              <a:pathLst>
                <a:path w="775" h="5412">
                  <a:moveTo>
                    <a:pt x="766" y="3594"/>
                  </a:moveTo>
                  <a:cubicBezTo>
                    <a:pt x="766" y="3091"/>
                    <a:pt x="-323" y="-3612"/>
                    <a:pt x="96" y="2672"/>
                  </a:cubicBezTo>
                  <a:cubicBezTo>
                    <a:pt x="347" y="3175"/>
                    <a:pt x="850" y="7951"/>
                    <a:pt x="766" y="359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28" name="Freeform: Shape 227">
              <a:extLst>
                <a:ext uri="{FF2B5EF4-FFF2-40B4-BE49-F238E27FC236}">
                  <a16:creationId xmlns:a16="http://schemas.microsoft.com/office/drawing/2014/main" id="{6329591A-6ACA-447C-A281-9350E66BE904}"/>
                </a:ext>
              </a:extLst>
            </p:cNvPr>
            <p:cNvSpPr/>
            <p:nvPr/>
          </p:nvSpPr>
          <p:spPr>
            <a:xfrm>
              <a:off x="2732163" y="1760282"/>
              <a:ext cx="1256" cy="1591"/>
            </a:xfrm>
            <a:custGeom>
              <a:avLst/>
              <a:gdLst>
                <a:gd name="connsiteX0" fmla="*/ 0 w 1256"/>
                <a:gd name="connsiteY0" fmla="*/ 1592 h 1591"/>
                <a:gd name="connsiteX1" fmla="*/ 1257 w 1256"/>
                <a:gd name="connsiteY1" fmla="*/ 1508 h 1591"/>
                <a:gd name="connsiteX2" fmla="*/ 1005 w 1256"/>
                <a:gd name="connsiteY2" fmla="*/ 0 h 1591"/>
                <a:gd name="connsiteX3" fmla="*/ 0 w 1256"/>
                <a:gd name="connsiteY3" fmla="*/ 1592 h 1591"/>
              </a:gdLst>
              <a:ahLst/>
              <a:cxnLst>
                <a:cxn ang="0">
                  <a:pos x="connsiteX0" y="connsiteY0"/>
                </a:cxn>
                <a:cxn ang="0">
                  <a:pos x="connsiteX1" y="connsiteY1"/>
                </a:cxn>
                <a:cxn ang="0">
                  <a:pos x="connsiteX2" y="connsiteY2"/>
                </a:cxn>
                <a:cxn ang="0">
                  <a:pos x="connsiteX3" y="connsiteY3"/>
                </a:cxn>
              </a:cxnLst>
              <a:rect l="l" t="t" r="r" b="b"/>
              <a:pathLst>
                <a:path w="1256" h="1591">
                  <a:moveTo>
                    <a:pt x="0" y="1592"/>
                  </a:moveTo>
                  <a:lnTo>
                    <a:pt x="1257" y="1508"/>
                  </a:lnTo>
                  <a:lnTo>
                    <a:pt x="1005" y="0"/>
                  </a:lnTo>
                  <a:lnTo>
                    <a:pt x="0" y="1592"/>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29" name="Freeform: Shape 228">
              <a:extLst>
                <a:ext uri="{FF2B5EF4-FFF2-40B4-BE49-F238E27FC236}">
                  <a16:creationId xmlns:a16="http://schemas.microsoft.com/office/drawing/2014/main" id="{9D10FCFF-3804-4943-9B0E-CE2DF388A82D}"/>
                </a:ext>
              </a:extLst>
            </p:cNvPr>
            <p:cNvSpPr/>
            <p:nvPr/>
          </p:nvSpPr>
          <p:spPr>
            <a:xfrm>
              <a:off x="2665860" y="1767404"/>
              <a:ext cx="7521" cy="1340"/>
            </a:xfrm>
            <a:custGeom>
              <a:avLst/>
              <a:gdLst>
                <a:gd name="connsiteX0" fmla="*/ 613 w 7521"/>
                <a:gd name="connsiteY0" fmla="*/ 1341 h 1340"/>
                <a:gd name="connsiteX1" fmla="*/ 7316 w 7521"/>
                <a:gd name="connsiteY1" fmla="*/ 503 h 1340"/>
                <a:gd name="connsiteX2" fmla="*/ 4383 w 7521"/>
                <a:gd name="connsiteY2" fmla="*/ 0 h 1340"/>
                <a:gd name="connsiteX3" fmla="*/ 613 w 7521"/>
                <a:gd name="connsiteY3" fmla="*/ 1341 h 1340"/>
              </a:gdLst>
              <a:ahLst/>
              <a:cxnLst>
                <a:cxn ang="0">
                  <a:pos x="connsiteX0" y="connsiteY0"/>
                </a:cxn>
                <a:cxn ang="0">
                  <a:pos x="connsiteX1" y="connsiteY1"/>
                </a:cxn>
                <a:cxn ang="0">
                  <a:pos x="connsiteX2" y="connsiteY2"/>
                </a:cxn>
                <a:cxn ang="0">
                  <a:pos x="connsiteX3" y="connsiteY3"/>
                </a:cxn>
              </a:cxnLst>
              <a:rect l="l" t="t" r="r" b="b"/>
              <a:pathLst>
                <a:path w="7521" h="1340">
                  <a:moveTo>
                    <a:pt x="613" y="1341"/>
                  </a:moveTo>
                  <a:cubicBezTo>
                    <a:pt x="6562" y="1341"/>
                    <a:pt x="1953" y="335"/>
                    <a:pt x="7316" y="503"/>
                  </a:cubicBezTo>
                  <a:cubicBezTo>
                    <a:pt x="8657" y="503"/>
                    <a:pt x="2959" y="503"/>
                    <a:pt x="4383" y="0"/>
                  </a:cubicBezTo>
                  <a:cubicBezTo>
                    <a:pt x="864" y="587"/>
                    <a:pt x="-1063" y="419"/>
                    <a:pt x="613" y="1341"/>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30" name="Freeform: Shape 229">
              <a:extLst>
                <a:ext uri="{FF2B5EF4-FFF2-40B4-BE49-F238E27FC236}">
                  <a16:creationId xmlns:a16="http://schemas.microsoft.com/office/drawing/2014/main" id="{244E2A8D-2007-4790-94BD-50D0949C9DA5}"/>
                </a:ext>
              </a:extLst>
            </p:cNvPr>
            <p:cNvSpPr/>
            <p:nvPr/>
          </p:nvSpPr>
          <p:spPr>
            <a:xfrm>
              <a:off x="2669991" y="1767404"/>
              <a:ext cx="1759" cy="8378"/>
            </a:xfrm>
            <a:custGeom>
              <a:avLst/>
              <a:gdLst>
                <a:gd name="connsiteX0" fmla="*/ 0 w 1759"/>
                <a:gd name="connsiteY0" fmla="*/ 0 h 8378"/>
                <a:gd name="connsiteX1" fmla="*/ 1759 w 1759"/>
                <a:gd name="connsiteY1" fmla="*/ 0 h 8378"/>
              </a:gdLst>
              <a:ahLst/>
              <a:cxnLst>
                <a:cxn ang="0">
                  <a:pos x="connsiteX0" y="connsiteY0"/>
                </a:cxn>
                <a:cxn ang="0">
                  <a:pos x="connsiteX1" y="connsiteY1"/>
                </a:cxn>
              </a:cxnLst>
              <a:rect l="l" t="t" r="r" b="b"/>
              <a:pathLst>
                <a:path w="1759" h="8378">
                  <a:moveTo>
                    <a:pt x="0" y="0"/>
                  </a:moveTo>
                  <a:lnTo>
                    <a:pt x="1759"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31" name="Freeform: Shape 230">
              <a:extLst>
                <a:ext uri="{FF2B5EF4-FFF2-40B4-BE49-F238E27FC236}">
                  <a16:creationId xmlns:a16="http://schemas.microsoft.com/office/drawing/2014/main" id="{436DFD1A-76CB-4FB9-96C6-A292BFFF8BB8}"/>
                </a:ext>
              </a:extLst>
            </p:cNvPr>
            <p:cNvSpPr/>
            <p:nvPr/>
          </p:nvSpPr>
          <p:spPr>
            <a:xfrm>
              <a:off x="2775398" y="2048348"/>
              <a:ext cx="3770" cy="418"/>
            </a:xfrm>
            <a:custGeom>
              <a:avLst/>
              <a:gdLst>
                <a:gd name="connsiteX0" fmla="*/ 0 w 3770"/>
                <a:gd name="connsiteY0" fmla="*/ 335 h 418"/>
                <a:gd name="connsiteX1" fmla="*/ 3771 w 3770"/>
                <a:gd name="connsiteY1" fmla="*/ 419 h 418"/>
                <a:gd name="connsiteX2" fmla="*/ 1341 w 3770"/>
                <a:gd name="connsiteY2" fmla="*/ 0 h 418"/>
                <a:gd name="connsiteX3" fmla="*/ 0 w 3770"/>
                <a:gd name="connsiteY3" fmla="*/ 335 h 418"/>
              </a:gdLst>
              <a:ahLst/>
              <a:cxnLst>
                <a:cxn ang="0">
                  <a:pos x="connsiteX0" y="connsiteY0"/>
                </a:cxn>
                <a:cxn ang="0">
                  <a:pos x="connsiteX1" y="connsiteY1"/>
                </a:cxn>
                <a:cxn ang="0">
                  <a:pos x="connsiteX2" y="connsiteY2"/>
                </a:cxn>
                <a:cxn ang="0">
                  <a:pos x="connsiteX3" y="connsiteY3"/>
                </a:cxn>
              </a:cxnLst>
              <a:rect l="l" t="t" r="r" b="b"/>
              <a:pathLst>
                <a:path w="3770" h="418">
                  <a:moveTo>
                    <a:pt x="0" y="335"/>
                  </a:moveTo>
                  <a:lnTo>
                    <a:pt x="3771" y="419"/>
                  </a:lnTo>
                  <a:lnTo>
                    <a:pt x="1341" y="0"/>
                  </a:lnTo>
                  <a:lnTo>
                    <a:pt x="0" y="335"/>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32" name="Freeform: Shape 231">
              <a:extLst>
                <a:ext uri="{FF2B5EF4-FFF2-40B4-BE49-F238E27FC236}">
                  <a16:creationId xmlns:a16="http://schemas.microsoft.com/office/drawing/2014/main" id="{CB1A00FA-0AF9-4D59-9250-638F80579351}"/>
                </a:ext>
              </a:extLst>
            </p:cNvPr>
            <p:cNvSpPr/>
            <p:nvPr/>
          </p:nvSpPr>
          <p:spPr>
            <a:xfrm>
              <a:off x="2782604" y="2047092"/>
              <a:ext cx="3100" cy="1005"/>
            </a:xfrm>
            <a:custGeom>
              <a:avLst/>
              <a:gdLst>
                <a:gd name="connsiteX0" fmla="*/ 0 w 3100"/>
                <a:gd name="connsiteY0" fmla="*/ 84 h 1005"/>
                <a:gd name="connsiteX1" fmla="*/ 922 w 3100"/>
                <a:gd name="connsiteY1" fmla="*/ 1005 h 1005"/>
                <a:gd name="connsiteX2" fmla="*/ 3100 w 3100"/>
                <a:gd name="connsiteY2" fmla="*/ 0 h 1005"/>
                <a:gd name="connsiteX3" fmla="*/ 0 w 3100"/>
                <a:gd name="connsiteY3" fmla="*/ 84 h 1005"/>
              </a:gdLst>
              <a:ahLst/>
              <a:cxnLst>
                <a:cxn ang="0">
                  <a:pos x="connsiteX0" y="connsiteY0"/>
                </a:cxn>
                <a:cxn ang="0">
                  <a:pos x="connsiteX1" y="connsiteY1"/>
                </a:cxn>
                <a:cxn ang="0">
                  <a:pos x="connsiteX2" y="connsiteY2"/>
                </a:cxn>
                <a:cxn ang="0">
                  <a:pos x="connsiteX3" y="connsiteY3"/>
                </a:cxn>
              </a:cxnLst>
              <a:rect l="l" t="t" r="r" b="b"/>
              <a:pathLst>
                <a:path w="3100" h="1005">
                  <a:moveTo>
                    <a:pt x="0" y="84"/>
                  </a:moveTo>
                  <a:lnTo>
                    <a:pt x="922" y="1005"/>
                  </a:lnTo>
                  <a:lnTo>
                    <a:pt x="3100" y="0"/>
                  </a:lnTo>
                  <a:cubicBezTo>
                    <a:pt x="2078" y="151"/>
                    <a:pt x="1030" y="176"/>
                    <a:pt x="0" y="8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33" name="Freeform: Shape 232">
              <a:extLst>
                <a:ext uri="{FF2B5EF4-FFF2-40B4-BE49-F238E27FC236}">
                  <a16:creationId xmlns:a16="http://schemas.microsoft.com/office/drawing/2014/main" id="{FDA09F0F-2FD2-434C-9320-0406A2682493}"/>
                </a:ext>
              </a:extLst>
            </p:cNvPr>
            <p:cNvSpPr/>
            <p:nvPr/>
          </p:nvSpPr>
          <p:spPr>
            <a:xfrm>
              <a:off x="2493922" y="1824046"/>
              <a:ext cx="113" cy="3267"/>
            </a:xfrm>
            <a:custGeom>
              <a:avLst/>
              <a:gdLst>
                <a:gd name="connsiteX0" fmla="*/ 113 w 113"/>
                <a:gd name="connsiteY0" fmla="*/ 0 h 3267"/>
                <a:gd name="connsiteX1" fmla="*/ 113 w 113"/>
                <a:gd name="connsiteY1" fmla="*/ 0 h 3267"/>
                <a:gd name="connsiteX2" fmla="*/ 113 w 113"/>
                <a:gd name="connsiteY2" fmla="*/ 3268 h 3267"/>
              </a:gdLst>
              <a:ahLst/>
              <a:cxnLst>
                <a:cxn ang="0">
                  <a:pos x="connsiteX0" y="connsiteY0"/>
                </a:cxn>
                <a:cxn ang="0">
                  <a:pos x="connsiteX1" y="connsiteY1"/>
                </a:cxn>
                <a:cxn ang="0">
                  <a:pos x="connsiteX2" y="connsiteY2"/>
                </a:cxn>
              </a:cxnLst>
              <a:rect l="l" t="t" r="r" b="b"/>
              <a:pathLst>
                <a:path w="113" h="3267">
                  <a:moveTo>
                    <a:pt x="113" y="0"/>
                  </a:moveTo>
                  <a:lnTo>
                    <a:pt x="113" y="0"/>
                  </a:lnTo>
                  <a:cubicBezTo>
                    <a:pt x="-38" y="1081"/>
                    <a:pt x="-38" y="2187"/>
                    <a:pt x="113" y="3268"/>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34" name="Freeform: Shape 233">
              <a:extLst>
                <a:ext uri="{FF2B5EF4-FFF2-40B4-BE49-F238E27FC236}">
                  <a16:creationId xmlns:a16="http://schemas.microsoft.com/office/drawing/2014/main" id="{C6998F76-2D16-4FC1-854E-0C3C8B66EC36}"/>
                </a:ext>
              </a:extLst>
            </p:cNvPr>
            <p:cNvSpPr/>
            <p:nvPr/>
          </p:nvSpPr>
          <p:spPr>
            <a:xfrm>
              <a:off x="2495040" y="1874486"/>
              <a:ext cx="837" cy="1675"/>
            </a:xfrm>
            <a:custGeom>
              <a:avLst/>
              <a:gdLst>
                <a:gd name="connsiteX0" fmla="*/ 838 w 837"/>
                <a:gd name="connsiteY0" fmla="*/ 838 h 1675"/>
                <a:gd name="connsiteX1" fmla="*/ 754 w 837"/>
                <a:gd name="connsiteY1" fmla="*/ 0 h 1675"/>
                <a:gd name="connsiteX2" fmla="*/ 0 w 837"/>
                <a:gd name="connsiteY2" fmla="*/ 1676 h 1675"/>
                <a:gd name="connsiteX3" fmla="*/ 838 w 837"/>
                <a:gd name="connsiteY3" fmla="*/ 838 h 1675"/>
              </a:gdLst>
              <a:ahLst/>
              <a:cxnLst>
                <a:cxn ang="0">
                  <a:pos x="connsiteX0" y="connsiteY0"/>
                </a:cxn>
                <a:cxn ang="0">
                  <a:pos x="connsiteX1" y="connsiteY1"/>
                </a:cxn>
                <a:cxn ang="0">
                  <a:pos x="connsiteX2" y="connsiteY2"/>
                </a:cxn>
                <a:cxn ang="0">
                  <a:pos x="connsiteX3" y="connsiteY3"/>
                </a:cxn>
              </a:cxnLst>
              <a:rect l="l" t="t" r="r" b="b"/>
              <a:pathLst>
                <a:path w="837" h="1675">
                  <a:moveTo>
                    <a:pt x="838" y="838"/>
                  </a:moveTo>
                  <a:lnTo>
                    <a:pt x="754" y="0"/>
                  </a:lnTo>
                  <a:lnTo>
                    <a:pt x="0" y="1676"/>
                  </a:lnTo>
                  <a:lnTo>
                    <a:pt x="838" y="838"/>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35" name="Freeform: Shape 234">
              <a:extLst>
                <a:ext uri="{FF2B5EF4-FFF2-40B4-BE49-F238E27FC236}">
                  <a16:creationId xmlns:a16="http://schemas.microsoft.com/office/drawing/2014/main" id="{432E10A3-BA72-4C61-BC10-0AEA4B74800C}"/>
                </a:ext>
              </a:extLst>
            </p:cNvPr>
            <p:cNvSpPr/>
            <p:nvPr/>
          </p:nvSpPr>
          <p:spPr>
            <a:xfrm>
              <a:off x="2498615" y="1912694"/>
              <a:ext cx="446" cy="5689"/>
            </a:xfrm>
            <a:custGeom>
              <a:avLst/>
              <a:gdLst>
                <a:gd name="connsiteX0" fmla="*/ 447 w 446"/>
                <a:gd name="connsiteY0" fmla="*/ 5614 h 5689"/>
                <a:gd name="connsiteX1" fmla="*/ 447 w 446"/>
                <a:gd name="connsiteY1" fmla="*/ 0 h 5689"/>
                <a:gd name="connsiteX2" fmla="*/ 447 w 446"/>
                <a:gd name="connsiteY2" fmla="*/ 5614 h 5689"/>
              </a:gdLst>
              <a:ahLst/>
              <a:cxnLst>
                <a:cxn ang="0">
                  <a:pos x="connsiteX0" y="connsiteY0"/>
                </a:cxn>
                <a:cxn ang="0">
                  <a:pos x="connsiteX1" y="connsiteY1"/>
                </a:cxn>
                <a:cxn ang="0">
                  <a:pos x="connsiteX2" y="connsiteY2"/>
                </a:cxn>
              </a:cxnLst>
              <a:rect l="l" t="t" r="r" b="b"/>
              <a:pathLst>
                <a:path w="446" h="5689">
                  <a:moveTo>
                    <a:pt x="447" y="5614"/>
                  </a:moveTo>
                  <a:cubicBezTo>
                    <a:pt x="447" y="3854"/>
                    <a:pt x="447" y="1760"/>
                    <a:pt x="447" y="0"/>
                  </a:cubicBezTo>
                  <a:cubicBezTo>
                    <a:pt x="447" y="4106"/>
                    <a:pt x="-559" y="6117"/>
                    <a:pt x="447" y="561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36" name="Freeform: Shape 235">
              <a:extLst>
                <a:ext uri="{FF2B5EF4-FFF2-40B4-BE49-F238E27FC236}">
                  <a16:creationId xmlns:a16="http://schemas.microsoft.com/office/drawing/2014/main" id="{1061B4E3-94D1-4107-87E9-5612822D41CF}"/>
                </a:ext>
              </a:extLst>
            </p:cNvPr>
            <p:cNvSpPr/>
            <p:nvPr/>
          </p:nvSpPr>
          <p:spPr>
            <a:xfrm>
              <a:off x="2786055" y="2063766"/>
              <a:ext cx="421" cy="754"/>
            </a:xfrm>
            <a:custGeom>
              <a:avLst/>
              <a:gdLst>
                <a:gd name="connsiteX0" fmla="*/ 235 w 421"/>
                <a:gd name="connsiteY0" fmla="*/ 754 h 754"/>
                <a:gd name="connsiteX1" fmla="*/ 235 w 421"/>
                <a:gd name="connsiteY1" fmla="*/ 0 h 754"/>
                <a:gd name="connsiteX2" fmla="*/ 42 w 421"/>
                <a:gd name="connsiteY2" fmla="*/ 561 h 754"/>
                <a:gd name="connsiteX3" fmla="*/ 235 w 421"/>
                <a:gd name="connsiteY3" fmla="*/ 754 h 754"/>
              </a:gdLst>
              <a:ahLst/>
              <a:cxnLst>
                <a:cxn ang="0">
                  <a:pos x="connsiteX0" y="connsiteY0"/>
                </a:cxn>
                <a:cxn ang="0">
                  <a:pos x="connsiteX1" y="connsiteY1"/>
                </a:cxn>
                <a:cxn ang="0">
                  <a:pos x="connsiteX2" y="connsiteY2"/>
                </a:cxn>
                <a:cxn ang="0">
                  <a:pos x="connsiteX3" y="connsiteY3"/>
                </a:cxn>
              </a:cxnLst>
              <a:rect l="l" t="t" r="r" b="b"/>
              <a:pathLst>
                <a:path w="421" h="754">
                  <a:moveTo>
                    <a:pt x="235" y="754"/>
                  </a:moveTo>
                  <a:cubicBezTo>
                    <a:pt x="654" y="754"/>
                    <a:pt x="235" y="168"/>
                    <a:pt x="235" y="0"/>
                  </a:cubicBezTo>
                  <a:cubicBezTo>
                    <a:pt x="26" y="101"/>
                    <a:pt x="-58" y="352"/>
                    <a:pt x="42" y="561"/>
                  </a:cubicBezTo>
                  <a:cubicBezTo>
                    <a:pt x="84" y="645"/>
                    <a:pt x="151" y="712"/>
                    <a:pt x="235" y="75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37" name="Freeform: Shape 236">
              <a:extLst>
                <a:ext uri="{FF2B5EF4-FFF2-40B4-BE49-F238E27FC236}">
                  <a16:creationId xmlns:a16="http://schemas.microsoft.com/office/drawing/2014/main" id="{FF4088D1-6AC8-4AE9-B37B-A8AC5DD17060}"/>
                </a:ext>
              </a:extLst>
            </p:cNvPr>
            <p:cNvSpPr/>
            <p:nvPr/>
          </p:nvSpPr>
          <p:spPr>
            <a:xfrm>
              <a:off x="2778498" y="2065944"/>
              <a:ext cx="1005" cy="670"/>
            </a:xfrm>
            <a:custGeom>
              <a:avLst/>
              <a:gdLst>
                <a:gd name="connsiteX0" fmla="*/ 922 w 1005"/>
                <a:gd name="connsiteY0" fmla="*/ 251 h 670"/>
                <a:gd name="connsiteX1" fmla="*/ 1005 w 1005"/>
                <a:gd name="connsiteY1" fmla="*/ 0 h 670"/>
                <a:gd name="connsiteX2" fmla="*/ 0 w 1005"/>
                <a:gd name="connsiteY2" fmla="*/ 670 h 670"/>
                <a:gd name="connsiteX3" fmla="*/ 922 w 1005"/>
                <a:gd name="connsiteY3" fmla="*/ 251 h 670"/>
              </a:gdLst>
              <a:ahLst/>
              <a:cxnLst>
                <a:cxn ang="0">
                  <a:pos x="connsiteX0" y="connsiteY0"/>
                </a:cxn>
                <a:cxn ang="0">
                  <a:pos x="connsiteX1" y="connsiteY1"/>
                </a:cxn>
                <a:cxn ang="0">
                  <a:pos x="connsiteX2" y="connsiteY2"/>
                </a:cxn>
                <a:cxn ang="0">
                  <a:pos x="connsiteX3" y="connsiteY3"/>
                </a:cxn>
              </a:cxnLst>
              <a:rect l="l" t="t" r="r" b="b"/>
              <a:pathLst>
                <a:path w="1005" h="670">
                  <a:moveTo>
                    <a:pt x="922" y="251"/>
                  </a:moveTo>
                  <a:lnTo>
                    <a:pt x="1005" y="0"/>
                  </a:lnTo>
                  <a:lnTo>
                    <a:pt x="0" y="670"/>
                  </a:lnTo>
                  <a:lnTo>
                    <a:pt x="922" y="251"/>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38" name="Freeform: Shape 237">
              <a:extLst>
                <a:ext uri="{FF2B5EF4-FFF2-40B4-BE49-F238E27FC236}">
                  <a16:creationId xmlns:a16="http://schemas.microsoft.com/office/drawing/2014/main" id="{797BACBA-C42E-47DD-A8CC-E757DF729D3E}"/>
                </a:ext>
              </a:extLst>
            </p:cNvPr>
            <p:cNvSpPr/>
            <p:nvPr/>
          </p:nvSpPr>
          <p:spPr>
            <a:xfrm>
              <a:off x="2772884" y="2065693"/>
              <a:ext cx="3519" cy="1284"/>
            </a:xfrm>
            <a:custGeom>
              <a:avLst/>
              <a:gdLst>
                <a:gd name="connsiteX0" fmla="*/ 0 w 3519"/>
                <a:gd name="connsiteY0" fmla="*/ 838 h 1284"/>
                <a:gd name="connsiteX1" fmla="*/ 3519 w 3519"/>
                <a:gd name="connsiteY1" fmla="*/ 838 h 1284"/>
                <a:gd name="connsiteX2" fmla="*/ 3519 w 3519"/>
                <a:gd name="connsiteY2" fmla="*/ 838 h 1284"/>
                <a:gd name="connsiteX3" fmla="*/ 3519 w 3519"/>
                <a:gd name="connsiteY3" fmla="*/ 0 h 1284"/>
                <a:gd name="connsiteX4" fmla="*/ 0 w 3519"/>
                <a:gd name="connsiteY4" fmla="*/ 838 h 1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9" h="1284">
                  <a:moveTo>
                    <a:pt x="0" y="838"/>
                  </a:moveTo>
                  <a:cubicBezTo>
                    <a:pt x="670" y="1843"/>
                    <a:pt x="2346" y="838"/>
                    <a:pt x="3519" y="838"/>
                  </a:cubicBezTo>
                  <a:lnTo>
                    <a:pt x="3519" y="838"/>
                  </a:lnTo>
                  <a:lnTo>
                    <a:pt x="3519" y="0"/>
                  </a:lnTo>
                  <a:cubicBezTo>
                    <a:pt x="2380" y="411"/>
                    <a:pt x="1198" y="687"/>
                    <a:pt x="0" y="838"/>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39" name="Freeform: Shape 238">
              <a:extLst>
                <a:ext uri="{FF2B5EF4-FFF2-40B4-BE49-F238E27FC236}">
                  <a16:creationId xmlns:a16="http://schemas.microsoft.com/office/drawing/2014/main" id="{F5E3AB47-6895-424F-9A92-23861238975A}"/>
                </a:ext>
              </a:extLst>
            </p:cNvPr>
            <p:cNvSpPr/>
            <p:nvPr/>
          </p:nvSpPr>
          <p:spPr>
            <a:xfrm>
              <a:off x="2769176" y="2064436"/>
              <a:ext cx="942" cy="8378"/>
            </a:xfrm>
            <a:custGeom>
              <a:avLst/>
              <a:gdLst>
                <a:gd name="connsiteX0" fmla="*/ 188 w 942"/>
                <a:gd name="connsiteY0" fmla="*/ 0 h 8378"/>
                <a:gd name="connsiteX1" fmla="*/ 943 w 942"/>
                <a:gd name="connsiteY1" fmla="*/ 0 h 8378"/>
                <a:gd name="connsiteX2" fmla="*/ 188 w 942"/>
                <a:gd name="connsiteY2" fmla="*/ 0 h 8378"/>
              </a:gdLst>
              <a:ahLst/>
              <a:cxnLst>
                <a:cxn ang="0">
                  <a:pos x="connsiteX0" y="connsiteY0"/>
                </a:cxn>
                <a:cxn ang="0">
                  <a:pos x="connsiteX1" y="connsiteY1"/>
                </a:cxn>
                <a:cxn ang="0">
                  <a:pos x="connsiteX2" y="connsiteY2"/>
                </a:cxn>
              </a:cxnLst>
              <a:rect l="l" t="t" r="r" b="b"/>
              <a:pathLst>
                <a:path w="942" h="8378">
                  <a:moveTo>
                    <a:pt x="188" y="0"/>
                  </a:moveTo>
                  <a:cubicBezTo>
                    <a:pt x="188" y="0"/>
                    <a:pt x="-566" y="0"/>
                    <a:pt x="943" y="0"/>
                  </a:cubicBezTo>
                  <a:lnTo>
                    <a:pt x="188"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40" name="Freeform: Shape 239">
              <a:extLst>
                <a:ext uri="{FF2B5EF4-FFF2-40B4-BE49-F238E27FC236}">
                  <a16:creationId xmlns:a16="http://schemas.microsoft.com/office/drawing/2014/main" id="{E8A299DF-70BA-41BB-AF4B-44FEEDA175EE}"/>
                </a:ext>
              </a:extLst>
            </p:cNvPr>
            <p:cNvSpPr/>
            <p:nvPr/>
          </p:nvSpPr>
          <p:spPr>
            <a:xfrm>
              <a:off x="2769858" y="2064436"/>
              <a:ext cx="352" cy="8378"/>
            </a:xfrm>
            <a:custGeom>
              <a:avLst/>
              <a:gdLst>
                <a:gd name="connsiteX0" fmla="*/ 93 w 352"/>
                <a:gd name="connsiteY0" fmla="*/ 0 h 8378"/>
                <a:gd name="connsiteX1" fmla="*/ 93 w 352"/>
                <a:gd name="connsiteY1" fmla="*/ 0 h 8378"/>
              </a:gdLst>
              <a:ahLst/>
              <a:cxnLst>
                <a:cxn ang="0">
                  <a:pos x="connsiteX0" y="connsiteY0"/>
                </a:cxn>
                <a:cxn ang="0">
                  <a:pos x="connsiteX1" y="connsiteY1"/>
                </a:cxn>
              </a:cxnLst>
              <a:rect l="l" t="t" r="r" b="b"/>
              <a:pathLst>
                <a:path w="352" h="8378">
                  <a:moveTo>
                    <a:pt x="93" y="0"/>
                  </a:moveTo>
                  <a:cubicBezTo>
                    <a:pt x="847" y="0"/>
                    <a:pt x="-326" y="0"/>
                    <a:pt x="93"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41" name="Freeform: Shape 240">
              <a:extLst>
                <a:ext uri="{FF2B5EF4-FFF2-40B4-BE49-F238E27FC236}">
                  <a16:creationId xmlns:a16="http://schemas.microsoft.com/office/drawing/2014/main" id="{9CDC8827-B786-4A22-853E-CBC55E1597A2}"/>
                </a:ext>
              </a:extLst>
            </p:cNvPr>
            <p:cNvSpPr/>
            <p:nvPr/>
          </p:nvSpPr>
          <p:spPr>
            <a:xfrm>
              <a:off x="2766675" y="2064262"/>
              <a:ext cx="1014" cy="592"/>
            </a:xfrm>
            <a:custGeom>
              <a:avLst/>
              <a:gdLst>
                <a:gd name="connsiteX0" fmla="*/ 177 w 1014"/>
                <a:gd name="connsiteY0" fmla="*/ 592 h 592"/>
                <a:gd name="connsiteX1" fmla="*/ 1015 w 1014"/>
                <a:gd name="connsiteY1" fmla="*/ 592 h 592"/>
                <a:gd name="connsiteX2" fmla="*/ 344 w 1014"/>
                <a:gd name="connsiteY2" fmla="*/ 173 h 592"/>
                <a:gd name="connsiteX3" fmla="*/ 177 w 1014"/>
                <a:gd name="connsiteY3" fmla="*/ 592 h 592"/>
              </a:gdLst>
              <a:ahLst/>
              <a:cxnLst>
                <a:cxn ang="0">
                  <a:pos x="connsiteX0" y="connsiteY0"/>
                </a:cxn>
                <a:cxn ang="0">
                  <a:pos x="connsiteX1" y="connsiteY1"/>
                </a:cxn>
                <a:cxn ang="0">
                  <a:pos x="connsiteX2" y="connsiteY2"/>
                </a:cxn>
                <a:cxn ang="0">
                  <a:pos x="connsiteX3" y="connsiteY3"/>
                </a:cxn>
              </a:cxnLst>
              <a:rect l="l" t="t" r="r" b="b"/>
              <a:pathLst>
                <a:path w="1014" h="592">
                  <a:moveTo>
                    <a:pt x="177" y="592"/>
                  </a:moveTo>
                  <a:lnTo>
                    <a:pt x="1015" y="592"/>
                  </a:lnTo>
                  <a:cubicBezTo>
                    <a:pt x="1015" y="592"/>
                    <a:pt x="9" y="592"/>
                    <a:pt x="344" y="173"/>
                  </a:cubicBezTo>
                  <a:cubicBezTo>
                    <a:pt x="680" y="-245"/>
                    <a:pt x="-410" y="173"/>
                    <a:pt x="177" y="59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42" name="Freeform: Shape 241">
              <a:extLst>
                <a:ext uri="{FF2B5EF4-FFF2-40B4-BE49-F238E27FC236}">
                  <a16:creationId xmlns:a16="http://schemas.microsoft.com/office/drawing/2014/main" id="{7C0081BD-B45F-429C-AA91-A47F772D0781}"/>
                </a:ext>
              </a:extLst>
            </p:cNvPr>
            <p:cNvSpPr/>
            <p:nvPr/>
          </p:nvSpPr>
          <p:spPr>
            <a:xfrm>
              <a:off x="2766013" y="2065497"/>
              <a:ext cx="502" cy="111"/>
            </a:xfrm>
            <a:custGeom>
              <a:avLst/>
              <a:gdLst>
                <a:gd name="connsiteX0" fmla="*/ 0 w 502"/>
                <a:gd name="connsiteY0" fmla="*/ 112 h 111"/>
                <a:gd name="connsiteX1" fmla="*/ 503 w 502"/>
                <a:gd name="connsiteY1" fmla="*/ 112 h 111"/>
                <a:gd name="connsiteX2" fmla="*/ 0 w 502"/>
                <a:gd name="connsiteY2" fmla="*/ 112 h 111"/>
              </a:gdLst>
              <a:ahLst/>
              <a:cxnLst>
                <a:cxn ang="0">
                  <a:pos x="connsiteX0" y="connsiteY0"/>
                </a:cxn>
                <a:cxn ang="0">
                  <a:pos x="connsiteX1" y="connsiteY1"/>
                </a:cxn>
                <a:cxn ang="0">
                  <a:pos x="connsiteX2" y="connsiteY2"/>
                </a:cxn>
              </a:cxnLst>
              <a:rect l="l" t="t" r="r" b="b"/>
              <a:pathLst>
                <a:path w="502" h="111">
                  <a:moveTo>
                    <a:pt x="0" y="112"/>
                  </a:moveTo>
                  <a:lnTo>
                    <a:pt x="503" y="112"/>
                  </a:lnTo>
                  <a:cubicBezTo>
                    <a:pt x="503" y="112"/>
                    <a:pt x="251" y="-140"/>
                    <a:pt x="0" y="11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43" name="Freeform: Shape 242">
              <a:extLst>
                <a:ext uri="{FF2B5EF4-FFF2-40B4-BE49-F238E27FC236}">
                  <a16:creationId xmlns:a16="http://schemas.microsoft.com/office/drawing/2014/main" id="{C757784A-A553-4CDC-A462-4D9C0D480A17}"/>
                </a:ext>
              </a:extLst>
            </p:cNvPr>
            <p:cNvSpPr/>
            <p:nvPr/>
          </p:nvSpPr>
          <p:spPr>
            <a:xfrm>
              <a:off x="2766516" y="2064929"/>
              <a:ext cx="921" cy="400"/>
            </a:xfrm>
            <a:custGeom>
              <a:avLst/>
              <a:gdLst>
                <a:gd name="connsiteX0" fmla="*/ 922 w 921"/>
                <a:gd name="connsiteY0" fmla="*/ 177 h 400"/>
                <a:gd name="connsiteX1" fmla="*/ 0 w 921"/>
                <a:gd name="connsiteY1" fmla="*/ 177 h 400"/>
                <a:gd name="connsiteX2" fmla="*/ 419 w 921"/>
                <a:gd name="connsiteY2" fmla="*/ 177 h 400"/>
                <a:gd name="connsiteX3" fmla="*/ 922 w 921"/>
                <a:gd name="connsiteY3" fmla="*/ 177 h 400"/>
              </a:gdLst>
              <a:ahLst/>
              <a:cxnLst>
                <a:cxn ang="0">
                  <a:pos x="connsiteX0" y="connsiteY0"/>
                </a:cxn>
                <a:cxn ang="0">
                  <a:pos x="connsiteX1" y="connsiteY1"/>
                </a:cxn>
                <a:cxn ang="0">
                  <a:pos x="connsiteX2" y="connsiteY2"/>
                </a:cxn>
                <a:cxn ang="0">
                  <a:pos x="connsiteX3" y="connsiteY3"/>
                </a:cxn>
              </a:cxnLst>
              <a:rect l="l" t="t" r="r" b="b"/>
              <a:pathLst>
                <a:path w="921" h="400">
                  <a:moveTo>
                    <a:pt x="922" y="177"/>
                  </a:moveTo>
                  <a:lnTo>
                    <a:pt x="0" y="177"/>
                  </a:lnTo>
                  <a:cubicBezTo>
                    <a:pt x="0" y="177"/>
                    <a:pt x="0" y="680"/>
                    <a:pt x="419" y="177"/>
                  </a:cubicBezTo>
                  <a:cubicBezTo>
                    <a:pt x="838" y="-326"/>
                    <a:pt x="503" y="428"/>
                    <a:pt x="922" y="17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44" name="Freeform: Shape 243">
              <a:extLst>
                <a:ext uri="{FF2B5EF4-FFF2-40B4-BE49-F238E27FC236}">
                  <a16:creationId xmlns:a16="http://schemas.microsoft.com/office/drawing/2014/main" id="{1B1A84FA-3F1B-4008-B044-28D7C8748DF0}"/>
                </a:ext>
              </a:extLst>
            </p:cNvPr>
            <p:cNvSpPr/>
            <p:nvPr/>
          </p:nvSpPr>
          <p:spPr>
            <a:xfrm>
              <a:off x="2768025" y="2065164"/>
              <a:ext cx="1385" cy="780"/>
            </a:xfrm>
            <a:custGeom>
              <a:avLst/>
              <a:gdLst>
                <a:gd name="connsiteX0" fmla="*/ 0 w 1385"/>
                <a:gd name="connsiteY0" fmla="*/ 27 h 780"/>
                <a:gd name="connsiteX1" fmla="*/ 0 w 1385"/>
                <a:gd name="connsiteY1" fmla="*/ 781 h 780"/>
                <a:gd name="connsiteX2" fmla="*/ 0 w 1385"/>
                <a:gd name="connsiteY2" fmla="*/ 27 h 780"/>
              </a:gdLst>
              <a:ahLst/>
              <a:cxnLst>
                <a:cxn ang="0">
                  <a:pos x="connsiteX0" y="connsiteY0"/>
                </a:cxn>
                <a:cxn ang="0">
                  <a:pos x="connsiteX1" y="connsiteY1"/>
                </a:cxn>
                <a:cxn ang="0">
                  <a:pos x="connsiteX2" y="connsiteY2"/>
                </a:cxn>
              </a:cxnLst>
              <a:rect l="l" t="t" r="r" b="b"/>
              <a:pathLst>
                <a:path w="1385" h="780">
                  <a:moveTo>
                    <a:pt x="0" y="27"/>
                  </a:moveTo>
                  <a:cubicBezTo>
                    <a:pt x="503" y="27"/>
                    <a:pt x="1173" y="27"/>
                    <a:pt x="0" y="781"/>
                  </a:cubicBezTo>
                  <a:cubicBezTo>
                    <a:pt x="2011" y="529"/>
                    <a:pt x="1676" y="-141"/>
                    <a:pt x="0" y="2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45" name="Freeform: Shape 244">
              <a:extLst>
                <a:ext uri="{FF2B5EF4-FFF2-40B4-BE49-F238E27FC236}">
                  <a16:creationId xmlns:a16="http://schemas.microsoft.com/office/drawing/2014/main" id="{228F0615-752F-4C2A-9F5E-2F1F9F786231}"/>
                </a:ext>
              </a:extLst>
            </p:cNvPr>
            <p:cNvSpPr/>
            <p:nvPr/>
          </p:nvSpPr>
          <p:spPr>
            <a:xfrm>
              <a:off x="2772629" y="2067620"/>
              <a:ext cx="1260" cy="8378"/>
            </a:xfrm>
            <a:custGeom>
              <a:avLst/>
              <a:gdLst>
                <a:gd name="connsiteX0" fmla="*/ 4 w 1260"/>
                <a:gd name="connsiteY0" fmla="*/ 0 h 8378"/>
                <a:gd name="connsiteX1" fmla="*/ 674 w 1260"/>
                <a:gd name="connsiteY1" fmla="*/ 0 h 8378"/>
                <a:gd name="connsiteX2" fmla="*/ 1261 w 1260"/>
                <a:gd name="connsiteY2" fmla="*/ 0 h 8378"/>
                <a:gd name="connsiteX3" fmla="*/ 4 w 1260"/>
                <a:gd name="connsiteY3" fmla="*/ 0 h 8378"/>
              </a:gdLst>
              <a:ahLst/>
              <a:cxnLst>
                <a:cxn ang="0">
                  <a:pos x="connsiteX0" y="connsiteY0"/>
                </a:cxn>
                <a:cxn ang="0">
                  <a:pos x="connsiteX1" y="connsiteY1"/>
                </a:cxn>
                <a:cxn ang="0">
                  <a:pos x="connsiteX2" y="connsiteY2"/>
                </a:cxn>
                <a:cxn ang="0">
                  <a:pos x="connsiteX3" y="connsiteY3"/>
                </a:cxn>
              </a:cxnLst>
              <a:rect l="l" t="t" r="r" b="b"/>
              <a:pathLst>
                <a:path w="1260" h="8378">
                  <a:moveTo>
                    <a:pt x="4" y="0"/>
                  </a:moveTo>
                  <a:lnTo>
                    <a:pt x="674" y="0"/>
                  </a:lnTo>
                  <a:lnTo>
                    <a:pt x="1261" y="0"/>
                  </a:lnTo>
                  <a:cubicBezTo>
                    <a:pt x="1261" y="0"/>
                    <a:pt x="-80" y="0"/>
                    <a:pt x="4"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46" name="Freeform: Shape 245">
              <a:extLst>
                <a:ext uri="{FF2B5EF4-FFF2-40B4-BE49-F238E27FC236}">
                  <a16:creationId xmlns:a16="http://schemas.microsoft.com/office/drawing/2014/main" id="{91BA8595-2F22-43F9-91E9-7FDB0D2F5F3B}"/>
                </a:ext>
              </a:extLst>
            </p:cNvPr>
            <p:cNvSpPr/>
            <p:nvPr/>
          </p:nvSpPr>
          <p:spPr>
            <a:xfrm>
              <a:off x="2761238" y="2064604"/>
              <a:ext cx="670" cy="837"/>
            </a:xfrm>
            <a:custGeom>
              <a:avLst/>
              <a:gdLst>
                <a:gd name="connsiteX0" fmla="*/ 0 w 670"/>
                <a:gd name="connsiteY0" fmla="*/ 0 h 837"/>
                <a:gd name="connsiteX1" fmla="*/ 0 w 670"/>
                <a:gd name="connsiteY1" fmla="*/ 838 h 837"/>
                <a:gd name="connsiteX2" fmla="*/ 670 w 670"/>
                <a:gd name="connsiteY2" fmla="*/ 838 h 837"/>
                <a:gd name="connsiteX3" fmla="*/ 0 w 670"/>
                <a:gd name="connsiteY3" fmla="*/ 0 h 837"/>
              </a:gdLst>
              <a:ahLst/>
              <a:cxnLst>
                <a:cxn ang="0">
                  <a:pos x="connsiteX0" y="connsiteY0"/>
                </a:cxn>
                <a:cxn ang="0">
                  <a:pos x="connsiteX1" y="connsiteY1"/>
                </a:cxn>
                <a:cxn ang="0">
                  <a:pos x="connsiteX2" y="connsiteY2"/>
                </a:cxn>
                <a:cxn ang="0">
                  <a:pos x="connsiteX3" y="connsiteY3"/>
                </a:cxn>
              </a:cxnLst>
              <a:rect l="l" t="t" r="r" b="b"/>
              <a:pathLst>
                <a:path w="670" h="837">
                  <a:moveTo>
                    <a:pt x="0" y="0"/>
                  </a:moveTo>
                  <a:cubicBezTo>
                    <a:pt x="0" y="0"/>
                    <a:pt x="0" y="503"/>
                    <a:pt x="0" y="838"/>
                  </a:cubicBezTo>
                  <a:lnTo>
                    <a:pt x="670" y="838"/>
                  </a:lnTo>
                  <a:cubicBezTo>
                    <a:pt x="670" y="838"/>
                    <a:pt x="0" y="251"/>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47" name="Freeform: Shape 246">
              <a:extLst>
                <a:ext uri="{FF2B5EF4-FFF2-40B4-BE49-F238E27FC236}">
                  <a16:creationId xmlns:a16="http://schemas.microsoft.com/office/drawing/2014/main" id="{B67EDAB1-EAC4-42CC-8159-2725B2188780}"/>
                </a:ext>
              </a:extLst>
            </p:cNvPr>
            <p:cNvSpPr/>
            <p:nvPr/>
          </p:nvSpPr>
          <p:spPr>
            <a:xfrm>
              <a:off x="2760651" y="2065441"/>
              <a:ext cx="940" cy="255"/>
            </a:xfrm>
            <a:custGeom>
              <a:avLst/>
              <a:gdLst>
                <a:gd name="connsiteX0" fmla="*/ 922 w 940"/>
                <a:gd name="connsiteY0" fmla="*/ 0 h 255"/>
                <a:gd name="connsiteX1" fmla="*/ 0 w 940"/>
                <a:gd name="connsiteY1" fmla="*/ 0 h 255"/>
                <a:gd name="connsiteX2" fmla="*/ 922 w 940"/>
                <a:gd name="connsiteY2" fmla="*/ 0 h 255"/>
              </a:gdLst>
              <a:ahLst/>
              <a:cxnLst>
                <a:cxn ang="0">
                  <a:pos x="connsiteX0" y="connsiteY0"/>
                </a:cxn>
                <a:cxn ang="0">
                  <a:pos x="connsiteX1" y="connsiteY1"/>
                </a:cxn>
                <a:cxn ang="0">
                  <a:pos x="connsiteX2" y="connsiteY2"/>
                </a:cxn>
              </a:cxnLst>
              <a:rect l="l" t="t" r="r" b="b"/>
              <a:pathLst>
                <a:path w="940" h="255">
                  <a:moveTo>
                    <a:pt x="922" y="0"/>
                  </a:moveTo>
                  <a:lnTo>
                    <a:pt x="0" y="0"/>
                  </a:lnTo>
                  <a:cubicBezTo>
                    <a:pt x="838" y="419"/>
                    <a:pt x="1005" y="251"/>
                    <a:pt x="922"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48" name="Freeform: Shape 247">
              <a:extLst>
                <a:ext uri="{FF2B5EF4-FFF2-40B4-BE49-F238E27FC236}">
                  <a16:creationId xmlns:a16="http://schemas.microsoft.com/office/drawing/2014/main" id="{92D54C54-5DA7-42FF-A13E-EB75BF51497F}"/>
                </a:ext>
              </a:extLst>
            </p:cNvPr>
            <p:cNvSpPr/>
            <p:nvPr/>
          </p:nvSpPr>
          <p:spPr>
            <a:xfrm>
              <a:off x="2765595" y="2065944"/>
              <a:ext cx="1927" cy="921"/>
            </a:xfrm>
            <a:custGeom>
              <a:avLst/>
              <a:gdLst>
                <a:gd name="connsiteX0" fmla="*/ 335 w 1927"/>
                <a:gd name="connsiteY0" fmla="*/ 838 h 921"/>
                <a:gd name="connsiteX1" fmla="*/ 1927 w 1927"/>
                <a:gd name="connsiteY1" fmla="*/ 0 h 921"/>
                <a:gd name="connsiteX2" fmla="*/ 0 w 1927"/>
                <a:gd name="connsiteY2" fmla="*/ 922 h 921"/>
                <a:gd name="connsiteX3" fmla="*/ 335 w 1927"/>
                <a:gd name="connsiteY3" fmla="*/ 838 h 921"/>
              </a:gdLst>
              <a:ahLst/>
              <a:cxnLst>
                <a:cxn ang="0">
                  <a:pos x="connsiteX0" y="connsiteY0"/>
                </a:cxn>
                <a:cxn ang="0">
                  <a:pos x="connsiteX1" y="connsiteY1"/>
                </a:cxn>
                <a:cxn ang="0">
                  <a:pos x="connsiteX2" y="connsiteY2"/>
                </a:cxn>
                <a:cxn ang="0">
                  <a:pos x="connsiteX3" y="connsiteY3"/>
                </a:cxn>
              </a:cxnLst>
              <a:rect l="l" t="t" r="r" b="b"/>
              <a:pathLst>
                <a:path w="1927" h="921">
                  <a:moveTo>
                    <a:pt x="335" y="838"/>
                  </a:moveTo>
                  <a:lnTo>
                    <a:pt x="1927" y="0"/>
                  </a:lnTo>
                  <a:lnTo>
                    <a:pt x="0" y="922"/>
                  </a:lnTo>
                  <a:lnTo>
                    <a:pt x="335" y="838"/>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49" name="Freeform: Shape 248">
              <a:extLst>
                <a:ext uri="{FF2B5EF4-FFF2-40B4-BE49-F238E27FC236}">
                  <a16:creationId xmlns:a16="http://schemas.microsoft.com/office/drawing/2014/main" id="{895216E7-A607-48D3-8293-0DEF68E47326}"/>
                </a:ext>
              </a:extLst>
            </p:cNvPr>
            <p:cNvSpPr/>
            <p:nvPr/>
          </p:nvSpPr>
          <p:spPr>
            <a:xfrm>
              <a:off x="2756964" y="2064185"/>
              <a:ext cx="1005" cy="837"/>
            </a:xfrm>
            <a:custGeom>
              <a:avLst/>
              <a:gdLst>
                <a:gd name="connsiteX0" fmla="*/ 419 w 1005"/>
                <a:gd name="connsiteY0" fmla="*/ 587 h 837"/>
                <a:gd name="connsiteX1" fmla="*/ 1005 w 1005"/>
                <a:gd name="connsiteY1" fmla="*/ 0 h 837"/>
                <a:gd name="connsiteX2" fmla="*/ 0 w 1005"/>
                <a:gd name="connsiteY2" fmla="*/ 838 h 837"/>
                <a:gd name="connsiteX3" fmla="*/ 419 w 1005"/>
                <a:gd name="connsiteY3" fmla="*/ 587 h 837"/>
              </a:gdLst>
              <a:ahLst/>
              <a:cxnLst>
                <a:cxn ang="0">
                  <a:pos x="connsiteX0" y="connsiteY0"/>
                </a:cxn>
                <a:cxn ang="0">
                  <a:pos x="connsiteX1" y="connsiteY1"/>
                </a:cxn>
                <a:cxn ang="0">
                  <a:pos x="connsiteX2" y="connsiteY2"/>
                </a:cxn>
                <a:cxn ang="0">
                  <a:pos x="connsiteX3" y="connsiteY3"/>
                </a:cxn>
              </a:cxnLst>
              <a:rect l="l" t="t" r="r" b="b"/>
              <a:pathLst>
                <a:path w="1005" h="837">
                  <a:moveTo>
                    <a:pt x="419" y="587"/>
                  </a:moveTo>
                  <a:lnTo>
                    <a:pt x="1005" y="0"/>
                  </a:lnTo>
                  <a:lnTo>
                    <a:pt x="0" y="838"/>
                  </a:lnTo>
                  <a:lnTo>
                    <a:pt x="419" y="587"/>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50" name="Freeform: Shape 249">
              <a:extLst>
                <a:ext uri="{FF2B5EF4-FFF2-40B4-BE49-F238E27FC236}">
                  <a16:creationId xmlns:a16="http://schemas.microsoft.com/office/drawing/2014/main" id="{AD5BB50C-0DBD-4AF2-9A3B-1EECEF82E39E}"/>
                </a:ext>
              </a:extLst>
            </p:cNvPr>
            <p:cNvSpPr/>
            <p:nvPr/>
          </p:nvSpPr>
          <p:spPr>
            <a:xfrm>
              <a:off x="2753110" y="2063933"/>
              <a:ext cx="1864" cy="1005"/>
            </a:xfrm>
            <a:custGeom>
              <a:avLst/>
              <a:gdLst>
                <a:gd name="connsiteX0" fmla="*/ 1759 w 1864"/>
                <a:gd name="connsiteY0" fmla="*/ 1005 h 1005"/>
                <a:gd name="connsiteX1" fmla="*/ 1759 w 1864"/>
                <a:gd name="connsiteY1" fmla="*/ 0 h 1005"/>
                <a:gd name="connsiteX2" fmla="*/ 0 w 1864"/>
                <a:gd name="connsiteY2" fmla="*/ 922 h 1005"/>
                <a:gd name="connsiteX3" fmla="*/ 1759 w 1864"/>
                <a:gd name="connsiteY3" fmla="*/ 1005 h 1005"/>
              </a:gdLst>
              <a:ahLst/>
              <a:cxnLst>
                <a:cxn ang="0">
                  <a:pos x="connsiteX0" y="connsiteY0"/>
                </a:cxn>
                <a:cxn ang="0">
                  <a:pos x="connsiteX1" y="connsiteY1"/>
                </a:cxn>
                <a:cxn ang="0">
                  <a:pos x="connsiteX2" y="connsiteY2"/>
                </a:cxn>
                <a:cxn ang="0">
                  <a:pos x="connsiteX3" y="connsiteY3"/>
                </a:cxn>
              </a:cxnLst>
              <a:rect l="l" t="t" r="r" b="b"/>
              <a:pathLst>
                <a:path w="1864" h="1005">
                  <a:moveTo>
                    <a:pt x="1759" y="1005"/>
                  </a:moveTo>
                  <a:cubicBezTo>
                    <a:pt x="2178" y="587"/>
                    <a:pt x="1173" y="335"/>
                    <a:pt x="1759" y="0"/>
                  </a:cubicBezTo>
                  <a:cubicBezTo>
                    <a:pt x="1114" y="168"/>
                    <a:pt x="511" y="486"/>
                    <a:pt x="0" y="922"/>
                  </a:cubicBezTo>
                  <a:cubicBezTo>
                    <a:pt x="570" y="712"/>
                    <a:pt x="1206" y="737"/>
                    <a:pt x="1759" y="1005"/>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51" name="Freeform: Shape 250">
              <a:extLst>
                <a:ext uri="{FF2B5EF4-FFF2-40B4-BE49-F238E27FC236}">
                  <a16:creationId xmlns:a16="http://schemas.microsoft.com/office/drawing/2014/main" id="{D4DB808B-D5EF-4DA6-B7D3-8ACE48248051}"/>
                </a:ext>
              </a:extLst>
            </p:cNvPr>
            <p:cNvSpPr/>
            <p:nvPr/>
          </p:nvSpPr>
          <p:spPr>
            <a:xfrm>
              <a:off x="2752104" y="2064855"/>
              <a:ext cx="837" cy="502"/>
            </a:xfrm>
            <a:custGeom>
              <a:avLst/>
              <a:gdLst>
                <a:gd name="connsiteX0" fmla="*/ 0 w 837"/>
                <a:gd name="connsiteY0" fmla="*/ 503 h 502"/>
                <a:gd name="connsiteX1" fmla="*/ 838 w 837"/>
                <a:gd name="connsiteY1" fmla="*/ 0 h 502"/>
                <a:gd name="connsiteX2" fmla="*/ 0 w 837"/>
                <a:gd name="connsiteY2" fmla="*/ 503 h 502"/>
              </a:gdLst>
              <a:ahLst/>
              <a:cxnLst>
                <a:cxn ang="0">
                  <a:pos x="connsiteX0" y="connsiteY0"/>
                </a:cxn>
                <a:cxn ang="0">
                  <a:pos x="connsiteX1" y="connsiteY1"/>
                </a:cxn>
                <a:cxn ang="0">
                  <a:pos x="connsiteX2" y="connsiteY2"/>
                </a:cxn>
              </a:cxnLst>
              <a:rect l="l" t="t" r="r" b="b"/>
              <a:pathLst>
                <a:path w="837" h="502">
                  <a:moveTo>
                    <a:pt x="0" y="503"/>
                  </a:moveTo>
                  <a:lnTo>
                    <a:pt x="838" y="0"/>
                  </a:lnTo>
                  <a:cubicBezTo>
                    <a:pt x="520" y="84"/>
                    <a:pt x="226" y="260"/>
                    <a:pt x="0" y="503"/>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52" name="Freeform: Shape 251">
              <a:extLst>
                <a:ext uri="{FF2B5EF4-FFF2-40B4-BE49-F238E27FC236}">
                  <a16:creationId xmlns:a16="http://schemas.microsoft.com/office/drawing/2014/main" id="{746737B3-5EE0-40B6-97AD-53D696EFADC9}"/>
                </a:ext>
              </a:extLst>
            </p:cNvPr>
            <p:cNvSpPr/>
            <p:nvPr/>
          </p:nvSpPr>
          <p:spPr>
            <a:xfrm>
              <a:off x="2758137" y="2065274"/>
              <a:ext cx="837" cy="586"/>
            </a:xfrm>
            <a:custGeom>
              <a:avLst/>
              <a:gdLst>
                <a:gd name="connsiteX0" fmla="*/ 838 w 837"/>
                <a:gd name="connsiteY0" fmla="*/ 586 h 586"/>
                <a:gd name="connsiteX1" fmla="*/ 0 w 837"/>
                <a:gd name="connsiteY1" fmla="*/ 0 h 586"/>
                <a:gd name="connsiteX2" fmla="*/ 419 w 837"/>
                <a:gd name="connsiteY2" fmla="*/ 586 h 586"/>
              </a:gdLst>
              <a:ahLst/>
              <a:cxnLst>
                <a:cxn ang="0">
                  <a:pos x="connsiteX0" y="connsiteY0"/>
                </a:cxn>
                <a:cxn ang="0">
                  <a:pos x="connsiteX1" y="connsiteY1"/>
                </a:cxn>
                <a:cxn ang="0">
                  <a:pos x="connsiteX2" y="connsiteY2"/>
                </a:cxn>
              </a:cxnLst>
              <a:rect l="l" t="t" r="r" b="b"/>
              <a:pathLst>
                <a:path w="837" h="586">
                  <a:moveTo>
                    <a:pt x="838" y="586"/>
                  </a:moveTo>
                  <a:cubicBezTo>
                    <a:pt x="687" y="251"/>
                    <a:pt x="369" y="25"/>
                    <a:pt x="0" y="0"/>
                  </a:cubicBezTo>
                  <a:lnTo>
                    <a:pt x="419" y="586"/>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53" name="Freeform: Shape 252">
              <a:extLst>
                <a:ext uri="{FF2B5EF4-FFF2-40B4-BE49-F238E27FC236}">
                  <a16:creationId xmlns:a16="http://schemas.microsoft.com/office/drawing/2014/main" id="{F459EF54-C44B-4378-83ED-461D2EF23F65}"/>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54" name="Freeform: Shape 253">
              <a:extLst>
                <a:ext uri="{FF2B5EF4-FFF2-40B4-BE49-F238E27FC236}">
                  <a16:creationId xmlns:a16="http://schemas.microsoft.com/office/drawing/2014/main" id="{977AD7CE-030A-428B-9BD8-073899CCC66C}"/>
                </a:ext>
              </a:extLst>
            </p:cNvPr>
            <p:cNvSpPr/>
            <p:nvPr/>
          </p:nvSpPr>
          <p:spPr>
            <a:xfrm>
              <a:off x="2759022" y="2065860"/>
              <a:ext cx="37" cy="37"/>
            </a:xfrm>
            <a:custGeom>
              <a:avLst/>
              <a:gdLst>
                <a:gd name="connsiteX0" fmla="*/ 37 w 37"/>
                <a:gd name="connsiteY0" fmla="*/ 0 h 37"/>
                <a:gd name="connsiteX1" fmla="*/ 37 w 37"/>
                <a:gd name="connsiteY1" fmla="*/ 0 h 37"/>
                <a:gd name="connsiteX2" fmla="*/ 37 w 37"/>
                <a:gd name="connsiteY2" fmla="*/ 0 h 37"/>
              </a:gdLst>
              <a:ahLst/>
              <a:cxnLst>
                <a:cxn ang="0">
                  <a:pos x="connsiteX0" y="connsiteY0"/>
                </a:cxn>
                <a:cxn ang="0">
                  <a:pos x="connsiteX1" y="connsiteY1"/>
                </a:cxn>
                <a:cxn ang="0">
                  <a:pos x="connsiteX2" y="connsiteY2"/>
                </a:cxn>
              </a:cxnLst>
              <a:rect l="l" t="t" r="r" b="b"/>
              <a:pathLst>
                <a:path w="37" h="37">
                  <a:moveTo>
                    <a:pt x="37" y="0"/>
                  </a:moveTo>
                  <a:lnTo>
                    <a:pt x="37" y="0"/>
                  </a:lnTo>
                  <a:cubicBezTo>
                    <a:pt x="37" y="0"/>
                    <a:pt x="-47" y="84"/>
                    <a:pt x="37"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55" name="Freeform: Shape 254">
              <a:extLst>
                <a:ext uri="{FF2B5EF4-FFF2-40B4-BE49-F238E27FC236}">
                  <a16:creationId xmlns:a16="http://schemas.microsoft.com/office/drawing/2014/main" id="{52D5F12B-9137-4A8B-B6A1-B437A9FE9D3E}"/>
                </a:ext>
              </a:extLst>
            </p:cNvPr>
            <p:cNvSpPr/>
            <p:nvPr/>
          </p:nvSpPr>
          <p:spPr>
            <a:xfrm>
              <a:off x="2762204" y="2066363"/>
              <a:ext cx="1044" cy="1350"/>
            </a:xfrm>
            <a:custGeom>
              <a:avLst/>
              <a:gdLst>
                <a:gd name="connsiteX0" fmla="*/ 1044 w 1044"/>
                <a:gd name="connsiteY0" fmla="*/ 0 h 1350"/>
                <a:gd name="connsiteX1" fmla="*/ 542 w 1044"/>
                <a:gd name="connsiteY1" fmla="*/ 1257 h 1350"/>
                <a:gd name="connsiteX2" fmla="*/ 1044 w 1044"/>
                <a:gd name="connsiteY2" fmla="*/ 0 h 1350"/>
              </a:gdLst>
              <a:ahLst/>
              <a:cxnLst>
                <a:cxn ang="0">
                  <a:pos x="connsiteX0" y="connsiteY0"/>
                </a:cxn>
                <a:cxn ang="0">
                  <a:pos x="connsiteX1" y="connsiteY1"/>
                </a:cxn>
                <a:cxn ang="0">
                  <a:pos x="connsiteX2" y="connsiteY2"/>
                </a:cxn>
              </a:cxnLst>
              <a:rect l="l" t="t" r="r" b="b"/>
              <a:pathLst>
                <a:path w="1044" h="1350">
                  <a:moveTo>
                    <a:pt x="1044" y="0"/>
                  </a:moveTo>
                  <a:cubicBezTo>
                    <a:pt x="542" y="419"/>
                    <a:pt x="-715" y="838"/>
                    <a:pt x="542" y="1257"/>
                  </a:cubicBezTo>
                  <a:cubicBezTo>
                    <a:pt x="1798" y="1676"/>
                    <a:pt x="-45" y="586"/>
                    <a:pt x="1044"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56" name="Freeform: Shape 255">
              <a:extLst>
                <a:ext uri="{FF2B5EF4-FFF2-40B4-BE49-F238E27FC236}">
                  <a16:creationId xmlns:a16="http://schemas.microsoft.com/office/drawing/2014/main" id="{69420933-4CE0-40BC-8E72-D0B1FC40BF7B}"/>
                </a:ext>
              </a:extLst>
            </p:cNvPr>
            <p:cNvSpPr/>
            <p:nvPr/>
          </p:nvSpPr>
          <p:spPr>
            <a:xfrm>
              <a:off x="2759562" y="2066028"/>
              <a:ext cx="1089" cy="586"/>
            </a:xfrm>
            <a:custGeom>
              <a:avLst/>
              <a:gdLst>
                <a:gd name="connsiteX0" fmla="*/ 0 w 1089"/>
                <a:gd name="connsiteY0" fmla="*/ 587 h 586"/>
                <a:gd name="connsiteX1" fmla="*/ 1089 w 1089"/>
                <a:gd name="connsiteY1" fmla="*/ 587 h 586"/>
                <a:gd name="connsiteX2" fmla="*/ 1089 w 1089"/>
                <a:gd name="connsiteY2" fmla="*/ 0 h 586"/>
              </a:gdLst>
              <a:ahLst/>
              <a:cxnLst>
                <a:cxn ang="0">
                  <a:pos x="connsiteX0" y="connsiteY0"/>
                </a:cxn>
                <a:cxn ang="0">
                  <a:pos x="connsiteX1" y="connsiteY1"/>
                </a:cxn>
                <a:cxn ang="0">
                  <a:pos x="connsiteX2" y="connsiteY2"/>
                </a:cxn>
              </a:cxnLst>
              <a:rect l="l" t="t" r="r" b="b"/>
              <a:pathLst>
                <a:path w="1089" h="586">
                  <a:moveTo>
                    <a:pt x="0" y="587"/>
                  </a:moveTo>
                  <a:lnTo>
                    <a:pt x="1089" y="587"/>
                  </a:lnTo>
                  <a:cubicBezTo>
                    <a:pt x="1089" y="587"/>
                    <a:pt x="1089" y="587"/>
                    <a:pt x="1089"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57" name="Freeform: Shape 256">
              <a:extLst>
                <a:ext uri="{FF2B5EF4-FFF2-40B4-BE49-F238E27FC236}">
                  <a16:creationId xmlns:a16="http://schemas.microsoft.com/office/drawing/2014/main" id="{CEF8F514-BCD4-4545-8499-0B411E1B596D}"/>
                </a:ext>
              </a:extLst>
            </p:cNvPr>
            <p:cNvSpPr/>
            <p:nvPr/>
          </p:nvSpPr>
          <p:spPr>
            <a:xfrm>
              <a:off x="2759059" y="2066531"/>
              <a:ext cx="502" cy="251"/>
            </a:xfrm>
            <a:custGeom>
              <a:avLst/>
              <a:gdLst>
                <a:gd name="connsiteX0" fmla="*/ 0 w 502"/>
                <a:gd name="connsiteY0" fmla="*/ 251 h 251"/>
                <a:gd name="connsiteX1" fmla="*/ 503 w 502"/>
                <a:gd name="connsiteY1" fmla="*/ 84 h 251"/>
                <a:gd name="connsiteX2" fmla="*/ 84 w 502"/>
                <a:gd name="connsiteY2" fmla="*/ 0 h 251"/>
                <a:gd name="connsiteX3" fmla="*/ 0 w 502"/>
                <a:gd name="connsiteY3" fmla="*/ 251 h 251"/>
              </a:gdLst>
              <a:ahLst/>
              <a:cxnLst>
                <a:cxn ang="0">
                  <a:pos x="connsiteX0" y="connsiteY0"/>
                </a:cxn>
                <a:cxn ang="0">
                  <a:pos x="connsiteX1" y="connsiteY1"/>
                </a:cxn>
                <a:cxn ang="0">
                  <a:pos x="connsiteX2" y="connsiteY2"/>
                </a:cxn>
                <a:cxn ang="0">
                  <a:pos x="connsiteX3" y="connsiteY3"/>
                </a:cxn>
              </a:cxnLst>
              <a:rect l="l" t="t" r="r" b="b"/>
              <a:pathLst>
                <a:path w="502" h="251">
                  <a:moveTo>
                    <a:pt x="0" y="251"/>
                  </a:moveTo>
                  <a:lnTo>
                    <a:pt x="503" y="84"/>
                  </a:lnTo>
                  <a:lnTo>
                    <a:pt x="84" y="0"/>
                  </a:lnTo>
                  <a:lnTo>
                    <a:pt x="0" y="251"/>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58" name="Freeform: Shape 257">
              <a:extLst>
                <a:ext uri="{FF2B5EF4-FFF2-40B4-BE49-F238E27FC236}">
                  <a16:creationId xmlns:a16="http://schemas.microsoft.com/office/drawing/2014/main" id="{4127BEC6-94CB-499B-BFFB-76F1282622EA}"/>
                </a:ext>
              </a:extLst>
            </p:cNvPr>
            <p:cNvSpPr/>
            <p:nvPr/>
          </p:nvSpPr>
          <p:spPr>
            <a:xfrm>
              <a:off x="2752272" y="2065851"/>
              <a:ext cx="1959" cy="428"/>
            </a:xfrm>
            <a:custGeom>
              <a:avLst/>
              <a:gdLst>
                <a:gd name="connsiteX0" fmla="*/ 1508 w 1959"/>
                <a:gd name="connsiteY0" fmla="*/ 9 h 428"/>
                <a:gd name="connsiteX1" fmla="*/ 0 w 1959"/>
                <a:gd name="connsiteY1" fmla="*/ 428 h 428"/>
                <a:gd name="connsiteX2" fmla="*/ 1843 w 1959"/>
                <a:gd name="connsiteY2" fmla="*/ 428 h 428"/>
                <a:gd name="connsiteX3" fmla="*/ 1508 w 1959"/>
                <a:gd name="connsiteY3" fmla="*/ 9 h 428"/>
              </a:gdLst>
              <a:ahLst/>
              <a:cxnLst>
                <a:cxn ang="0">
                  <a:pos x="connsiteX0" y="connsiteY0"/>
                </a:cxn>
                <a:cxn ang="0">
                  <a:pos x="connsiteX1" y="connsiteY1"/>
                </a:cxn>
                <a:cxn ang="0">
                  <a:pos x="connsiteX2" y="connsiteY2"/>
                </a:cxn>
                <a:cxn ang="0">
                  <a:pos x="connsiteX3" y="connsiteY3"/>
                </a:cxn>
              </a:cxnLst>
              <a:rect l="l" t="t" r="r" b="b"/>
              <a:pathLst>
                <a:path w="1959" h="428">
                  <a:moveTo>
                    <a:pt x="1508" y="9"/>
                  </a:moveTo>
                  <a:cubicBezTo>
                    <a:pt x="1030" y="227"/>
                    <a:pt x="519" y="370"/>
                    <a:pt x="0" y="428"/>
                  </a:cubicBezTo>
                  <a:lnTo>
                    <a:pt x="1843" y="428"/>
                  </a:lnTo>
                  <a:cubicBezTo>
                    <a:pt x="1843" y="428"/>
                    <a:pt x="2262" y="-74"/>
                    <a:pt x="1508" y="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59" name="Freeform: Shape 258">
              <a:extLst>
                <a:ext uri="{FF2B5EF4-FFF2-40B4-BE49-F238E27FC236}">
                  <a16:creationId xmlns:a16="http://schemas.microsoft.com/office/drawing/2014/main" id="{DFEC2BC3-4EEC-4C93-B113-D6F6F48CB747}"/>
                </a:ext>
              </a:extLst>
            </p:cNvPr>
            <p:cNvSpPr/>
            <p:nvPr/>
          </p:nvSpPr>
          <p:spPr>
            <a:xfrm>
              <a:off x="2756210" y="206594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60" name="Freeform: Shape 259">
              <a:extLst>
                <a:ext uri="{FF2B5EF4-FFF2-40B4-BE49-F238E27FC236}">
                  <a16:creationId xmlns:a16="http://schemas.microsoft.com/office/drawing/2014/main" id="{2D3DC578-F662-4F65-BB80-56F79718F259}"/>
                </a:ext>
              </a:extLst>
            </p:cNvPr>
            <p:cNvSpPr/>
            <p:nvPr/>
          </p:nvSpPr>
          <p:spPr>
            <a:xfrm>
              <a:off x="2746826" y="206653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61" name="Freeform: Shape 260">
              <a:extLst>
                <a:ext uri="{FF2B5EF4-FFF2-40B4-BE49-F238E27FC236}">
                  <a16:creationId xmlns:a16="http://schemas.microsoft.com/office/drawing/2014/main" id="{F2B8D4FE-855C-4B5F-A1E5-1C2E030AA807}"/>
                </a:ext>
              </a:extLst>
            </p:cNvPr>
            <p:cNvSpPr/>
            <p:nvPr/>
          </p:nvSpPr>
          <p:spPr>
            <a:xfrm>
              <a:off x="2754262" y="2066447"/>
              <a:ext cx="1026" cy="157"/>
            </a:xfrm>
            <a:custGeom>
              <a:avLst/>
              <a:gdLst>
                <a:gd name="connsiteX0" fmla="*/ 105 w 1026"/>
                <a:gd name="connsiteY0" fmla="*/ 0 h 157"/>
                <a:gd name="connsiteX1" fmla="*/ 1026 w 1026"/>
                <a:gd name="connsiteY1" fmla="*/ 0 h 157"/>
                <a:gd name="connsiteX2" fmla="*/ 21 w 1026"/>
                <a:gd name="connsiteY2" fmla="*/ 0 h 157"/>
                <a:gd name="connsiteX3" fmla="*/ 105 w 1026"/>
                <a:gd name="connsiteY3" fmla="*/ 0 h 157"/>
              </a:gdLst>
              <a:ahLst/>
              <a:cxnLst>
                <a:cxn ang="0">
                  <a:pos x="connsiteX0" y="connsiteY0"/>
                </a:cxn>
                <a:cxn ang="0">
                  <a:pos x="connsiteX1" y="connsiteY1"/>
                </a:cxn>
                <a:cxn ang="0">
                  <a:pos x="connsiteX2" y="connsiteY2"/>
                </a:cxn>
                <a:cxn ang="0">
                  <a:pos x="connsiteX3" y="connsiteY3"/>
                </a:cxn>
              </a:cxnLst>
              <a:rect l="l" t="t" r="r" b="b"/>
              <a:pathLst>
                <a:path w="1026" h="157">
                  <a:moveTo>
                    <a:pt x="105" y="0"/>
                  </a:moveTo>
                  <a:cubicBezTo>
                    <a:pt x="373" y="209"/>
                    <a:pt x="758" y="209"/>
                    <a:pt x="1026" y="0"/>
                  </a:cubicBezTo>
                  <a:lnTo>
                    <a:pt x="21" y="0"/>
                  </a:lnTo>
                  <a:cubicBezTo>
                    <a:pt x="21" y="0"/>
                    <a:pt x="-63" y="84"/>
                    <a:pt x="105"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62" name="Freeform: Shape 261">
              <a:extLst>
                <a:ext uri="{FF2B5EF4-FFF2-40B4-BE49-F238E27FC236}">
                  <a16:creationId xmlns:a16="http://schemas.microsoft.com/office/drawing/2014/main" id="{FF979623-7A56-4608-8600-9C4FB5CB4266}"/>
                </a:ext>
              </a:extLst>
            </p:cNvPr>
            <p:cNvSpPr/>
            <p:nvPr/>
          </p:nvSpPr>
          <p:spPr>
            <a:xfrm>
              <a:off x="2750512" y="2065618"/>
              <a:ext cx="837" cy="74"/>
            </a:xfrm>
            <a:custGeom>
              <a:avLst/>
              <a:gdLst>
                <a:gd name="connsiteX0" fmla="*/ 0 w 837"/>
                <a:gd name="connsiteY0" fmla="*/ 74 h 74"/>
                <a:gd name="connsiteX1" fmla="*/ 838 w 837"/>
                <a:gd name="connsiteY1" fmla="*/ 74 h 74"/>
                <a:gd name="connsiteX2" fmla="*/ 0 w 837"/>
                <a:gd name="connsiteY2" fmla="*/ 74 h 74"/>
              </a:gdLst>
              <a:ahLst/>
              <a:cxnLst>
                <a:cxn ang="0">
                  <a:pos x="connsiteX0" y="connsiteY0"/>
                </a:cxn>
                <a:cxn ang="0">
                  <a:pos x="connsiteX1" y="connsiteY1"/>
                </a:cxn>
                <a:cxn ang="0">
                  <a:pos x="connsiteX2" y="connsiteY2"/>
                </a:cxn>
              </a:cxnLst>
              <a:rect l="l" t="t" r="r" b="b"/>
              <a:pathLst>
                <a:path w="837" h="74">
                  <a:moveTo>
                    <a:pt x="0" y="74"/>
                  </a:moveTo>
                  <a:lnTo>
                    <a:pt x="838" y="74"/>
                  </a:lnTo>
                  <a:cubicBezTo>
                    <a:pt x="838" y="74"/>
                    <a:pt x="84" y="-93"/>
                    <a:pt x="0" y="7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63" name="Freeform: Shape 262">
              <a:extLst>
                <a:ext uri="{FF2B5EF4-FFF2-40B4-BE49-F238E27FC236}">
                  <a16:creationId xmlns:a16="http://schemas.microsoft.com/office/drawing/2014/main" id="{3B07F2AB-F066-4021-A995-C7FC31B0582F}"/>
                </a:ext>
              </a:extLst>
            </p:cNvPr>
            <p:cNvSpPr/>
            <p:nvPr/>
          </p:nvSpPr>
          <p:spPr>
            <a:xfrm>
              <a:off x="2755875" y="2065739"/>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64" name="Freeform: Shape 263">
              <a:extLst>
                <a:ext uri="{FF2B5EF4-FFF2-40B4-BE49-F238E27FC236}">
                  <a16:creationId xmlns:a16="http://schemas.microsoft.com/office/drawing/2014/main" id="{D897CD74-6CD6-49B9-AA7C-4715F84D71DB}"/>
                </a:ext>
              </a:extLst>
            </p:cNvPr>
            <p:cNvSpPr/>
            <p:nvPr/>
          </p:nvSpPr>
          <p:spPr>
            <a:xfrm>
              <a:off x="2755289" y="2065777"/>
              <a:ext cx="754" cy="418"/>
            </a:xfrm>
            <a:custGeom>
              <a:avLst/>
              <a:gdLst>
                <a:gd name="connsiteX0" fmla="*/ 587 w 754"/>
                <a:gd name="connsiteY0" fmla="*/ 0 h 418"/>
                <a:gd name="connsiteX1" fmla="*/ 0 w 754"/>
                <a:gd name="connsiteY1" fmla="*/ 419 h 418"/>
                <a:gd name="connsiteX2" fmla="*/ 754 w 754"/>
                <a:gd name="connsiteY2" fmla="*/ 419 h 418"/>
              </a:gdLst>
              <a:ahLst/>
              <a:cxnLst>
                <a:cxn ang="0">
                  <a:pos x="connsiteX0" y="connsiteY0"/>
                </a:cxn>
                <a:cxn ang="0">
                  <a:pos x="connsiteX1" y="connsiteY1"/>
                </a:cxn>
                <a:cxn ang="0">
                  <a:pos x="connsiteX2" y="connsiteY2"/>
                </a:cxn>
              </a:cxnLst>
              <a:rect l="l" t="t" r="r" b="b"/>
              <a:pathLst>
                <a:path w="754" h="418">
                  <a:moveTo>
                    <a:pt x="587" y="0"/>
                  </a:moveTo>
                  <a:lnTo>
                    <a:pt x="0" y="419"/>
                  </a:lnTo>
                  <a:lnTo>
                    <a:pt x="754" y="419"/>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65" name="Freeform: Shape 264">
              <a:extLst>
                <a:ext uri="{FF2B5EF4-FFF2-40B4-BE49-F238E27FC236}">
                  <a16:creationId xmlns:a16="http://schemas.microsoft.com/office/drawing/2014/main" id="{37B22F50-07EE-46CC-A67B-81F164535CB7}"/>
                </a:ext>
              </a:extLst>
            </p:cNvPr>
            <p:cNvSpPr/>
            <p:nvPr/>
          </p:nvSpPr>
          <p:spPr>
            <a:xfrm>
              <a:off x="2744194" y="2066614"/>
              <a:ext cx="3929" cy="4273"/>
            </a:xfrm>
            <a:custGeom>
              <a:avLst/>
              <a:gdLst>
                <a:gd name="connsiteX0" fmla="*/ 1207 w 3929"/>
                <a:gd name="connsiteY0" fmla="*/ 4022 h 4273"/>
                <a:gd name="connsiteX1" fmla="*/ 3469 w 3929"/>
                <a:gd name="connsiteY1" fmla="*/ 3435 h 4273"/>
                <a:gd name="connsiteX2" fmla="*/ 2715 w 3929"/>
                <a:gd name="connsiteY2" fmla="*/ 0 h 4273"/>
                <a:gd name="connsiteX3" fmla="*/ 1710 w 3929"/>
                <a:gd name="connsiteY3" fmla="*/ 922 h 4273"/>
                <a:gd name="connsiteX4" fmla="*/ 3218 w 3929"/>
                <a:gd name="connsiteY4" fmla="*/ 2095 h 4273"/>
                <a:gd name="connsiteX5" fmla="*/ 1375 w 3929"/>
                <a:gd name="connsiteY5" fmla="*/ 2095 h 4273"/>
                <a:gd name="connsiteX6" fmla="*/ 34 w 3929"/>
                <a:gd name="connsiteY6" fmla="*/ 4273 h 4273"/>
                <a:gd name="connsiteX7" fmla="*/ 1207 w 3929"/>
                <a:gd name="connsiteY7" fmla="*/ 3854 h 4273"/>
                <a:gd name="connsiteX8" fmla="*/ 1207 w 3929"/>
                <a:gd name="connsiteY8" fmla="*/ 4022 h 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9" h="4273">
                  <a:moveTo>
                    <a:pt x="1207" y="4022"/>
                  </a:moveTo>
                  <a:cubicBezTo>
                    <a:pt x="1207" y="3435"/>
                    <a:pt x="2380" y="2849"/>
                    <a:pt x="3469" y="3435"/>
                  </a:cubicBezTo>
                  <a:cubicBezTo>
                    <a:pt x="4559" y="4022"/>
                    <a:pt x="3469" y="1089"/>
                    <a:pt x="2715" y="0"/>
                  </a:cubicBezTo>
                  <a:cubicBezTo>
                    <a:pt x="2715" y="0"/>
                    <a:pt x="2715" y="503"/>
                    <a:pt x="1710" y="922"/>
                  </a:cubicBezTo>
                  <a:cubicBezTo>
                    <a:pt x="2129" y="922"/>
                    <a:pt x="4056" y="1508"/>
                    <a:pt x="3218" y="2095"/>
                  </a:cubicBezTo>
                  <a:cubicBezTo>
                    <a:pt x="2380" y="2681"/>
                    <a:pt x="2045" y="2095"/>
                    <a:pt x="1375" y="2095"/>
                  </a:cubicBezTo>
                  <a:cubicBezTo>
                    <a:pt x="1961" y="2849"/>
                    <a:pt x="-301" y="3268"/>
                    <a:pt x="34" y="4273"/>
                  </a:cubicBezTo>
                  <a:lnTo>
                    <a:pt x="1207" y="3854"/>
                  </a:lnTo>
                  <a:cubicBezTo>
                    <a:pt x="1207" y="3854"/>
                    <a:pt x="1207" y="3938"/>
                    <a:pt x="1207" y="402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66" name="Freeform: Shape 265">
              <a:extLst>
                <a:ext uri="{FF2B5EF4-FFF2-40B4-BE49-F238E27FC236}">
                  <a16:creationId xmlns:a16="http://schemas.microsoft.com/office/drawing/2014/main" id="{F33F6392-C984-46B1-B4AB-715C2D93D816}"/>
                </a:ext>
              </a:extLst>
            </p:cNvPr>
            <p:cNvSpPr/>
            <p:nvPr/>
          </p:nvSpPr>
          <p:spPr>
            <a:xfrm>
              <a:off x="2746993" y="2065860"/>
              <a:ext cx="2346" cy="754"/>
            </a:xfrm>
            <a:custGeom>
              <a:avLst/>
              <a:gdLst>
                <a:gd name="connsiteX0" fmla="*/ 1927 w 2346"/>
                <a:gd name="connsiteY0" fmla="*/ 754 h 754"/>
                <a:gd name="connsiteX1" fmla="*/ 2346 w 2346"/>
                <a:gd name="connsiteY1" fmla="*/ 754 h 754"/>
                <a:gd name="connsiteX2" fmla="*/ 838 w 2346"/>
                <a:gd name="connsiteY2" fmla="*/ 0 h 754"/>
                <a:gd name="connsiteX3" fmla="*/ 0 w 2346"/>
                <a:gd name="connsiteY3" fmla="*/ 754 h 754"/>
                <a:gd name="connsiteX4" fmla="*/ 1927 w 2346"/>
                <a:gd name="connsiteY4" fmla="*/ 754 h 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 h="754">
                  <a:moveTo>
                    <a:pt x="1927" y="754"/>
                  </a:moveTo>
                  <a:lnTo>
                    <a:pt x="2346" y="754"/>
                  </a:lnTo>
                  <a:cubicBezTo>
                    <a:pt x="1801" y="612"/>
                    <a:pt x="1282" y="352"/>
                    <a:pt x="838" y="0"/>
                  </a:cubicBezTo>
                  <a:cubicBezTo>
                    <a:pt x="167" y="0"/>
                    <a:pt x="0" y="587"/>
                    <a:pt x="0" y="754"/>
                  </a:cubicBezTo>
                  <a:lnTo>
                    <a:pt x="1927" y="75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67" name="Freeform: Shape 266">
              <a:extLst>
                <a:ext uri="{FF2B5EF4-FFF2-40B4-BE49-F238E27FC236}">
                  <a16:creationId xmlns:a16="http://schemas.microsoft.com/office/drawing/2014/main" id="{9A48F05C-A918-49C0-8BD8-F306B4B2B7F9}"/>
                </a:ext>
              </a:extLst>
            </p:cNvPr>
            <p:cNvSpPr/>
            <p:nvPr/>
          </p:nvSpPr>
          <p:spPr>
            <a:xfrm>
              <a:off x="2749256" y="2066447"/>
              <a:ext cx="3184" cy="1785"/>
            </a:xfrm>
            <a:custGeom>
              <a:avLst/>
              <a:gdLst>
                <a:gd name="connsiteX0" fmla="*/ 2011 w 3184"/>
                <a:gd name="connsiteY0" fmla="*/ 0 h 1785"/>
                <a:gd name="connsiteX1" fmla="*/ 1425 w 3184"/>
                <a:gd name="connsiteY1" fmla="*/ 1592 h 1785"/>
                <a:gd name="connsiteX2" fmla="*/ 3017 w 3184"/>
                <a:gd name="connsiteY2" fmla="*/ 670 h 1785"/>
                <a:gd name="connsiteX3" fmla="*/ 2095 w 3184"/>
                <a:gd name="connsiteY3" fmla="*/ 0 h 1785"/>
                <a:gd name="connsiteX4" fmla="*/ 3184 w 3184"/>
                <a:gd name="connsiteY4" fmla="*/ 0 h 1785"/>
                <a:gd name="connsiteX5" fmla="*/ 2095 w 3184"/>
                <a:gd name="connsiteY5" fmla="*/ 0 h 1785"/>
                <a:gd name="connsiteX6" fmla="*/ 2095 w 3184"/>
                <a:gd name="connsiteY6" fmla="*/ 0 h 1785"/>
                <a:gd name="connsiteX7" fmla="*/ 2095 w 3184"/>
                <a:gd name="connsiteY7" fmla="*/ 0 h 1785"/>
                <a:gd name="connsiteX8" fmla="*/ 2095 w 3184"/>
                <a:gd name="connsiteY8" fmla="*/ 0 h 1785"/>
                <a:gd name="connsiteX9" fmla="*/ 2095 w 3184"/>
                <a:gd name="connsiteY9" fmla="*/ 0 h 1785"/>
                <a:gd name="connsiteX10" fmla="*/ 2095 w 3184"/>
                <a:gd name="connsiteY10" fmla="*/ 0 h 1785"/>
                <a:gd name="connsiteX11" fmla="*/ 2095 w 3184"/>
                <a:gd name="connsiteY11" fmla="*/ 0 h 1785"/>
                <a:gd name="connsiteX12" fmla="*/ 0 w 3184"/>
                <a:gd name="connsiteY12" fmla="*/ 503 h 1785"/>
                <a:gd name="connsiteX13" fmla="*/ 2011 w 3184"/>
                <a:gd name="connsiteY13" fmla="*/ 0 h 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4" h="1785">
                  <a:moveTo>
                    <a:pt x="2011" y="0"/>
                  </a:moveTo>
                  <a:cubicBezTo>
                    <a:pt x="2011" y="586"/>
                    <a:pt x="754" y="922"/>
                    <a:pt x="1425" y="1592"/>
                  </a:cubicBezTo>
                  <a:cubicBezTo>
                    <a:pt x="2095" y="2262"/>
                    <a:pt x="2262" y="1005"/>
                    <a:pt x="3017" y="670"/>
                  </a:cubicBezTo>
                  <a:cubicBezTo>
                    <a:pt x="922" y="670"/>
                    <a:pt x="3519" y="670"/>
                    <a:pt x="2095" y="0"/>
                  </a:cubicBezTo>
                  <a:lnTo>
                    <a:pt x="3184" y="0"/>
                  </a:lnTo>
                  <a:lnTo>
                    <a:pt x="2095" y="0"/>
                  </a:lnTo>
                  <a:lnTo>
                    <a:pt x="2095" y="0"/>
                  </a:lnTo>
                  <a:cubicBezTo>
                    <a:pt x="2095" y="0"/>
                    <a:pt x="2095" y="0"/>
                    <a:pt x="2095" y="0"/>
                  </a:cubicBezTo>
                  <a:lnTo>
                    <a:pt x="2095" y="0"/>
                  </a:lnTo>
                  <a:lnTo>
                    <a:pt x="2095" y="0"/>
                  </a:lnTo>
                  <a:cubicBezTo>
                    <a:pt x="1508" y="0"/>
                    <a:pt x="2095" y="0"/>
                    <a:pt x="2095" y="0"/>
                  </a:cubicBezTo>
                  <a:lnTo>
                    <a:pt x="2095" y="0"/>
                  </a:lnTo>
                  <a:lnTo>
                    <a:pt x="0" y="503"/>
                  </a:lnTo>
                  <a:cubicBezTo>
                    <a:pt x="687" y="419"/>
                    <a:pt x="1366" y="251"/>
                    <a:pt x="2011"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68" name="Freeform: Shape 267">
              <a:extLst>
                <a:ext uri="{FF2B5EF4-FFF2-40B4-BE49-F238E27FC236}">
                  <a16:creationId xmlns:a16="http://schemas.microsoft.com/office/drawing/2014/main" id="{31C37A13-C168-4A50-A57F-C7AED18831AD}"/>
                </a:ext>
              </a:extLst>
            </p:cNvPr>
            <p:cNvSpPr/>
            <p:nvPr/>
          </p:nvSpPr>
          <p:spPr>
            <a:xfrm>
              <a:off x="2761861" y="2069044"/>
              <a:ext cx="297" cy="8378"/>
            </a:xfrm>
            <a:custGeom>
              <a:avLst/>
              <a:gdLst>
                <a:gd name="connsiteX0" fmla="*/ 298 w 297"/>
                <a:gd name="connsiteY0" fmla="*/ 0 h 8378"/>
                <a:gd name="connsiteX1" fmla="*/ 298 w 297"/>
                <a:gd name="connsiteY1" fmla="*/ 0 h 8378"/>
                <a:gd name="connsiteX2" fmla="*/ 298 w 297"/>
                <a:gd name="connsiteY2" fmla="*/ 0 h 8378"/>
              </a:gdLst>
              <a:ahLst/>
              <a:cxnLst>
                <a:cxn ang="0">
                  <a:pos x="connsiteX0" y="connsiteY0"/>
                </a:cxn>
                <a:cxn ang="0">
                  <a:pos x="connsiteX1" y="connsiteY1"/>
                </a:cxn>
                <a:cxn ang="0">
                  <a:pos x="connsiteX2" y="connsiteY2"/>
                </a:cxn>
              </a:cxnLst>
              <a:rect l="l" t="t" r="r" b="b"/>
              <a:pathLst>
                <a:path w="297" h="8378">
                  <a:moveTo>
                    <a:pt x="298" y="0"/>
                  </a:moveTo>
                  <a:lnTo>
                    <a:pt x="298" y="0"/>
                  </a:lnTo>
                  <a:cubicBezTo>
                    <a:pt x="298" y="0"/>
                    <a:pt x="-372" y="0"/>
                    <a:pt x="298"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69" name="Freeform: Shape 268">
              <a:extLst>
                <a:ext uri="{FF2B5EF4-FFF2-40B4-BE49-F238E27FC236}">
                  <a16:creationId xmlns:a16="http://schemas.microsoft.com/office/drawing/2014/main" id="{5CDC6153-CBD6-423B-BFCD-4150809818B9}"/>
                </a:ext>
              </a:extLst>
            </p:cNvPr>
            <p:cNvSpPr/>
            <p:nvPr/>
          </p:nvSpPr>
          <p:spPr>
            <a:xfrm>
              <a:off x="2759729" y="2067369"/>
              <a:ext cx="2290" cy="1981"/>
            </a:xfrm>
            <a:custGeom>
              <a:avLst/>
              <a:gdLst>
                <a:gd name="connsiteX0" fmla="*/ 1089 w 2290"/>
                <a:gd name="connsiteY0" fmla="*/ 1341 h 1981"/>
                <a:gd name="connsiteX1" fmla="*/ 1843 w 2290"/>
                <a:gd name="connsiteY1" fmla="*/ 1341 h 1981"/>
                <a:gd name="connsiteX2" fmla="*/ 1843 w 2290"/>
                <a:gd name="connsiteY2" fmla="*/ 1843 h 1981"/>
                <a:gd name="connsiteX3" fmla="*/ 1843 w 2290"/>
                <a:gd name="connsiteY3" fmla="*/ 1005 h 1981"/>
                <a:gd name="connsiteX4" fmla="*/ 1843 w 2290"/>
                <a:gd name="connsiteY4" fmla="*/ 1005 h 1981"/>
                <a:gd name="connsiteX5" fmla="*/ 0 w 2290"/>
                <a:gd name="connsiteY5" fmla="*/ 0 h 1981"/>
                <a:gd name="connsiteX6" fmla="*/ 1089 w 2290"/>
                <a:gd name="connsiteY6" fmla="*/ 1341 h 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 h="1981">
                  <a:moveTo>
                    <a:pt x="1089" y="1341"/>
                  </a:moveTo>
                  <a:cubicBezTo>
                    <a:pt x="1089" y="1341"/>
                    <a:pt x="1089" y="1341"/>
                    <a:pt x="1843" y="1341"/>
                  </a:cubicBezTo>
                  <a:cubicBezTo>
                    <a:pt x="2597" y="1341"/>
                    <a:pt x="1843" y="1341"/>
                    <a:pt x="1843" y="1843"/>
                  </a:cubicBezTo>
                  <a:cubicBezTo>
                    <a:pt x="1843" y="2346"/>
                    <a:pt x="2849" y="1341"/>
                    <a:pt x="1843" y="1005"/>
                  </a:cubicBezTo>
                  <a:lnTo>
                    <a:pt x="1843" y="1005"/>
                  </a:lnTo>
                  <a:cubicBezTo>
                    <a:pt x="1148" y="855"/>
                    <a:pt x="503" y="503"/>
                    <a:pt x="0" y="0"/>
                  </a:cubicBezTo>
                  <a:cubicBezTo>
                    <a:pt x="285" y="503"/>
                    <a:pt x="654" y="955"/>
                    <a:pt x="1089" y="1341"/>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70" name="Freeform: Shape 269">
              <a:extLst>
                <a:ext uri="{FF2B5EF4-FFF2-40B4-BE49-F238E27FC236}">
                  <a16:creationId xmlns:a16="http://schemas.microsoft.com/office/drawing/2014/main" id="{3F8357CD-AFC6-4701-BA1D-37220911451F}"/>
                </a:ext>
              </a:extLst>
            </p:cNvPr>
            <p:cNvSpPr/>
            <p:nvPr/>
          </p:nvSpPr>
          <p:spPr>
            <a:xfrm>
              <a:off x="2754367" y="2067620"/>
              <a:ext cx="1675" cy="921"/>
            </a:xfrm>
            <a:custGeom>
              <a:avLst/>
              <a:gdLst>
                <a:gd name="connsiteX0" fmla="*/ 1676 w 1675"/>
                <a:gd name="connsiteY0" fmla="*/ 0 h 921"/>
                <a:gd name="connsiteX1" fmla="*/ 0 w 1675"/>
                <a:gd name="connsiteY1" fmla="*/ 419 h 921"/>
                <a:gd name="connsiteX2" fmla="*/ 838 w 1675"/>
                <a:gd name="connsiteY2" fmla="*/ 922 h 921"/>
                <a:gd name="connsiteX3" fmla="*/ 838 w 1675"/>
                <a:gd name="connsiteY3" fmla="*/ 922 h 921"/>
                <a:gd name="connsiteX4" fmla="*/ 1676 w 1675"/>
                <a:gd name="connsiteY4" fmla="*/ 0 h 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 h="921">
                  <a:moveTo>
                    <a:pt x="1676" y="0"/>
                  </a:moveTo>
                  <a:lnTo>
                    <a:pt x="0" y="419"/>
                  </a:lnTo>
                  <a:lnTo>
                    <a:pt x="838" y="922"/>
                  </a:lnTo>
                  <a:lnTo>
                    <a:pt x="838" y="922"/>
                  </a:lnTo>
                  <a:cubicBezTo>
                    <a:pt x="1759" y="754"/>
                    <a:pt x="1508" y="419"/>
                    <a:pt x="1676"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71" name="Freeform: Shape 270">
              <a:extLst>
                <a:ext uri="{FF2B5EF4-FFF2-40B4-BE49-F238E27FC236}">
                  <a16:creationId xmlns:a16="http://schemas.microsoft.com/office/drawing/2014/main" id="{1E3C7BCF-D6DE-4A7E-ACB5-1598DC7448B3}"/>
                </a:ext>
              </a:extLst>
            </p:cNvPr>
            <p:cNvSpPr/>
            <p:nvPr/>
          </p:nvSpPr>
          <p:spPr>
            <a:xfrm>
              <a:off x="2745904" y="2065525"/>
              <a:ext cx="921" cy="1005"/>
            </a:xfrm>
            <a:custGeom>
              <a:avLst/>
              <a:gdLst>
                <a:gd name="connsiteX0" fmla="*/ 754 w 921"/>
                <a:gd name="connsiteY0" fmla="*/ 754 h 1005"/>
                <a:gd name="connsiteX1" fmla="*/ 922 w 921"/>
                <a:gd name="connsiteY1" fmla="*/ 0 h 1005"/>
                <a:gd name="connsiteX2" fmla="*/ 0 w 921"/>
                <a:gd name="connsiteY2" fmla="*/ 1005 h 1005"/>
                <a:gd name="connsiteX3" fmla="*/ 754 w 921"/>
                <a:gd name="connsiteY3" fmla="*/ 754 h 1005"/>
              </a:gdLst>
              <a:ahLst/>
              <a:cxnLst>
                <a:cxn ang="0">
                  <a:pos x="connsiteX0" y="connsiteY0"/>
                </a:cxn>
                <a:cxn ang="0">
                  <a:pos x="connsiteX1" y="connsiteY1"/>
                </a:cxn>
                <a:cxn ang="0">
                  <a:pos x="connsiteX2" y="connsiteY2"/>
                </a:cxn>
                <a:cxn ang="0">
                  <a:pos x="connsiteX3" y="connsiteY3"/>
                </a:cxn>
              </a:cxnLst>
              <a:rect l="l" t="t" r="r" b="b"/>
              <a:pathLst>
                <a:path w="921" h="1005">
                  <a:moveTo>
                    <a:pt x="754" y="754"/>
                  </a:moveTo>
                  <a:lnTo>
                    <a:pt x="922" y="0"/>
                  </a:lnTo>
                  <a:lnTo>
                    <a:pt x="0" y="1005"/>
                  </a:lnTo>
                  <a:lnTo>
                    <a:pt x="754" y="75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72" name="Freeform: Shape 271">
              <a:extLst>
                <a:ext uri="{FF2B5EF4-FFF2-40B4-BE49-F238E27FC236}">
                  <a16:creationId xmlns:a16="http://schemas.microsoft.com/office/drawing/2014/main" id="{790CBA60-79ED-4F4F-9957-FF71E78E03ED}"/>
                </a:ext>
              </a:extLst>
            </p:cNvPr>
            <p:cNvSpPr/>
            <p:nvPr/>
          </p:nvSpPr>
          <p:spPr>
            <a:xfrm>
              <a:off x="2743893" y="2065860"/>
              <a:ext cx="586" cy="586"/>
            </a:xfrm>
            <a:custGeom>
              <a:avLst/>
              <a:gdLst>
                <a:gd name="connsiteX0" fmla="*/ 503 w 586"/>
                <a:gd name="connsiteY0" fmla="*/ 587 h 586"/>
                <a:gd name="connsiteX1" fmla="*/ 587 w 586"/>
                <a:gd name="connsiteY1" fmla="*/ 0 h 586"/>
                <a:gd name="connsiteX2" fmla="*/ 0 w 586"/>
                <a:gd name="connsiteY2" fmla="*/ 335 h 586"/>
                <a:gd name="connsiteX3" fmla="*/ 503 w 586"/>
                <a:gd name="connsiteY3" fmla="*/ 587 h 586"/>
              </a:gdLst>
              <a:ahLst/>
              <a:cxnLst>
                <a:cxn ang="0">
                  <a:pos x="connsiteX0" y="connsiteY0"/>
                </a:cxn>
                <a:cxn ang="0">
                  <a:pos x="connsiteX1" y="connsiteY1"/>
                </a:cxn>
                <a:cxn ang="0">
                  <a:pos x="connsiteX2" y="connsiteY2"/>
                </a:cxn>
                <a:cxn ang="0">
                  <a:pos x="connsiteX3" y="connsiteY3"/>
                </a:cxn>
              </a:cxnLst>
              <a:rect l="l" t="t" r="r" b="b"/>
              <a:pathLst>
                <a:path w="586" h="586">
                  <a:moveTo>
                    <a:pt x="503" y="587"/>
                  </a:moveTo>
                  <a:lnTo>
                    <a:pt x="587" y="0"/>
                  </a:lnTo>
                  <a:lnTo>
                    <a:pt x="0" y="335"/>
                  </a:lnTo>
                  <a:lnTo>
                    <a:pt x="503" y="587"/>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73" name="Freeform: Shape 272">
              <a:extLst>
                <a:ext uri="{FF2B5EF4-FFF2-40B4-BE49-F238E27FC236}">
                  <a16:creationId xmlns:a16="http://schemas.microsoft.com/office/drawing/2014/main" id="{52D1093A-9FBF-4FEA-8B85-01A8F93EAEE3}"/>
                </a:ext>
              </a:extLst>
            </p:cNvPr>
            <p:cNvSpPr/>
            <p:nvPr/>
          </p:nvSpPr>
          <p:spPr>
            <a:xfrm>
              <a:off x="2619718" y="2079853"/>
              <a:ext cx="502" cy="8378"/>
            </a:xfrm>
            <a:custGeom>
              <a:avLst/>
              <a:gdLst>
                <a:gd name="connsiteX0" fmla="*/ 503 w 502"/>
                <a:gd name="connsiteY0" fmla="*/ 0 h 8378"/>
                <a:gd name="connsiteX1" fmla="*/ 0 w 502"/>
                <a:gd name="connsiteY1" fmla="*/ 0 h 8378"/>
              </a:gdLst>
              <a:ahLst/>
              <a:cxnLst>
                <a:cxn ang="0">
                  <a:pos x="connsiteX0" y="connsiteY0"/>
                </a:cxn>
                <a:cxn ang="0">
                  <a:pos x="connsiteX1" y="connsiteY1"/>
                </a:cxn>
              </a:cxnLst>
              <a:rect l="l" t="t" r="r" b="b"/>
              <a:pathLst>
                <a:path w="502" h="8378">
                  <a:moveTo>
                    <a:pt x="503"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74" name="Freeform: Shape 273">
              <a:extLst>
                <a:ext uri="{FF2B5EF4-FFF2-40B4-BE49-F238E27FC236}">
                  <a16:creationId xmlns:a16="http://schemas.microsoft.com/office/drawing/2014/main" id="{6A533E45-A97F-4AEA-9BCA-F48FC95C22DE}"/>
                </a:ext>
              </a:extLst>
            </p:cNvPr>
            <p:cNvSpPr/>
            <p:nvPr/>
          </p:nvSpPr>
          <p:spPr>
            <a:xfrm>
              <a:off x="2623749" y="2079686"/>
              <a:ext cx="74" cy="8378"/>
            </a:xfrm>
            <a:custGeom>
              <a:avLst/>
              <a:gdLst>
                <a:gd name="connsiteX0" fmla="*/ 74 w 74"/>
                <a:gd name="connsiteY0" fmla="*/ 0 h 8378"/>
                <a:gd name="connsiteX1" fmla="*/ 74 w 74"/>
                <a:gd name="connsiteY1" fmla="*/ 0 h 8378"/>
                <a:gd name="connsiteX2" fmla="*/ 74 w 74"/>
                <a:gd name="connsiteY2" fmla="*/ 0 h 8378"/>
              </a:gdLst>
              <a:ahLst/>
              <a:cxnLst>
                <a:cxn ang="0">
                  <a:pos x="connsiteX0" y="connsiteY0"/>
                </a:cxn>
                <a:cxn ang="0">
                  <a:pos x="connsiteX1" y="connsiteY1"/>
                </a:cxn>
                <a:cxn ang="0">
                  <a:pos x="connsiteX2" y="connsiteY2"/>
                </a:cxn>
              </a:cxnLst>
              <a:rect l="l" t="t" r="r" b="b"/>
              <a:pathLst>
                <a:path w="74" h="8378">
                  <a:moveTo>
                    <a:pt x="74" y="0"/>
                  </a:moveTo>
                  <a:lnTo>
                    <a:pt x="74" y="0"/>
                  </a:lnTo>
                  <a:cubicBezTo>
                    <a:pt x="74" y="0"/>
                    <a:pt x="-93" y="0"/>
                    <a:pt x="74"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75" name="Freeform: Shape 274">
              <a:extLst>
                <a:ext uri="{FF2B5EF4-FFF2-40B4-BE49-F238E27FC236}">
                  <a16:creationId xmlns:a16="http://schemas.microsoft.com/office/drawing/2014/main" id="{BDC93728-0DAB-4138-ACB7-D6AAE1915235}"/>
                </a:ext>
              </a:extLst>
            </p:cNvPr>
            <p:cNvSpPr/>
            <p:nvPr/>
          </p:nvSpPr>
          <p:spPr>
            <a:xfrm>
              <a:off x="2688739" y="2068292"/>
              <a:ext cx="1446" cy="919"/>
            </a:xfrm>
            <a:custGeom>
              <a:avLst/>
              <a:gdLst>
                <a:gd name="connsiteX0" fmla="*/ 1446 w 1446"/>
                <a:gd name="connsiteY0" fmla="*/ 920 h 919"/>
                <a:gd name="connsiteX1" fmla="*/ 22 w 1446"/>
                <a:gd name="connsiteY1" fmla="*/ 249 h 919"/>
                <a:gd name="connsiteX2" fmla="*/ 22 w 1446"/>
                <a:gd name="connsiteY2" fmla="*/ 920 h 919"/>
                <a:gd name="connsiteX3" fmla="*/ 1446 w 1446"/>
                <a:gd name="connsiteY3" fmla="*/ 920 h 919"/>
              </a:gdLst>
              <a:ahLst/>
              <a:cxnLst>
                <a:cxn ang="0">
                  <a:pos x="connsiteX0" y="connsiteY0"/>
                </a:cxn>
                <a:cxn ang="0">
                  <a:pos x="connsiteX1" y="connsiteY1"/>
                </a:cxn>
                <a:cxn ang="0">
                  <a:pos x="connsiteX2" y="connsiteY2"/>
                </a:cxn>
                <a:cxn ang="0">
                  <a:pos x="connsiteX3" y="connsiteY3"/>
                </a:cxn>
              </a:cxnLst>
              <a:rect l="l" t="t" r="r" b="b"/>
              <a:pathLst>
                <a:path w="1446" h="919">
                  <a:moveTo>
                    <a:pt x="1446" y="920"/>
                  </a:moveTo>
                  <a:cubicBezTo>
                    <a:pt x="692" y="417"/>
                    <a:pt x="-146" y="-421"/>
                    <a:pt x="22" y="249"/>
                  </a:cubicBezTo>
                  <a:lnTo>
                    <a:pt x="22" y="920"/>
                  </a:lnTo>
                  <a:cubicBezTo>
                    <a:pt x="474" y="727"/>
                    <a:pt x="994" y="727"/>
                    <a:pt x="1446" y="92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76" name="Freeform: Shape 275">
              <a:extLst>
                <a:ext uri="{FF2B5EF4-FFF2-40B4-BE49-F238E27FC236}">
                  <a16:creationId xmlns:a16="http://schemas.microsoft.com/office/drawing/2014/main" id="{740E6055-9440-43C7-B5C1-09ED63851867}"/>
                </a:ext>
              </a:extLst>
            </p:cNvPr>
            <p:cNvSpPr/>
            <p:nvPr/>
          </p:nvSpPr>
          <p:spPr>
            <a:xfrm>
              <a:off x="2653234" y="2074155"/>
              <a:ext cx="502" cy="670"/>
            </a:xfrm>
            <a:custGeom>
              <a:avLst/>
              <a:gdLst>
                <a:gd name="connsiteX0" fmla="*/ 0 w 502"/>
                <a:gd name="connsiteY0" fmla="*/ 670 h 670"/>
                <a:gd name="connsiteX1" fmla="*/ 0 w 502"/>
                <a:gd name="connsiteY1" fmla="*/ 670 h 670"/>
                <a:gd name="connsiteX2" fmla="*/ 503 w 502"/>
                <a:gd name="connsiteY2" fmla="*/ 0 h 670"/>
              </a:gdLst>
              <a:ahLst/>
              <a:cxnLst>
                <a:cxn ang="0">
                  <a:pos x="connsiteX0" y="connsiteY0"/>
                </a:cxn>
                <a:cxn ang="0">
                  <a:pos x="connsiteX1" y="connsiteY1"/>
                </a:cxn>
                <a:cxn ang="0">
                  <a:pos x="connsiteX2" y="connsiteY2"/>
                </a:cxn>
              </a:cxnLst>
              <a:rect l="l" t="t" r="r" b="b"/>
              <a:pathLst>
                <a:path w="502" h="670">
                  <a:moveTo>
                    <a:pt x="0" y="670"/>
                  </a:moveTo>
                  <a:lnTo>
                    <a:pt x="0" y="670"/>
                  </a:lnTo>
                  <a:lnTo>
                    <a:pt x="503"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77" name="Freeform: Shape 276">
              <a:extLst>
                <a:ext uri="{FF2B5EF4-FFF2-40B4-BE49-F238E27FC236}">
                  <a16:creationId xmlns:a16="http://schemas.microsoft.com/office/drawing/2014/main" id="{F128FAC9-740C-489A-9DC9-2E957BC5B36B}"/>
                </a:ext>
              </a:extLst>
            </p:cNvPr>
            <p:cNvSpPr/>
            <p:nvPr/>
          </p:nvSpPr>
          <p:spPr>
            <a:xfrm>
              <a:off x="2652228" y="2077507"/>
              <a:ext cx="1005" cy="8378"/>
            </a:xfrm>
            <a:custGeom>
              <a:avLst/>
              <a:gdLst>
                <a:gd name="connsiteX0" fmla="*/ 1005 w 1005"/>
                <a:gd name="connsiteY0" fmla="*/ 0 h 8378"/>
                <a:gd name="connsiteX1" fmla="*/ 0 w 1005"/>
                <a:gd name="connsiteY1" fmla="*/ 0 h 8378"/>
              </a:gdLst>
              <a:ahLst/>
              <a:cxnLst>
                <a:cxn ang="0">
                  <a:pos x="connsiteX0" y="connsiteY0"/>
                </a:cxn>
                <a:cxn ang="0">
                  <a:pos x="connsiteX1" y="connsiteY1"/>
                </a:cxn>
              </a:cxnLst>
              <a:rect l="l" t="t" r="r" b="b"/>
              <a:pathLst>
                <a:path w="1005" h="8378">
                  <a:moveTo>
                    <a:pt x="1005"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78" name="Freeform: Shape 277">
              <a:extLst>
                <a:ext uri="{FF2B5EF4-FFF2-40B4-BE49-F238E27FC236}">
                  <a16:creationId xmlns:a16="http://schemas.microsoft.com/office/drawing/2014/main" id="{3CD816AB-B2C1-4D57-9515-68B7C2752397}"/>
                </a:ext>
              </a:extLst>
            </p:cNvPr>
            <p:cNvSpPr/>
            <p:nvPr/>
          </p:nvSpPr>
          <p:spPr>
            <a:xfrm>
              <a:off x="2599944" y="2081529"/>
              <a:ext cx="610" cy="670"/>
            </a:xfrm>
            <a:custGeom>
              <a:avLst/>
              <a:gdLst>
                <a:gd name="connsiteX0" fmla="*/ 586 w 610"/>
                <a:gd name="connsiteY0" fmla="*/ 0 h 670"/>
                <a:gd name="connsiteX1" fmla="*/ 0 w 610"/>
                <a:gd name="connsiteY1" fmla="*/ 670 h 670"/>
                <a:gd name="connsiteX2" fmla="*/ 586 w 610"/>
                <a:gd name="connsiteY2" fmla="*/ 0 h 670"/>
              </a:gdLst>
              <a:ahLst/>
              <a:cxnLst>
                <a:cxn ang="0">
                  <a:pos x="connsiteX0" y="connsiteY0"/>
                </a:cxn>
                <a:cxn ang="0">
                  <a:pos x="connsiteX1" y="connsiteY1"/>
                </a:cxn>
                <a:cxn ang="0">
                  <a:pos x="connsiteX2" y="connsiteY2"/>
                </a:cxn>
              </a:cxnLst>
              <a:rect l="l" t="t" r="r" b="b"/>
              <a:pathLst>
                <a:path w="610" h="670">
                  <a:moveTo>
                    <a:pt x="586" y="0"/>
                  </a:moveTo>
                  <a:lnTo>
                    <a:pt x="0" y="670"/>
                  </a:lnTo>
                  <a:cubicBezTo>
                    <a:pt x="922" y="670"/>
                    <a:pt x="503" y="335"/>
                    <a:pt x="586"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79" name="Freeform: Shape 278">
              <a:extLst>
                <a:ext uri="{FF2B5EF4-FFF2-40B4-BE49-F238E27FC236}">
                  <a16:creationId xmlns:a16="http://schemas.microsoft.com/office/drawing/2014/main" id="{718FF8A9-4EFE-4981-9A11-077AA26B2423}"/>
                </a:ext>
              </a:extLst>
            </p:cNvPr>
            <p:cNvSpPr/>
            <p:nvPr/>
          </p:nvSpPr>
          <p:spPr>
            <a:xfrm>
              <a:off x="2720265" y="2067582"/>
              <a:ext cx="1592" cy="372"/>
            </a:xfrm>
            <a:custGeom>
              <a:avLst/>
              <a:gdLst>
                <a:gd name="connsiteX0" fmla="*/ 1592 w 1592"/>
                <a:gd name="connsiteY0" fmla="*/ 38 h 372"/>
                <a:gd name="connsiteX1" fmla="*/ 0 w 1592"/>
                <a:gd name="connsiteY1" fmla="*/ 38 h 372"/>
                <a:gd name="connsiteX2" fmla="*/ 1592 w 1592"/>
                <a:gd name="connsiteY2" fmla="*/ 38 h 372"/>
              </a:gdLst>
              <a:ahLst/>
              <a:cxnLst>
                <a:cxn ang="0">
                  <a:pos x="connsiteX0" y="connsiteY0"/>
                </a:cxn>
                <a:cxn ang="0">
                  <a:pos x="connsiteX1" y="connsiteY1"/>
                </a:cxn>
                <a:cxn ang="0">
                  <a:pos x="connsiteX2" y="connsiteY2"/>
                </a:cxn>
              </a:cxnLst>
              <a:rect l="l" t="t" r="r" b="b"/>
              <a:pathLst>
                <a:path w="1592" h="372">
                  <a:moveTo>
                    <a:pt x="1592" y="38"/>
                  </a:moveTo>
                  <a:cubicBezTo>
                    <a:pt x="1064" y="-13"/>
                    <a:pt x="528" y="-13"/>
                    <a:pt x="0" y="38"/>
                  </a:cubicBezTo>
                  <a:cubicBezTo>
                    <a:pt x="754" y="38"/>
                    <a:pt x="1425" y="792"/>
                    <a:pt x="1592" y="38"/>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80" name="Freeform: Shape 279">
              <a:extLst>
                <a:ext uri="{FF2B5EF4-FFF2-40B4-BE49-F238E27FC236}">
                  <a16:creationId xmlns:a16="http://schemas.microsoft.com/office/drawing/2014/main" id="{BD829193-377F-4FEE-A65F-D71F344B6BFC}"/>
                </a:ext>
              </a:extLst>
            </p:cNvPr>
            <p:cNvSpPr/>
            <p:nvPr/>
          </p:nvSpPr>
          <p:spPr>
            <a:xfrm>
              <a:off x="2620891" y="2073066"/>
              <a:ext cx="428" cy="74"/>
            </a:xfrm>
            <a:custGeom>
              <a:avLst/>
              <a:gdLst>
                <a:gd name="connsiteX0" fmla="*/ 419 w 428"/>
                <a:gd name="connsiteY0" fmla="*/ 0 h 74"/>
                <a:gd name="connsiteX1" fmla="*/ 0 w 428"/>
                <a:gd name="connsiteY1" fmla="*/ 0 h 74"/>
                <a:gd name="connsiteX2" fmla="*/ 419 w 428"/>
                <a:gd name="connsiteY2" fmla="*/ 0 h 74"/>
              </a:gdLst>
              <a:ahLst/>
              <a:cxnLst>
                <a:cxn ang="0">
                  <a:pos x="connsiteX0" y="connsiteY0"/>
                </a:cxn>
                <a:cxn ang="0">
                  <a:pos x="connsiteX1" y="connsiteY1"/>
                </a:cxn>
                <a:cxn ang="0">
                  <a:pos x="connsiteX2" y="connsiteY2"/>
                </a:cxn>
              </a:cxnLst>
              <a:rect l="l" t="t" r="r" b="b"/>
              <a:pathLst>
                <a:path w="428" h="74">
                  <a:moveTo>
                    <a:pt x="419" y="0"/>
                  </a:moveTo>
                  <a:cubicBezTo>
                    <a:pt x="419" y="0"/>
                    <a:pt x="0" y="0"/>
                    <a:pt x="0" y="0"/>
                  </a:cubicBezTo>
                  <a:cubicBezTo>
                    <a:pt x="0" y="0"/>
                    <a:pt x="503" y="168"/>
                    <a:pt x="419"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81" name="Freeform: Shape 280">
              <a:extLst>
                <a:ext uri="{FF2B5EF4-FFF2-40B4-BE49-F238E27FC236}">
                  <a16:creationId xmlns:a16="http://schemas.microsoft.com/office/drawing/2014/main" id="{C94951B6-E007-4E5D-B87E-702E5F14B749}"/>
                </a:ext>
              </a:extLst>
            </p:cNvPr>
            <p:cNvSpPr/>
            <p:nvPr/>
          </p:nvSpPr>
          <p:spPr>
            <a:xfrm>
              <a:off x="2718421" y="2067457"/>
              <a:ext cx="1508" cy="163"/>
            </a:xfrm>
            <a:custGeom>
              <a:avLst/>
              <a:gdLst>
                <a:gd name="connsiteX0" fmla="*/ 0 w 1508"/>
                <a:gd name="connsiteY0" fmla="*/ 163 h 163"/>
                <a:gd name="connsiteX1" fmla="*/ 0 w 1508"/>
                <a:gd name="connsiteY1" fmla="*/ 163 h 163"/>
                <a:gd name="connsiteX2" fmla="*/ 1508 w 1508"/>
                <a:gd name="connsiteY2" fmla="*/ 163 h 163"/>
                <a:gd name="connsiteX3" fmla="*/ 0 w 1508"/>
                <a:gd name="connsiteY3" fmla="*/ 163 h 163"/>
              </a:gdLst>
              <a:ahLst/>
              <a:cxnLst>
                <a:cxn ang="0">
                  <a:pos x="connsiteX0" y="connsiteY0"/>
                </a:cxn>
                <a:cxn ang="0">
                  <a:pos x="connsiteX1" y="connsiteY1"/>
                </a:cxn>
                <a:cxn ang="0">
                  <a:pos x="connsiteX2" y="connsiteY2"/>
                </a:cxn>
                <a:cxn ang="0">
                  <a:pos x="connsiteX3" y="connsiteY3"/>
                </a:cxn>
              </a:cxnLst>
              <a:rect l="l" t="t" r="r" b="b"/>
              <a:pathLst>
                <a:path w="1508" h="163">
                  <a:moveTo>
                    <a:pt x="0" y="163"/>
                  </a:moveTo>
                  <a:lnTo>
                    <a:pt x="0" y="163"/>
                  </a:lnTo>
                  <a:cubicBezTo>
                    <a:pt x="503" y="121"/>
                    <a:pt x="1005" y="121"/>
                    <a:pt x="1508" y="163"/>
                  </a:cubicBezTo>
                  <a:cubicBezTo>
                    <a:pt x="1031" y="-54"/>
                    <a:pt x="478" y="-54"/>
                    <a:pt x="0" y="163"/>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82" name="Freeform: Shape 281">
              <a:extLst>
                <a:ext uri="{FF2B5EF4-FFF2-40B4-BE49-F238E27FC236}">
                  <a16:creationId xmlns:a16="http://schemas.microsoft.com/office/drawing/2014/main" id="{CCE3A3E4-8343-4667-87A4-9CBD264B1D09}"/>
                </a:ext>
              </a:extLst>
            </p:cNvPr>
            <p:cNvSpPr/>
            <p:nvPr/>
          </p:nvSpPr>
          <p:spPr>
            <a:xfrm>
              <a:off x="2528891" y="208437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83" name="Freeform: Shape 282">
              <a:extLst>
                <a:ext uri="{FF2B5EF4-FFF2-40B4-BE49-F238E27FC236}">
                  <a16:creationId xmlns:a16="http://schemas.microsoft.com/office/drawing/2014/main" id="{144B6A4F-351E-4AB7-8E8A-5B4F85C4ED06}"/>
                </a:ext>
              </a:extLst>
            </p:cNvPr>
            <p:cNvSpPr/>
            <p:nvPr/>
          </p:nvSpPr>
          <p:spPr>
            <a:xfrm>
              <a:off x="2507692" y="20791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84" name="Freeform: Shape 283">
              <a:extLst>
                <a:ext uri="{FF2B5EF4-FFF2-40B4-BE49-F238E27FC236}">
                  <a16:creationId xmlns:a16="http://schemas.microsoft.com/office/drawing/2014/main" id="{CFB8EFA4-269A-4292-9AE3-036A7D978EDF}"/>
                </a:ext>
              </a:extLst>
            </p:cNvPr>
            <p:cNvSpPr/>
            <p:nvPr/>
          </p:nvSpPr>
          <p:spPr>
            <a:xfrm>
              <a:off x="2735514" y="2066614"/>
              <a:ext cx="223" cy="8378"/>
            </a:xfrm>
            <a:custGeom>
              <a:avLst/>
              <a:gdLst>
                <a:gd name="connsiteX0" fmla="*/ 0 w 223"/>
                <a:gd name="connsiteY0" fmla="*/ 0 h 8378"/>
                <a:gd name="connsiteX1" fmla="*/ 0 w 223"/>
                <a:gd name="connsiteY1" fmla="*/ 0 h 8378"/>
              </a:gdLst>
              <a:ahLst/>
              <a:cxnLst>
                <a:cxn ang="0">
                  <a:pos x="connsiteX0" y="connsiteY0"/>
                </a:cxn>
                <a:cxn ang="0">
                  <a:pos x="connsiteX1" y="connsiteY1"/>
                </a:cxn>
              </a:cxnLst>
              <a:rect l="l" t="t" r="r" b="b"/>
              <a:pathLst>
                <a:path w="223" h="8378">
                  <a:moveTo>
                    <a:pt x="0" y="0"/>
                  </a:moveTo>
                  <a:cubicBezTo>
                    <a:pt x="503" y="0"/>
                    <a:pt x="0"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85" name="Freeform: Shape 284">
              <a:extLst>
                <a:ext uri="{FF2B5EF4-FFF2-40B4-BE49-F238E27FC236}">
                  <a16:creationId xmlns:a16="http://schemas.microsoft.com/office/drawing/2014/main" id="{2B985EA8-D781-47FC-84AB-758EF3F75BE2}"/>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86" name="Freeform: Shape 285">
              <a:extLst>
                <a:ext uri="{FF2B5EF4-FFF2-40B4-BE49-F238E27FC236}">
                  <a16:creationId xmlns:a16="http://schemas.microsoft.com/office/drawing/2014/main" id="{59245C7B-9F76-4FE5-8EB6-1CD4E42029AC}"/>
                </a:ext>
              </a:extLst>
            </p:cNvPr>
            <p:cNvSpPr/>
            <p:nvPr/>
          </p:nvSpPr>
          <p:spPr>
            <a:xfrm>
              <a:off x="2713981" y="207180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87" name="Freeform: Shape 286">
              <a:extLst>
                <a:ext uri="{FF2B5EF4-FFF2-40B4-BE49-F238E27FC236}">
                  <a16:creationId xmlns:a16="http://schemas.microsoft.com/office/drawing/2014/main" id="{57390A57-21ED-4C54-BE95-166F5992A20F}"/>
                </a:ext>
              </a:extLst>
            </p:cNvPr>
            <p:cNvSpPr/>
            <p:nvPr/>
          </p:nvSpPr>
          <p:spPr>
            <a:xfrm>
              <a:off x="2735682" y="2066866"/>
              <a:ext cx="586" cy="8378"/>
            </a:xfrm>
            <a:custGeom>
              <a:avLst/>
              <a:gdLst>
                <a:gd name="connsiteX0" fmla="*/ 587 w 586"/>
                <a:gd name="connsiteY0" fmla="*/ 0 h 8378"/>
                <a:gd name="connsiteX1" fmla="*/ 0 w 586"/>
                <a:gd name="connsiteY1" fmla="*/ 0 h 8378"/>
              </a:gdLst>
              <a:ahLst/>
              <a:cxnLst>
                <a:cxn ang="0">
                  <a:pos x="connsiteX0" y="connsiteY0"/>
                </a:cxn>
                <a:cxn ang="0">
                  <a:pos x="connsiteX1" y="connsiteY1"/>
                </a:cxn>
              </a:cxnLst>
              <a:rect l="l" t="t" r="r" b="b"/>
              <a:pathLst>
                <a:path w="586" h="8378">
                  <a:moveTo>
                    <a:pt x="587"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88" name="Freeform: Shape 287">
              <a:extLst>
                <a:ext uri="{FF2B5EF4-FFF2-40B4-BE49-F238E27FC236}">
                  <a16:creationId xmlns:a16="http://schemas.microsoft.com/office/drawing/2014/main" id="{7159DE80-A830-4DDA-A01A-BC0344F249EB}"/>
                </a:ext>
              </a:extLst>
            </p:cNvPr>
            <p:cNvSpPr/>
            <p:nvPr/>
          </p:nvSpPr>
          <p:spPr>
            <a:xfrm>
              <a:off x="2736185" y="2066493"/>
              <a:ext cx="837" cy="37"/>
            </a:xfrm>
            <a:custGeom>
              <a:avLst/>
              <a:gdLst>
                <a:gd name="connsiteX0" fmla="*/ 0 w 837"/>
                <a:gd name="connsiteY0" fmla="*/ 37 h 37"/>
                <a:gd name="connsiteX1" fmla="*/ 838 w 837"/>
                <a:gd name="connsiteY1" fmla="*/ 37 h 37"/>
                <a:gd name="connsiteX2" fmla="*/ 0 w 837"/>
                <a:gd name="connsiteY2" fmla="*/ 37 h 37"/>
              </a:gdLst>
              <a:ahLst/>
              <a:cxnLst>
                <a:cxn ang="0">
                  <a:pos x="connsiteX0" y="connsiteY0"/>
                </a:cxn>
                <a:cxn ang="0">
                  <a:pos x="connsiteX1" y="connsiteY1"/>
                </a:cxn>
                <a:cxn ang="0">
                  <a:pos x="connsiteX2" y="connsiteY2"/>
                </a:cxn>
              </a:cxnLst>
              <a:rect l="l" t="t" r="r" b="b"/>
              <a:pathLst>
                <a:path w="837" h="37">
                  <a:moveTo>
                    <a:pt x="0" y="37"/>
                  </a:moveTo>
                  <a:lnTo>
                    <a:pt x="838" y="37"/>
                  </a:lnTo>
                  <a:cubicBezTo>
                    <a:pt x="838" y="37"/>
                    <a:pt x="838" y="-47"/>
                    <a:pt x="0" y="3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89" name="Freeform: Shape 288">
              <a:extLst>
                <a:ext uri="{FF2B5EF4-FFF2-40B4-BE49-F238E27FC236}">
                  <a16:creationId xmlns:a16="http://schemas.microsoft.com/office/drawing/2014/main" id="{B453FCC4-2A1C-48AA-806B-F5FDBECEF3BA}"/>
                </a:ext>
              </a:extLst>
            </p:cNvPr>
            <p:cNvSpPr/>
            <p:nvPr/>
          </p:nvSpPr>
          <p:spPr>
            <a:xfrm>
              <a:off x="2734928" y="206669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90" name="Freeform: Shape 289">
              <a:extLst>
                <a:ext uri="{FF2B5EF4-FFF2-40B4-BE49-F238E27FC236}">
                  <a16:creationId xmlns:a16="http://schemas.microsoft.com/office/drawing/2014/main" id="{F0025671-B475-4769-A451-6B37BDD2A1DD}"/>
                </a:ext>
              </a:extLst>
            </p:cNvPr>
            <p:cNvSpPr/>
            <p:nvPr/>
          </p:nvSpPr>
          <p:spPr>
            <a:xfrm>
              <a:off x="2566996" y="2080942"/>
              <a:ext cx="186" cy="74"/>
            </a:xfrm>
            <a:custGeom>
              <a:avLst/>
              <a:gdLst>
                <a:gd name="connsiteX0" fmla="*/ 186 w 186"/>
                <a:gd name="connsiteY0" fmla="*/ 0 h 74"/>
                <a:gd name="connsiteX1" fmla="*/ 186 w 186"/>
                <a:gd name="connsiteY1" fmla="*/ 0 h 74"/>
                <a:gd name="connsiteX2" fmla="*/ 186 w 186"/>
                <a:gd name="connsiteY2" fmla="*/ 0 h 74"/>
              </a:gdLst>
              <a:ahLst/>
              <a:cxnLst>
                <a:cxn ang="0">
                  <a:pos x="connsiteX0" y="connsiteY0"/>
                </a:cxn>
                <a:cxn ang="0">
                  <a:pos x="connsiteX1" y="connsiteY1"/>
                </a:cxn>
                <a:cxn ang="0">
                  <a:pos x="connsiteX2" y="connsiteY2"/>
                </a:cxn>
              </a:cxnLst>
              <a:rect l="l" t="t" r="r" b="b"/>
              <a:pathLst>
                <a:path w="186" h="74">
                  <a:moveTo>
                    <a:pt x="186" y="0"/>
                  </a:moveTo>
                  <a:lnTo>
                    <a:pt x="186" y="0"/>
                  </a:lnTo>
                  <a:cubicBezTo>
                    <a:pt x="186" y="0"/>
                    <a:pt x="-233" y="168"/>
                    <a:pt x="186"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91" name="Freeform: Shape 290">
              <a:extLst>
                <a:ext uri="{FF2B5EF4-FFF2-40B4-BE49-F238E27FC236}">
                  <a16:creationId xmlns:a16="http://schemas.microsoft.com/office/drawing/2014/main" id="{985043F0-97A1-42B8-A610-2FC462E9DEFD}"/>
                </a:ext>
              </a:extLst>
            </p:cNvPr>
            <p:cNvSpPr/>
            <p:nvPr/>
          </p:nvSpPr>
          <p:spPr>
            <a:xfrm>
              <a:off x="2678370" y="2076334"/>
              <a:ext cx="8378" cy="83"/>
            </a:xfrm>
            <a:custGeom>
              <a:avLst/>
              <a:gdLst>
                <a:gd name="connsiteX0" fmla="*/ 0 w 8378"/>
                <a:gd name="connsiteY0" fmla="*/ 84 h 83"/>
                <a:gd name="connsiteX1" fmla="*/ 0 w 8378"/>
                <a:gd name="connsiteY1" fmla="*/ 84 h 83"/>
                <a:gd name="connsiteX2" fmla="*/ 0 w 8378"/>
                <a:gd name="connsiteY2" fmla="*/ 0 h 83"/>
                <a:gd name="connsiteX3" fmla="*/ 0 w 8378"/>
                <a:gd name="connsiteY3" fmla="*/ 84 h 83"/>
              </a:gdLst>
              <a:ahLst/>
              <a:cxnLst>
                <a:cxn ang="0">
                  <a:pos x="connsiteX0" y="connsiteY0"/>
                </a:cxn>
                <a:cxn ang="0">
                  <a:pos x="connsiteX1" y="connsiteY1"/>
                </a:cxn>
                <a:cxn ang="0">
                  <a:pos x="connsiteX2" y="connsiteY2"/>
                </a:cxn>
                <a:cxn ang="0">
                  <a:pos x="connsiteX3" y="connsiteY3"/>
                </a:cxn>
              </a:cxnLst>
              <a:rect l="l" t="t" r="r" b="b"/>
              <a:pathLst>
                <a:path w="8378" h="83">
                  <a:moveTo>
                    <a:pt x="0" y="84"/>
                  </a:moveTo>
                  <a:lnTo>
                    <a:pt x="0" y="84"/>
                  </a:lnTo>
                  <a:lnTo>
                    <a:pt x="0" y="0"/>
                  </a:lnTo>
                  <a:lnTo>
                    <a:pt x="0" y="8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92" name="Freeform: Shape 291">
              <a:extLst>
                <a:ext uri="{FF2B5EF4-FFF2-40B4-BE49-F238E27FC236}">
                  <a16:creationId xmlns:a16="http://schemas.microsoft.com/office/drawing/2014/main" id="{CBA48FB8-15E3-4F5C-9EBB-FFA060EDDF59}"/>
                </a:ext>
              </a:extLst>
            </p:cNvPr>
            <p:cNvSpPr/>
            <p:nvPr/>
          </p:nvSpPr>
          <p:spPr>
            <a:xfrm>
              <a:off x="2676694" y="2074574"/>
              <a:ext cx="1675" cy="2429"/>
            </a:xfrm>
            <a:custGeom>
              <a:avLst/>
              <a:gdLst>
                <a:gd name="connsiteX0" fmla="*/ 0 w 1675"/>
                <a:gd name="connsiteY0" fmla="*/ 2430 h 2429"/>
                <a:gd name="connsiteX1" fmla="*/ 1676 w 1675"/>
                <a:gd name="connsiteY1" fmla="*/ 1759 h 2429"/>
                <a:gd name="connsiteX2" fmla="*/ 1006 w 1675"/>
                <a:gd name="connsiteY2" fmla="*/ 0 h 2429"/>
              </a:gdLst>
              <a:ahLst/>
              <a:cxnLst>
                <a:cxn ang="0">
                  <a:pos x="connsiteX0" y="connsiteY0"/>
                </a:cxn>
                <a:cxn ang="0">
                  <a:pos x="connsiteX1" y="connsiteY1"/>
                </a:cxn>
                <a:cxn ang="0">
                  <a:pos x="connsiteX2" y="connsiteY2"/>
                </a:cxn>
              </a:cxnLst>
              <a:rect l="l" t="t" r="r" b="b"/>
              <a:pathLst>
                <a:path w="1675" h="2429">
                  <a:moveTo>
                    <a:pt x="0" y="2430"/>
                  </a:moveTo>
                  <a:cubicBezTo>
                    <a:pt x="327" y="1835"/>
                    <a:pt x="1031" y="1559"/>
                    <a:pt x="1676" y="1759"/>
                  </a:cubicBezTo>
                  <a:lnTo>
                    <a:pt x="1006"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93" name="Freeform: Shape 292">
              <a:extLst>
                <a:ext uri="{FF2B5EF4-FFF2-40B4-BE49-F238E27FC236}">
                  <a16:creationId xmlns:a16="http://schemas.microsoft.com/office/drawing/2014/main" id="{97407F09-4D63-488A-A552-E7A440B9A4B4}"/>
                </a:ext>
              </a:extLst>
            </p:cNvPr>
            <p:cNvSpPr/>
            <p:nvPr/>
          </p:nvSpPr>
          <p:spPr>
            <a:xfrm>
              <a:off x="2502581" y="2064976"/>
              <a:ext cx="240138" cy="17687"/>
            </a:xfrm>
            <a:custGeom>
              <a:avLst/>
              <a:gdLst>
                <a:gd name="connsiteX0" fmla="*/ 108758 w 240138"/>
                <a:gd name="connsiteY0" fmla="*/ 15547 h 17687"/>
                <a:gd name="connsiteX1" fmla="*/ 109931 w 240138"/>
                <a:gd name="connsiteY1" fmla="*/ 16050 h 17687"/>
                <a:gd name="connsiteX2" fmla="*/ 108674 w 240138"/>
                <a:gd name="connsiteY2" fmla="*/ 17475 h 17687"/>
                <a:gd name="connsiteX3" fmla="*/ 113283 w 240138"/>
                <a:gd name="connsiteY3" fmla="*/ 15045 h 17687"/>
                <a:gd name="connsiteX4" fmla="*/ 114121 w 240138"/>
                <a:gd name="connsiteY4" fmla="*/ 15464 h 17687"/>
                <a:gd name="connsiteX5" fmla="*/ 113618 w 240138"/>
                <a:gd name="connsiteY5" fmla="*/ 15464 h 17687"/>
                <a:gd name="connsiteX6" fmla="*/ 116634 w 240138"/>
                <a:gd name="connsiteY6" fmla="*/ 14123 h 17687"/>
                <a:gd name="connsiteX7" fmla="*/ 117388 w 240138"/>
                <a:gd name="connsiteY7" fmla="*/ 14793 h 17687"/>
                <a:gd name="connsiteX8" fmla="*/ 118896 w 240138"/>
                <a:gd name="connsiteY8" fmla="*/ 14207 h 17687"/>
                <a:gd name="connsiteX9" fmla="*/ 118896 w 240138"/>
                <a:gd name="connsiteY9" fmla="*/ 14626 h 17687"/>
                <a:gd name="connsiteX10" fmla="*/ 121159 w 240138"/>
                <a:gd name="connsiteY10" fmla="*/ 14626 h 17687"/>
                <a:gd name="connsiteX11" fmla="*/ 121159 w 240138"/>
                <a:gd name="connsiteY11" fmla="*/ 14626 h 17687"/>
                <a:gd name="connsiteX12" fmla="*/ 122499 w 240138"/>
                <a:gd name="connsiteY12" fmla="*/ 13537 h 17687"/>
                <a:gd name="connsiteX13" fmla="*/ 122499 w 240138"/>
                <a:gd name="connsiteY13" fmla="*/ 14039 h 17687"/>
                <a:gd name="connsiteX14" fmla="*/ 123756 w 240138"/>
                <a:gd name="connsiteY14" fmla="*/ 13453 h 17687"/>
                <a:gd name="connsiteX15" fmla="*/ 122416 w 240138"/>
                <a:gd name="connsiteY15" fmla="*/ 14458 h 17687"/>
                <a:gd name="connsiteX16" fmla="*/ 126018 w 240138"/>
                <a:gd name="connsiteY16" fmla="*/ 14961 h 17687"/>
                <a:gd name="connsiteX17" fmla="*/ 124846 w 240138"/>
                <a:gd name="connsiteY17" fmla="*/ 14961 h 17687"/>
                <a:gd name="connsiteX18" fmla="*/ 128029 w 240138"/>
                <a:gd name="connsiteY18" fmla="*/ 16218 h 17687"/>
                <a:gd name="connsiteX19" fmla="*/ 126521 w 240138"/>
                <a:gd name="connsiteY19" fmla="*/ 14039 h 17687"/>
                <a:gd name="connsiteX20" fmla="*/ 128197 w 240138"/>
                <a:gd name="connsiteY20" fmla="*/ 14039 h 17687"/>
                <a:gd name="connsiteX21" fmla="*/ 129873 w 240138"/>
                <a:gd name="connsiteY21" fmla="*/ 14039 h 17687"/>
                <a:gd name="connsiteX22" fmla="*/ 129873 w 240138"/>
                <a:gd name="connsiteY22" fmla="*/ 15045 h 17687"/>
                <a:gd name="connsiteX23" fmla="*/ 131297 w 240138"/>
                <a:gd name="connsiteY23" fmla="*/ 13788 h 17687"/>
                <a:gd name="connsiteX24" fmla="*/ 132973 w 240138"/>
                <a:gd name="connsiteY24" fmla="*/ 15129 h 17687"/>
                <a:gd name="connsiteX25" fmla="*/ 133811 w 240138"/>
                <a:gd name="connsiteY25" fmla="*/ 13704 h 17687"/>
                <a:gd name="connsiteX26" fmla="*/ 138000 w 240138"/>
                <a:gd name="connsiteY26" fmla="*/ 12950 h 17687"/>
                <a:gd name="connsiteX27" fmla="*/ 138000 w 240138"/>
                <a:gd name="connsiteY27" fmla="*/ 13788 h 17687"/>
                <a:gd name="connsiteX28" fmla="*/ 138838 w 240138"/>
                <a:gd name="connsiteY28" fmla="*/ 12950 h 17687"/>
                <a:gd name="connsiteX29" fmla="*/ 138838 w 240138"/>
                <a:gd name="connsiteY29" fmla="*/ 13369 h 17687"/>
                <a:gd name="connsiteX30" fmla="*/ 140011 w 240138"/>
                <a:gd name="connsiteY30" fmla="*/ 12112 h 17687"/>
                <a:gd name="connsiteX31" fmla="*/ 144033 w 240138"/>
                <a:gd name="connsiteY31" fmla="*/ 12112 h 17687"/>
                <a:gd name="connsiteX32" fmla="*/ 144033 w 240138"/>
                <a:gd name="connsiteY32" fmla="*/ 13034 h 17687"/>
                <a:gd name="connsiteX33" fmla="*/ 147385 w 240138"/>
                <a:gd name="connsiteY33" fmla="*/ 11274 h 17687"/>
                <a:gd name="connsiteX34" fmla="*/ 148809 w 240138"/>
                <a:gd name="connsiteY34" fmla="*/ 11861 h 17687"/>
                <a:gd name="connsiteX35" fmla="*/ 150150 w 240138"/>
                <a:gd name="connsiteY35" fmla="*/ 9515 h 17687"/>
                <a:gd name="connsiteX36" fmla="*/ 149228 w 240138"/>
                <a:gd name="connsiteY36" fmla="*/ 8844 h 17687"/>
                <a:gd name="connsiteX37" fmla="*/ 151071 w 240138"/>
                <a:gd name="connsiteY37" fmla="*/ 8258 h 17687"/>
                <a:gd name="connsiteX38" fmla="*/ 151071 w 240138"/>
                <a:gd name="connsiteY38" fmla="*/ 9096 h 17687"/>
                <a:gd name="connsiteX39" fmla="*/ 151071 w 240138"/>
                <a:gd name="connsiteY39" fmla="*/ 9096 h 17687"/>
                <a:gd name="connsiteX40" fmla="*/ 151071 w 240138"/>
                <a:gd name="connsiteY40" fmla="*/ 10520 h 17687"/>
                <a:gd name="connsiteX41" fmla="*/ 150317 w 240138"/>
                <a:gd name="connsiteY41" fmla="*/ 10018 h 17687"/>
                <a:gd name="connsiteX42" fmla="*/ 149647 w 240138"/>
                <a:gd name="connsiteY42" fmla="*/ 11777 h 17687"/>
                <a:gd name="connsiteX43" fmla="*/ 150234 w 240138"/>
                <a:gd name="connsiteY43" fmla="*/ 11777 h 17687"/>
                <a:gd name="connsiteX44" fmla="*/ 150234 w 240138"/>
                <a:gd name="connsiteY44" fmla="*/ 11777 h 17687"/>
                <a:gd name="connsiteX45" fmla="*/ 150820 w 240138"/>
                <a:gd name="connsiteY45" fmla="*/ 11777 h 17687"/>
                <a:gd name="connsiteX46" fmla="*/ 151323 w 240138"/>
                <a:gd name="connsiteY46" fmla="*/ 12783 h 17687"/>
                <a:gd name="connsiteX47" fmla="*/ 151323 w 240138"/>
                <a:gd name="connsiteY47" fmla="*/ 12364 h 17687"/>
                <a:gd name="connsiteX48" fmla="*/ 153753 w 240138"/>
                <a:gd name="connsiteY48" fmla="*/ 12866 h 17687"/>
                <a:gd name="connsiteX49" fmla="*/ 159702 w 240138"/>
                <a:gd name="connsiteY49" fmla="*/ 9599 h 17687"/>
                <a:gd name="connsiteX50" fmla="*/ 159702 w 240138"/>
                <a:gd name="connsiteY50" fmla="*/ 11693 h 17687"/>
                <a:gd name="connsiteX51" fmla="*/ 156099 w 240138"/>
                <a:gd name="connsiteY51" fmla="*/ 12112 h 17687"/>
                <a:gd name="connsiteX52" fmla="*/ 156518 w 240138"/>
                <a:gd name="connsiteY52" fmla="*/ 12783 h 17687"/>
                <a:gd name="connsiteX53" fmla="*/ 159115 w 240138"/>
                <a:gd name="connsiteY53" fmla="*/ 11777 h 17687"/>
                <a:gd name="connsiteX54" fmla="*/ 160372 w 240138"/>
                <a:gd name="connsiteY54" fmla="*/ 12615 h 17687"/>
                <a:gd name="connsiteX55" fmla="*/ 163305 w 240138"/>
                <a:gd name="connsiteY55" fmla="*/ 11023 h 17687"/>
                <a:gd name="connsiteX56" fmla="*/ 161880 w 240138"/>
                <a:gd name="connsiteY56" fmla="*/ 11945 h 17687"/>
                <a:gd name="connsiteX57" fmla="*/ 164980 w 240138"/>
                <a:gd name="connsiteY57" fmla="*/ 11023 h 17687"/>
                <a:gd name="connsiteX58" fmla="*/ 164394 w 240138"/>
                <a:gd name="connsiteY58" fmla="*/ 11023 h 17687"/>
                <a:gd name="connsiteX59" fmla="*/ 166572 w 240138"/>
                <a:gd name="connsiteY59" fmla="*/ 11023 h 17687"/>
                <a:gd name="connsiteX60" fmla="*/ 166572 w 240138"/>
                <a:gd name="connsiteY60" fmla="*/ 11023 h 17687"/>
                <a:gd name="connsiteX61" fmla="*/ 173108 w 240138"/>
                <a:gd name="connsiteY61" fmla="*/ 9431 h 17687"/>
                <a:gd name="connsiteX62" fmla="*/ 173108 w 240138"/>
                <a:gd name="connsiteY62" fmla="*/ 11191 h 17687"/>
                <a:gd name="connsiteX63" fmla="*/ 176543 w 240138"/>
                <a:gd name="connsiteY63" fmla="*/ 6833 h 17687"/>
                <a:gd name="connsiteX64" fmla="*/ 175957 w 240138"/>
                <a:gd name="connsiteY64" fmla="*/ 11107 h 17687"/>
                <a:gd name="connsiteX65" fmla="*/ 178135 w 240138"/>
                <a:gd name="connsiteY65" fmla="*/ 11107 h 17687"/>
                <a:gd name="connsiteX66" fmla="*/ 177716 w 240138"/>
                <a:gd name="connsiteY66" fmla="*/ 9431 h 17687"/>
                <a:gd name="connsiteX67" fmla="*/ 180230 w 240138"/>
                <a:gd name="connsiteY67" fmla="*/ 11023 h 17687"/>
                <a:gd name="connsiteX68" fmla="*/ 180984 w 240138"/>
                <a:gd name="connsiteY68" fmla="*/ 9096 h 17687"/>
                <a:gd name="connsiteX69" fmla="*/ 180984 w 240138"/>
                <a:gd name="connsiteY69" fmla="*/ 10939 h 17687"/>
                <a:gd name="connsiteX70" fmla="*/ 182911 w 240138"/>
                <a:gd name="connsiteY70" fmla="*/ 9180 h 17687"/>
                <a:gd name="connsiteX71" fmla="*/ 183330 w 240138"/>
                <a:gd name="connsiteY71" fmla="*/ 11023 h 17687"/>
                <a:gd name="connsiteX72" fmla="*/ 185592 w 240138"/>
                <a:gd name="connsiteY72" fmla="*/ 11023 h 17687"/>
                <a:gd name="connsiteX73" fmla="*/ 184755 w 240138"/>
                <a:gd name="connsiteY73" fmla="*/ 11023 h 17687"/>
                <a:gd name="connsiteX74" fmla="*/ 189111 w 240138"/>
                <a:gd name="connsiteY74" fmla="*/ 8593 h 17687"/>
                <a:gd name="connsiteX75" fmla="*/ 189698 w 240138"/>
                <a:gd name="connsiteY75" fmla="*/ 10855 h 17687"/>
                <a:gd name="connsiteX76" fmla="*/ 193720 w 240138"/>
                <a:gd name="connsiteY76" fmla="*/ 5912 h 17687"/>
                <a:gd name="connsiteX77" fmla="*/ 193720 w 240138"/>
                <a:gd name="connsiteY77" fmla="*/ 6415 h 17687"/>
                <a:gd name="connsiteX78" fmla="*/ 195144 w 240138"/>
                <a:gd name="connsiteY78" fmla="*/ 5744 h 17687"/>
                <a:gd name="connsiteX79" fmla="*/ 190368 w 240138"/>
                <a:gd name="connsiteY79" fmla="*/ 11023 h 17687"/>
                <a:gd name="connsiteX80" fmla="*/ 191877 w 240138"/>
                <a:gd name="connsiteY80" fmla="*/ 11442 h 17687"/>
                <a:gd name="connsiteX81" fmla="*/ 190871 w 240138"/>
                <a:gd name="connsiteY81" fmla="*/ 12196 h 17687"/>
                <a:gd name="connsiteX82" fmla="*/ 193888 w 240138"/>
                <a:gd name="connsiteY82" fmla="*/ 12196 h 17687"/>
                <a:gd name="connsiteX83" fmla="*/ 195898 w 240138"/>
                <a:gd name="connsiteY83" fmla="*/ 10269 h 17687"/>
                <a:gd name="connsiteX84" fmla="*/ 192547 w 240138"/>
                <a:gd name="connsiteY84" fmla="*/ 11023 h 17687"/>
                <a:gd name="connsiteX85" fmla="*/ 196401 w 240138"/>
                <a:gd name="connsiteY85" fmla="*/ 8258 h 17687"/>
                <a:gd name="connsiteX86" fmla="*/ 196401 w 240138"/>
                <a:gd name="connsiteY86" fmla="*/ 10353 h 17687"/>
                <a:gd name="connsiteX87" fmla="*/ 198496 w 240138"/>
                <a:gd name="connsiteY87" fmla="*/ 9850 h 17687"/>
                <a:gd name="connsiteX88" fmla="*/ 197658 w 240138"/>
                <a:gd name="connsiteY88" fmla="*/ 10353 h 17687"/>
                <a:gd name="connsiteX89" fmla="*/ 200926 w 240138"/>
                <a:gd name="connsiteY89" fmla="*/ 9850 h 17687"/>
                <a:gd name="connsiteX90" fmla="*/ 202518 w 240138"/>
                <a:gd name="connsiteY90" fmla="*/ 10436 h 17687"/>
                <a:gd name="connsiteX91" fmla="*/ 201764 w 240138"/>
                <a:gd name="connsiteY91" fmla="*/ 5074 h 17687"/>
                <a:gd name="connsiteX92" fmla="*/ 204948 w 240138"/>
                <a:gd name="connsiteY92" fmla="*/ 6498 h 17687"/>
                <a:gd name="connsiteX93" fmla="*/ 204529 w 240138"/>
                <a:gd name="connsiteY93" fmla="*/ 9431 h 17687"/>
                <a:gd name="connsiteX94" fmla="*/ 205199 w 240138"/>
                <a:gd name="connsiteY94" fmla="*/ 8677 h 17687"/>
                <a:gd name="connsiteX95" fmla="*/ 206121 w 240138"/>
                <a:gd name="connsiteY95" fmla="*/ 9347 h 17687"/>
                <a:gd name="connsiteX96" fmla="*/ 206540 w 240138"/>
                <a:gd name="connsiteY96" fmla="*/ 8425 h 17687"/>
                <a:gd name="connsiteX97" fmla="*/ 208969 w 240138"/>
                <a:gd name="connsiteY97" fmla="*/ 8425 h 17687"/>
                <a:gd name="connsiteX98" fmla="*/ 211064 w 240138"/>
                <a:gd name="connsiteY98" fmla="*/ 5828 h 17687"/>
                <a:gd name="connsiteX99" fmla="*/ 211064 w 240138"/>
                <a:gd name="connsiteY99" fmla="*/ 6582 h 17687"/>
                <a:gd name="connsiteX100" fmla="*/ 216510 w 240138"/>
                <a:gd name="connsiteY100" fmla="*/ 6582 h 17687"/>
                <a:gd name="connsiteX101" fmla="*/ 217348 w 240138"/>
                <a:gd name="connsiteY101" fmla="*/ 7504 h 17687"/>
                <a:gd name="connsiteX102" fmla="*/ 218521 w 240138"/>
                <a:gd name="connsiteY102" fmla="*/ 6917 h 17687"/>
                <a:gd name="connsiteX103" fmla="*/ 218102 w 240138"/>
                <a:gd name="connsiteY103" fmla="*/ 8090 h 17687"/>
                <a:gd name="connsiteX104" fmla="*/ 220532 w 240138"/>
                <a:gd name="connsiteY104" fmla="*/ 6833 h 17687"/>
                <a:gd name="connsiteX105" fmla="*/ 217600 w 240138"/>
                <a:gd name="connsiteY105" fmla="*/ 6833 h 17687"/>
                <a:gd name="connsiteX106" fmla="*/ 221119 w 240138"/>
                <a:gd name="connsiteY106" fmla="*/ 3482 h 17687"/>
                <a:gd name="connsiteX107" fmla="*/ 222208 w 240138"/>
                <a:gd name="connsiteY107" fmla="*/ 4068 h 17687"/>
                <a:gd name="connsiteX108" fmla="*/ 227487 w 240138"/>
                <a:gd name="connsiteY108" fmla="*/ 2560 h 17687"/>
                <a:gd name="connsiteX109" fmla="*/ 227906 w 240138"/>
                <a:gd name="connsiteY109" fmla="*/ 4655 h 17687"/>
                <a:gd name="connsiteX110" fmla="*/ 224806 w 240138"/>
                <a:gd name="connsiteY110" fmla="*/ 4655 h 17687"/>
                <a:gd name="connsiteX111" fmla="*/ 225979 w 240138"/>
                <a:gd name="connsiteY111" fmla="*/ 4655 h 17687"/>
                <a:gd name="connsiteX112" fmla="*/ 224135 w 240138"/>
                <a:gd name="connsiteY112" fmla="*/ 4655 h 17687"/>
                <a:gd name="connsiteX113" fmla="*/ 232011 w 240138"/>
                <a:gd name="connsiteY113" fmla="*/ 5074 h 17687"/>
                <a:gd name="connsiteX114" fmla="*/ 232849 w 240138"/>
                <a:gd name="connsiteY114" fmla="*/ 4152 h 17687"/>
                <a:gd name="connsiteX115" fmla="*/ 232011 w 240138"/>
                <a:gd name="connsiteY115" fmla="*/ 4152 h 17687"/>
                <a:gd name="connsiteX116" fmla="*/ 232430 w 240138"/>
                <a:gd name="connsiteY116" fmla="*/ 2979 h 17687"/>
                <a:gd name="connsiteX117" fmla="*/ 236117 w 240138"/>
                <a:gd name="connsiteY117" fmla="*/ 1974 h 17687"/>
                <a:gd name="connsiteX118" fmla="*/ 236117 w 240138"/>
                <a:gd name="connsiteY118" fmla="*/ 2895 h 17687"/>
                <a:gd name="connsiteX119" fmla="*/ 234693 w 240138"/>
                <a:gd name="connsiteY119" fmla="*/ 2895 h 17687"/>
                <a:gd name="connsiteX120" fmla="*/ 237625 w 240138"/>
                <a:gd name="connsiteY120" fmla="*/ 2895 h 17687"/>
                <a:gd name="connsiteX121" fmla="*/ 236536 w 240138"/>
                <a:gd name="connsiteY121" fmla="*/ 2309 h 17687"/>
                <a:gd name="connsiteX122" fmla="*/ 240139 w 240138"/>
                <a:gd name="connsiteY122" fmla="*/ 1052 h 17687"/>
                <a:gd name="connsiteX123" fmla="*/ 238882 w 240138"/>
                <a:gd name="connsiteY123" fmla="*/ 130 h 17687"/>
                <a:gd name="connsiteX124" fmla="*/ 236955 w 240138"/>
                <a:gd name="connsiteY124" fmla="*/ 1555 h 17687"/>
                <a:gd name="connsiteX125" fmla="*/ 233939 w 240138"/>
                <a:gd name="connsiteY125" fmla="*/ 130 h 17687"/>
                <a:gd name="connsiteX126" fmla="*/ 233352 w 240138"/>
                <a:gd name="connsiteY126" fmla="*/ 633 h 17687"/>
                <a:gd name="connsiteX127" fmla="*/ 233352 w 240138"/>
                <a:gd name="connsiteY127" fmla="*/ 633 h 17687"/>
                <a:gd name="connsiteX128" fmla="*/ 233352 w 240138"/>
                <a:gd name="connsiteY128" fmla="*/ 633 h 17687"/>
                <a:gd name="connsiteX129" fmla="*/ 233939 w 240138"/>
                <a:gd name="connsiteY129" fmla="*/ 1052 h 17687"/>
                <a:gd name="connsiteX130" fmla="*/ 231090 w 240138"/>
                <a:gd name="connsiteY130" fmla="*/ 2225 h 17687"/>
                <a:gd name="connsiteX131" fmla="*/ 231090 w 240138"/>
                <a:gd name="connsiteY131" fmla="*/ 1555 h 17687"/>
                <a:gd name="connsiteX132" fmla="*/ 230252 w 240138"/>
                <a:gd name="connsiteY132" fmla="*/ 2141 h 17687"/>
                <a:gd name="connsiteX133" fmla="*/ 230252 w 240138"/>
                <a:gd name="connsiteY133" fmla="*/ 717 h 17687"/>
                <a:gd name="connsiteX134" fmla="*/ 228911 w 240138"/>
                <a:gd name="connsiteY134" fmla="*/ 717 h 17687"/>
                <a:gd name="connsiteX135" fmla="*/ 226314 w 240138"/>
                <a:gd name="connsiteY135" fmla="*/ 717 h 17687"/>
                <a:gd name="connsiteX136" fmla="*/ 225224 w 240138"/>
                <a:gd name="connsiteY136" fmla="*/ 717 h 17687"/>
                <a:gd name="connsiteX137" fmla="*/ 223046 w 240138"/>
                <a:gd name="connsiteY137" fmla="*/ 1220 h 17687"/>
                <a:gd name="connsiteX138" fmla="*/ 223046 w 240138"/>
                <a:gd name="connsiteY138" fmla="*/ 1220 h 17687"/>
                <a:gd name="connsiteX139" fmla="*/ 216175 w 240138"/>
                <a:gd name="connsiteY139" fmla="*/ 1220 h 17687"/>
                <a:gd name="connsiteX140" fmla="*/ 213578 w 240138"/>
                <a:gd name="connsiteY140" fmla="*/ 1220 h 17687"/>
                <a:gd name="connsiteX141" fmla="*/ 213578 w 240138"/>
                <a:gd name="connsiteY141" fmla="*/ 633 h 17687"/>
                <a:gd name="connsiteX142" fmla="*/ 210478 w 240138"/>
                <a:gd name="connsiteY142" fmla="*/ 633 h 17687"/>
                <a:gd name="connsiteX143" fmla="*/ 204361 w 240138"/>
                <a:gd name="connsiteY143" fmla="*/ 633 h 17687"/>
                <a:gd name="connsiteX144" fmla="*/ 204361 w 240138"/>
                <a:gd name="connsiteY144" fmla="*/ 1387 h 17687"/>
                <a:gd name="connsiteX145" fmla="*/ 200842 w 240138"/>
                <a:gd name="connsiteY145" fmla="*/ 1974 h 17687"/>
                <a:gd name="connsiteX146" fmla="*/ 200842 w 240138"/>
                <a:gd name="connsiteY146" fmla="*/ 2644 h 17687"/>
                <a:gd name="connsiteX147" fmla="*/ 195898 w 240138"/>
                <a:gd name="connsiteY147" fmla="*/ 2644 h 17687"/>
                <a:gd name="connsiteX148" fmla="*/ 196820 w 240138"/>
                <a:gd name="connsiteY148" fmla="*/ 2644 h 17687"/>
                <a:gd name="connsiteX149" fmla="*/ 190033 w 240138"/>
                <a:gd name="connsiteY149" fmla="*/ 2644 h 17687"/>
                <a:gd name="connsiteX150" fmla="*/ 188776 w 240138"/>
                <a:gd name="connsiteY150" fmla="*/ 2644 h 17687"/>
                <a:gd name="connsiteX151" fmla="*/ 188776 w 240138"/>
                <a:gd name="connsiteY151" fmla="*/ 2644 h 17687"/>
                <a:gd name="connsiteX152" fmla="*/ 188022 w 240138"/>
                <a:gd name="connsiteY152" fmla="*/ 2644 h 17687"/>
                <a:gd name="connsiteX153" fmla="*/ 188693 w 240138"/>
                <a:gd name="connsiteY153" fmla="*/ 2644 h 17687"/>
                <a:gd name="connsiteX154" fmla="*/ 187101 w 240138"/>
                <a:gd name="connsiteY154" fmla="*/ 2644 h 17687"/>
                <a:gd name="connsiteX155" fmla="*/ 187101 w 240138"/>
                <a:gd name="connsiteY155" fmla="*/ 1974 h 17687"/>
                <a:gd name="connsiteX156" fmla="*/ 187101 w 240138"/>
                <a:gd name="connsiteY156" fmla="*/ 1974 h 17687"/>
                <a:gd name="connsiteX157" fmla="*/ 187101 w 240138"/>
                <a:gd name="connsiteY157" fmla="*/ 2812 h 17687"/>
                <a:gd name="connsiteX158" fmla="*/ 186347 w 240138"/>
                <a:gd name="connsiteY158" fmla="*/ 3314 h 17687"/>
                <a:gd name="connsiteX159" fmla="*/ 184084 w 240138"/>
                <a:gd name="connsiteY159" fmla="*/ 2560 h 17687"/>
                <a:gd name="connsiteX160" fmla="*/ 180984 w 240138"/>
                <a:gd name="connsiteY160" fmla="*/ 4404 h 17687"/>
                <a:gd name="connsiteX161" fmla="*/ 180984 w 240138"/>
                <a:gd name="connsiteY161" fmla="*/ 4404 h 17687"/>
                <a:gd name="connsiteX162" fmla="*/ 179057 w 240138"/>
                <a:gd name="connsiteY162" fmla="*/ 4404 h 17687"/>
                <a:gd name="connsiteX163" fmla="*/ 179057 w 240138"/>
                <a:gd name="connsiteY163" fmla="*/ 3566 h 17687"/>
                <a:gd name="connsiteX164" fmla="*/ 177716 w 240138"/>
                <a:gd name="connsiteY164" fmla="*/ 4823 h 17687"/>
                <a:gd name="connsiteX165" fmla="*/ 177716 w 240138"/>
                <a:gd name="connsiteY165" fmla="*/ 3314 h 17687"/>
                <a:gd name="connsiteX166" fmla="*/ 174365 w 240138"/>
                <a:gd name="connsiteY166" fmla="*/ 4906 h 17687"/>
                <a:gd name="connsiteX167" fmla="*/ 174365 w 240138"/>
                <a:gd name="connsiteY167" fmla="*/ 4320 h 17687"/>
                <a:gd name="connsiteX168" fmla="*/ 172354 w 240138"/>
                <a:gd name="connsiteY168" fmla="*/ 4320 h 17687"/>
                <a:gd name="connsiteX169" fmla="*/ 161713 w 240138"/>
                <a:gd name="connsiteY169" fmla="*/ 3649 h 17687"/>
                <a:gd name="connsiteX170" fmla="*/ 159953 w 240138"/>
                <a:gd name="connsiteY170" fmla="*/ 4320 h 17687"/>
                <a:gd name="connsiteX171" fmla="*/ 159953 w 240138"/>
                <a:gd name="connsiteY171" fmla="*/ 3314 h 17687"/>
                <a:gd name="connsiteX172" fmla="*/ 155931 w 240138"/>
                <a:gd name="connsiteY172" fmla="*/ 4068 h 17687"/>
                <a:gd name="connsiteX173" fmla="*/ 155931 w 240138"/>
                <a:gd name="connsiteY173" fmla="*/ 3147 h 17687"/>
                <a:gd name="connsiteX174" fmla="*/ 155177 w 240138"/>
                <a:gd name="connsiteY174" fmla="*/ 3147 h 17687"/>
                <a:gd name="connsiteX175" fmla="*/ 155763 w 240138"/>
                <a:gd name="connsiteY175" fmla="*/ 2644 h 17687"/>
                <a:gd name="connsiteX176" fmla="*/ 153669 w 240138"/>
                <a:gd name="connsiteY176" fmla="*/ 5241 h 17687"/>
                <a:gd name="connsiteX177" fmla="*/ 151574 w 240138"/>
                <a:gd name="connsiteY177" fmla="*/ 5241 h 17687"/>
                <a:gd name="connsiteX178" fmla="*/ 151574 w 240138"/>
                <a:gd name="connsiteY178" fmla="*/ 4320 h 17687"/>
                <a:gd name="connsiteX179" fmla="*/ 147552 w 240138"/>
                <a:gd name="connsiteY179" fmla="*/ 4906 h 17687"/>
                <a:gd name="connsiteX180" fmla="*/ 146463 w 240138"/>
                <a:gd name="connsiteY180" fmla="*/ 4906 h 17687"/>
                <a:gd name="connsiteX181" fmla="*/ 143363 w 240138"/>
                <a:gd name="connsiteY181" fmla="*/ 4906 h 17687"/>
                <a:gd name="connsiteX182" fmla="*/ 142274 w 240138"/>
                <a:gd name="connsiteY182" fmla="*/ 4906 h 17687"/>
                <a:gd name="connsiteX183" fmla="*/ 139927 w 240138"/>
                <a:gd name="connsiteY183" fmla="*/ 5409 h 17687"/>
                <a:gd name="connsiteX184" fmla="*/ 139927 w 240138"/>
                <a:gd name="connsiteY184" fmla="*/ 5409 h 17687"/>
                <a:gd name="connsiteX185" fmla="*/ 136073 w 240138"/>
                <a:gd name="connsiteY185" fmla="*/ 5409 h 17687"/>
                <a:gd name="connsiteX186" fmla="*/ 136073 w 240138"/>
                <a:gd name="connsiteY186" fmla="*/ 6079 h 17687"/>
                <a:gd name="connsiteX187" fmla="*/ 132219 w 240138"/>
                <a:gd name="connsiteY187" fmla="*/ 6079 h 17687"/>
                <a:gd name="connsiteX188" fmla="*/ 132805 w 240138"/>
                <a:gd name="connsiteY188" fmla="*/ 6079 h 17687"/>
                <a:gd name="connsiteX189" fmla="*/ 129454 w 240138"/>
                <a:gd name="connsiteY189" fmla="*/ 3985 h 17687"/>
                <a:gd name="connsiteX190" fmla="*/ 130040 w 240138"/>
                <a:gd name="connsiteY190" fmla="*/ 3985 h 17687"/>
                <a:gd name="connsiteX191" fmla="*/ 128113 w 240138"/>
                <a:gd name="connsiteY191" fmla="*/ 5241 h 17687"/>
                <a:gd name="connsiteX192" fmla="*/ 127359 w 240138"/>
                <a:gd name="connsiteY192" fmla="*/ 3901 h 17687"/>
                <a:gd name="connsiteX193" fmla="*/ 122667 w 240138"/>
                <a:gd name="connsiteY193" fmla="*/ 4823 h 17687"/>
                <a:gd name="connsiteX194" fmla="*/ 122667 w 240138"/>
                <a:gd name="connsiteY194" fmla="*/ 5828 h 17687"/>
                <a:gd name="connsiteX195" fmla="*/ 118478 w 240138"/>
                <a:gd name="connsiteY195" fmla="*/ 5828 h 17687"/>
                <a:gd name="connsiteX196" fmla="*/ 118478 w 240138"/>
                <a:gd name="connsiteY196" fmla="*/ 5828 h 17687"/>
                <a:gd name="connsiteX197" fmla="*/ 115042 w 240138"/>
                <a:gd name="connsiteY197" fmla="*/ 7169 h 17687"/>
                <a:gd name="connsiteX198" fmla="*/ 109428 w 240138"/>
                <a:gd name="connsiteY198" fmla="*/ 6331 h 17687"/>
                <a:gd name="connsiteX199" fmla="*/ 106747 w 240138"/>
                <a:gd name="connsiteY199" fmla="*/ 6331 h 17687"/>
                <a:gd name="connsiteX200" fmla="*/ 106747 w 240138"/>
                <a:gd name="connsiteY200" fmla="*/ 6331 h 17687"/>
                <a:gd name="connsiteX201" fmla="*/ 103814 w 240138"/>
                <a:gd name="connsiteY201" fmla="*/ 7420 h 17687"/>
                <a:gd name="connsiteX202" fmla="*/ 103814 w 240138"/>
                <a:gd name="connsiteY202" fmla="*/ 6917 h 17687"/>
                <a:gd name="connsiteX203" fmla="*/ 98871 w 240138"/>
                <a:gd name="connsiteY203" fmla="*/ 7923 h 17687"/>
                <a:gd name="connsiteX204" fmla="*/ 98871 w 240138"/>
                <a:gd name="connsiteY204" fmla="*/ 7169 h 17687"/>
                <a:gd name="connsiteX205" fmla="*/ 92587 w 240138"/>
                <a:gd name="connsiteY205" fmla="*/ 7169 h 17687"/>
                <a:gd name="connsiteX206" fmla="*/ 84794 w 240138"/>
                <a:gd name="connsiteY206" fmla="*/ 8174 h 17687"/>
                <a:gd name="connsiteX207" fmla="*/ 82951 w 240138"/>
                <a:gd name="connsiteY207" fmla="*/ 8928 h 17687"/>
                <a:gd name="connsiteX208" fmla="*/ 83621 w 240138"/>
                <a:gd name="connsiteY208" fmla="*/ 10436 h 17687"/>
                <a:gd name="connsiteX209" fmla="*/ 82281 w 240138"/>
                <a:gd name="connsiteY209" fmla="*/ 9599 h 17687"/>
                <a:gd name="connsiteX210" fmla="*/ 82281 w 240138"/>
                <a:gd name="connsiteY210" fmla="*/ 9599 h 17687"/>
                <a:gd name="connsiteX211" fmla="*/ 79264 w 240138"/>
                <a:gd name="connsiteY211" fmla="*/ 8342 h 17687"/>
                <a:gd name="connsiteX212" fmla="*/ 65271 w 240138"/>
                <a:gd name="connsiteY212" fmla="*/ 8342 h 17687"/>
                <a:gd name="connsiteX213" fmla="*/ 65858 w 240138"/>
                <a:gd name="connsiteY213" fmla="*/ 9431 h 17687"/>
                <a:gd name="connsiteX214" fmla="*/ 64266 w 240138"/>
                <a:gd name="connsiteY214" fmla="*/ 9431 h 17687"/>
                <a:gd name="connsiteX215" fmla="*/ 64853 w 240138"/>
                <a:gd name="connsiteY215" fmla="*/ 8593 h 17687"/>
                <a:gd name="connsiteX216" fmla="*/ 62925 w 240138"/>
                <a:gd name="connsiteY216" fmla="*/ 9431 h 17687"/>
                <a:gd name="connsiteX217" fmla="*/ 62925 w 240138"/>
                <a:gd name="connsiteY217" fmla="*/ 8174 h 17687"/>
                <a:gd name="connsiteX218" fmla="*/ 62004 w 240138"/>
                <a:gd name="connsiteY218" fmla="*/ 8174 h 17687"/>
                <a:gd name="connsiteX219" fmla="*/ 62004 w 240138"/>
                <a:gd name="connsiteY219" fmla="*/ 8174 h 17687"/>
                <a:gd name="connsiteX220" fmla="*/ 59909 w 240138"/>
                <a:gd name="connsiteY220" fmla="*/ 9096 h 17687"/>
                <a:gd name="connsiteX221" fmla="*/ 59071 w 240138"/>
                <a:gd name="connsiteY221" fmla="*/ 8425 h 17687"/>
                <a:gd name="connsiteX222" fmla="*/ 58568 w 240138"/>
                <a:gd name="connsiteY222" fmla="*/ 8425 h 17687"/>
                <a:gd name="connsiteX223" fmla="*/ 56557 w 240138"/>
                <a:gd name="connsiteY223" fmla="*/ 8425 h 17687"/>
                <a:gd name="connsiteX224" fmla="*/ 57395 w 240138"/>
                <a:gd name="connsiteY224" fmla="*/ 9263 h 17687"/>
                <a:gd name="connsiteX225" fmla="*/ 56557 w 240138"/>
                <a:gd name="connsiteY225" fmla="*/ 10185 h 17687"/>
                <a:gd name="connsiteX226" fmla="*/ 48178 w 240138"/>
                <a:gd name="connsiteY226" fmla="*/ 9599 h 17687"/>
                <a:gd name="connsiteX227" fmla="*/ 44240 w 240138"/>
                <a:gd name="connsiteY227" fmla="*/ 10353 h 17687"/>
                <a:gd name="connsiteX228" fmla="*/ 43654 w 240138"/>
                <a:gd name="connsiteY228" fmla="*/ 11442 h 17687"/>
                <a:gd name="connsiteX229" fmla="*/ 40135 w 240138"/>
                <a:gd name="connsiteY229" fmla="*/ 9347 h 17687"/>
                <a:gd name="connsiteX230" fmla="*/ 38040 w 240138"/>
                <a:gd name="connsiteY230" fmla="*/ 11023 h 17687"/>
                <a:gd name="connsiteX231" fmla="*/ 37035 w 240138"/>
                <a:gd name="connsiteY231" fmla="*/ 9850 h 17687"/>
                <a:gd name="connsiteX232" fmla="*/ 28237 w 240138"/>
                <a:gd name="connsiteY232" fmla="*/ 9850 h 17687"/>
                <a:gd name="connsiteX233" fmla="*/ 28237 w 240138"/>
                <a:gd name="connsiteY233" fmla="*/ 10939 h 17687"/>
                <a:gd name="connsiteX234" fmla="*/ 26477 w 240138"/>
                <a:gd name="connsiteY234" fmla="*/ 9682 h 17687"/>
                <a:gd name="connsiteX235" fmla="*/ 24801 w 240138"/>
                <a:gd name="connsiteY235" fmla="*/ 10353 h 17687"/>
                <a:gd name="connsiteX236" fmla="*/ 24801 w 240138"/>
                <a:gd name="connsiteY236" fmla="*/ 11023 h 17687"/>
                <a:gd name="connsiteX237" fmla="*/ 5781 w 240138"/>
                <a:gd name="connsiteY237" fmla="*/ 11023 h 17687"/>
                <a:gd name="connsiteX238" fmla="*/ 5781 w 240138"/>
                <a:gd name="connsiteY238" fmla="*/ 11610 h 17687"/>
                <a:gd name="connsiteX239" fmla="*/ 5781 w 240138"/>
                <a:gd name="connsiteY239" fmla="*/ 12615 h 17687"/>
                <a:gd name="connsiteX240" fmla="*/ 3100 w 240138"/>
                <a:gd name="connsiteY240" fmla="*/ 11777 h 17687"/>
                <a:gd name="connsiteX241" fmla="*/ 0 w 240138"/>
                <a:gd name="connsiteY241" fmla="*/ 12950 h 17687"/>
                <a:gd name="connsiteX242" fmla="*/ 838 w 240138"/>
                <a:gd name="connsiteY242" fmla="*/ 12950 h 17687"/>
                <a:gd name="connsiteX243" fmla="*/ 2430 w 240138"/>
                <a:gd name="connsiteY243" fmla="*/ 16721 h 17687"/>
                <a:gd name="connsiteX244" fmla="*/ 7709 w 240138"/>
                <a:gd name="connsiteY244" fmla="*/ 16721 h 17687"/>
                <a:gd name="connsiteX245" fmla="*/ 7709 w 240138"/>
                <a:gd name="connsiteY245" fmla="*/ 17475 h 17687"/>
                <a:gd name="connsiteX246" fmla="*/ 9971 w 240138"/>
                <a:gd name="connsiteY246" fmla="*/ 16888 h 17687"/>
                <a:gd name="connsiteX247" fmla="*/ 9971 w 240138"/>
                <a:gd name="connsiteY247" fmla="*/ 16888 h 17687"/>
                <a:gd name="connsiteX248" fmla="*/ 18350 w 240138"/>
                <a:gd name="connsiteY248" fmla="*/ 17307 h 17687"/>
                <a:gd name="connsiteX249" fmla="*/ 18350 w 240138"/>
                <a:gd name="connsiteY249" fmla="*/ 16637 h 17687"/>
                <a:gd name="connsiteX250" fmla="*/ 19690 w 240138"/>
                <a:gd name="connsiteY250" fmla="*/ 17056 h 17687"/>
                <a:gd name="connsiteX251" fmla="*/ 18182 w 240138"/>
                <a:gd name="connsiteY251" fmla="*/ 15883 h 17687"/>
                <a:gd name="connsiteX252" fmla="*/ 24550 w 240138"/>
                <a:gd name="connsiteY252" fmla="*/ 17223 h 17687"/>
                <a:gd name="connsiteX253" fmla="*/ 25304 w 240138"/>
                <a:gd name="connsiteY253" fmla="*/ 16385 h 17687"/>
                <a:gd name="connsiteX254" fmla="*/ 25304 w 240138"/>
                <a:gd name="connsiteY254" fmla="*/ 16804 h 17687"/>
                <a:gd name="connsiteX255" fmla="*/ 25304 w 240138"/>
                <a:gd name="connsiteY255" fmla="*/ 16218 h 17687"/>
                <a:gd name="connsiteX256" fmla="*/ 26561 w 240138"/>
                <a:gd name="connsiteY256" fmla="*/ 17139 h 17687"/>
                <a:gd name="connsiteX257" fmla="*/ 25807 w 240138"/>
                <a:gd name="connsiteY257" fmla="*/ 17139 h 17687"/>
                <a:gd name="connsiteX258" fmla="*/ 29075 w 240138"/>
                <a:gd name="connsiteY258" fmla="*/ 17139 h 17687"/>
                <a:gd name="connsiteX259" fmla="*/ 27902 w 240138"/>
                <a:gd name="connsiteY259" fmla="*/ 17139 h 17687"/>
                <a:gd name="connsiteX260" fmla="*/ 38291 w 240138"/>
                <a:gd name="connsiteY260" fmla="*/ 15883 h 17687"/>
                <a:gd name="connsiteX261" fmla="*/ 38291 w 240138"/>
                <a:gd name="connsiteY261" fmla="*/ 15883 h 17687"/>
                <a:gd name="connsiteX262" fmla="*/ 42900 w 240138"/>
                <a:gd name="connsiteY262" fmla="*/ 15883 h 17687"/>
                <a:gd name="connsiteX263" fmla="*/ 42900 w 240138"/>
                <a:gd name="connsiteY263" fmla="*/ 15883 h 17687"/>
                <a:gd name="connsiteX264" fmla="*/ 44827 w 240138"/>
                <a:gd name="connsiteY264" fmla="*/ 15296 h 17687"/>
                <a:gd name="connsiteX265" fmla="*/ 45246 w 240138"/>
                <a:gd name="connsiteY265" fmla="*/ 16469 h 17687"/>
                <a:gd name="connsiteX266" fmla="*/ 48262 w 240138"/>
                <a:gd name="connsiteY266" fmla="*/ 14542 h 17687"/>
                <a:gd name="connsiteX267" fmla="*/ 48681 w 240138"/>
                <a:gd name="connsiteY267" fmla="*/ 15045 h 17687"/>
                <a:gd name="connsiteX268" fmla="*/ 50608 w 240138"/>
                <a:gd name="connsiteY268" fmla="*/ 14123 h 17687"/>
                <a:gd name="connsiteX269" fmla="*/ 50608 w 240138"/>
                <a:gd name="connsiteY269" fmla="*/ 15547 h 17687"/>
                <a:gd name="connsiteX270" fmla="*/ 56055 w 240138"/>
                <a:gd name="connsiteY270" fmla="*/ 15547 h 17687"/>
                <a:gd name="connsiteX271" fmla="*/ 54295 w 240138"/>
                <a:gd name="connsiteY271" fmla="*/ 14542 h 17687"/>
                <a:gd name="connsiteX272" fmla="*/ 56222 w 240138"/>
                <a:gd name="connsiteY272" fmla="*/ 13453 h 17687"/>
                <a:gd name="connsiteX273" fmla="*/ 60077 w 240138"/>
                <a:gd name="connsiteY273" fmla="*/ 15129 h 17687"/>
                <a:gd name="connsiteX274" fmla="*/ 59574 w 240138"/>
                <a:gd name="connsiteY274" fmla="*/ 15129 h 17687"/>
                <a:gd name="connsiteX275" fmla="*/ 62255 w 240138"/>
                <a:gd name="connsiteY275" fmla="*/ 15129 h 17687"/>
                <a:gd name="connsiteX276" fmla="*/ 63763 w 240138"/>
                <a:gd name="connsiteY276" fmla="*/ 13956 h 17687"/>
                <a:gd name="connsiteX277" fmla="*/ 61669 w 240138"/>
                <a:gd name="connsiteY277" fmla="*/ 14374 h 17687"/>
                <a:gd name="connsiteX278" fmla="*/ 65858 w 240138"/>
                <a:gd name="connsiteY278" fmla="*/ 13118 h 17687"/>
                <a:gd name="connsiteX279" fmla="*/ 64769 w 240138"/>
                <a:gd name="connsiteY279" fmla="*/ 13872 h 17687"/>
                <a:gd name="connsiteX280" fmla="*/ 66445 w 240138"/>
                <a:gd name="connsiteY280" fmla="*/ 13872 h 17687"/>
                <a:gd name="connsiteX281" fmla="*/ 62758 w 240138"/>
                <a:gd name="connsiteY281" fmla="*/ 15212 h 17687"/>
                <a:gd name="connsiteX282" fmla="*/ 64434 w 240138"/>
                <a:gd name="connsiteY282" fmla="*/ 15212 h 17687"/>
                <a:gd name="connsiteX283" fmla="*/ 68120 w 240138"/>
                <a:gd name="connsiteY283" fmla="*/ 13956 h 17687"/>
                <a:gd name="connsiteX284" fmla="*/ 68120 w 240138"/>
                <a:gd name="connsiteY284" fmla="*/ 14710 h 17687"/>
                <a:gd name="connsiteX285" fmla="*/ 69210 w 240138"/>
                <a:gd name="connsiteY285" fmla="*/ 14207 h 17687"/>
                <a:gd name="connsiteX286" fmla="*/ 68456 w 240138"/>
                <a:gd name="connsiteY286" fmla="*/ 15129 h 17687"/>
                <a:gd name="connsiteX287" fmla="*/ 72058 w 240138"/>
                <a:gd name="connsiteY287" fmla="*/ 15129 h 17687"/>
                <a:gd name="connsiteX288" fmla="*/ 70383 w 240138"/>
                <a:gd name="connsiteY288" fmla="*/ 13872 h 17687"/>
                <a:gd name="connsiteX289" fmla="*/ 75661 w 240138"/>
                <a:gd name="connsiteY289" fmla="*/ 15045 h 17687"/>
                <a:gd name="connsiteX290" fmla="*/ 74572 w 240138"/>
                <a:gd name="connsiteY290" fmla="*/ 14374 h 17687"/>
                <a:gd name="connsiteX291" fmla="*/ 76499 w 240138"/>
                <a:gd name="connsiteY291" fmla="*/ 15045 h 17687"/>
                <a:gd name="connsiteX292" fmla="*/ 77086 w 240138"/>
                <a:gd name="connsiteY292" fmla="*/ 13872 h 17687"/>
                <a:gd name="connsiteX293" fmla="*/ 79180 w 240138"/>
                <a:gd name="connsiteY293" fmla="*/ 13201 h 17687"/>
                <a:gd name="connsiteX294" fmla="*/ 79180 w 240138"/>
                <a:gd name="connsiteY294" fmla="*/ 13872 h 17687"/>
                <a:gd name="connsiteX295" fmla="*/ 82113 w 240138"/>
                <a:gd name="connsiteY295" fmla="*/ 12783 h 17687"/>
                <a:gd name="connsiteX296" fmla="*/ 81191 w 240138"/>
                <a:gd name="connsiteY296" fmla="*/ 13872 h 17687"/>
                <a:gd name="connsiteX297" fmla="*/ 82365 w 240138"/>
                <a:gd name="connsiteY297" fmla="*/ 13872 h 17687"/>
                <a:gd name="connsiteX298" fmla="*/ 82365 w 240138"/>
                <a:gd name="connsiteY298" fmla="*/ 14710 h 17687"/>
                <a:gd name="connsiteX299" fmla="*/ 85381 w 240138"/>
                <a:gd name="connsiteY299" fmla="*/ 14291 h 17687"/>
                <a:gd name="connsiteX300" fmla="*/ 86638 w 240138"/>
                <a:gd name="connsiteY300" fmla="*/ 12950 h 17687"/>
                <a:gd name="connsiteX301" fmla="*/ 87811 w 240138"/>
                <a:gd name="connsiteY301" fmla="*/ 13453 h 17687"/>
                <a:gd name="connsiteX302" fmla="*/ 86386 w 240138"/>
                <a:gd name="connsiteY302" fmla="*/ 13872 h 17687"/>
                <a:gd name="connsiteX303" fmla="*/ 85967 w 240138"/>
                <a:gd name="connsiteY303" fmla="*/ 14542 h 17687"/>
                <a:gd name="connsiteX304" fmla="*/ 88649 w 240138"/>
                <a:gd name="connsiteY304" fmla="*/ 14542 h 17687"/>
                <a:gd name="connsiteX305" fmla="*/ 87978 w 240138"/>
                <a:gd name="connsiteY305" fmla="*/ 14542 h 17687"/>
                <a:gd name="connsiteX306" fmla="*/ 90324 w 240138"/>
                <a:gd name="connsiteY306" fmla="*/ 13453 h 17687"/>
                <a:gd name="connsiteX307" fmla="*/ 90324 w 240138"/>
                <a:gd name="connsiteY307" fmla="*/ 14207 h 17687"/>
                <a:gd name="connsiteX308" fmla="*/ 91749 w 240138"/>
                <a:gd name="connsiteY308" fmla="*/ 13620 h 17687"/>
                <a:gd name="connsiteX309" fmla="*/ 90743 w 240138"/>
                <a:gd name="connsiteY309" fmla="*/ 15129 h 17687"/>
                <a:gd name="connsiteX310" fmla="*/ 92922 w 240138"/>
                <a:gd name="connsiteY310" fmla="*/ 14374 h 17687"/>
                <a:gd name="connsiteX311" fmla="*/ 93844 w 240138"/>
                <a:gd name="connsiteY311" fmla="*/ 15212 h 17687"/>
                <a:gd name="connsiteX312" fmla="*/ 98452 w 240138"/>
                <a:gd name="connsiteY312" fmla="*/ 14291 h 17687"/>
                <a:gd name="connsiteX313" fmla="*/ 99038 w 240138"/>
                <a:gd name="connsiteY313" fmla="*/ 14291 h 17687"/>
                <a:gd name="connsiteX314" fmla="*/ 103814 w 240138"/>
                <a:gd name="connsiteY314" fmla="*/ 14291 h 17687"/>
                <a:gd name="connsiteX315" fmla="*/ 104904 w 240138"/>
                <a:gd name="connsiteY315" fmla="*/ 15296 h 17687"/>
                <a:gd name="connsiteX316" fmla="*/ 105742 w 240138"/>
                <a:gd name="connsiteY316" fmla="*/ 13537 h 17687"/>
                <a:gd name="connsiteX317" fmla="*/ 107082 w 240138"/>
                <a:gd name="connsiteY317" fmla="*/ 14626 h 17687"/>
                <a:gd name="connsiteX318" fmla="*/ 110853 w 240138"/>
                <a:gd name="connsiteY318" fmla="*/ 13704 h 17687"/>
                <a:gd name="connsiteX319" fmla="*/ 108758 w 240138"/>
                <a:gd name="connsiteY319" fmla="*/ 15547 h 17687"/>
                <a:gd name="connsiteX320" fmla="*/ 126354 w 240138"/>
                <a:gd name="connsiteY320" fmla="*/ 14207 h 17687"/>
                <a:gd name="connsiteX321" fmla="*/ 125097 w 240138"/>
                <a:gd name="connsiteY321" fmla="*/ 14207 h 17687"/>
                <a:gd name="connsiteX322" fmla="*/ 126605 w 240138"/>
                <a:gd name="connsiteY322" fmla="*/ 14207 h 17687"/>
                <a:gd name="connsiteX323" fmla="*/ 153082 w 240138"/>
                <a:gd name="connsiteY323" fmla="*/ 11107 h 17687"/>
                <a:gd name="connsiteX324" fmla="*/ 151993 w 240138"/>
                <a:gd name="connsiteY324" fmla="*/ 11107 h 17687"/>
                <a:gd name="connsiteX325" fmla="*/ 153334 w 240138"/>
                <a:gd name="connsiteY325" fmla="*/ 11023 h 17687"/>
                <a:gd name="connsiteX326" fmla="*/ 229246 w 240138"/>
                <a:gd name="connsiteY326" fmla="*/ 2728 h 17687"/>
                <a:gd name="connsiteX327" fmla="*/ 229246 w 240138"/>
                <a:gd name="connsiteY327" fmla="*/ 2728 h 17687"/>
                <a:gd name="connsiteX328" fmla="*/ 228409 w 240138"/>
                <a:gd name="connsiteY328" fmla="*/ 2728 h 17687"/>
                <a:gd name="connsiteX329" fmla="*/ 229498 w 240138"/>
                <a:gd name="connsiteY329" fmla="*/ 2644 h 17687"/>
                <a:gd name="connsiteX330" fmla="*/ 59071 w 240138"/>
                <a:gd name="connsiteY330" fmla="*/ 11526 h 17687"/>
                <a:gd name="connsiteX331" fmla="*/ 59071 w 240138"/>
                <a:gd name="connsiteY331" fmla="*/ 11526 h 17687"/>
                <a:gd name="connsiteX332" fmla="*/ 59323 w 240138"/>
                <a:gd name="connsiteY332" fmla="*/ 11442 h 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240138" h="17687">
                  <a:moveTo>
                    <a:pt x="108758" y="15547"/>
                  </a:moveTo>
                  <a:lnTo>
                    <a:pt x="109931" y="16050"/>
                  </a:lnTo>
                  <a:cubicBezTo>
                    <a:pt x="108590" y="17056"/>
                    <a:pt x="107501" y="16721"/>
                    <a:pt x="108674" y="17475"/>
                  </a:cubicBezTo>
                  <a:cubicBezTo>
                    <a:pt x="108674" y="15547"/>
                    <a:pt x="113199" y="17056"/>
                    <a:pt x="113283" y="15045"/>
                  </a:cubicBezTo>
                  <a:lnTo>
                    <a:pt x="114121" y="15464"/>
                  </a:lnTo>
                  <a:lnTo>
                    <a:pt x="113618" y="15464"/>
                  </a:lnTo>
                  <a:cubicBezTo>
                    <a:pt x="115210" y="16385"/>
                    <a:pt x="114707" y="13956"/>
                    <a:pt x="116634" y="14123"/>
                  </a:cubicBezTo>
                  <a:cubicBezTo>
                    <a:pt x="117304" y="14123"/>
                    <a:pt x="117807" y="14542"/>
                    <a:pt x="117388" y="14793"/>
                  </a:cubicBezTo>
                  <a:lnTo>
                    <a:pt x="118896" y="14207"/>
                  </a:lnTo>
                  <a:cubicBezTo>
                    <a:pt x="119315" y="14207"/>
                    <a:pt x="118896" y="14626"/>
                    <a:pt x="118896" y="14626"/>
                  </a:cubicBezTo>
                  <a:lnTo>
                    <a:pt x="121159" y="14626"/>
                  </a:lnTo>
                  <a:lnTo>
                    <a:pt x="121159" y="14626"/>
                  </a:lnTo>
                  <a:lnTo>
                    <a:pt x="122499" y="13537"/>
                  </a:lnTo>
                  <a:cubicBezTo>
                    <a:pt x="123170" y="13537"/>
                    <a:pt x="122499" y="13537"/>
                    <a:pt x="122499" y="14039"/>
                  </a:cubicBezTo>
                  <a:lnTo>
                    <a:pt x="123756" y="13453"/>
                  </a:lnTo>
                  <a:cubicBezTo>
                    <a:pt x="124343" y="13956"/>
                    <a:pt x="123254" y="14542"/>
                    <a:pt x="122416" y="14458"/>
                  </a:cubicBezTo>
                  <a:cubicBezTo>
                    <a:pt x="123672" y="16385"/>
                    <a:pt x="123421" y="13956"/>
                    <a:pt x="126018" y="14961"/>
                  </a:cubicBezTo>
                  <a:lnTo>
                    <a:pt x="124846" y="14961"/>
                  </a:lnTo>
                  <a:cubicBezTo>
                    <a:pt x="125683" y="16050"/>
                    <a:pt x="126605" y="15547"/>
                    <a:pt x="128029" y="16218"/>
                  </a:cubicBezTo>
                  <a:cubicBezTo>
                    <a:pt x="128029" y="16218"/>
                    <a:pt x="125181" y="14542"/>
                    <a:pt x="126521" y="14039"/>
                  </a:cubicBezTo>
                  <a:cubicBezTo>
                    <a:pt x="127057" y="14266"/>
                    <a:pt x="127661" y="14266"/>
                    <a:pt x="128197" y="14039"/>
                  </a:cubicBezTo>
                  <a:cubicBezTo>
                    <a:pt x="128197" y="14710"/>
                    <a:pt x="128951" y="14458"/>
                    <a:pt x="129873" y="14039"/>
                  </a:cubicBezTo>
                  <a:lnTo>
                    <a:pt x="129873" y="15045"/>
                  </a:lnTo>
                  <a:cubicBezTo>
                    <a:pt x="130878" y="15045"/>
                    <a:pt x="130711" y="14207"/>
                    <a:pt x="131297" y="13788"/>
                  </a:cubicBezTo>
                  <a:cubicBezTo>
                    <a:pt x="131884" y="13369"/>
                    <a:pt x="132638" y="14542"/>
                    <a:pt x="132973" y="15129"/>
                  </a:cubicBezTo>
                  <a:cubicBezTo>
                    <a:pt x="134733" y="15129"/>
                    <a:pt x="131716" y="14039"/>
                    <a:pt x="133811" y="13704"/>
                  </a:cubicBezTo>
                  <a:cubicBezTo>
                    <a:pt x="135252" y="13922"/>
                    <a:pt x="136727" y="13654"/>
                    <a:pt x="138000" y="12950"/>
                  </a:cubicBezTo>
                  <a:cubicBezTo>
                    <a:pt x="139006" y="12950"/>
                    <a:pt x="138000" y="13537"/>
                    <a:pt x="138000" y="13788"/>
                  </a:cubicBezTo>
                  <a:lnTo>
                    <a:pt x="138838" y="12950"/>
                  </a:lnTo>
                  <a:cubicBezTo>
                    <a:pt x="138838" y="12950"/>
                    <a:pt x="138838" y="12950"/>
                    <a:pt x="138838" y="13369"/>
                  </a:cubicBezTo>
                  <a:cubicBezTo>
                    <a:pt x="138838" y="13788"/>
                    <a:pt x="138838" y="12364"/>
                    <a:pt x="140011" y="12112"/>
                  </a:cubicBezTo>
                  <a:cubicBezTo>
                    <a:pt x="141184" y="11861"/>
                    <a:pt x="142609" y="13453"/>
                    <a:pt x="144033" y="12112"/>
                  </a:cubicBezTo>
                  <a:cubicBezTo>
                    <a:pt x="144033" y="12112"/>
                    <a:pt x="144033" y="12699"/>
                    <a:pt x="144033" y="13034"/>
                  </a:cubicBezTo>
                  <a:cubicBezTo>
                    <a:pt x="145248" y="12648"/>
                    <a:pt x="146379" y="12054"/>
                    <a:pt x="147385" y="11274"/>
                  </a:cubicBezTo>
                  <a:lnTo>
                    <a:pt x="148809" y="11861"/>
                  </a:lnTo>
                  <a:cubicBezTo>
                    <a:pt x="147720" y="11191"/>
                    <a:pt x="148809" y="10269"/>
                    <a:pt x="150150" y="9515"/>
                  </a:cubicBezTo>
                  <a:cubicBezTo>
                    <a:pt x="149873" y="9255"/>
                    <a:pt x="149563" y="9029"/>
                    <a:pt x="149228" y="8844"/>
                  </a:cubicBezTo>
                  <a:lnTo>
                    <a:pt x="151071" y="8258"/>
                  </a:lnTo>
                  <a:cubicBezTo>
                    <a:pt x="151071" y="8258"/>
                    <a:pt x="151071" y="8258"/>
                    <a:pt x="151071" y="9096"/>
                  </a:cubicBezTo>
                  <a:lnTo>
                    <a:pt x="151071" y="9096"/>
                  </a:lnTo>
                  <a:cubicBezTo>
                    <a:pt x="151742" y="9096"/>
                    <a:pt x="151071" y="10018"/>
                    <a:pt x="151071" y="10520"/>
                  </a:cubicBezTo>
                  <a:lnTo>
                    <a:pt x="150317" y="10018"/>
                  </a:lnTo>
                  <a:cubicBezTo>
                    <a:pt x="150317" y="10604"/>
                    <a:pt x="149479" y="11274"/>
                    <a:pt x="149647" y="11777"/>
                  </a:cubicBezTo>
                  <a:cubicBezTo>
                    <a:pt x="149840" y="11710"/>
                    <a:pt x="150041" y="11710"/>
                    <a:pt x="150234" y="11777"/>
                  </a:cubicBezTo>
                  <a:cubicBezTo>
                    <a:pt x="150234" y="11777"/>
                    <a:pt x="150234" y="11777"/>
                    <a:pt x="150234" y="11777"/>
                  </a:cubicBezTo>
                  <a:cubicBezTo>
                    <a:pt x="150234" y="11777"/>
                    <a:pt x="150234" y="11777"/>
                    <a:pt x="150820" y="11777"/>
                  </a:cubicBezTo>
                  <a:lnTo>
                    <a:pt x="151323" y="12783"/>
                  </a:lnTo>
                  <a:lnTo>
                    <a:pt x="151323" y="12364"/>
                  </a:lnTo>
                  <a:lnTo>
                    <a:pt x="153753" y="12866"/>
                  </a:lnTo>
                  <a:cubicBezTo>
                    <a:pt x="155470" y="11350"/>
                    <a:pt x="157498" y="10235"/>
                    <a:pt x="159702" y="9599"/>
                  </a:cubicBezTo>
                  <a:cubicBezTo>
                    <a:pt x="159031" y="10353"/>
                    <a:pt x="159702" y="10855"/>
                    <a:pt x="159702" y="11693"/>
                  </a:cubicBezTo>
                  <a:cubicBezTo>
                    <a:pt x="158947" y="10772"/>
                    <a:pt x="157607" y="12280"/>
                    <a:pt x="156099" y="12112"/>
                  </a:cubicBezTo>
                  <a:cubicBezTo>
                    <a:pt x="156853" y="12112"/>
                    <a:pt x="156769" y="12615"/>
                    <a:pt x="156518" y="12783"/>
                  </a:cubicBezTo>
                  <a:lnTo>
                    <a:pt x="159115" y="11777"/>
                  </a:lnTo>
                  <a:cubicBezTo>
                    <a:pt x="159115" y="12531"/>
                    <a:pt x="159702" y="12280"/>
                    <a:pt x="160372" y="12615"/>
                  </a:cubicBezTo>
                  <a:cubicBezTo>
                    <a:pt x="159785" y="11107"/>
                    <a:pt x="162215" y="11526"/>
                    <a:pt x="163305" y="11023"/>
                  </a:cubicBezTo>
                  <a:cubicBezTo>
                    <a:pt x="164394" y="10520"/>
                    <a:pt x="163305" y="12028"/>
                    <a:pt x="161880" y="11945"/>
                  </a:cubicBezTo>
                  <a:cubicBezTo>
                    <a:pt x="163305" y="13034"/>
                    <a:pt x="163556" y="10185"/>
                    <a:pt x="164980" y="11023"/>
                  </a:cubicBezTo>
                  <a:cubicBezTo>
                    <a:pt x="164980" y="11023"/>
                    <a:pt x="164561" y="11023"/>
                    <a:pt x="164394" y="11023"/>
                  </a:cubicBezTo>
                  <a:cubicBezTo>
                    <a:pt x="164226" y="11023"/>
                    <a:pt x="166907" y="11023"/>
                    <a:pt x="166572" y="11023"/>
                  </a:cubicBezTo>
                  <a:lnTo>
                    <a:pt x="166572" y="11023"/>
                  </a:lnTo>
                  <a:cubicBezTo>
                    <a:pt x="168667" y="11023"/>
                    <a:pt x="172856" y="11023"/>
                    <a:pt x="173108" y="9431"/>
                  </a:cubicBezTo>
                  <a:cubicBezTo>
                    <a:pt x="173183" y="10018"/>
                    <a:pt x="173183" y="10604"/>
                    <a:pt x="173108" y="11191"/>
                  </a:cubicBezTo>
                  <a:lnTo>
                    <a:pt x="176543" y="6833"/>
                  </a:lnTo>
                  <a:cubicBezTo>
                    <a:pt x="176543" y="7923"/>
                    <a:pt x="177716" y="10353"/>
                    <a:pt x="175957" y="11107"/>
                  </a:cubicBezTo>
                  <a:cubicBezTo>
                    <a:pt x="176661" y="11341"/>
                    <a:pt x="177431" y="11341"/>
                    <a:pt x="178135" y="11107"/>
                  </a:cubicBezTo>
                  <a:cubicBezTo>
                    <a:pt x="178135" y="11107"/>
                    <a:pt x="177214" y="9599"/>
                    <a:pt x="177716" y="9431"/>
                  </a:cubicBezTo>
                  <a:cubicBezTo>
                    <a:pt x="178973" y="10604"/>
                    <a:pt x="178638" y="10018"/>
                    <a:pt x="180230" y="11023"/>
                  </a:cubicBezTo>
                  <a:cubicBezTo>
                    <a:pt x="179727" y="11023"/>
                    <a:pt x="180230" y="9096"/>
                    <a:pt x="180984" y="9096"/>
                  </a:cubicBezTo>
                  <a:cubicBezTo>
                    <a:pt x="181738" y="9096"/>
                    <a:pt x="180984" y="10772"/>
                    <a:pt x="180984" y="10939"/>
                  </a:cubicBezTo>
                  <a:lnTo>
                    <a:pt x="182911" y="9180"/>
                  </a:lnTo>
                  <a:cubicBezTo>
                    <a:pt x="182408" y="9180"/>
                    <a:pt x="182911" y="10604"/>
                    <a:pt x="183330" y="11023"/>
                  </a:cubicBezTo>
                  <a:cubicBezTo>
                    <a:pt x="183749" y="11442"/>
                    <a:pt x="185090" y="11023"/>
                    <a:pt x="185592" y="11023"/>
                  </a:cubicBezTo>
                  <a:lnTo>
                    <a:pt x="184755" y="11023"/>
                  </a:lnTo>
                  <a:cubicBezTo>
                    <a:pt x="187017" y="11023"/>
                    <a:pt x="186849" y="8593"/>
                    <a:pt x="189111" y="8593"/>
                  </a:cubicBezTo>
                  <a:cubicBezTo>
                    <a:pt x="189111" y="8593"/>
                    <a:pt x="188525" y="10688"/>
                    <a:pt x="189698" y="10855"/>
                  </a:cubicBezTo>
                  <a:cubicBezTo>
                    <a:pt x="190871" y="11023"/>
                    <a:pt x="191793" y="6666"/>
                    <a:pt x="193720" y="5912"/>
                  </a:cubicBezTo>
                  <a:lnTo>
                    <a:pt x="193720" y="6415"/>
                  </a:lnTo>
                  <a:lnTo>
                    <a:pt x="195144" y="5744"/>
                  </a:lnTo>
                  <a:cubicBezTo>
                    <a:pt x="193779" y="7696"/>
                    <a:pt x="192178" y="9473"/>
                    <a:pt x="190368" y="11023"/>
                  </a:cubicBezTo>
                  <a:cubicBezTo>
                    <a:pt x="191290" y="11023"/>
                    <a:pt x="190368" y="11610"/>
                    <a:pt x="191877" y="11442"/>
                  </a:cubicBezTo>
                  <a:cubicBezTo>
                    <a:pt x="193385" y="11274"/>
                    <a:pt x="191290" y="12196"/>
                    <a:pt x="190871" y="12196"/>
                  </a:cubicBezTo>
                  <a:lnTo>
                    <a:pt x="193888" y="12196"/>
                  </a:lnTo>
                  <a:cubicBezTo>
                    <a:pt x="193888" y="11191"/>
                    <a:pt x="196066" y="11107"/>
                    <a:pt x="195898" y="10269"/>
                  </a:cubicBezTo>
                  <a:lnTo>
                    <a:pt x="192547" y="11023"/>
                  </a:lnTo>
                  <a:cubicBezTo>
                    <a:pt x="192547" y="10101"/>
                    <a:pt x="194306" y="8174"/>
                    <a:pt x="196401" y="8258"/>
                  </a:cubicBezTo>
                  <a:cubicBezTo>
                    <a:pt x="196904" y="8258"/>
                    <a:pt x="196401" y="10018"/>
                    <a:pt x="196401" y="10353"/>
                  </a:cubicBezTo>
                  <a:cubicBezTo>
                    <a:pt x="196401" y="10688"/>
                    <a:pt x="198328" y="9599"/>
                    <a:pt x="198496" y="9850"/>
                  </a:cubicBezTo>
                  <a:lnTo>
                    <a:pt x="197658" y="10353"/>
                  </a:lnTo>
                  <a:cubicBezTo>
                    <a:pt x="198831" y="10353"/>
                    <a:pt x="199501" y="9012"/>
                    <a:pt x="200926" y="9850"/>
                  </a:cubicBezTo>
                  <a:cubicBezTo>
                    <a:pt x="202350" y="10688"/>
                    <a:pt x="202434" y="11023"/>
                    <a:pt x="202518" y="10436"/>
                  </a:cubicBezTo>
                  <a:cubicBezTo>
                    <a:pt x="201630" y="8794"/>
                    <a:pt x="201370" y="6892"/>
                    <a:pt x="201764" y="5074"/>
                  </a:cubicBezTo>
                  <a:cubicBezTo>
                    <a:pt x="202878" y="5409"/>
                    <a:pt x="203950" y="5895"/>
                    <a:pt x="204948" y="6498"/>
                  </a:cubicBezTo>
                  <a:cubicBezTo>
                    <a:pt x="205785" y="7336"/>
                    <a:pt x="203858" y="8677"/>
                    <a:pt x="204529" y="9431"/>
                  </a:cubicBezTo>
                  <a:cubicBezTo>
                    <a:pt x="204663" y="9113"/>
                    <a:pt x="204897" y="8844"/>
                    <a:pt x="205199" y="8677"/>
                  </a:cubicBezTo>
                  <a:cubicBezTo>
                    <a:pt x="205702" y="8677"/>
                    <a:pt x="205199" y="9515"/>
                    <a:pt x="206121" y="9347"/>
                  </a:cubicBezTo>
                  <a:cubicBezTo>
                    <a:pt x="207042" y="9180"/>
                    <a:pt x="208299" y="9347"/>
                    <a:pt x="206540" y="8425"/>
                  </a:cubicBezTo>
                  <a:cubicBezTo>
                    <a:pt x="207629" y="8425"/>
                    <a:pt x="207713" y="8425"/>
                    <a:pt x="208969" y="8425"/>
                  </a:cubicBezTo>
                  <a:cubicBezTo>
                    <a:pt x="208969" y="7755"/>
                    <a:pt x="209975" y="6163"/>
                    <a:pt x="211064" y="5828"/>
                  </a:cubicBezTo>
                  <a:cubicBezTo>
                    <a:pt x="212153" y="5493"/>
                    <a:pt x="211064" y="6415"/>
                    <a:pt x="211064" y="6582"/>
                  </a:cubicBezTo>
                  <a:cubicBezTo>
                    <a:pt x="213243" y="6582"/>
                    <a:pt x="214500" y="6582"/>
                    <a:pt x="216510" y="6582"/>
                  </a:cubicBezTo>
                  <a:cubicBezTo>
                    <a:pt x="216510" y="6582"/>
                    <a:pt x="217684" y="7085"/>
                    <a:pt x="217348" y="7504"/>
                  </a:cubicBezTo>
                  <a:cubicBezTo>
                    <a:pt x="217667" y="7194"/>
                    <a:pt x="218077" y="6984"/>
                    <a:pt x="218521" y="6917"/>
                  </a:cubicBezTo>
                  <a:cubicBezTo>
                    <a:pt x="219778" y="7671"/>
                    <a:pt x="217097" y="6917"/>
                    <a:pt x="218102" y="8090"/>
                  </a:cubicBezTo>
                  <a:cubicBezTo>
                    <a:pt x="218102" y="7504"/>
                    <a:pt x="219694" y="7252"/>
                    <a:pt x="220532" y="6833"/>
                  </a:cubicBezTo>
                  <a:cubicBezTo>
                    <a:pt x="221370" y="6415"/>
                    <a:pt x="218438" y="6833"/>
                    <a:pt x="217600" y="6833"/>
                  </a:cubicBezTo>
                  <a:cubicBezTo>
                    <a:pt x="217600" y="5577"/>
                    <a:pt x="219024" y="4236"/>
                    <a:pt x="221119" y="3482"/>
                  </a:cubicBezTo>
                  <a:cubicBezTo>
                    <a:pt x="223214" y="2728"/>
                    <a:pt x="221873" y="4320"/>
                    <a:pt x="222208" y="4068"/>
                  </a:cubicBezTo>
                  <a:cubicBezTo>
                    <a:pt x="225392" y="4068"/>
                    <a:pt x="224806" y="1806"/>
                    <a:pt x="227487" y="2560"/>
                  </a:cubicBezTo>
                  <a:cubicBezTo>
                    <a:pt x="228576" y="3314"/>
                    <a:pt x="227487" y="4152"/>
                    <a:pt x="227906" y="4655"/>
                  </a:cubicBezTo>
                  <a:cubicBezTo>
                    <a:pt x="226481" y="4655"/>
                    <a:pt x="225727" y="4655"/>
                    <a:pt x="224806" y="4655"/>
                  </a:cubicBezTo>
                  <a:lnTo>
                    <a:pt x="225979" y="4655"/>
                  </a:lnTo>
                  <a:cubicBezTo>
                    <a:pt x="225400" y="4940"/>
                    <a:pt x="224713" y="4940"/>
                    <a:pt x="224135" y="4655"/>
                  </a:cubicBezTo>
                  <a:cubicBezTo>
                    <a:pt x="225057" y="5325"/>
                    <a:pt x="229498" y="4655"/>
                    <a:pt x="232011" y="5074"/>
                  </a:cubicBezTo>
                  <a:cubicBezTo>
                    <a:pt x="232430" y="5074"/>
                    <a:pt x="233185" y="4487"/>
                    <a:pt x="232849" y="4152"/>
                  </a:cubicBezTo>
                  <a:lnTo>
                    <a:pt x="232011" y="4152"/>
                  </a:lnTo>
                  <a:cubicBezTo>
                    <a:pt x="231257" y="3566"/>
                    <a:pt x="233436" y="3231"/>
                    <a:pt x="232430" y="2979"/>
                  </a:cubicBezTo>
                  <a:cubicBezTo>
                    <a:pt x="233511" y="2250"/>
                    <a:pt x="234810" y="1898"/>
                    <a:pt x="236117" y="1974"/>
                  </a:cubicBezTo>
                  <a:lnTo>
                    <a:pt x="236117" y="2895"/>
                  </a:lnTo>
                  <a:cubicBezTo>
                    <a:pt x="236117" y="2895"/>
                    <a:pt x="235112" y="2393"/>
                    <a:pt x="234693" y="2895"/>
                  </a:cubicBezTo>
                  <a:cubicBezTo>
                    <a:pt x="234274" y="3398"/>
                    <a:pt x="237039" y="3985"/>
                    <a:pt x="237625" y="2895"/>
                  </a:cubicBezTo>
                  <a:lnTo>
                    <a:pt x="236536" y="2309"/>
                  </a:lnTo>
                  <a:cubicBezTo>
                    <a:pt x="237625" y="1806"/>
                    <a:pt x="238882" y="801"/>
                    <a:pt x="240139" y="1052"/>
                  </a:cubicBezTo>
                  <a:cubicBezTo>
                    <a:pt x="239552" y="130"/>
                    <a:pt x="240139" y="1052"/>
                    <a:pt x="238882" y="130"/>
                  </a:cubicBezTo>
                  <a:cubicBezTo>
                    <a:pt x="239804" y="1387"/>
                    <a:pt x="235531" y="130"/>
                    <a:pt x="236955" y="1555"/>
                  </a:cubicBezTo>
                  <a:cubicBezTo>
                    <a:pt x="235866" y="382"/>
                    <a:pt x="235279" y="1136"/>
                    <a:pt x="233939" y="130"/>
                  </a:cubicBezTo>
                  <a:cubicBezTo>
                    <a:pt x="233939" y="130"/>
                    <a:pt x="234441" y="717"/>
                    <a:pt x="233352" y="633"/>
                  </a:cubicBezTo>
                  <a:lnTo>
                    <a:pt x="233352" y="633"/>
                  </a:lnTo>
                  <a:lnTo>
                    <a:pt x="233352" y="633"/>
                  </a:lnTo>
                  <a:cubicBezTo>
                    <a:pt x="233352" y="633"/>
                    <a:pt x="233855" y="633"/>
                    <a:pt x="233939" y="1052"/>
                  </a:cubicBezTo>
                  <a:cubicBezTo>
                    <a:pt x="234022" y="1471"/>
                    <a:pt x="231676" y="1890"/>
                    <a:pt x="231090" y="2225"/>
                  </a:cubicBezTo>
                  <a:cubicBezTo>
                    <a:pt x="230503" y="2560"/>
                    <a:pt x="231090" y="2225"/>
                    <a:pt x="231090" y="1555"/>
                  </a:cubicBezTo>
                  <a:lnTo>
                    <a:pt x="230252" y="2141"/>
                  </a:lnTo>
                  <a:cubicBezTo>
                    <a:pt x="230252" y="1471"/>
                    <a:pt x="228409" y="1136"/>
                    <a:pt x="230252" y="717"/>
                  </a:cubicBezTo>
                  <a:lnTo>
                    <a:pt x="228911" y="717"/>
                  </a:lnTo>
                  <a:cubicBezTo>
                    <a:pt x="228073" y="382"/>
                    <a:pt x="227152" y="382"/>
                    <a:pt x="226314" y="717"/>
                  </a:cubicBezTo>
                  <a:cubicBezTo>
                    <a:pt x="225644" y="717"/>
                    <a:pt x="224638" y="1471"/>
                    <a:pt x="225224" y="717"/>
                  </a:cubicBezTo>
                  <a:lnTo>
                    <a:pt x="223046" y="1220"/>
                  </a:lnTo>
                  <a:lnTo>
                    <a:pt x="223046" y="1220"/>
                  </a:lnTo>
                  <a:cubicBezTo>
                    <a:pt x="220868" y="1220"/>
                    <a:pt x="218689" y="2560"/>
                    <a:pt x="216175" y="1220"/>
                  </a:cubicBezTo>
                  <a:cubicBezTo>
                    <a:pt x="215321" y="1421"/>
                    <a:pt x="214433" y="1421"/>
                    <a:pt x="213578" y="1220"/>
                  </a:cubicBezTo>
                  <a:lnTo>
                    <a:pt x="213578" y="633"/>
                  </a:lnTo>
                  <a:cubicBezTo>
                    <a:pt x="212740" y="633"/>
                    <a:pt x="210813" y="633"/>
                    <a:pt x="210478" y="633"/>
                  </a:cubicBezTo>
                  <a:cubicBezTo>
                    <a:pt x="209389" y="-791"/>
                    <a:pt x="205953" y="633"/>
                    <a:pt x="204361" y="633"/>
                  </a:cubicBezTo>
                  <a:lnTo>
                    <a:pt x="204361" y="1387"/>
                  </a:lnTo>
                  <a:cubicBezTo>
                    <a:pt x="203171" y="1438"/>
                    <a:pt x="201990" y="1639"/>
                    <a:pt x="200842" y="1974"/>
                  </a:cubicBezTo>
                  <a:lnTo>
                    <a:pt x="200842" y="2644"/>
                  </a:lnTo>
                  <a:cubicBezTo>
                    <a:pt x="199669" y="3231"/>
                    <a:pt x="197742" y="2644"/>
                    <a:pt x="195898" y="2644"/>
                  </a:cubicBezTo>
                  <a:cubicBezTo>
                    <a:pt x="195898" y="2644"/>
                    <a:pt x="196485" y="2644"/>
                    <a:pt x="196820" y="2644"/>
                  </a:cubicBezTo>
                  <a:cubicBezTo>
                    <a:pt x="194474" y="1303"/>
                    <a:pt x="192128" y="3985"/>
                    <a:pt x="190033" y="2644"/>
                  </a:cubicBezTo>
                  <a:cubicBezTo>
                    <a:pt x="189640" y="2853"/>
                    <a:pt x="189170" y="2853"/>
                    <a:pt x="188776" y="2644"/>
                  </a:cubicBezTo>
                  <a:lnTo>
                    <a:pt x="188776" y="2644"/>
                  </a:lnTo>
                  <a:lnTo>
                    <a:pt x="188022" y="2644"/>
                  </a:lnTo>
                  <a:lnTo>
                    <a:pt x="188693" y="2644"/>
                  </a:lnTo>
                  <a:cubicBezTo>
                    <a:pt x="188165" y="2585"/>
                    <a:pt x="187628" y="2585"/>
                    <a:pt x="187101" y="2644"/>
                  </a:cubicBezTo>
                  <a:lnTo>
                    <a:pt x="187101" y="1974"/>
                  </a:lnTo>
                  <a:lnTo>
                    <a:pt x="187101" y="1974"/>
                  </a:lnTo>
                  <a:cubicBezTo>
                    <a:pt x="186514" y="1974"/>
                    <a:pt x="186682" y="1974"/>
                    <a:pt x="187101" y="2812"/>
                  </a:cubicBezTo>
                  <a:lnTo>
                    <a:pt x="186347" y="3314"/>
                  </a:lnTo>
                  <a:cubicBezTo>
                    <a:pt x="185760" y="2225"/>
                    <a:pt x="184838" y="3733"/>
                    <a:pt x="184084" y="2560"/>
                  </a:cubicBezTo>
                  <a:cubicBezTo>
                    <a:pt x="184084" y="3231"/>
                    <a:pt x="181152" y="3147"/>
                    <a:pt x="180984" y="4404"/>
                  </a:cubicBezTo>
                  <a:cubicBezTo>
                    <a:pt x="180984" y="4404"/>
                    <a:pt x="180984" y="4404"/>
                    <a:pt x="180984" y="4404"/>
                  </a:cubicBezTo>
                  <a:cubicBezTo>
                    <a:pt x="180356" y="4194"/>
                    <a:pt x="179685" y="4194"/>
                    <a:pt x="179057" y="4404"/>
                  </a:cubicBezTo>
                  <a:lnTo>
                    <a:pt x="179057" y="3566"/>
                  </a:lnTo>
                  <a:lnTo>
                    <a:pt x="177716" y="4823"/>
                  </a:lnTo>
                  <a:cubicBezTo>
                    <a:pt x="176878" y="4320"/>
                    <a:pt x="176459" y="3985"/>
                    <a:pt x="177716" y="3314"/>
                  </a:cubicBezTo>
                  <a:cubicBezTo>
                    <a:pt x="175705" y="4487"/>
                    <a:pt x="176040" y="3314"/>
                    <a:pt x="174365" y="4906"/>
                  </a:cubicBezTo>
                  <a:lnTo>
                    <a:pt x="174365" y="4320"/>
                  </a:lnTo>
                  <a:cubicBezTo>
                    <a:pt x="173778" y="4320"/>
                    <a:pt x="172773" y="5241"/>
                    <a:pt x="172354" y="4320"/>
                  </a:cubicBezTo>
                  <a:cubicBezTo>
                    <a:pt x="171935" y="3398"/>
                    <a:pt x="165399" y="4320"/>
                    <a:pt x="161713" y="3649"/>
                  </a:cubicBezTo>
                  <a:cubicBezTo>
                    <a:pt x="162551" y="5325"/>
                    <a:pt x="160037" y="2979"/>
                    <a:pt x="159953" y="4320"/>
                  </a:cubicBezTo>
                  <a:cubicBezTo>
                    <a:pt x="159953" y="4320"/>
                    <a:pt x="159199" y="3733"/>
                    <a:pt x="159953" y="3314"/>
                  </a:cubicBezTo>
                  <a:cubicBezTo>
                    <a:pt x="158110" y="3817"/>
                    <a:pt x="157104" y="2812"/>
                    <a:pt x="155931" y="4068"/>
                  </a:cubicBezTo>
                  <a:cubicBezTo>
                    <a:pt x="155931" y="4068"/>
                    <a:pt x="155931" y="3398"/>
                    <a:pt x="155931" y="3147"/>
                  </a:cubicBezTo>
                  <a:cubicBezTo>
                    <a:pt x="155931" y="2895"/>
                    <a:pt x="155428" y="3147"/>
                    <a:pt x="155177" y="3147"/>
                  </a:cubicBezTo>
                  <a:cubicBezTo>
                    <a:pt x="154926" y="3147"/>
                    <a:pt x="155177" y="3147"/>
                    <a:pt x="155763" y="2644"/>
                  </a:cubicBezTo>
                  <a:cubicBezTo>
                    <a:pt x="153836" y="2644"/>
                    <a:pt x="153753" y="4068"/>
                    <a:pt x="153669" y="5241"/>
                  </a:cubicBezTo>
                  <a:cubicBezTo>
                    <a:pt x="152663" y="4739"/>
                    <a:pt x="152161" y="5241"/>
                    <a:pt x="151574" y="5241"/>
                  </a:cubicBezTo>
                  <a:cubicBezTo>
                    <a:pt x="150988" y="5241"/>
                    <a:pt x="150569" y="4571"/>
                    <a:pt x="151574" y="4320"/>
                  </a:cubicBezTo>
                  <a:cubicBezTo>
                    <a:pt x="150904" y="4320"/>
                    <a:pt x="147552" y="4320"/>
                    <a:pt x="147552" y="4906"/>
                  </a:cubicBezTo>
                  <a:cubicBezTo>
                    <a:pt x="147552" y="5493"/>
                    <a:pt x="146630" y="4906"/>
                    <a:pt x="146463" y="4906"/>
                  </a:cubicBezTo>
                  <a:cubicBezTo>
                    <a:pt x="144955" y="4906"/>
                    <a:pt x="144787" y="4906"/>
                    <a:pt x="143363" y="4906"/>
                  </a:cubicBezTo>
                  <a:lnTo>
                    <a:pt x="142274" y="4906"/>
                  </a:lnTo>
                  <a:cubicBezTo>
                    <a:pt x="141771" y="6079"/>
                    <a:pt x="141100" y="4906"/>
                    <a:pt x="139927" y="5409"/>
                  </a:cubicBezTo>
                  <a:lnTo>
                    <a:pt x="139927" y="5409"/>
                  </a:lnTo>
                  <a:cubicBezTo>
                    <a:pt x="137163" y="4739"/>
                    <a:pt x="138754" y="5828"/>
                    <a:pt x="136073" y="5409"/>
                  </a:cubicBezTo>
                  <a:lnTo>
                    <a:pt x="136073" y="6079"/>
                  </a:lnTo>
                  <a:cubicBezTo>
                    <a:pt x="136073" y="7588"/>
                    <a:pt x="133727" y="5325"/>
                    <a:pt x="132219" y="6079"/>
                  </a:cubicBezTo>
                  <a:lnTo>
                    <a:pt x="132805" y="6079"/>
                  </a:lnTo>
                  <a:cubicBezTo>
                    <a:pt x="131967" y="6666"/>
                    <a:pt x="130292" y="4152"/>
                    <a:pt x="129454" y="3985"/>
                  </a:cubicBezTo>
                  <a:cubicBezTo>
                    <a:pt x="128616" y="3817"/>
                    <a:pt x="129454" y="3985"/>
                    <a:pt x="130040" y="3985"/>
                  </a:cubicBezTo>
                  <a:cubicBezTo>
                    <a:pt x="127778" y="3231"/>
                    <a:pt x="130040" y="4906"/>
                    <a:pt x="128113" y="5241"/>
                  </a:cubicBezTo>
                  <a:cubicBezTo>
                    <a:pt x="128113" y="4739"/>
                    <a:pt x="128113" y="3985"/>
                    <a:pt x="127359" y="3901"/>
                  </a:cubicBezTo>
                  <a:cubicBezTo>
                    <a:pt x="126605" y="3817"/>
                    <a:pt x="124175" y="5660"/>
                    <a:pt x="122667" y="4823"/>
                  </a:cubicBezTo>
                  <a:cubicBezTo>
                    <a:pt x="122667" y="4823"/>
                    <a:pt x="123337" y="5577"/>
                    <a:pt x="122667" y="5828"/>
                  </a:cubicBezTo>
                  <a:cubicBezTo>
                    <a:pt x="121996" y="6079"/>
                    <a:pt x="119399" y="4571"/>
                    <a:pt x="118478" y="5828"/>
                  </a:cubicBezTo>
                  <a:cubicBezTo>
                    <a:pt x="118478" y="5828"/>
                    <a:pt x="118478" y="5828"/>
                    <a:pt x="118478" y="5828"/>
                  </a:cubicBezTo>
                  <a:cubicBezTo>
                    <a:pt x="117556" y="5828"/>
                    <a:pt x="115545" y="6498"/>
                    <a:pt x="115042" y="7169"/>
                  </a:cubicBezTo>
                  <a:cubicBezTo>
                    <a:pt x="114121" y="4739"/>
                    <a:pt x="109596" y="8593"/>
                    <a:pt x="109428" y="6331"/>
                  </a:cubicBezTo>
                  <a:lnTo>
                    <a:pt x="106747" y="6331"/>
                  </a:lnTo>
                  <a:lnTo>
                    <a:pt x="106747" y="6331"/>
                  </a:lnTo>
                  <a:cubicBezTo>
                    <a:pt x="105649" y="6155"/>
                    <a:pt x="104535" y="6565"/>
                    <a:pt x="103814" y="7420"/>
                  </a:cubicBezTo>
                  <a:cubicBezTo>
                    <a:pt x="103395" y="7420"/>
                    <a:pt x="103814" y="7001"/>
                    <a:pt x="103814" y="6917"/>
                  </a:cubicBezTo>
                  <a:cubicBezTo>
                    <a:pt x="102105" y="6423"/>
                    <a:pt x="100253" y="6800"/>
                    <a:pt x="98871" y="7923"/>
                  </a:cubicBezTo>
                  <a:lnTo>
                    <a:pt x="98871" y="7169"/>
                  </a:lnTo>
                  <a:cubicBezTo>
                    <a:pt x="98284" y="7671"/>
                    <a:pt x="95100" y="6247"/>
                    <a:pt x="92587" y="7169"/>
                  </a:cubicBezTo>
                  <a:cubicBezTo>
                    <a:pt x="89822" y="8090"/>
                    <a:pt x="85716" y="5493"/>
                    <a:pt x="84794" y="8174"/>
                  </a:cubicBezTo>
                  <a:lnTo>
                    <a:pt x="82951" y="8928"/>
                  </a:lnTo>
                  <a:cubicBezTo>
                    <a:pt x="85381" y="8928"/>
                    <a:pt x="82951" y="10101"/>
                    <a:pt x="83621" y="10436"/>
                  </a:cubicBezTo>
                  <a:cubicBezTo>
                    <a:pt x="82700" y="10436"/>
                    <a:pt x="81108" y="9766"/>
                    <a:pt x="82281" y="9599"/>
                  </a:cubicBezTo>
                  <a:lnTo>
                    <a:pt x="82281" y="9599"/>
                  </a:lnTo>
                  <a:cubicBezTo>
                    <a:pt x="82281" y="8258"/>
                    <a:pt x="79180" y="9599"/>
                    <a:pt x="79264" y="8342"/>
                  </a:cubicBezTo>
                  <a:cubicBezTo>
                    <a:pt x="74488" y="8342"/>
                    <a:pt x="69796" y="8342"/>
                    <a:pt x="65271" y="8342"/>
                  </a:cubicBezTo>
                  <a:lnTo>
                    <a:pt x="65858" y="9431"/>
                  </a:lnTo>
                  <a:lnTo>
                    <a:pt x="64266" y="9431"/>
                  </a:lnTo>
                  <a:cubicBezTo>
                    <a:pt x="63847" y="9431"/>
                    <a:pt x="63679" y="8593"/>
                    <a:pt x="64853" y="8593"/>
                  </a:cubicBezTo>
                  <a:cubicBezTo>
                    <a:pt x="64182" y="8007"/>
                    <a:pt x="63009" y="9180"/>
                    <a:pt x="62925" y="9431"/>
                  </a:cubicBezTo>
                  <a:cubicBezTo>
                    <a:pt x="60747" y="9431"/>
                    <a:pt x="63763" y="8174"/>
                    <a:pt x="62925" y="8174"/>
                  </a:cubicBezTo>
                  <a:lnTo>
                    <a:pt x="62004" y="8174"/>
                  </a:lnTo>
                  <a:lnTo>
                    <a:pt x="62004" y="8174"/>
                  </a:lnTo>
                  <a:cubicBezTo>
                    <a:pt x="61250" y="8174"/>
                    <a:pt x="61250" y="9096"/>
                    <a:pt x="59909" y="9096"/>
                  </a:cubicBezTo>
                  <a:cubicBezTo>
                    <a:pt x="58568" y="9096"/>
                    <a:pt x="59406" y="8509"/>
                    <a:pt x="59071" y="8425"/>
                  </a:cubicBezTo>
                  <a:cubicBezTo>
                    <a:pt x="58736" y="8342"/>
                    <a:pt x="59071" y="8425"/>
                    <a:pt x="58568" y="8425"/>
                  </a:cubicBezTo>
                  <a:lnTo>
                    <a:pt x="56557" y="8425"/>
                  </a:lnTo>
                  <a:lnTo>
                    <a:pt x="57395" y="9263"/>
                  </a:lnTo>
                  <a:cubicBezTo>
                    <a:pt x="56557" y="9263"/>
                    <a:pt x="55552" y="9263"/>
                    <a:pt x="56557" y="10185"/>
                  </a:cubicBezTo>
                  <a:cubicBezTo>
                    <a:pt x="55133" y="8844"/>
                    <a:pt x="49184" y="10185"/>
                    <a:pt x="48178" y="9599"/>
                  </a:cubicBezTo>
                  <a:cubicBezTo>
                    <a:pt x="46972" y="10244"/>
                    <a:pt x="45598" y="10503"/>
                    <a:pt x="44240" y="10353"/>
                  </a:cubicBezTo>
                  <a:cubicBezTo>
                    <a:pt x="44660" y="10353"/>
                    <a:pt x="44911" y="11442"/>
                    <a:pt x="43654" y="11442"/>
                  </a:cubicBezTo>
                  <a:cubicBezTo>
                    <a:pt x="43654" y="9431"/>
                    <a:pt x="41224" y="10688"/>
                    <a:pt x="40135" y="9347"/>
                  </a:cubicBezTo>
                  <a:cubicBezTo>
                    <a:pt x="41140" y="10185"/>
                    <a:pt x="36448" y="9766"/>
                    <a:pt x="38040" y="11023"/>
                  </a:cubicBezTo>
                  <a:cubicBezTo>
                    <a:pt x="36951" y="11023"/>
                    <a:pt x="38040" y="10269"/>
                    <a:pt x="37035" y="9850"/>
                  </a:cubicBezTo>
                  <a:cubicBezTo>
                    <a:pt x="34102" y="10068"/>
                    <a:pt x="31169" y="10068"/>
                    <a:pt x="28237" y="9850"/>
                  </a:cubicBezTo>
                  <a:cubicBezTo>
                    <a:pt x="28237" y="9850"/>
                    <a:pt x="28740" y="10520"/>
                    <a:pt x="28237" y="10939"/>
                  </a:cubicBezTo>
                  <a:lnTo>
                    <a:pt x="26477" y="9682"/>
                  </a:lnTo>
                  <a:cubicBezTo>
                    <a:pt x="25891" y="9682"/>
                    <a:pt x="25974" y="11191"/>
                    <a:pt x="24801" y="10353"/>
                  </a:cubicBezTo>
                  <a:cubicBezTo>
                    <a:pt x="24801" y="10353"/>
                    <a:pt x="24801" y="10939"/>
                    <a:pt x="24801" y="11023"/>
                  </a:cubicBezTo>
                  <a:cubicBezTo>
                    <a:pt x="18517" y="10101"/>
                    <a:pt x="12233" y="12699"/>
                    <a:pt x="5781" y="11023"/>
                  </a:cubicBezTo>
                  <a:cubicBezTo>
                    <a:pt x="6703" y="11526"/>
                    <a:pt x="5781" y="11610"/>
                    <a:pt x="5781" y="11610"/>
                  </a:cubicBezTo>
                  <a:cubicBezTo>
                    <a:pt x="5781" y="11610"/>
                    <a:pt x="5781" y="12280"/>
                    <a:pt x="5781" y="12615"/>
                  </a:cubicBezTo>
                  <a:lnTo>
                    <a:pt x="3100" y="11777"/>
                  </a:lnTo>
                  <a:cubicBezTo>
                    <a:pt x="2681" y="12783"/>
                    <a:pt x="251" y="11777"/>
                    <a:pt x="0" y="12950"/>
                  </a:cubicBezTo>
                  <a:lnTo>
                    <a:pt x="838" y="12950"/>
                  </a:lnTo>
                  <a:cubicBezTo>
                    <a:pt x="-168" y="14123"/>
                    <a:pt x="2514" y="15296"/>
                    <a:pt x="2430" y="16721"/>
                  </a:cubicBezTo>
                  <a:cubicBezTo>
                    <a:pt x="3603" y="15464"/>
                    <a:pt x="5781" y="18396"/>
                    <a:pt x="7709" y="16721"/>
                  </a:cubicBezTo>
                  <a:cubicBezTo>
                    <a:pt x="8211" y="16721"/>
                    <a:pt x="7709" y="16721"/>
                    <a:pt x="7709" y="17475"/>
                  </a:cubicBezTo>
                  <a:cubicBezTo>
                    <a:pt x="7709" y="18229"/>
                    <a:pt x="8798" y="16721"/>
                    <a:pt x="9971" y="16888"/>
                  </a:cubicBezTo>
                  <a:lnTo>
                    <a:pt x="9971" y="16888"/>
                  </a:lnTo>
                  <a:cubicBezTo>
                    <a:pt x="12769" y="16788"/>
                    <a:pt x="15576" y="16922"/>
                    <a:pt x="18350" y="17307"/>
                  </a:cubicBezTo>
                  <a:lnTo>
                    <a:pt x="18350" y="16637"/>
                  </a:lnTo>
                  <a:cubicBezTo>
                    <a:pt x="18819" y="16687"/>
                    <a:pt x="19271" y="16829"/>
                    <a:pt x="19690" y="17056"/>
                  </a:cubicBezTo>
                  <a:cubicBezTo>
                    <a:pt x="20528" y="15966"/>
                    <a:pt x="17428" y="17056"/>
                    <a:pt x="18182" y="15883"/>
                  </a:cubicBezTo>
                  <a:cubicBezTo>
                    <a:pt x="19355" y="17307"/>
                    <a:pt x="23712" y="15883"/>
                    <a:pt x="24550" y="17223"/>
                  </a:cubicBezTo>
                  <a:cubicBezTo>
                    <a:pt x="25723" y="17223"/>
                    <a:pt x="24131" y="16469"/>
                    <a:pt x="25304" y="16385"/>
                  </a:cubicBezTo>
                  <a:lnTo>
                    <a:pt x="25304" y="16804"/>
                  </a:lnTo>
                  <a:lnTo>
                    <a:pt x="25304" y="16218"/>
                  </a:lnTo>
                  <a:cubicBezTo>
                    <a:pt x="25866" y="16251"/>
                    <a:pt x="26360" y="16612"/>
                    <a:pt x="26561" y="17139"/>
                  </a:cubicBezTo>
                  <a:lnTo>
                    <a:pt x="25807" y="17139"/>
                  </a:lnTo>
                  <a:cubicBezTo>
                    <a:pt x="26812" y="17558"/>
                    <a:pt x="28656" y="17139"/>
                    <a:pt x="29075" y="17139"/>
                  </a:cubicBezTo>
                  <a:lnTo>
                    <a:pt x="27902" y="17139"/>
                  </a:lnTo>
                  <a:cubicBezTo>
                    <a:pt x="31387" y="16980"/>
                    <a:pt x="34865" y="16561"/>
                    <a:pt x="38291" y="15883"/>
                  </a:cubicBezTo>
                  <a:lnTo>
                    <a:pt x="38291" y="15883"/>
                  </a:lnTo>
                  <a:cubicBezTo>
                    <a:pt x="40721" y="15212"/>
                    <a:pt x="40219" y="15883"/>
                    <a:pt x="42900" y="15883"/>
                  </a:cubicBezTo>
                  <a:lnTo>
                    <a:pt x="42900" y="15883"/>
                  </a:lnTo>
                  <a:cubicBezTo>
                    <a:pt x="43461" y="15480"/>
                    <a:pt x="44140" y="15271"/>
                    <a:pt x="44827" y="15296"/>
                  </a:cubicBezTo>
                  <a:cubicBezTo>
                    <a:pt x="44157" y="15715"/>
                    <a:pt x="46168" y="15966"/>
                    <a:pt x="45246" y="16469"/>
                  </a:cubicBezTo>
                  <a:cubicBezTo>
                    <a:pt x="47844" y="15631"/>
                    <a:pt x="46586" y="15883"/>
                    <a:pt x="48262" y="14542"/>
                  </a:cubicBezTo>
                  <a:lnTo>
                    <a:pt x="48681" y="15045"/>
                  </a:lnTo>
                  <a:cubicBezTo>
                    <a:pt x="49150" y="14458"/>
                    <a:pt x="49854" y="14115"/>
                    <a:pt x="50608" y="14123"/>
                  </a:cubicBezTo>
                  <a:cubicBezTo>
                    <a:pt x="49519" y="14626"/>
                    <a:pt x="51446" y="14877"/>
                    <a:pt x="50608" y="15547"/>
                  </a:cubicBezTo>
                  <a:cubicBezTo>
                    <a:pt x="53457" y="16637"/>
                    <a:pt x="54714" y="14123"/>
                    <a:pt x="56055" y="15547"/>
                  </a:cubicBezTo>
                  <a:cubicBezTo>
                    <a:pt x="57311" y="14039"/>
                    <a:pt x="53625" y="14877"/>
                    <a:pt x="54295" y="14542"/>
                  </a:cubicBezTo>
                  <a:cubicBezTo>
                    <a:pt x="53709" y="14039"/>
                    <a:pt x="55301" y="13285"/>
                    <a:pt x="56222" y="13453"/>
                  </a:cubicBezTo>
                  <a:cubicBezTo>
                    <a:pt x="57144" y="13620"/>
                    <a:pt x="57814" y="15296"/>
                    <a:pt x="60077" y="15129"/>
                  </a:cubicBezTo>
                  <a:cubicBezTo>
                    <a:pt x="60077" y="15129"/>
                    <a:pt x="60077" y="15129"/>
                    <a:pt x="59574" y="15129"/>
                  </a:cubicBezTo>
                  <a:cubicBezTo>
                    <a:pt x="59071" y="15129"/>
                    <a:pt x="61250" y="14458"/>
                    <a:pt x="62255" y="15129"/>
                  </a:cubicBezTo>
                  <a:cubicBezTo>
                    <a:pt x="62842" y="14207"/>
                    <a:pt x="63596" y="15129"/>
                    <a:pt x="63763" y="13956"/>
                  </a:cubicBezTo>
                  <a:lnTo>
                    <a:pt x="61669" y="14374"/>
                  </a:lnTo>
                  <a:cubicBezTo>
                    <a:pt x="62842" y="13956"/>
                    <a:pt x="63847" y="12531"/>
                    <a:pt x="65858" y="13118"/>
                  </a:cubicBezTo>
                  <a:cubicBezTo>
                    <a:pt x="65548" y="13436"/>
                    <a:pt x="65179" y="13687"/>
                    <a:pt x="64769" y="13872"/>
                  </a:cubicBezTo>
                  <a:cubicBezTo>
                    <a:pt x="65355" y="13872"/>
                    <a:pt x="65774" y="13872"/>
                    <a:pt x="66445" y="13872"/>
                  </a:cubicBezTo>
                  <a:cubicBezTo>
                    <a:pt x="67115" y="13872"/>
                    <a:pt x="63931" y="13872"/>
                    <a:pt x="62758" y="15212"/>
                  </a:cubicBezTo>
                  <a:cubicBezTo>
                    <a:pt x="63344" y="15631"/>
                    <a:pt x="65020" y="14207"/>
                    <a:pt x="64434" y="15212"/>
                  </a:cubicBezTo>
                  <a:cubicBezTo>
                    <a:pt x="65271" y="13537"/>
                    <a:pt x="66696" y="15212"/>
                    <a:pt x="68120" y="13956"/>
                  </a:cubicBezTo>
                  <a:lnTo>
                    <a:pt x="68120" y="14710"/>
                  </a:lnTo>
                  <a:cubicBezTo>
                    <a:pt x="68422" y="14433"/>
                    <a:pt x="68799" y="14257"/>
                    <a:pt x="69210" y="14207"/>
                  </a:cubicBezTo>
                  <a:lnTo>
                    <a:pt x="68456" y="15129"/>
                  </a:lnTo>
                  <a:cubicBezTo>
                    <a:pt x="69712" y="14291"/>
                    <a:pt x="70885" y="15715"/>
                    <a:pt x="72058" y="15129"/>
                  </a:cubicBezTo>
                  <a:cubicBezTo>
                    <a:pt x="69545" y="15129"/>
                    <a:pt x="71472" y="14291"/>
                    <a:pt x="70383" y="13872"/>
                  </a:cubicBezTo>
                  <a:cubicBezTo>
                    <a:pt x="73399" y="12783"/>
                    <a:pt x="72226" y="15631"/>
                    <a:pt x="75661" y="15045"/>
                  </a:cubicBezTo>
                  <a:cubicBezTo>
                    <a:pt x="75159" y="15045"/>
                    <a:pt x="73902" y="15045"/>
                    <a:pt x="74572" y="14374"/>
                  </a:cubicBezTo>
                  <a:cubicBezTo>
                    <a:pt x="75251" y="14483"/>
                    <a:pt x="75904" y="14710"/>
                    <a:pt x="76499" y="15045"/>
                  </a:cubicBezTo>
                  <a:cubicBezTo>
                    <a:pt x="78762" y="15045"/>
                    <a:pt x="76499" y="14374"/>
                    <a:pt x="77086" y="13872"/>
                  </a:cubicBezTo>
                  <a:cubicBezTo>
                    <a:pt x="77924" y="14710"/>
                    <a:pt x="78175" y="13872"/>
                    <a:pt x="79180" y="13201"/>
                  </a:cubicBezTo>
                  <a:lnTo>
                    <a:pt x="79180" y="13872"/>
                  </a:lnTo>
                  <a:cubicBezTo>
                    <a:pt x="81778" y="13872"/>
                    <a:pt x="79767" y="12364"/>
                    <a:pt x="82113" y="12783"/>
                  </a:cubicBezTo>
                  <a:lnTo>
                    <a:pt x="81191" y="13872"/>
                  </a:lnTo>
                  <a:lnTo>
                    <a:pt x="82365" y="13872"/>
                  </a:lnTo>
                  <a:lnTo>
                    <a:pt x="82365" y="14710"/>
                  </a:lnTo>
                  <a:cubicBezTo>
                    <a:pt x="83269" y="14165"/>
                    <a:pt x="84359" y="14014"/>
                    <a:pt x="85381" y="14291"/>
                  </a:cubicBezTo>
                  <a:cubicBezTo>
                    <a:pt x="85381" y="13788"/>
                    <a:pt x="85381" y="13034"/>
                    <a:pt x="86638" y="12950"/>
                  </a:cubicBezTo>
                  <a:cubicBezTo>
                    <a:pt x="87895" y="12866"/>
                    <a:pt x="86219" y="13620"/>
                    <a:pt x="87811" y="13453"/>
                  </a:cubicBezTo>
                  <a:cubicBezTo>
                    <a:pt x="87811" y="13872"/>
                    <a:pt x="87141" y="14458"/>
                    <a:pt x="86386" y="13872"/>
                  </a:cubicBezTo>
                  <a:cubicBezTo>
                    <a:pt x="86269" y="14106"/>
                    <a:pt x="86127" y="14333"/>
                    <a:pt x="85967" y="14542"/>
                  </a:cubicBezTo>
                  <a:cubicBezTo>
                    <a:pt x="86805" y="15045"/>
                    <a:pt x="88062" y="14542"/>
                    <a:pt x="88649" y="14542"/>
                  </a:cubicBezTo>
                  <a:lnTo>
                    <a:pt x="87978" y="14542"/>
                  </a:lnTo>
                  <a:lnTo>
                    <a:pt x="90324" y="13453"/>
                  </a:lnTo>
                  <a:cubicBezTo>
                    <a:pt x="90324" y="13453"/>
                    <a:pt x="90324" y="13956"/>
                    <a:pt x="90324" y="14207"/>
                  </a:cubicBezTo>
                  <a:cubicBezTo>
                    <a:pt x="90760" y="13930"/>
                    <a:pt x="91246" y="13729"/>
                    <a:pt x="91749" y="13620"/>
                  </a:cubicBezTo>
                  <a:cubicBezTo>
                    <a:pt x="91749" y="14207"/>
                    <a:pt x="91749" y="14793"/>
                    <a:pt x="90743" y="15129"/>
                  </a:cubicBezTo>
                  <a:lnTo>
                    <a:pt x="92922" y="14374"/>
                  </a:lnTo>
                  <a:cubicBezTo>
                    <a:pt x="92922" y="14374"/>
                    <a:pt x="94095" y="15045"/>
                    <a:pt x="93844" y="15212"/>
                  </a:cubicBezTo>
                  <a:cubicBezTo>
                    <a:pt x="95100" y="15212"/>
                    <a:pt x="96776" y="13956"/>
                    <a:pt x="98452" y="14291"/>
                  </a:cubicBezTo>
                  <a:lnTo>
                    <a:pt x="99038" y="14291"/>
                  </a:lnTo>
                  <a:cubicBezTo>
                    <a:pt x="100630" y="14291"/>
                    <a:pt x="101971" y="14961"/>
                    <a:pt x="103814" y="14291"/>
                  </a:cubicBezTo>
                  <a:lnTo>
                    <a:pt x="104904" y="15296"/>
                  </a:lnTo>
                  <a:cubicBezTo>
                    <a:pt x="106328" y="15296"/>
                    <a:pt x="103395" y="14039"/>
                    <a:pt x="105742" y="13537"/>
                  </a:cubicBezTo>
                  <a:cubicBezTo>
                    <a:pt x="108088" y="13034"/>
                    <a:pt x="106412" y="14374"/>
                    <a:pt x="107082" y="14626"/>
                  </a:cubicBezTo>
                  <a:cubicBezTo>
                    <a:pt x="107753" y="14877"/>
                    <a:pt x="109261" y="12950"/>
                    <a:pt x="110853" y="13704"/>
                  </a:cubicBezTo>
                  <a:cubicBezTo>
                    <a:pt x="109847" y="15547"/>
                    <a:pt x="109428" y="15380"/>
                    <a:pt x="108758" y="15547"/>
                  </a:cubicBezTo>
                  <a:close/>
                  <a:moveTo>
                    <a:pt x="126354" y="14207"/>
                  </a:moveTo>
                  <a:cubicBezTo>
                    <a:pt x="126354" y="14207"/>
                    <a:pt x="125348" y="14793"/>
                    <a:pt x="125097" y="14207"/>
                  </a:cubicBezTo>
                  <a:cubicBezTo>
                    <a:pt x="124846" y="13620"/>
                    <a:pt x="126018" y="13956"/>
                    <a:pt x="126605" y="14207"/>
                  </a:cubicBezTo>
                  <a:close/>
                  <a:moveTo>
                    <a:pt x="153082" y="11107"/>
                  </a:moveTo>
                  <a:cubicBezTo>
                    <a:pt x="153082" y="11107"/>
                    <a:pt x="152496" y="11107"/>
                    <a:pt x="151993" y="11107"/>
                  </a:cubicBezTo>
                  <a:cubicBezTo>
                    <a:pt x="152412" y="10889"/>
                    <a:pt x="152898" y="10864"/>
                    <a:pt x="153334" y="11023"/>
                  </a:cubicBezTo>
                  <a:close/>
                  <a:moveTo>
                    <a:pt x="229246" y="2728"/>
                  </a:moveTo>
                  <a:lnTo>
                    <a:pt x="229246" y="2728"/>
                  </a:lnTo>
                  <a:cubicBezTo>
                    <a:pt x="229246" y="2728"/>
                    <a:pt x="228827" y="2728"/>
                    <a:pt x="228409" y="2728"/>
                  </a:cubicBezTo>
                  <a:cubicBezTo>
                    <a:pt x="227990" y="2728"/>
                    <a:pt x="228995" y="2644"/>
                    <a:pt x="229498" y="2644"/>
                  </a:cubicBezTo>
                  <a:close/>
                  <a:moveTo>
                    <a:pt x="59071" y="11526"/>
                  </a:moveTo>
                  <a:lnTo>
                    <a:pt x="59071" y="11526"/>
                  </a:lnTo>
                  <a:cubicBezTo>
                    <a:pt x="58987" y="11861"/>
                    <a:pt x="59155" y="11693"/>
                    <a:pt x="59323" y="1144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94" name="Freeform: Shape 293">
              <a:extLst>
                <a:ext uri="{FF2B5EF4-FFF2-40B4-BE49-F238E27FC236}">
                  <a16:creationId xmlns:a16="http://schemas.microsoft.com/office/drawing/2014/main" id="{CE592838-B1AA-4B7A-B546-2D7D600F7B64}"/>
                </a:ext>
              </a:extLst>
            </p:cNvPr>
            <p:cNvSpPr/>
            <p:nvPr/>
          </p:nvSpPr>
          <p:spPr>
            <a:xfrm>
              <a:off x="2652973" y="2076837"/>
              <a:ext cx="260" cy="418"/>
            </a:xfrm>
            <a:custGeom>
              <a:avLst/>
              <a:gdLst>
                <a:gd name="connsiteX0" fmla="*/ 261 w 260"/>
                <a:gd name="connsiteY0" fmla="*/ 419 h 418"/>
                <a:gd name="connsiteX1" fmla="*/ 261 w 260"/>
                <a:gd name="connsiteY1" fmla="*/ 0 h 418"/>
                <a:gd name="connsiteX2" fmla="*/ 261 w 260"/>
                <a:gd name="connsiteY2" fmla="*/ 419 h 418"/>
              </a:gdLst>
              <a:ahLst/>
              <a:cxnLst>
                <a:cxn ang="0">
                  <a:pos x="connsiteX0" y="connsiteY0"/>
                </a:cxn>
                <a:cxn ang="0">
                  <a:pos x="connsiteX1" y="connsiteY1"/>
                </a:cxn>
                <a:cxn ang="0">
                  <a:pos x="connsiteX2" y="connsiteY2"/>
                </a:cxn>
              </a:cxnLst>
              <a:rect l="l" t="t" r="r" b="b"/>
              <a:pathLst>
                <a:path w="260" h="418">
                  <a:moveTo>
                    <a:pt x="261" y="419"/>
                  </a:moveTo>
                  <a:cubicBezTo>
                    <a:pt x="202" y="285"/>
                    <a:pt x="202" y="134"/>
                    <a:pt x="261" y="0"/>
                  </a:cubicBezTo>
                  <a:cubicBezTo>
                    <a:pt x="261" y="0"/>
                    <a:pt x="-326" y="251"/>
                    <a:pt x="261" y="41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95" name="Freeform: Shape 294">
              <a:extLst>
                <a:ext uri="{FF2B5EF4-FFF2-40B4-BE49-F238E27FC236}">
                  <a16:creationId xmlns:a16="http://schemas.microsoft.com/office/drawing/2014/main" id="{94FF90A6-35AB-4316-A15D-38AB6A271688}"/>
                </a:ext>
              </a:extLst>
            </p:cNvPr>
            <p:cNvSpPr/>
            <p:nvPr/>
          </p:nvSpPr>
          <p:spPr>
            <a:xfrm>
              <a:off x="2600614" y="2081445"/>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96" name="Freeform: Shape 295">
              <a:extLst>
                <a:ext uri="{FF2B5EF4-FFF2-40B4-BE49-F238E27FC236}">
                  <a16:creationId xmlns:a16="http://schemas.microsoft.com/office/drawing/2014/main" id="{F161BC1C-C848-4747-AA57-6E4CCE5E7350}"/>
                </a:ext>
              </a:extLst>
            </p:cNvPr>
            <p:cNvSpPr/>
            <p:nvPr/>
          </p:nvSpPr>
          <p:spPr>
            <a:xfrm>
              <a:off x="2707110" y="2074872"/>
              <a:ext cx="670" cy="37"/>
            </a:xfrm>
            <a:custGeom>
              <a:avLst/>
              <a:gdLst>
                <a:gd name="connsiteX0" fmla="*/ 670 w 670"/>
                <a:gd name="connsiteY0" fmla="*/ 37 h 37"/>
                <a:gd name="connsiteX1" fmla="*/ 0 w 670"/>
                <a:gd name="connsiteY1" fmla="*/ 37 h 37"/>
                <a:gd name="connsiteX2" fmla="*/ 670 w 670"/>
                <a:gd name="connsiteY2" fmla="*/ 37 h 37"/>
              </a:gdLst>
              <a:ahLst/>
              <a:cxnLst>
                <a:cxn ang="0">
                  <a:pos x="connsiteX0" y="connsiteY0"/>
                </a:cxn>
                <a:cxn ang="0">
                  <a:pos x="connsiteX1" y="connsiteY1"/>
                </a:cxn>
                <a:cxn ang="0">
                  <a:pos x="connsiteX2" y="connsiteY2"/>
                </a:cxn>
              </a:cxnLst>
              <a:rect l="l" t="t" r="r" b="b"/>
              <a:pathLst>
                <a:path w="670" h="37">
                  <a:moveTo>
                    <a:pt x="670" y="37"/>
                  </a:moveTo>
                  <a:lnTo>
                    <a:pt x="0" y="37"/>
                  </a:lnTo>
                  <a:cubicBezTo>
                    <a:pt x="0" y="37"/>
                    <a:pt x="168" y="-47"/>
                    <a:pt x="670" y="3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97" name="Freeform: Shape 296">
              <a:extLst>
                <a:ext uri="{FF2B5EF4-FFF2-40B4-BE49-F238E27FC236}">
                  <a16:creationId xmlns:a16="http://schemas.microsoft.com/office/drawing/2014/main" id="{ABE3D8D4-33C2-4643-8892-9620C9A5731A}"/>
                </a:ext>
              </a:extLst>
            </p:cNvPr>
            <p:cNvSpPr/>
            <p:nvPr/>
          </p:nvSpPr>
          <p:spPr>
            <a:xfrm>
              <a:off x="2739369" y="2065953"/>
              <a:ext cx="1005" cy="75"/>
            </a:xfrm>
            <a:custGeom>
              <a:avLst/>
              <a:gdLst>
                <a:gd name="connsiteX0" fmla="*/ 1005 w 1005"/>
                <a:gd name="connsiteY0" fmla="*/ 75 h 75"/>
                <a:gd name="connsiteX1" fmla="*/ 0 w 1005"/>
                <a:gd name="connsiteY1" fmla="*/ 75 h 75"/>
                <a:gd name="connsiteX2" fmla="*/ 922 w 1005"/>
                <a:gd name="connsiteY2" fmla="*/ 75 h 75"/>
                <a:gd name="connsiteX3" fmla="*/ 1005 w 1005"/>
                <a:gd name="connsiteY3" fmla="*/ 75 h 75"/>
              </a:gdLst>
              <a:ahLst/>
              <a:cxnLst>
                <a:cxn ang="0">
                  <a:pos x="connsiteX0" y="connsiteY0"/>
                </a:cxn>
                <a:cxn ang="0">
                  <a:pos x="connsiteX1" y="connsiteY1"/>
                </a:cxn>
                <a:cxn ang="0">
                  <a:pos x="connsiteX2" y="connsiteY2"/>
                </a:cxn>
                <a:cxn ang="0">
                  <a:pos x="connsiteX3" y="connsiteY3"/>
                </a:cxn>
              </a:cxnLst>
              <a:rect l="l" t="t" r="r" b="b"/>
              <a:pathLst>
                <a:path w="1005" h="75">
                  <a:moveTo>
                    <a:pt x="1005" y="75"/>
                  </a:moveTo>
                  <a:lnTo>
                    <a:pt x="0" y="75"/>
                  </a:lnTo>
                  <a:cubicBezTo>
                    <a:pt x="302" y="-25"/>
                    <a:pt x="620" y="-25"/>
                    <a:pt x="922" y="75"/>
                  </a:cubicBezTo>
                  <a:cubicBezTo>
                    <a:pt x="922" y="75"/>
                    <a:pt x="670" y="75"/>
                    <a:pt x="1005" y="75"/>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98" name="Freeform: Shape 297">
              <a:extLst>
                <a:ext uri="{FF2B5EF4-FFF2-40B4-BE49-F238E27FC236}">
                  <a16:creationId xmlns:a16="http://schemas.microsoft.com/office/drawing/2014/main" id="{E5506773-87C1-4F62-927A-4B8DA1569D49}"/>
                </a:ext>
              </a:extLst>
            </p:cNvPr>
            <p:cNvSpPr/>
            <p:nvPr/>
          </p:nvSpPr>
          <p:spPr>
            <a:xfrm>
              <a:off x="2749061" y="2069760"/>
              <a:ext cx="362" cy="206"/>
            </a:xfrm>
            <a:custGeom>
              <a:avLst/>
              <a:gdLst>
                <a:gd name="connsiteX0" fmla="*/ 362 w 362"/>
                <a:gd name="connsiteY0" fmla="*/ 206 h 206"/>
                <a:gd name="connsiteX1" fmla="*/ 362 w 362"/>
                <a:gd name="connsiteY1" fmla="*/ 206 h 206"/>
                <a:gd name="connsiteX2" fmla="*/ 362 w 362"/>
                <a:gd name="connsiteY2" fmla="*/ 206 h 206"/>
                <a:gd name="connsiteX3" fmla="*/ 362 w 362"/>
                <a:gd name="connsiteY3" fmla="*/ 206 h 206"/>
              </a:gdLst>
              <a:ahLst/>
              <a:cxnLst>
                <a:cxn ang="0">
                  <a:pos x="connsiteX0" y="connsiteY0"/>
                </a:cxn>
                <a:cxn ang="0">
                  <a:pos x="connsiteX1" y="connsiteY1"/>
                </a:cxn>
                <a:cxn ang="0">
                  <a:pos x="connsiteX2" y="connsiteY2"/>
                </a:cxn>
                <a:cxn ang="0">
                  <a:pos x="connsiteX3" y="connsiteY3"/>
                </a:cxn>
              </a:cxnLst>
              <a:rect l="l" t="t" r="r" b="b"/>
              <a:pathLst>
                <a:path w="362" h="206">
                  <a:moveTo>
                    <a:pt x="362" y="206"/>
                  </a:moveTo>
                  <a:lnTo>
                    <a:pt x="362" y="206"/>
                  </a:lnTo>
                  <a:lnTo>
                    <a:pt x="362" y="206"/>
                  </a:lnTo>
                  <a:cubicBezTo>
                    <a:pt x="111" y="-213"/>
                    <a:pt x="-308" y="123"/>
                    <a:pt x="362" y="206"/>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299" name="Freeform: Shape 298">
              <a:extLst>
                <a:ext uri="{FF2B5EF4-FFF2-40B4-BE49-F238E27FC236}">
                  <a16:creationId xmlns:a16="http://schemas.microsoft.com/office/drawing/2014/main" id="{E74E4DCA-18BE-47D8-8EE7-1E1BC936D00F}"/>
                </a:ext>
              </a:extLst>
            </p:cNvPr>
            <p:cNvSpPr/>
            <p:nvPr/>
          </p:nvSpPr>
          <p:spPr>
            <a:xfrm>
              <a:off x="2741463" y="2067951"/>
              <a:ext cx="1424" cy="683"/>
            </a:xfrm>
            <a:custGeom>
              <a:avLst/>
              <a:gdLst>
                <a:gd name="connsiteX0" fmla="*/ 0 w 1424"/>
                <a:gd name="connsiteY0" fmla="*/ 423 h 683"/>
                <a:gd name="connsiteX1" fmla="*/ 1425 w 1424"/>
                <a:gd name="connsiteY1" fmla="*/ 423 h 683"/>
                <a:gd name="connsiteX2" fmla="*/ 1425 w 1424"/>
                <a:gd name="connsiteY2" fmla="*/ 423 h 683"/>
                <a:gd name="connsiteX3" fmla="*/ 0 w 1424"/>
                <a:gd name="connsiteY3" fmla="*/ 423 h 683"/>
              </a:gdLst>
              <a:ahLst/>
              <a:cxnLst>
                <a:cxn ang="0">
                  <a:pos x="connsiteX0" y="connsiteY0"/>
                </a:cxn>
                <a:cxn ang="0">
                  <a:pos x="connsiteX1" y="connsiteY1"/>
                </a:cxn>
                <a:cxn ang="0">
                  <a:pos x="connsiteX2" y="connsiteY2"/>
                </a:cxn>
                <a:cxn ang="0">
                  <a:pos x="connsiteX3" y="connsiteY3"/>
                </a:cxn>
              </a:cxnLst>
              <a:rect l="l" t="t" r="r" b="b"/>
              <a:pathLst>
                <a:path w="1424" h="683">
                  <a:moveTo>
                    <a:pt x="0" y="423"/>
                  </a:moveTo>
                  <a:cubicBezTo>
                    <a:pt x="0" y="1009"/>
                    <a:pt x="670" y="423"/>
                    <a:pt x="1425" y="423"/>
                  </a:cubicBezTo>
                  <a:lnTo>
                    <a:pt x="1425" y="423"/>
                  </a:lnTo>
                  <a:cubicBezTo>
                    <a:pt x="1425" y="-331"/>
                    <a:pt x="670" y="87"/>
                    <a:pt x="0" y="423"/>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00" name="Freeform: Shape 299">
              <a:extLst>
                <a:ext uri="{FF2B5EF4-FFF2-40B4-BE49-F238E27FC236}">
                  <a16:creationId xmlns:a16="http://schemas.microsoft.com/office/drawing/2014/main" id="{73B9C344-B91A-45DE-8A62-9AC854859D5F}"/>
                </a:ext>
              </a:extLst>
            </p:cNvPr>
            <p:cNvSpPr/>
            <p:nvPr/>
          </p:nvSpPr>
          <p:spPr>
            <a:xfrm>
              <a:off x="2743055" y="2068467"/>
              <a:ext cx="670" cy="74"/>
            </a:xfrm>
            <a:custGeom>
              <a:avLst/>
              <a:gdLst>
                <a:gd name="connsiteX0" fmla="*/ 0 w 670"/>
                <a:gd name="connsiteY0" fmla="*/ 74 h 74"/>
                <a:gd name="connsiteX1" fmla="*/ 670 w 670"/>
                <a:gd name="connsiteY1" fmla="*/ 74 h 74"/>
                <a:gd name="connsiteX2" fmla="*/ 0 w 670"/>
                <a:gd name="connsiteY2" fmla="*/ 74 h 74"/>
              </a:gdLst>
              <a:ahLst/>
              <a:cxnLst>
                <a:cxn ang="0">
                  <a:pos x="connsiteX0" y="connsiteY0"/>
                </a:cxn>
                <a:cxn ang="0">
                  <a:pos x="connsiteX1" y="connsiteY1"/>
                </a:cxn>
                <a:cxn ang="0">
                  <a:pos x="connsiteX2" y="connsiteY2"/>
                </a:cxn>
              </a:cxnLst>
              <a:rect l="l" t="t" r="r" b="b"/>
              <a:pathLst>
                <a:path w="670" h="74">
                  <a:moveTo>
                    <a:pt x="0" y="74"/>
                  </a:moveTo>
                  <a:lnTo>
                    <a:pt x="670" y="74"/>
                  </a:lnTo>
                  <a:cubicBezTo>
                    <a:pt x="670" y="74"/>
                    <a:pt x="335" y="-93"/>
                    <a:pt x="0" y="7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01" name="Freeform: Shape 300">
              <a:extLst>
                <a:ext uri="{FF2B5EF4-FFF2-40B4-BE49-F238E27FC236}">
                  <a16:creationId xmlns:a16="http://schemas.microsoft.com/office/drawing/2014/main" id="{36C89AB2-6157-4BC4-A2D9-768C131E54A9}"/>
                </a:ext>
              </a:extLst>
            </p:cNvPr>
            <p:cNvSpPr/>
            <p:nvPr/>
          </p:nvSpPr>
          <p:spPr>
            <a:xfrm>
              <a:off x="2733352" y="2066986"/>
              <a:ext cx="1118" cy="633"/>
            </a:xfrm>
            <a:custGeom>
              <a:avLst/>
              <a:gdLst>
                <a:gd name="connsiteX0" fmla="*/ 654 w 1118"/>
                <a:gd name="connsiteY0" fmla="*/ 634 h 633"/>
                <a:gd name="connsiteX1" fmla="*/ 1073 w 1118"/>
                <a:gd name="connsiteY1" fmla="*/ 47 h 633"/>
                <a:gd name="connsiteX2" fmla="*/ 654 w 1118"/>
                <a:gd name="connsiteY2" fmla="*/ 634 h 633"/>
              </a:gdLst>
              <a:ahLst/>
              <a:cxnLst>
                <a:cxn ang="0">
                  <a:pos x="connsiteX0" y="connsiteY0"/>
                </a:cxn>
                <a:cxn ang="0">
                  <a:pos x="connsiteX1" y="connsiteY1"/>
                </a:cxn>
                <a:cxn ang="0">
                  <a:pos x="connsiteX2" y="connsiteY2"/>
                </a:cxn>
              </a:cxnLst>
              <a:rect l="l" t="t" r="r" b="b"/>
              <a:pathLst>
                <a:path w="1118" h="633">
                  <a:moveTo>
                    <a:pt x="654" y="634"/>
                  </a:moveTo>
                  <a:cubicBezTo>
                    <a:pt x="654" y="634"/>
                    <a:pt x="654" y="-204"/>
                    <a:pt x="1073" y="47"/>
                  </a:cubicBezTo>
                  <a:cubicBezTo>
                    <a:pt x="1492" y="299"/>
                    <a:pt x="-1189" y="634"/>
                    <a:pt x="654" y="63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02" name="Freeform: Shape 301">
              <a:extLst>
                <a:ext uri="{FF2B5EF4-FFF2-40B4-BE49-F238E27FC236}">
                  <a16:creationId xmlns:a16="http://schemas.microsoft.com/office/drawing/2014/main" id="{D81E411F-8D76-4614-8D50-DBBFC0526D78}"/>
                </a:ext>
              </a:extLst>
            </p:cNvPr>
            <p:cNvSpPr/>
            <p:nvPr/>
          </p:nvSpPr>
          <p:spPr>
            <a:xfrm>
              <a:off x="2741463" y="2069547"/>
              <a:ext cx="670" cy="754"/>
            </a:xfrm>
            <a:custGeom>
              <a:avLst/>
              <a:gdLst>
                <a:gd name="connsiteX0" fmla="*/ 670 w 670"/>
                <a:gd name="connsiteY0" fmla="*/ 754 h 754"/>
                <a:gd name="connsiteX1" fmla="*/ 335 w 670"/>
                <a:gd name="connsiteY1" fmla="*/ 0 h 754"/>
                <a:gd name="connsiteX2" fmla="*/ 0 w 670"/>
                <a:gd name="connsiteY2" fmla="*/ 587 h 754"/>
                <a:gd name="connsiteX3" fmla="*/ 670 w 670"/>
                <a:gd name="connsiteY3" fmla="*/ 754 h 754"/>
              </a:gdLst>
              <a:ahLst/>
              <a:cxnLst>
                <a:cxn ang="0">
                  <a:pos x="connsiteX0" y="connsiteY0"/>
                </a:cxn>
                <a:cxn ang="0">
                  <a:pos x="connsiteX1" y="connsiteY1"/>
                </a:cxn>
                <a:cxn ang="0">
                  <a:pos x="connsiteX2" y="connsiteY2"/>
                </a:cxn>
                <a:cxn ang="0">
                  <a:pos x="connsiteX3" y="connsiteY3"/>
                </a:cxn>
              </a:cxnLst>
              <a:rect l="l" t="t" r="r" b="b"/>
              <a:pathLst>
                <a:path w="670" h="754">
                  <a:moveTo>
                    <a:pt x="670" y="754"/>
                  </a:moveTo>
                  <a:lnTo>
                    <a:pt x="335" y="0"/>
                  </a:lnTo>
                  <a:lnTo>
                    <a:pt x="0" y="587"/>
                  </a:lnTo>
                  <a:lnTo>
                    <a:pt x="670" y="75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03" name="Freeform: Shape 302">
              <a:extLst>
                <a:ext uri="{FF2B5EF4-FFF2-40B4-BE49-F238E27FC236}">
                  <a16:creationId xmlns:a16="http://schemas.microsoft.com/office/drawing/2014/main" id="{58958656-B690-4A03-A90D-D88F8492E67D}"/>
                </a:ext>
              </a:extLst>
            </p:cNvPr>
            <p:cNvSpPr/>
            <p:nvPr/>
          </p:nvSpPr>
          <p:spPr>
            <a:xfrm>
              <a:off x="2736436" y="2069938"/>
              <a:ext cx="1173" cy="111"/>
            </a:xfrm>
            <a:custGeom>
              <a:avLst/>
              <a:gdLst>
                <a:gd name="connsiteX0" fmla="*/ 0 w 1173"/>
                <a:gd name="connsiteY0" fmla="*/ 112 h 111"/>
                <a:gd name="connsiteX1" fmla="*/ 1173 w 1173"/>
                <a:gd name="connsiteY1" fmla="*/ 112 h 111"/>
                <a:gd name="connsiteX2" fmla="*/ 1173 w 1173"/>
                <a:gd name="connsiteY2" fmla="*/ 112 h 111"/>
                <a:gd name="connsiteX3" fmla="*/ 0 w 1173"/>
                <a:gd name="connsiteY3" fmla="*/ 112 h 111"/>
              </a:gdLst>
              <a:ahLst/>
              <a:cxnLst>
                <a:cxn ang="0">
                  <a:pos x="connsiteX0" y="connsiteY0"/>
                </a:cxn>
                <a:cxn ang="0">
                  <a:pos x="connsiteX1" y="connsiteY1"/>
                </a:cxn>
                <a:cxn ang="0">
                  <a:pos x="connsiteX2" y="connsiteY2"/>
                </a:cxn>
                <a:cxn ang="0">
                  <a:pos x="connsiteX3" y="connsiteY3"/>
                </a:cxn>
              </a:cxnLst>
              <a:rect l="l" t="t" r="r" b="b"/>
              <a:pathLst>
                <a:path w="1173" h="111">
                  <a:moveTo>
                    <a:pt x="0" y="112"/>
                  </a:moveTo>
                  <a:lnTo>
                    <a:pt x="1173" y="112"/>
                  </a:lnTo>
                  <a:cubicBezTo>
                    <a:pt x="1173" y="112"/>
                    <a:pt x="1173" y="112"/>
                    <a:pt x="1173" y="112"/>
                  </a:cubicBezTo>
                  <a:cubicBezTo>
                    <a:pt x="1173" y="112"/>
                    <a:pt x="0" y="-140"/>
                    <a:pt x="0" y="11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04" name="Freeform: Shape 303">
              <a:extLst>
                <a:ext uri="{FF2B5EF4-FFF2-40B4-BE49-F238E27FC236}">
                  <a16:creationId xmlns:a16="http://schemas.microsoft.com/office/drawing/2014/main" id="{DD76F928-348B-4549-9E91-BEE8FF04F32D}"/>
                </a:ext>
              </a:extLst>
            </p:cNvPr>
            <p:cNvSpPr/>
            <p:nvPr/>
          </p:nvSpPr>
          <p:spPr>
            <a:xfrm>
              <a:off x="2737944" y="2069882"/>
              <a:ext cx="837" cy="69"/>
            </a:xfrm>
            <a:custGeom>
              <a:avLst/>
              <a:gdLst>
                <a:gd name="connsiteX0" fmla="*/ 0 w 837"/>
                <a:gd name="connsiteY0" fmla="*/ 0 h 69"/>
                <a:gd name="connsiteX1" fmla="*/ 838 w 837"/>
                <a:gd name="connsiteY1" fmla="*/ 0 h 69"/>
              </a:gdLst>
              <a:ahLst/>
              <a:cxnLst>
                <a:cxn ang="0">
                  <a:pos x="connsiteX0" y="connsiteY0"/>
                </a:cxn>
                <a:cxn ang="0">
                  <a:pos x="connsiteX1" y="connsiteY1"/>
                </a:cxn>
              </a:cxnLst>
              <a:rect l="l" t="t" r="r" b="b"/>
              <a:pathLst>
                <a:path w="837" h="69">
                  <a:moveTo>
                    <a:pt x="0" y="0"/>
                  </a:moveTo>
                  <a:cubicBezTo>
                    <a:pt x="268" y="92"/>
                    <a:pt x="570" y="92"/>
                    <a:pt x="838"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05" name="Freeform: Shape 304">
              <a:extLst>
                <a:ext uri="{FF2B5EF4-FFF2-40B4-BE49-F238E27FC236}">
                  <a16:creationId xmlns:a16="http://schemas.microsoft.com/office/drawing/2014/main" id="{434B9569-6FF2-4E8C-8943-AC5C76B3D351}"/>
                </a:ext>
              </a:extLst>
            </p:cNvPr>
            <p:cNvSpPr/>
            <p:nvPr/>
          </p:nvSpPr>
          <p:spPr>
            <a:xfrm>
              <a:off x="2739453" y="2070385"/>
              <a:ext cx="1089" cy="167"/>
            </a:xfrm>
            <a:custGeom>
              <a:avLst/>
              <a:gdLst>
                <a:gd name="connsiteX0" fmla="*/ 1089 w 1089"/>
                <a:gd name="connsiteY0" fmla="*/ 168 h 167"/>
                <a:gd name="connsiteX1" fmla="*/ 754 w 1089"/>
                <a:gd name="connsiteY1" fmla="*/ 84 h 167"/>
                <a:gd name="connsiteX2" fmla="*/ 0 w 1089"/>
                <a:gd name="connsiteY2" fmla="*/ 0 h 167"/>
                <a:gd name="connsiteX3" fmla="*/ 1089 w 1089"/>
                <a:gd name="connsiteY3" fmla="*/ 168 h 167"/>
              </a:gdLst>
              <a:ahLst/>
              <a:cxnLst>
                <a:cxn ang="0">
                  <a:pos x="connsiteX0" y="connsiteY0"/>
                </a:cxn>
                <a:cxn ang="0">
                  <a:pos x="connsiteX1" y="connsiteY1"/>
                </a:cxn>
                <a:cxn ang="0">
                  <a:pos x="connsiteX2" y="connsiteY2"/>
                </a:cxn>
                <a:cxn ang="0">
                  <a:pos x="connsiteX3" y="connsiteY3"/>
                </a:cxn>
              </a:cxnLst>
              <a:rect l="l" t="t" r="r" b="b"/>
              <a:pathLst>
                <a:path w="1089" h="167">
                  <a:moveTo>
                    <a:pt x="1089" y="168"/>
                  </a:moveTo>
                  <a:lnTo>
                    <a:pt x="754" y="84"/>
                  </a:lnTo>
                  <a:lnTo>
                    <a:pt x="0" y="0"/>
                  </a:lnTo>
                  <a:lnTo>
                    <a:pt x="1089" y="168"/>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06" name="Freeform: Shape 305">
              <a:extLst>
                <a:ext uri="{FF2B5EF4-FFF2-40B4-BE49-F238E27FC236}">
                  <a16:creationId xmlns:a16="http://schemas.microsoft.com/office/drawing/2014/main" id="{03BAA4D0-F38E-4637-BA72-79348081235E}"/>
                </a:ext>
              </a:extLst>
            </p:cNvPr>
            <p:cNvSpPr/>
            <p:nvPr/>
          </p:nvSpPr>
          <p:spPr>
            <a:xfrm>
              <a:off x="2723030" y="2070469"/>
              <a:ext cx="1331" cy="111"/>
            </a:xfrm>
            <a:custGeom>
              <a:avLst/>
              <a:gdLst>
                <a:gd name="connsiteX0" fmla="*/ 1257 w 1331"/>
                <a:gd name="connsiteY0" fmla="*/ 0 h 111"/>
                <a:gd name="connsiteX1" fmla="*/ 0 w 1331"/>
                <a:gd name="connsiteY1" fmla="*/ 0 h 111"/>
                <a:gd name="connsiteX2" fmla="*/ 670 w 1331"/>
                <a:gd name="connsiteY2" fmla="*/ 0 h 111"/>
                <a:gd name="connsiteX3" fmla="*/ 1257 w 1331"/>
                <a:gd name="connsiteY3" fmla="*/ 0 h 111"/>
              </a:gdLst>
              <a:ahLst/>
              <a:cxnLst>
                <a:cxn ang="0">
                  <a:pos x="connsiteX0" y="connsiteY0"/>
                </a:cxn>
                <a:cxn ang="0">
                  <a:pos x="connsiteX1" y="connsiteY1"/>
                </a:cxn>
                <a:cxn ang="0">
                  <a:pos x="connsiteX2" y="connsiteY2"/>
                </a:cxn>
                <a:cxn ang="0">
                  <a:pos x="connsiteX3" y="connsiteY3"/>
                </a:cxn>
              </a:cxnLst>
              <a:rect l="l" t="t" r="r" b="b"/>
              <a:pathLst>
                <a:path w="1331" h="111">
                  <a:moveTo>
                    <a:pt x="1257" y="0"/>
                  </a:moveTo>
                  <a:lnTo>
                    <a:pt x="0" y="0"/>
                  </a:lnTo>
                  <a:cubicBezTo>
                    <a:pt x="0" y="0"/>
                    <a:pt x="0" y="0"/>
                    <a:pt x="670" y="0"/>
                  </a:cubicBezTo>
                  <a:cubicBezTo>
                    <a:pt x="1341" y="0"/>
                    <a:pt x="1425" y="251"/>
                    <a:pt x="1257"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07" name="Freeform: Shape 306">
              <a:extLst>
                <a:ext uri="{FF2B5EF4-FFF2-40B4-BE49-F238E27FC236}">
                  <a16:creationId xmlns:a16="http://schemas.microsoft.com/office/drawing/2014/main" id="{1E4EE20E-C620-476F-B9A4-70AACF565E30}"/>
                </a:ext>
              </a:extLst>
            </p:cNvPr>
            <p:cNvSpPr/>
            <p:nvPr/>
          </p:nvSpPr>
          <p:spPr>
            <a:xfrm>
              <a:off x="2727554" y="2071809"/>
              <a:ext cx="502" cy="837"/>
            </a:xfrm>
            <a:custGeom>
              <a:avLst/>
              <a:gdLst>
                <a:gd name="connsiteX0" fmla="*/ 503 w 502"/>
                <a:gd name="connsiteY0" fmla="*/ 503 h 837"/>
                <a:gd name="connsiteX1" fmla="*/ 0 w 502"/>
                <a:gd name="connsiteY1" fmla="*/ 0 h 837"/>
                <a:gd name="connsiteX2" fmla="*/ 0 w 502"/>
                <a:gd name="connsiteY2" fmla="*/ 838 h 837"/>
              </a:gdLst>
              <a:ahLst/>
              <a:cxnLst>
                <a:cxn ang="0">
                  <a:pos x="connsiteX0" y="connsiteY0"/>
                </a:cxn>
                <a:cxn ang="0">
                  <a:pos x="connsiteX1" y="connsiteY1"/>
                </a:cxn>
                <a:cxn ang="0">
                  <a:pos x="connsiteX2" y="connsiteY2"/>
                </a:cxn>
              </a:cxnLst>
              <a:rect l="l" t="t" r="r" b="b"/>
              <a:pathLst>
                <a:path w="502" h="837">
                  <a:moveTo>
                    <a:pt x="503" y="503"/>
                  </a:moveTo>
                  <a:cubicBezTo>
                    <a:pt x="503" y="503"/>
                    <a:pt x="503" y="503"/>
                    <a:pt x="0" y="0"/>
                  </a:cubicBezTo>
                  <a:lnTo>
                    <a:pt x="0" y="838"/>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08" name="Freeform: Shape 307">
              <a:extLst>
                <a:ext uri="{FF2B5EF4-FFF2-40B4-BE49-F238E27FC236}">
                  <a16:creationId xmlns:a16="http://schemas.microsoft.com/office/drawing/2014/main" id="{9068023C-B77D-4BE1-AC0B-F4F3DFEB9868}"/>
                </a:ext>
              </a:extLst>
            </p:cNvPr>
            <p:cNvSpPr/>
            <p:nvPr/>
          </p:nvSpPr>
          <p:spPr>
            <a:xfrm>
              <a:off x="2723672" y="2072731"/>
              <a:ext cx="1285" cy="676"/>
            </a:xfrm>
            <a:custGeom>
              <a:avLst/>
              <a:gdLst>
                <a:gd name="connsiteX0" fmla="*/ 782 w 1285"/>
                <a:gd name="connsiteY0" fmla="*/ 0 h 676"/>
                <a:gd name="connsiteX1" fmla="*/ 782 w 1285"/>
                <a:gd name="connsiteY1" fmla="*/ 670 h 676"/>
                <a:gd name="connsiteX2" fmla="*/ 782 w 1285"/>
                <a:gd name="connsiteY2" fmla="*/ 0 h 676"/>
              </a:gdLst>
              <a:ahLst/>
              <a:cxnLst>
                <a:cxn ang="0">
                  <a:pos x="connsiteX0" y="connsiteY0"/>
                </a:cxn>
                <a:cxn ang="0">
                  <a:pos x="connsiteX1" y="connsiteY1"/>
                </a:cxn>
                <a:cxn ang="0">
                  <a:pos x="connsiteX2" y="connsiteY2"/>
                </a:cxn>
              </a:cxnLst>
              <a:rect l="l" t="t" r="r" b="b"/>
              <a:pathLst>
                <a:path w="1285" h="676">
                  <a:moveTo>
                    <a:pt x="782" y="0"/>
                  </a:moveTo>
                  <a:cubicBezTo>
                    <a:pt x="782" y="0"/>
                    <a:pt x="-977" y="754"/>
                    <a:pt x="782" y="670"/>
                  </a:cubicBezTo>
                  <a:cubicBezTo>
                    <a:pt x="698" y="419"/>
                    <a:pt x="1955" y="84"/>
                    <a:pt x="782"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09" name="Freeform: Shape 308">
              <a:extLst>
                <a:ext uri="{FF2B5EF4-FFF2-40B4-BE49-F238E27FC236}">
                  <a16:creationId xmlns:a16="http://schemas.microsoft.com/office/drawing/2014/main" id="{1C39FAB6-9F5C-43AB-A801-F5A9B314DCAC}"/>
                </a:ext>
              </a:extLst>
            </p:cNvPr>
            <p:cNvSpPr/>
            <p:nvPr/>
          </p:nvSpPr>
          <p:spPr>
            <a:xfrm>
              <a:off x="2705769" y="2070971"/>
              <a:ext cx="335" cy="1508"/>
            </a:xfrm>
            <a:custGeom>
              <a:avLst/>
              <a:gdLst>
                <a:gd name="connsiteX0" fmla="*/ 0 w 335"/>
                <a:gd name="connsiteY0" fmla="*/ 1508 h 1508"/>
                <a:gd name="connsiteX1" fmla="*/ 335 w 335"/>
                <a:gd name="connsiteY1" fmla="*/ 1508 h 1508"/>
                <a:gd name="connsiteX2" fmla="*/ 168 w 335"/>
                <a:gd name="connsiteY2" fmla="*/ 0 h 1508"/>
                <a:gd name="connsiteX3" fmla="*/ 0 w 335"/>
                <a:gd name="connsiteY3" fmla="*/ 1508 h 1508"/>
              </a:gdLst>
              <a:ahLst/>
              <a:cxnLst>
                <a:cxn ang="0">
                  <a:pos x="connsiteX0" y="connsiteY0"/>
                </a:cxn>
                <a:cxn ang="0">
                  <a:pos x="connsiteX1" y="connsiteY1"/>
                </a:cxn>
                <a:cxn ang="0">
                  <a:pos x="connsiteX2" y="connsiteY2"/>
                </a:cxn>
                <a:cxn ang="0">
                  <a:pos x="connsiteX3" y="connsiteY3"/>
                </a:cxn>
              </a:cxnLst>
              <a:rect l="l" t="t" r="r" b="b"/>
              <a:pathLst>
                <a:path w="335" h="1508">
                  <a:moveTo>
                    <a:pt x="0" y="1508"/>
                  </a:moveTo>
                  <a:lnTo>
                    <a:pt x="335" y="1508"/>
                  </a:lnTo>
                  <a:lnTo>
                    <a:pt x="168" y="0"/>
                  </a:lnTo>
                  <a:lnTo>
                    <a:pt x="0" y="1508"/>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10" name="Freeform: Shape 309">
              <a:extLst>
                <a:ext uri="{FF2B5EF4-FFF2-40B4-BE49-F238E27FC236}">
                  <a16:creationId xmlns:a16="http://schemas.microsoft.com/office/drawing/2014/main" id="{D85ECA67-2A68-4595-8F52-9C79C9A9F85A}"/>
                </a:ext>
              </a:extLst>
            </p:cNvPr>
            <p:cNvSpPr/>
            <p:nvPr/>
          </p:nvSpPr>
          <p:spPr>
            <a:xfrm>
              <a:off x="2689363" y="2075445"/>
              <a:ext cx="2287" cy="1392"/>
            </a:xfrm>
            <a:custGeom>
              <a:avLst/>
              <a:gdLst>
                <a:gd name="connsiteX0" fmla="*/ 68 w 2287"/>
                <a:gd name="connsiteY0" fmla="*/ 1392 h 1392"/>
                <a:gd name="connsiteX1" fmla="*/ 1743 w 2287"/>
                <a:gd name="connsiteY1" fmla="*/ 889 h 1392"/>
                <a:gd name="connsiteX2" fmla="*/ 989 w 2287"/>
                <a:gd name="connsiteY2" fmla="*/ 219 h 1392"/>
                <a:gd name="connsiteX3" fmla="*/ 68 w 2287"/>
                <a:gd name="connsiteY3" fmla="*/ 1392 h 1392"/>
              </a:gdLst>
              <a:ahLst/>
              <a:cxnLst>
                <a:cxn ang="0">
                  <a:pos x="connsiteX0" y="connsiteY0"/>
                </a:cxn>
                <a:cxn ang="0">
                  <a:pos x="connsiteX1" y="connsiteY1"/>
                </a:cxn>
                <a:cxn ang="0">
                  <a:pos x="connsiteX2" y="connsiteY2"/>
                </a:cxn>
                <a:cxn ang="0">
                  <a:pos x="connsiteX3" y="connsiteY3"/>
                </a:cxn>
              </a:cxnLst>
              <a:rect l="l" t="t" r="r" b="b"/>
              <a:pathLst>
                <a:path w="2287" h="1392">
                  <a:moveTo>
                    <a:pt x="68" y="1392"/>
                  </a:moveTo>
                  <a:cubicBezTo>
                    <a:pt x="1576" y="1392"/>
                    <a:pt x="68" y="470"/>
                    <a:pt x="1743" y="889"/>
                  </a:cubicBezTo>
                  <a:cubicBezTo>
                    <a:pt x="3419" y="1308"/>
                    <a:pt x="654" y="889"/>
                    <a:pt x="989" y="219"/>
                  </a:cubicBezTo>
                  <a:cubicBezTo>
                    <a:pt x="1325" y="-451"/>
                    <a:pt x="-351" y="554"/>
                    <a:pt x="68" y="139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11" name="Freeform: Shape 310">
              <a:extLst>
                <a:ext uri="{FF2B5EF4-FFF2-40B4-BE49-F238E27FC236}">
                  <a16:creationId xmlns:a16="http://schemas.microsoft.com/office/drawing/2014/main" id="{AB2260C0-6B2B-4179-AC5E-D6F4577385E4}"/>
                </a:ext>
              </a:extLst>
            </p:cNvPr>
            <p:cNvSpPr/>
            <p:nvPr/>
          </p:nvSpPr>
          <p:spPr>
            <a:xfrm>
              <a:off x="2690352" y="2075999"/>
              <a:ext cx="419" cy="8378"/>
            </a:xfrm>
            <a:custGeom>
              <a:avLst/>
              <a:gdLst>
                <a:gd name="connsiteX0" fmla="*/ 0 w 419"/>
                <a:gd name="connsiteY0" fmla="*/ 0 h 8378"/>
                <a:gd name="connsiteX1" fmla="*/ 419 w 419"/>
                <a:gd name="connsiteY1" fmla="*/ 0 h 8378"/>
              </a:gdLst>
              <a:ahLst/>
              <a:cxnLst>
                <a:cxn ang="0">
                  <a:pos x="connsiteX0" y="connsiteY0"/>
                </a:cxn>
                <a:cxn ang="0">
                  <a:pos x="connsiteX1" y="connsiteY1"/>
                </a:cxn>
              </a:cxnLst>
              <a:rect l="l" t="t" r="r" b="b"/>
              <a:pathLst>
                <a:path w="419" h="8378">
                  <a:moveTo>
                    <a:pt x="0" y="0"/>
                  </a:moveTo>
                  <a:lnTo>
                    <a:pt x="419"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12" name="Freeform: Shape 311">
              <a:extLst>
                <a:ext uri="{FF2B5EF4-FFF2-40B4-BE49-F238E27FC236}">
                  <a16:creationId xmlns:a16="http://schemas.microsoft.com/office/drawing/2014/main" id="{E5B937D4-960C-4C98-B5F9-894408BFBB3C}"/>
                </a:ext>
              </a:extLst>
            </p:cNvPr>
            <p:cNvSpPr/>
            <p:nvPr/>
          </p:nvSpPr>
          <p:spPr>
            <a:xfrm>
              <a:off x="2503252" y="2078345"/>
              <a:ext cx="921" cy="418"/>
            </a:xfrm>
            <a:custGeom>
              <a:avLst/>
              <a:gdLst>
                <a:gd name="connsiteX0" fmla="*/ 922 w 921"/>
                <a:gd name="connsiteY0" fmla="*/ 251 h 418"/>
                <a:gd name="connsiteX1" fmla="*/ 0 w 921"/>
                <a:gd name="connsiteY1" fmla="*/ 0 h 418"/>
                <a:gd name="connsiteX2" fmla="*/ 586 w 921"/>
                <a:gd name="connsiteY2" fmla="*/ 419 h 418"/>
                <a:gd name="connsiteX3" fmla="*/ 922 w 921"/>
                <a:gd name="connsiteY3" fmla="*/ 251 h 418"/>
              </a:gdLst>
              <a:ahLst/>
              <a:cxnLst>
                <a:cxn ang="0">
                  <a:pos x="connsiteX0" y="connsiteY0"/>
                </a:cxn>
                <a:cxn ang="0">
                  <a:pos x="connsiteX1" y="connsiteY1"/>
                </a:cxn>
                <a:cxn ang="0">
                  <a:pos x="connsiteX2" y="connsiteY2"/>
                </a:cxn>
                <a:cxn ang="0">
                  <a:pos x="connsiteX3" y="connsiteY3"/>
                </a:cxn>
              </a:cxnLst>
              <a:rect l="l" t="t" r="r" b="b"/>
              <a:pathLst>
                <a:path w="921" h="418">
                  <a:moveTo>
                    <a:pt x="922" y="251"/>
                  </a:moveTo>
                  <a:lnTo>
                    <a:pt x="0" y="0"/>
                  </a:lnTo>
                  <a:lnTo>
                    <a:pt x="586" y="419"/>
                  </a:lnTo>
                  <a:lnTo>
                    <a:pt x="922" y="251"/>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13" name="Freeform: Shape 312">
              <a:extLst>
                <a:ext uri="{FF2B5EF4-FFF2-40B4-BE49-F238E27FC236}">
                  <a16:creationId xmlns:a16="http://schemas.microsoft.com/office/drawing/2014/main" id="{5B75DFFA-C4F4-49F5-BFBB-432184ABEF4E}"/>
                </a:ext>
              </a:extLst>
            </p:cNvPr>
            <p:cNvSpPr/>
            <p:nvPr/>
          </p:nvSpPr>
          <p:spPr>
            <a:xfrm>
              <a:off x="2501911" y="2078848"/>
              <a:ext cx="502" cy="921"/>
            </a:xfrm>
            <a:custGeom>
              <a:avLst/>
              <a:gdLst>
                <a:gd name="connsiteX0" fmla="*/ 503 w 502"/>
                <a:gd name="connsiteY0" fmla="*/ 922 h 921"/>
                <a:gd name="connsiteX1" fmla="*/ 503 w 502"/>
                <a:gd name="connsiteY1" fmla="*/ 0 h 921"/>
                <a:gd name="connsiteX2" fmla="*/ 0 w 502"/>
                <a:gd name="connsiteY2" fmla="*/ 922 h 921"/>
                <a:gd name="connsiteX3" fmla="*/ 503 w 502"/>
                <a:gd name="connsiteY3" fmla="*/ 922 h 921"/>
              </a:gdLst>
              <a:ahLst/>
              <a:cxnLst>
                <a:cxn ang="0">
                  <a:pos x="connsiteX0" y="connsiteY0"/>
                </a:cxn>
                <a:cxn ang="0">
                  <a:pos x="connsiteX1" y="connsiteY1"/>
                </a:cxn>
                <a:cxn ang="0">
                  <a:pos x="connsiteX2" y="connsiteY2"/>
                </a:cxn>
                <a:cxn ang="0">
                  <a:pos x="connsiteX3" y="connsiteY3"/>
                </a:cxn>
              </a:cxnLst>
              <a:rect l="l" t="t" r="r" b="b"/>
              <a:pathLst>
                <a:path w="502" h="921">
                  <a:moveTo>
                    <a:pt x="503" y="922"/>
                  </a:moveTo>
                  <a:lnTo>
                    <a:pt x="503" y="0"/>
                  </a:lnTo>
                  <a:lnTo>
                    <a:pt x="0" y="922"/>
                  </a:lnTo>
                  <a:cubicBezTo>
                    <a:pt x="0" y="922"/>
                    <a:pt x="503" y="754"/>
                    <a:pt x="503" y="92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14" name="Freeform: Shape 313">
              <a:extLst>
                <a:ext uri="{FF2B5EF4-FFF2-40B4-BE49-F238E27FC236}">
                  <a16:creationId xmlns:a16="http://schemas.microsoft.com/office/drawing/2014/main" id="{55408484-0F5C-4A83-8462-A4644E36ACCC}"/>
                </a:ext>
              </a:extLst>
            </p:cNvPr>
            <p:cNvSpPr/>
            <p:nvPr/>
          </p:nvSpPr>
          <p:spPr>
            <a:xfrm>
              <a:off x="2631030" y="2080942"/>
              <a:ext cx="837" cy="8378"/>
            </a:xfrm>
            <a:custGeom>
              <a:avLst/>
              <a:gdLst>
                <a:gd name="connsiteX0" fmla="*/ 838 w 837"/>
                <a:gd name="connsiteY0" fmla="*/ 0 h 8378"/>
                <a:gd name="connsiteX1" fmla="*/ 838 w 837"/>
                <a:gd name="connsiteY1" fmla="*/ 0 h 8378"/>
                <a:gd name="connsiteX2" fmla="*/ 0 w 837"/>
                <a:gd name="connsiteY2" fmla="*/ 0 h 8378"/>
              </a:gdLst>
              <a:ahLst/>
              <a:cxnLst>
                <a:cxn ang="0">
                  <a:pos x="connsiteX0" y="connsiteY0"/>
                </a:cxn>
                <a:cxn ang="0">
                  <a:pos x="connsiteX1" y="connsiteY1"/>
                </a:cxn>
                <a:cxn ang="0">
                  <a:pos x="connsiteX2" y="connsiteY2"/>
                </a:cxn>
              </a:cxnLst>
              <a:rect l="l" t="t" r="r" b="b"/>
              <a:pathLst>
                <a:path w="837" h="8378">
                  <a:moveTo>
                    <a:pt x="838" y="0"/>
                  </a:moveTo>
                  <a:lnTo>
                    <a:pt x="838" y="0"/>
                  </a:lnTo>
                  <a:cubicBezTo>
                    <a:pt x="838" y="0"/>
                    <a:pt x="838"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15" name="Freeform: Shape 314">
              <a:extLst>
                <a:ext uri="{FF2B5EF4-FFF2-40B4-BE49-F238E27FC236}">
                  <a16:creationId xmlns:a16="http://schemas.microsoft.com/office/drawing/2014/main" id="{437AF154-0F4A-4DA7-B74A-DBA1CEC3FB3F}"/>
                </a:ext>
              </a:extLst>
            </p:cNvPr>
            <p:cNvSpPr/>
            <p:nvPr/>
          </p:nvSpPr>
          <p:spPr>
            <a:xfrm>
              <a:off x="2618797" y="2080021"/>
              <a:ext cx="502" cy="837"/>
            </a:xfrm>
            <a:custGeom>
              <a:avLst/>
              <a:gdLst>
                <a:gd name="connsiteX0" fmla="*/ 251 w 502"/>
                <a:gd name="connsiteY0" fmla="*/ 838 h 837"/>
                <a:gd name="connsiteX1" fmla="*/ 503 w 502"/>
                <a:gd name="connsiteY1" fmla="*/ 838 h 837"/>
                <a:gd name="connsiteX2" fmla="*/ 0 w 502"/>
                <a:gd name="connsiteY2" fmla="*/ 0 h 837"/>
                <a:gd name="connsiteX3" fmla="*/ 251 w 502"/>
                <a:gd name="connsiteY3" fmla="*/ 838 h 837"/>
              </a:gdLst>
              <a:ahLst/>
              <a:cxnLst>
                <a:cxn ang="0">
                  <a:pos x="connsiteX0" y="connsiteY0"/>
                </a:cxn>
                <a:cxn ang="0">
                  <a:pos x="connsiteX1" y="connsiteY1"/>
                </a:cxn>
                <a:cxn ang="0">
                  <a:pos x="connsiteX2" y="connsiteY2"/>
                </a:cxn>
                <a:cxn ang="0">
                  <a:pos x="connsiteX3" y="connsiteY3"/>
                </a:cxn>
              </a:cxnLst>
              <a:rect l="l" t="t" r="r" b="b"/>
              <a:pathLst>
                <a:path w="502" h="837">
                  <a:moveTo>
                    <a:pt x="251" y="838"/>
                  </a:moveTo>
                  <a:lnTo>
                    <a:pt x="503" y="838"/>
                  </a:lnTo>
                  <a:lnTo>
                    <a:pt x="0" y="0"/>
                  </a:lnTo>
                  <a:lnTo>
                    <a:pt x="251" y="838"/>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16" name="Freeform: Shape 315">
              <a:extLst>
                <a:ext uri="{FF2B5EF4-FFF2-40B4-BE49-F238E27FC236}">
                  <a16:creationId xmlns:a16="http://schemas.microsoft.com/office/drawing/2014/main" id="{63482434-C6CC-4F57-8469-E64A3ED848DB}"/>
                </a:ext>
              </a:extLst>
            </p:cNvPr>
            <p:cNvSpPr/>
            <p:nvPr/>
          </p:nvSpPr>
          <p:spPr>
            <a:xfrm>
              <a:off x="2608297" y="2082050"/>
              <a:ext cx="1450" cy="484"/>
            </a:xfrm>
            <a:custGeom>
              <a:avLst/>
              <a:gdLst>
                <a:gd name="connsiteX0" fmla="*/ 26 w 1450"/>
                <a:gd name="connsiteY0" fmla="*/ 484 h 484"/>
                <a:gd name="connsiteX1" fmla="*/ 1450 w 1450"/>
                <a:gd name="connsiteY1" fmla="*/ 484 h 484"/>
                <a:gd name="connsiteX2" fmla="*/ 26 w 1450"/>
                <a:gd name="connsiteY2" fmla="*/ 484 h 484"/>
              </a:gdLst>
              <a:ahLst/>
              <a:cxnLst>
                <a:cxn ang="0">
                  <a:pos x="connsiteX0" y="connsiteY0"/>
                </a:cxn>
                <a:cxn ang="0">
                  <a:pos x="connsiteX1" y="connsiteY1"/>
                </a:cxn>
                <a:cxn ang="0">
                  <a:pos x="connsiteX2" y="connsiteY2"/>
                </a:cxn>
              </a:cxnLst>
              <a:rect l="l" t="t" r="r" b="b"/>
              <a:pathLst>
                <a:path w="1450" h="484">
                  <a:moveTo>
                    <a:pt x="26" y="484"/>
                  </a:moveTo>
                  <a:cubicBezTo>
                    <a:pt x="529" y="484"/>
                    <a:pt x="1031" y="484"/>
                    <a:pt x="1450" y="484"/>
                  </a:cubicBezTo>
                  <a:cubicBezTo>
                    <a:pt x="529" y="484"/>
                    <a:pt x="-142" y="-605"/>
                    <a:pt x="26" y="48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17" name="Freeform: Shape 316">
              <a:extLst>
                <a:ext uri="{FF2B5EF4-FFF2-40B4-BE49-F238E27FC236}">
                  <a16:creationId xmlns:a16="http://schemas.microsoft.com/office/drawing/2014/main" id="{4B954A83-CABD-473A-B10E-E53126A805BC}"/>
                </a:ext>
              </a:extLst>
            </p:cNvPr>
            <p:cNvSpPr/>
            <p:nvPr/>
          </p:nvSpPr>
          <p:spPr>
            <a:xfrm>
              <a:off x="2505765" y="209108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18" name="Freeform: Shape 317">
              <a:extLst>
                <a:ext uri="{FF2B5EF4-FFF2-40B4-BE49-F238E27FC236}">
                  <a16:creationId xmlns:a16="http://schemas.microsoft.com/office/drawing/2014/main" id="{3D1FCD45-A499-4CC3-9A12-5EF009EF563F}"/>
                </a:ext>
              </a:extLst>
            </p:cNvPr>
            <p:cNvSpPr/>
            <p:nvPr/>
          </p:nvSpPr>
          <p:spPr>
            <a:xfrm>
              <a:off x="2504006" y="2090662"/>
              <a:ext cx="586" cy="83"/>
            </a:xfrm>
            <a:custGeom>
              <a:avLst/>
              <a:gdLst>
                <a:gd name="connsiteX0" fmla="*/ 335 w 586"/>
                <a:gd name="connsiteY0" fmla="*/ 84 h 83"/>
                <a:gd name="connsiteX1" fmla="*/ 586 w 586"/>
                <a:gd name="connsiteY1" fmla="*/ 84 h 83"/>
                <a:gd name="connsiteX2" fmla="*/ 0 w 586"/>
                <a:gd name="connsiteY2" fmla="*/ 0 h 83"/>
                <a:gd name="connsiteX3" fmla="*/ 335 w 586"/>
                <a:gd name="connsiteY3" fmla="*/ 84 h 83"/>
              </a:gdLst>
              <a:ahLst/>
              <a:cxnLst>
                <a:cxn ang="0">
                  <a:pos x="connsiteX0" y="connsiteY0"/>
                </a:cxn>
                <a:cxn ang="0">
                  <a:pos x="connsiteX1" y="connsiteY1"/>
                </a:cxn>
                <a:cxn ang="0">
                  <a:pos x="connsiteX2" y="connsiteY2"/>
                </a:cxn>
                <a:cxn ang="0">
                  <a:pos x="connsiteX3" y="connsiteY3"/>
                </a:cxn>
              </a:cxnLst>
              <a:rect l="l" t="t" r="r" b="b"/>
              <a:pathLst>
                <a:path w="586" h="83">
                  <a:moveTo>
                    <a:pt x="335" y="84"/>
                  </a:moveTo>
                  <a:lnTo>
                    <a:pt x="586" y="84"/>
                  </a:lnTo>
                  <a:lnTo>
                    <a:pt x="0" y="0"/>
                  </a:lnTo>
                  <a:lnTo>
                    <a:pt x="335" y="8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19" name="Freeform: Shape 318">
              <a:extLst>
                <a:ext uri="{FF2B5EF4-FFF2-40B4-BE49-F238E27FC236}">
                  <a16:creationId xmlns:a16="http://schemas.microsoft.com/office/drawing/2014/main" id="{6889A501-053B-4EFA-9555-DAFE605AA9BC}"/>
                </a:ext>
              </a:extLst>
            </p:cNvPr>
            <p:cNvSpPr/>
            <p:nvPr/>
          </p:nvSpPr>
          <p:spPr>
            <a:xfrm>
              <a:off x="2503894" y="2090327"/>
              <a:ext cx="1033" cy="37"/>
            </a:xfrm>
            <a:custGeom>
              <a:avLst/>
              <a:gdLst>
                <a:gd name="connsiteX0" fmla="*/ 447 w 1033"/>
                <a:gd name="connsiteY0" fmla="*/ 0 h 37"/>
                <a:gd name="connsiteX1" fmla="*/ 447 w 1033"/>
                <a:gd name="connsiteY1" fmla="*/ 0 h 37"/>
                <a:gd name="connsiteX2" fmla="*/ 1033 w 1033"/>
                <a:gd name="connsiteY2" fmla="*/ 0 h 37"/>
                <a:gd name="connsiteX3" fmla="*/ 447 w 1033"/>
                <a:gd name="connsiteY3" fmla="*/ 0 h 37"/>
              </a:gdLst>
              <a:ahLst/>
              <a:cxnLst>
                <a:cxn ang="0">
                  <a:pos x="connsiteX0" y="connsiteY0"/>
                </a:cxn>
                <a:cxn ang="0">
                  <a:pos x="connsiteX1" y="connsiteY1"/>
                </a:cxn>
                <a:cxn ang="0">
                  <a:pos x="connsiteX2" y="connsiteY2"/>
                </a:cxn>
                <a:cxn ang="0">
                  <a:pos x="connsiteX3" y="connsiteY3"/>
                </a:cxn>
              </a:cxnLst>
              <a:rect l="l" t="t" r="r" b="b"/>
              <a:pathLst>
                <a:path w="1033" h="37">
                  <a:moveTo>
                    <a:pt x="447" y="0"/>
                  </a:moveTo>
                  <a:cubicBezTo>
                    <a:pt x="-559" y="0"/>
                    <a:pt x="447" y="0"/>
                    <a:pt x="447" y="0"/>
                  </a:cubicBezTo>
                  <a:lnTo>
                    <a:pt x="1033" y="0"/>
                  </a:lnTo>
                  <a:cubicBezTo>
                    <a:pt x="1033" y="0"/>
                    <a:pt x="195" y="84"/>
                    <a:pt x="447"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20" name="Freeform: Shape 319">
              <a:extLst>
                <a:ext uri="{FF2B5EF4-FFF2-40B4-BE49-F238E27FC236}">
                  <a16:creationId xmlns:a16="http://schemas.microsoft.com/office/drawing/2014/main" id="{C117B12D-AB02-40DB-A4A2-FA43A5FFE281}"/>
                </a:ext>
              </a:extLst>
            </p:cNvPr>
            <p:cNvSpPr/>
            <p:nvPr/>
          </p:nvSpPr>
          <p:spPr>
            <a:xfrm>
              <a:off x="2506417" y="2089908"/>
              <a:ext cx="186" cy="8378"/>
            </a:xfrm>
            <a:custGeom>
              <a:avLst/>
              <a:gdLst>
                <a:gd name="connsiteX0" fmla="*/ 186 w 186"/>
                <a:gd name="connsiteY0" fmla="*/ 0 h 8378"/>
                <a:gd name="connsiteX1" fmla="*/ 186 w 186"/>
                <a:gd name="connsiteY1" fmla="*/ 0 h 8378"/>
                <a:gd name="connsiteX2" fmla="*/ 186 w 186"/>
                <a:gd name="connsiteY2" fmla="*/ 0 h 8378"/>
              </a:gdLst>
              <a:ahLst/>
              <a:cxnLst>
                <a:cxn ang="0">
                  <a:pos x="connsiteX0" y="connsiteY0"/>
                </a:cxn>
                <a:cxn ang="0">
                  <a:pos x="connsiteX1" y="connsiteY1"/>
                </a:cxn>
                <a:cxn ang="0">
                  <a:pos x="connsiteX2" y="connsiteY2"/>
                </a:cxn>
              </a:cxnLst>
              <a:rect l="l" t="t" r="r" b="b"/>
              <a:pathLst>
                <a:path w="186" h="8378">
                  <a:moveTo>
                    <a:pt x="186" y="0"/>
                  </a:moveTo>
                  <a:cubicBezTo>
                    <a:pt x="-233" y="0"/>
                    <a:pt x="186" y="0"/>
                    <a:pt x="186" y="0"/>
                  </a:cubicBezTo>
                  <a:lnTo>
                    <a:pt x="186"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21" name="Freeform: Shape 320">
              <a:extLst>
                <a:ext uri="{FF2B5EF4-FFF2-40B4-BE49-F238E27FC236}">
                  <a16:creationId xmlns:a16="http://schemas.microsoft.com/office/drawing/2014/main" id="{F37CCFC9-206B-4A18-B38C-206DBC0335BC}"/>
                </a:ext>
              </a:extLst>
            </p:cNvPr>
            <p:cNvSpPr/>
            <p:nvPr/>
          </p:nvSpPr>
          <p:spPr>
            <a:xfrm>
              <a:off x="2506603" y="208999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22" name="Freeform: Shape 321">
              <a:extLst>
                <a:ext uri="{FF2B5EF4-FFF2-40B4-BE49-F238E27FC236}">
                  <a16:creationId xmlns:a16="http://schemas.microsoft.com/office/drawing/2014/main" id="{315553C0-04A2-4122-B0F0-1890DF93D0C2}"/>
                </a:ext>
              </a:extLst>
            </p:cNvPr>
            <p:cNvSpPr/>
            <p:nvPr/>
          </p:nvSpPr>
          <p:spPr>
            <a:xfrm>
              <a:off x="2506352" y="208982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23" name="Freeform: Shape 322">
              <a:extLst>
                <a:ext uri="{FF2B5EF4-FFF2-40B4-BE49-F238E27FC236}">
                  <a16:creationId xmlns:a16="http://schemas.microsoft.com/office/drawing/2014/main" id="{C84A406C-4BF2-4CA8-8C6E-7125939A1FBF}"/>
                </a:ext>
              </a:extLst>
            </p:cNvPr>
            <p:cNvSpPr/>
            <p:nvPr/>
          </p:nvSpPr>
          <p:spPr>
            <a:xfrm>
              <a:off x="2505598" y="2089740"/>
              <a:ext cx="111" cy="8378"/>
            </a:xfrm>
            <a:custGeom>
              <a:avLst/>
              <a:gdLst>
                <a:gd name="connsiteX0" fmla="*/ 0 w 111"/>
                <a:gd name="connsiteY0" fmla="*/ 0 h 8378"/>
                <a:gd name="connsiteX1" fmla="*/ 0 w 111"/>
                <a:gd name="connsiteY1" fmla="*/ 0 h 8378"/>
                <a:gd name="connsiteX2" fmla="*/ 0 w 111"/>
                <a:gd name="connsiteY2" fmla="*/ 0 h 8378"/>
              </a:gdLst>
              <a:ahLst/>
              <a:cxnLst>
                <a:cxn ang="0">
                  <a:pos x="connsiteX0" y="connsiteY0"/>
                </a:cxn>
                <a:cxn ang="0">
                  <a:pos x="connsiteX1" y="connsiteY1"/>
                </a:cxn>
                <a:cxn ang="0">
                  <a:pos x="connsiteX2" y="connsiteY2"/>
                </a:cxn>
              </a:cxnLst>
              <a:rect l="l" t="t" r="r" b="b"/>
              <a:pathLst>
                <a:path w="111" h="8378">
                  <a:moveTo>
                    <a:pt x="0" y="0"/>
                  </a:moveTo>
                  <a:lnTo>
                    <a:pt x="0" y="0"/>
                  </a:lnTo>
                  <a:cubicBezTo>
                    <a:pt x="0" y="0"/>
                    <a:pt x="251"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24" name="Freeform: Shape 323">
              <a:extLst>
                <a:ext uri="{FF2B5EF4-FFF2-40B4-BE49-F238E27FC236}">
                  <a16:creationId xmlns:a16="http://schemas.microsoft.com/office/drawing/2014/main" id="{BE8A7A19-D988-494E-BD4B-534C0DF58D5E}"/>
                </a:ext>
              </a:extLst>
            </p:cNvPr>
            <p:cNvSpPr/>
            <p:nvPr/>
          </p:nvSpPr>
          <p:spPr>
            <a:xfrm>
              <a:off x="2506100" y="208982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25" name="Freeform: Shape 324">
              <a:extLst>
                <a:ext uri="{FF2B5EF4-FFF2-40B4-BE49-F238E27FC236}">
                  <a16:creationId xmlns:a16="http://schemas.microsoft.com/office/drawing/2014/main" id="{967C0299-12A0-4E1D-9A97-E6863E52DF79}"/>
                </a:ext>
              </a:extLst>
            </p:cNvPr>
            <p:cNvSpPr/>
            <p:nvPr/>
          </p:nvSpPr>
          <p:spPr>
            <a:xfrm>
              <a:off x="2505179" y="2089908"/>
              <a:ext cx="774" cy="37"/>
            </a:xfrm>
            <a:custGeom>
              <a:avLst/>
              <a:gdLst>
                <a:gd name="connsiteX0" fmla="*/ 754 w 774"/>
                <a:gd name="connsiteY0" fmla="*/ 0 h 37"/>
                <a:gd name="connsiteX1" fmla="*/ 0 w 774"/>
                <a:gd name="connsiteY1" fmla="*/ 0 h 37"/>
                <a:gd name="connsiteX2" fmla="*/ 754 w 774"/>
                <a:gd name="connsiteY2" fmla="*/ 0 h 37"/>
              </a:gdLst>
              <a:ahLst/>
              <a:cxnLst>
                <a:cxn ang="0">
                  <a:pos x="connsiteX0" y="connsiteY0"/>
                </a:cxn>
                <a:cxn ang="0">
                  <a:pos x="connsiteX1" y="connsiteY1"/>
                </a:cxn>
                <a:cxn ang="0">
                  <a:pos x="connsiteX2" y="connsiteY2"/>
                </a:cxn>
              </a:cxnLst>
              <a:rect l="l" t="t" r="r" b="b"/>
              <a:pathLst>
                <a:path w="774" h="37">
                  <a:moveTo>
                    <a:pt x="754" y="0"/>
                  </a:moveTo>
                  <a:lnTo>
                    <a:pt x="0" y="0"/>
                  </a:lnTo>
                  <a:cubicBezTo>
                    <a:pt x="0" y="0"/>
                    <a:pt x="922" y="84"/>
                    <a:pt x="754"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26" name="Freeform: Shape 325">
              <a:extLst>
                <a:ext uri="{FF2B5EF4-FFF2-40B4-BE49-F238E27FC236}">
                  <a16:creationId xmlns:a16="http://schemas.microsoft.com/office/drawing/2014/main" id="{74B963BA-8EA2-4E1E-B9D7-271A048A76AE}"/>
                </a:ext>
              </a:extLst>
            </p:cNvPr>
            <p:cNvSpPr/>
            <p:nvPr/>
          </p:nvSpPr>
          <p:spPr>
            <a:xfrm>
              <a:off x="2503252" y="2090327"/>
              <a:ext cx="148" cy="8378"/>
            </a:xfrm>
            <a:custGeom>
              <a:avLst/>
              <a:gdLst>
                <a:gd name="connsiteX0" fmla="*/ 0 w 148"/>
                <a:gd name="connsiteY0" fmla="*/ 0 h 8378"/>
                <a:gd name="connsiteX1" fmla="*/ 0 w 148"/>
                <a:gd name="connsiteY1" fmla="*/ 0 h 8378"/>
                <a:gd name="connsiteX2" fmla="*/ 0 w 148"/>
                <a:gd name="connsiteY2" fmla="*/ 0 h 8378"/>
              </a:gdLst>
              <a:ahLst/>
              <a:cxnLst>
                <a:cxn ang="0">
                  <a:pos x="connsiteX0" y="connsiteY0"/>
                </a:cxn>
                <a:cxn ang="0">
                  <a:pos x="connsiteX1" y="connsiteY1"/>
                </a:cxn>
                <a:cxn ang="0">
                  <a:pos x="connsiteX2" y="connsiteY2"/>
                </a:cxn>
              </a:cxnLst>
              <a:rect l="l" t="t" r="r" b="b"/>
              <a:pathLst>
                <a:path w="148" h="8378">
                  <a:moveTo>
                    <a:pt x="0" y="0"/>
                  </a:moveTo>
                  <a:lnTo>
                    <a:pt x="0" y="0"/>
                  </a:lnTo>
                  <a:cubicBezTo>
                    <a:pt x="0" y="0"/>
                    <a:pt x="335"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27" name="Freeform: Shape 326">
              <a:extLst>
                <a:ext uri="{FF2B5EF4-FFF2-40B4-BE49-F238E27FC236}">
                  <a16:creationId xmlns:a16="http://schemas.microsoft.com/office/drawing/2014/main" id="{D5710E30-467C-423F-A9EB-EDDD13E2A3E9}"/>
                </a:ext>
              </a:extLst>
            </p:cNvPr>
            <p:cNvSpPr/>
            <p:nvPr/>
          </p:nvSpPr>
          <p:spPr>
            <a:xfrm>
              <a:off x="2506854" y="208940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28" name="Freeform: Shape 327">
              <a:extLst>
                <a:ext uri="{FF2B5EF4-FFF2-40B4-BE49-F238E27FC236}">
                  <a16:creationId xmlns:a16="http://schemas.microsoft.com/office/drawing/2014/main" id="{7C9AC469-0005-4CC7-991C-B19BF2B0D607}"/>
                </a:ext>
              </a:extLst>
            </p:cNvPr>
            <p:cNvSpPr/>
            <p:nvPr/>
          </p:nvSpPr>
          <p:spPr>
            <a:xfrm>
              <a:off x="2505598" y="2089489"/>
              <a:ext cx="418" cy="8378"/>
            </a:xfrm>
            <a:custGeom>
              <a:avLst/>
              <a:gdLst>
                <a:gd name="connsiteX0" fmla="*/ 419 w 418"/>
                <a:gd name="connsiteY0" fmla="*/ 0 h 8378"/>
                <a:gd name="connsiteX1" fmla="*/ 0 w 418"/>
                <a:gd name="connsiteY1" fmla="*/ 0 h 8378"/>
                <a:gd name="connsiteX2" fmla="*/ 419 w 418"/>
                <a:gd name="connsiteY2" fmla="*/ 0 h 8378"/>
              </a:gdLst>
              <a:ahLst/>
              <a:cxnLst>
                <a:cxn ang="0">
                  <a:pos x="connsiteX0" y="connsiteY0"/>
                </a:cxn>
                <a:cxn ang="0">
                  <a:pos x="connsiteX1" y="connsiteY1"/>
                </a:cxn>
                <a:cxn ang="0">
                  <a:pos x="connsiteX2" y="connsiteY2"/>
                </a:cxn>
              </a:cxnLst>
              <a:rect l="l" t="t" r="r" b="b"/>
              <a:pathLst>
                <a:path w="418" h="8378">
                  <a:moveTo>
                    <a:pt x="419" y="0"/>
                  </a:moveTo>
                  <a:lnTo>
                    <a:pt x="0" y="0"/>
                  </a:lnTo>
                  <a:cubicBezTo>
                    <a:pt x="0" y="0"/>
                    <a:pt x="167" y="0"/>
                    <a:pt x="419"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29" name="Freeform: Shape 328">
              <a:extLst>
                <a:ext uri="{FF2B5EF4-FFF2-40B4-BE49-F238E27FC236}">
                  <a16:creationId xmlns:a16="http://schemas.microsoft.com/office/drawing/2014/main" id="{A270E889-CC4F-4D78-8B30-59E935DFEDEB}"/>
                </a:ext>
              </a:extLst>
            </p:cNvPr>
            <p:cNvSpPr/>
            <p:nvPr/>
          </p:nvSpPr>
          <p:spPr>
            <a:xfrm>
              <a:off x="2504425" y="2089824"/>
              <a:ext cx="837" cy="83"/>
            </a:xfrm>
            <a:custGeom>
              <a:avLst/>
              <a:gdLst>
                <a:gd name="connsiteX0" fmla="*/ 0 w 837"/>
                <a:gd name="connsiteY0" fmla="*/ 0 h 83"/>
                <a:gd name="connsiteX1" fmla="*/ 838 w 837"/>
                <a:gd name="connsiteY1" fmla="*/ 84 h 83"/>
                <a:gd name="connsiteX2" fmla="*/ 0 w 837"/>
                <a:gd name="connsiteY2" fmla="*/ 0 h 83"/>
                <a:gd name="connsiteX3" fmla="*/ 0 w 837"/>
                <a:gd name="connsiteY3" fmla="*/ 0 h 83"/>
              </a:gdLst>
              <a:ahLst/>
              <a:cxnLst>
                <a:cxn ang="0">
                  <a:pos x="connsiteX0" y="connsiteY0"/>
                </a:cxn>
                <a:cxn ang="0">
                  <a:pos x="connsiteX1" y="connsiteY1"/>
                </a:cxn>
                <a:cxn ang="0">
                  <a:pos x="connsiteX2" y="connsiteY2"/>
                </a:cxn>
                <a:cxn ang="0">
                  <a:pos x="connsiteX3" y="connsiteY3"/>
                </a:cxn>
              </a:cxnLst>
              <a:rect l="l" t="t" r="r" b="b"/>
              <a:pathLst>
                <a:path w="837" h="83">
                  <a:moveTo>
                    <a:pt x="0" y="0"/>
                  </a:moveTo>
                  <a:lnTo>
                    <a:pt x="838" y="84"/>
                  </a:lnTo>
                  <a:lnTo>
                    <a:pt x="0"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30" name="Freeform: Shape 329">
              <a:extLst>
                <a:ext uri="{FF2B5EF4-FFF2-40B4-BE49-F238E27FC236}">
                  <a16:creationId xmlns:a16="http://schemas.microsoft.com/office/drawing/2014/main" id="{FF7AAE45-C953-414E-9CA1-FEE9109E703F}"/>
                </a:ext>
              </a:extLst>
            </p:cNvPr>
            <p:cNvSpPr/>
            <p:nvPr/>
          </p:nvSpPr>
          <p:spPr>
            <a:xfrm>
              <a:off x="2506603" y="2089154"/>
              <a:ext cx="837" cy="8378"/>
            </a:xfrm>
            <a:custGeom>
              <a:avLst/>
              <a:gdLst>
                <a:gd name="connsiteX0" fmla="*/ 251 w 837"/>
                <a:gd name="connsiteY0" fmla="*/ 0 h 8378"/>
                <a:gd name="connsiteX1" fmla="*/ 838 w 837"/>
                <a:gd name="connsiteY1" fmla="*/ 0 h 8378"/>
                <a:gd name="connsiteX2" fmla="*/ 0 w 837"/>
                <a:gd name="connsiteY2" fmla="*/ 0 h 8378"/>
                <a:gd name="connsiteX3" fmla="*/ 251 w 837"/>
                <a:gd name="connsiteY3" fmla="*/ 0 h 8378"/>
              </a:gdLst>
              <a:ahLst/>
              <a:cxnLst>
                <a:cxn ang="0">
                  <a:pos x="connsiteX0" y="connsiteY0"/>
                </a:cxn>
                <a:cxn ang="0">
                  <a:pos x="connsiteX1" y="connsiteY1"/>
                </a:cxn>
                <a:cxn ang="0">
                  <a:pos x="connsiteX2" y="connsiteY2"/>
                </a:cxn>
                <a:cxn ang="0">
                  <a:pos x="connsiteX3" y="connsiteY3"/>
                </a:cxn>
              </a:cxnLst>
              <a:rect l="l" t="t" r="r" b="b"/>
              <a:pathLst>
                <a:path w="837" h="8378">
                  <a:moveTo>
                    <a:pt x="251" y="0"/>
                  </a:moveTo>
                  <a:lnTo>
                    <a:pt x="838" y="0"/>
                  </a:lnTo>
                  <a:lnTo>
                    <a:pt x="0" y="0"/>
                  </a:lnTo>
                  <a:lnTo>
                    <a:pt x="251"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31" name="Freeform: Shape 330">
              <a:extLst>
                <a:ext uri="{FF2B5EF4-FFF2-40B4-BE49-F238E27FC236}">
                  <a16:creationId xmlns:a16="http://schemas.microsoft.com/office/drawing/2014/main" id="{E73EE680-8EA1-4B1D-B9D7-0DC96A8B6C38}"/>
                </a:ext>
              </a:extLst>
            </p:cNvPr>
            <p:cNvSpPr/>
            <p:nvPr/>
          </p:nvSpPr>
          <p:spPr>
            <a:xfrm>
              <a:off x="2506771" y="2088949"/>
              <a:ext cx="148" cy="37"/>
            </a:xfrm>
            <a:custGeom>
              <a:avLst/>
              <a:gdLst>
                <a:gd name="connsiteX0" fmla="*/ 0 w 148"/>
                <a:gd name="connsiteY0" fmla="*/ 37 h 37"/>
                <a:gd name="connsiteX1" fmla="*/ 0 w 148"/>
                <a:gd name="connsiteY1" fmla="*/ 37 h 37"/>
                <a:gd name="connsiteX2" fmla="*/ 0 w 148"/>
                <a:gd name="connsiteY2" fmla="*/ 37 h 37"/>
              </a:gdLst>
              <a:ahLst/>
              <a:cxnLst>
                <a:cxn ang="0">
                  <a:pos x="connsiteX0" y="connsiteY0"/>
                </a:cxn>
                <a:cxn ang="0">
                  <a:pos x="connsiteX1" y="connsiteY1"/>
                </a:cxn>
                <a:cxn ang="0">
                  <a:pos x="connsiteX2" y="connsiteY2"/>
                </a:cxn>
              </a:cxnLst>
              <a:rect l="l" t="t" r="r" b="b"/>
              <a:pathLst>
                <a:path w="148" h="37">
                  <a:moveTo>
                    <a:pt x="0" y="37"/>
                  </a:moveTo>
                  <a:lnTo>
                    <a:pt x="0" y="37"/>
                  </a:lnTo>
                  <a:cubicBezTo>
                    <a:pt x="0" y="37"/>
                    <a:pt x="335" y="-47"/>
                    <a:pt x="0" y="3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32" name="Freeform: Shape 331">
              <a:extLst>
                <a:ext uri="{FF2B5EF4-FFF2-40B4-BE49-F238E27FC236}">
                  <a16:creationId xmlns:a16="http://schemas.microsoft.com/office/drawing/2014/main" id="{4FF4F414-ED52-46EF-8548-F4D03DDBA31A}"/>
                </a:ext>
              </a:extLst>
            </p:cNvPr>
            <p:cNvSpPr/>
            <p:nvPr/>
          </p:nvSpPr>
          <p:spPr>
            <a:xfrm>
              <a:off x="2506519" y="20888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33" name="Freeform: Shape 332">
              <a:extLst>
                <a:ext uri="{FF2B5EF4-FFF2-40B4-BE49-F238E27FC236}">
                  <a16:creationId xmlns:a16="http://schemas.microsoft.com/office/drawing/2014/main" id="{5668344D-D88D-4E01-81CD-549308F23ED8}"/>
                </a:ext>
              </a:extLst>
            </p:cNvPr>
            <p:cNvSpPr/>
            <p:nvPr/>
          </p:nvSpPr>
          <p:spPr>
            <a:xfrm>
              <a:off x="2505681" y="20893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34" name="Freeform: Shape 333">
              <a:extLst>
                <a:ext uri="{FF2B5EF4-FFF2-40B4-BE49-F238E27FC236}">
                  <a16:creationId xmlns:a16="http://schemas.microsoft.com/office/drawing/2014/main" id="{EB77B2E8-2620-4565-945A-1FB2869C0CAF}"/>
                </a:ext>
              </a:extLst>
            </p:cNvPr>
            <p:cNvSpPr/>
            <p:nvPr/>
          </p:nvSpPr>
          <p:spPr>
            <a:xfrm>
              <a:off x="2505681" y="20893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35" name="Freeform: Shape 334">
              <a:extLst>
                <a:ext uri="{FF2B5EF4-FFF2-40B4-BE49-F238E27FC236}">
                  <a16:creationId xmlns:a16="http://schemas.microsoft.com/office/drawing/2014/main" id="{8CD4E889-43B1-4C42-B1E7-A3FC412000F0}"/>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36" name="Freeform: Shape 335">
              <a:extLst>
                <a:ext uri="{FF2B5EF4-FFF2-40B4-BE49-F238E27FC236}">
                  <a16:creationId xmlns:a16="http://schemas.microsoft.com/office/drawing/2014/main" id="{C18C8345-77F9-43A0-B721-75B30BB15FB9}"/>
                </a:ext>
              </a:extLst>
            </p:cNvPr>
            <p:cNvSpPr/>
            <p:nvPr/>
          </p:nvSpPr>
          <p:spPr>
            <a:xfrm>
              <a:off x="2505011" y="208965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37" name="Freeform: Shape 336">
              <a:extLst>
                <a:ext uri="{FF2B5EF4-FFF2-40B4-BE49-F238E27FC236}">
                  <a16:creationId xmlns:a16="http://schemas.microsoft.com/office/drawing/2014/main" id="{10DABEA9-8260-4C80-8C17-7401AA12E751}"/>
                </a:ext>
              </a:extLst>
            </p:cNvPr>
            <p:cNvSpPr/>
            <p:nvPr/>
          </p:nvSpPr>
          <p:spPr>
            <a:xfrm>
              <a:off x="2504927" y="208940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38" name="Freeform: Shape 337">
              <a:extLst>
                <a:ext uri="{FF2B5EF4-FFF2-40B4-BE49-F238E27FC236}">
                  <a16:creationId xmlns:a16="http://schemas.microsoft.com/office/drawing/2014/main" id="{230BE6E1-4143-4F0A-947F-5BF2364B6BDB}"/>
                </a:ext>
              </a:extLst>
            </p:cNvPr>
            <p:cNvSpPr/>
            <p:nvPr/>
          </p:nvSpPr>
          <p:spPr>
            <a:xfrm>
              <a:off x="2504760" y="2089321"/>
              <a:ext cx="251" cy="83"/>
            </a:xfrm>
            <a:custGeom>
              <a:avLst/>
              <a:gdLst>
                <a:gd name="connsiteX0" fmla="*/ 0 w 251"/>
                <a:gd name="connsiteY0" fmla="*/ 0 h 83"/>
                <a:gd name="connsiteX1" fmla="*/ 168 w 251"/>
                <a:gd name="connsiteY1" fmla="*/ 84 h 83"/>
                <a:gd name="connsiteX2" fmla="*/ 251 w 251"/>
                <a:gd name="connsiteY2" fmla="*/ 0 h 83"/>
                <a:gd name="connsiteX3" fmla="*/ 0 w 251"/>
                <a:gd name="connsiteY3" fmla="*/ 0 h 83"/>
              </a:gdLst>
              <a:ahLst/>
              <a:cxnLst>
                <a:cxn ang="0">
                  <a:pos x="connsiteX0" y="connsiteY0"/>
                </a:cxn>
                <a:cxn ang="0">
                  <a:pos x="connsiteX1" y="connsiteY1"/>
                </a:cxn>
                <a:cxn ang="0">
                  <a:pos x="connsiteX2" y="connsiteY2"/>
                </a:cxn>
                <a:cxn ang="0">
                  <a:pos x="connsiteX3" y="connsiteY3"/>
                </a:cxn>
              </a:cxnLst>
              <a:rect l="l" t="t" r="r" b="b"/>
              <a:pathLst>
                <a:path w="251" h="83">
                  <a:moveTo>
                    <a:pt x="0" y="0"/>
                  </a:moveTo>
                  <a:lnTo>
                    <a:pt x="168" y="84"/>
                  </a:lnTo>
                  <a:lnTo>
                    <a:pt x="251"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39" name="Freeform: Shape 338">
              <a:extLst>
                <a:ext uri="{FF2B5EF4-FFF2-40B4-BE49-F238E27FC236}">
                  <a16:creationId xmlns:a16="http://schemas.microsoft.com/office/drawing/2014/main" id="{90F49EC8-4747-4120-878C-1EE1D3983175}"/>
                </a:ext>
              </a:extLst>
            </p:cNvPr>
            <p:cNvSpPr/>
            <p:nvPr/>
          </p:nvSpPr>
          <p:spPr>
            <a:xfrm>
              <a:off x="2505933" y="2088986"/>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40" name="Freeform: Shape 339">
              <a:extLst>
                <a:ext uri="{FF2B5EF4-FFF2-40B4-BE49-F238E27FC236}">
                  <a16:creationId xmlns:a16="http://schemas.microsoft.com/office/drawing/2014/main" id="{193F4E45-C9D8-457B-ABEE-F3BF925D9416}"/>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41" name="Freeform: Shape 340">
              <a:extLst>
                <a:ext uri="{FF2B5EF4-FFF2-40B4-BE49-F238E27FC236}">
                  <a16:creationId xmlns:a16="http://schemas.microsoft.com/office/drawing/2014/main" id="{2B58FB0B-2EC8-48D4-B13E-E0B41361D4A0}"/>
                </a:ext>
              </a:extLst>
            </p:cNvPr>
            <p:cNvSpPr/>
            <p:nvPr/>
          </p:nvSpPr>
          <p:spPr>
            <a:xfrm>
              <a:off x="2505598" y="20884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42" name="Freeform: Shape 341">
              <a:extLst>
                <a:ext uri="{FF2B5EF4-FFF2-40B4-BE49-F238E27FC236}">
                  <a16:creationId xmlns:a16="http://schemas.microsoft.com/office/drawing/2014/main" id="{86974C50-AEC4-4F08-A08E-48AFF071B723}"/>
                </a:ext>
              </a:extLst>
            </p:cNvPr>
            <p:cNvSpPr/>
            <p:nvPr/>
          </p:nvSpPr>
          <p:spPr>
            <a:xfrm>
              <a:off x="2505262" y="2088986"/>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43" name="Freeform: Shape 342">
              <a:extLst>
                <a:ext uri="{FF2B5EF4-FFF2-40B4-BE49-F238E27FC236}">
                  <a16:creationId xmlns:a16="http://schemas.microsoft.com/office/drawing/2014/main" id="{8847751F-7596-4C7F-8A67-9E4E899502E3}"/>
                </a:ext>
              </a:extLst>
            </p:cNvPr>
            <p:cNvSpPr/>
            <p:nvPr/>
          </p:nvSpPr>
          <p:spPr>
            <a:xfrm>
              <a:off x="2506184" y="208873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44" name="Freeform: Shape 343">
              <a:extLst>
                <a:ext uri="{FF2B5EF4-FFF2-40B4-BE49-F238E27FC236}">
                  <a16:creationId xmlns:a16="http://schemas.microsoft.com/office/drawing/2014/main" id="{4A5013ED-99A0-4BCD-B9FE-77BF28D7D3D3}"/>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45" name="Freeform: Shape 344">
              <a:extLst>
                <a:ext uri="{FF2B5EF4-FFF2-40B4-BE49-F238E27FC236}">
                  <a16:creationId xmlns:a16="http://schemas.microsoft.com/office/drawing/2014/main" id="{27940FC3-ACB4-4AB1-B996-B4270A6E96DC}"/>
                </a:ext>
              </a:extLst>
            </p:cNvPr>
            <p:cNvSpPr/>
            <p:nvPr/>
          </p:nvSpPr>
          <p:spPr>
            <a:xfrm>
              <a:off x="2505933" y="20890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46" name="Freeform: Shape 345">
              <a:extLst>
                <a:ext uri="{FF2B5EF4-FFF2-40B4-BE49-F238E27FC236}">
                  <a16:creationId xmlns:a16="http://schemas.microsoft.com/office/drawing/2014/main" id="{F3638AA4-14E3-4FE0-A1EA-2D29B0144DF7}"/>
                </a:ext>
              </a:extLst>
            </p:cNvPr>
            <p:cNvSpPr/>
            <p:nvPr/>
          </p:nvSpPr>
          <p:spPr>
            <a:xfrm>
              <a:off x="2501576" y="2088567"/>
              <a:ext cx="3854" cy="8378"/>
            </a:xfrm>
            <a:custGeom>
              <a:avLst/>
              <a:gdLst>
                <a:gd name="connsiteX0" fmla="*/ 0 w 3854"/>
                <a:gd name="connsiteY0" fmla="*/ 0 h 8378"/>
                <a:gd name="connsiteX1" fmla="*/ 503 w 3854"/>
                <a:gd name="connsiteY1" fmla="*/ 0 h 8378"/>
                <a:gd name="connsiteX2" fmla="*/ 3854 w 3854"/>
                <a:gd name="connsiteY2" fmla="*/ 0 h 8378"/>
                <a:gd name="connsiteX3" fmla="*/ 3016 w 3854"/>
                <a:gd name="connsiteY3" fmla="*/ 0 h 8378"/>
                <a:gd name="connsiteX4" fmla="*/ 1760 w 3854"/>
                <a:gd name="connsiteY4" fmla="*/ 0 h 8378"/>
                <a:gd name="connsiteX5" fmla="*/ 2262 w 3854"/>
                <a:gd name="connsiteY5" fmla="*/ 0 h 8378"/>
                <a:gd name="connsiteX6" fmla="*/ 0 w 3854"/>
                <a:gd name="connsiteY6" fmla="*/ 0 h 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4" h="8378">
                  <a:moveTo>
                    <a:pt x="0" y="0"/>
                  </a:moveTo>
                  <a:cubicBezTo>
                    <a:pt x="587" y="0"/>
                    <a:pt x="1089" y="0"/>
                    <a:pt x="503" y="0"/>
                  </a:cubicBezTo>
                  <a:lnTo>
                    <a:pt x="3854" y="0"/>
                  </a:lnTo>
                  <a:lnTo>
                    <a:pt x="3016" y="0"/>
                  </a:lnTo>
                  <a:lnTo>
                    <a:pt x="1760" y="0"/>
                  </a:lnTo>
                  <a:cubicBezTo>
                    <a:pt x="1760" y="0"/>
                    <a:pt x="1760" y="0"/>
                    <a:pt x="2262" y="0"/>
                  </a:cubicBez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47" name="Freeform: Shape 346">
              <a:extLst>
                <a:ext uri="{FF2B5EF4-FFF2-40B4-BE49-F238E27FC236}">
                  <a16:creationId xmlns:a16="http://schemas.microsoft.com/office/drawing/2014/main" id="{A4C5AC12-190C-4FA4-82C1-D59FBC8C2BAC}"/>
                </a:ext>
              </a:extLst>
            </p:cNvPr>
            <p:cNvSpPr/>
            <p:nvPr/>
          </p:nvSpPr>
          <p:spPr>
            <a:xfrm>
              <a:off x="2505430" y="2088651"/>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48" name="Freeform: Shape 347">
              <a:extLst>
                <a:ext uri="{FF2B5EF4-FFF2-40B4-BE49-F238E27FC236}">
                  <a16:creationId xmlns:a16="http://schemas.microsoft.com/office/drawing/2014/main" id="{728E952E-27F3-41B5-8E09-6A1AE781174F}"/>
                </a:ext>
              </a:extLst>
            </p:cNvPr>
            <p:cNvSpPr/>
            <p:nvPr/>
          </p:nvSpPr>
          <p:spPr>
            <a:xfrm>
              <a:off x="2504676" y="2088781"/>
              <a:ext cx="837" cy="37"/>
            </a:xfrm>
            <a:custGeom>
              <a:avLst/>
              <a:gdLst>
                <a:gd name="connsiteX0" fmla="*/ 838 w 837"/>
                <a:gd name="connsiteY0" fmla="*/ 37 h 37"/>
                <a:gd name="connsiteX1" fmla="*/ 0 w 837"/>
                <a:gd name="connsiteY1" fmla="*/ 37 h 37"/>
                <a:gd name="connsiteX2" fmla="*/ 754 w 837"/>
                <a:gd name="connsiteY2" fmla="*/ 37 h 37"/>
                <a:gd name="connsiteX3" fmla="*/ 754 w 837"/>
                <a:gd name="connsiteY3" fmla="*/ 37 h 37"/>
                <a:gd name="connsiteX4" fmla="*/ 754 w 837"/>
                <a:gd name="connsiteY4" fmla="*/ 37 h 37"/>
                <a:gd name="connsiteX5" fmla="*/ 838 w 837"/>
                <a:gd name="connsiteY5" fmla="*/ 37 h 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 h="37">
                  <a:moveTo>
                    <a:pt x="838" y="37"/>
                  </a:moveTo>
                  <a:lnTo>
                    <a:pt x="0" y="37"/>
                  </a:lnTo>
                  <a:cubicBezTo>
                    <a:pt x="0" y="37"/>
                    <a:pt x="0" y="37"/>
                    <a:pt x="754" y="37"/>
                  </a:cubicBezTo>
                  <a:lnTo>
                    <a:pt x="754" y="37"/>
                  </a:lnTo>
                  <a:lnTo>
                    <a:pt x="754" y="37"/>
                  </a:lnTo>
                  <a:cubicBezTo>
                    <a:pt x="754" y="37"/>
                    <a:pt x="754" y="-47"/>
                    <a:pt x="838" y="3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49" name="Freeform: Shape 348">
              <a:extLst>
                <a:ext uri="{FF2B5EF4-FFF2-40B4-BE49-F238E27FC236}">
                  <a16:creationId xmlns:a16="http://schemas.microsoft.com/office/drawing/2014/main" id="{50DF1AA1-4E90-4325-BD32-AFC211C96626}"/>
                </a:ext>
              </a:extLst>
            </p:cNvPr>
            <p:cNvSpPr/>
            <p:nvPr/>
          </p:nvSpPr>
          <p:spPr>
            <a:xfrm>
              <a:off x="2502414" y="208965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50" name="Freeform: Shape 349">
              <a:extLst>
                <a:ext uri="{FF2B5EF4-FFF2-40B4-BE49-F238E27FC236}">
                  <a16:creationId xmlns:a16="http://schemas.microsoft.com/office/drawing/2014/main" id="{B930254A-AD30-4E48-9E58-9BBF7D8B56B5}"/>
                </a:ext>
              </a:extLst>
            </p:cNvPr>
            <p:cNvSpPr/>
            <p:nvPr/>
          </p:nvSpPr>
          <p:spPr>
            <a:xfrm>
              <a:off x="2502414" y="2089573"/>
              <a:ext cx="1508" cy="8378"/>
            </a:xfrm>
            <a:custGeom>
              <a:avLst/>
              <a:gdLst>
                <a:gd name="connsiteX0" fmla="*/ 0 w 1508"/>
                <a:gd name="connsiteY0" fmla="*/ 0 h 8378"/>
                <a:gd name="connsiteX1" fmla="*/ 419 w 1508"/>
                <a:gd name="connsiteY1" fmla="*/ 0 h 8378"/>
                <a:gd name="connsiteX2" fmla="*/ 1508 w 1508"/>
                <a:gd name="connsiteY2" fmla="*/ 0 h 8378"/>
              </a:gdLst>
              <a:ahLst/>
              <a:cxnLst>
                <a:cxn ang="0">
                  <a:pos x="connsiteX0" y="connsiteY0"/>
                </a:cxn>
                <a:cxn ang="0">
                  <a:pos x="connsiteX1" y="connsiteY1"/>
                </a:cxn>
                <a:cxn ang="0">
                  <a:pos x="connsiteX2" y="connsiteY2"/>
                </a:cxn>
              </a:cxnLst>
              <a:rect l="l" t="t" r="r" b="b"/>
              <a:pathLst>
                <a:path w="1508" h="8378">
                  <a:moveTo>
                    <a:pt x="0" y="0"/>
                  </a:moveTo>
                  <a:lnTo>
                    <a:pt x="419" y="0"/>
                  </a:lnTo>
                  <a:lnTo>
                    <a:pt x="1508"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51" name="Freeform: Shape 350">
              <a:extLst>
                <a:ext uri="{FF2B5EF4-FFF2-40B4-BE49-F238E27FC236}">
                  <a16:creationId xmlns:a16="http://schemas.microsoft.com/office/drawing/2014/main" id="{893BE2BE-A925-4416-8A6E-5F5FF9939845}"/>
                </a:ext>
              </a:extLst>
            </p:cNvPr>
            <p:cNvSpPr/>
            <p:nvPr/>
          </p:nvSpPr>
          <p:spPr>
            <a:xfrm>
              <a:off x="2503419" y="2089154"/>
              <a:ext cx="502" cy="37"/>
            </a:xfrm>
            <a:custGeom>
              <a:avLst/>
              <a:gdLst>
                <a:gd name="connsiteX0" fmla="*/ 503 w 502"/>
                <a:gd name="connsiteY0" fmla="*/ 0 h 37"/>
                <a:gd name="connsiteX1" fmla="*/ 0 w 502"/>
                <a:gd name="connsiteY1" fmla="*/ 0 h 37"/>
                <a:gd name="connsiteX2" fmla="*/ 503 w 502"/>
                <a:gd name="connsiteY2" fmla="*/ 0 h 37"/>
              </a:gdLst>
              <a:ahLst/>
              <a:cxnLst>
                <a:cxn ang="0">
                  <a:pos x="connsiteX0" y="connsiteY0"/>
                </a:cxn>
                <a:cxn ang="0">
                  <a:pos x="connsiteX1" y="connsiteY1"/>
                </a:cxn>
                <a:cxn ang="0">
                  <a:pos x="connsiteX2" y="connsiteY2"/>
                </a:cxn>
              </a:cxnLst>
              <a:rect l="l" t="t" r="r" b="b"/>
              <a:pathLst>
                <a:path w="502" h="37">
                  <a:moveTo>
                    <a:pt x="503" y="0"/>
                  </a:moveTo>
                  <a:lnTo>
                    <a:pt x="0" y="0"/>
                  </a:lnTo>
                  <a:cubicBezTo>
                    <a:pt x="0" y="0"/>
                    <a:pt x="251" y="84"/>
                    <a:pt x="503"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52" name="Freeform: Shape 351">
              <a:extLst>
                <a:ext uri="{FF2B5EF4-FFF2-40B4-BE49-F238E27FC236}">
                  <a16:creationId xmlns:a16="http://schemas.microsoft.com/office/drawing/2014/main" id="{B6175442-1D4E-4F87-A532-E6CEE7A86975}"/>
                </a:ext>
              </a:extLst>
            </p:cNvPr>
            <p:cNvSpPr/>
            <p:nvPr/>
          </p:nvSpPr>
          <p:spPr>
            <a:xfrm>
              <a:off x="2505598" y="2088483"/>
              <a:ext cx="1005" cy="8378"/>
            </a:xfrm>
            <a:custGeom>
              <a:avLst/>
              <a:gdLst>
                <a:gd name="connsiteX0" fmla="*/ 251 w 1005"/>
                <a:gd name="connsiteY0" fmla="*/ 0 h 8378"/>
                <a:gd name="connsiteX1" fmla="*/ 1005 w 1005"/>
                <a:gd name="connsiteY1" fmla="*/ 0 h 8378"/>
                <a:gd name="connsiteX2" fmla="*/ 0 w 1005"/>
                <a:gd name="connsiteY2" fmla="*/ 0 h 8378"/>
                <a:gd name="connsiteX3" fmla="*/ 251 w 1005"/>
                <a:gd name="connsiteY3" fmla="*/ 0 h 8378"/>
              </a:gdLst>
              <a:ahLst/>
              <a:cxnLst>
                <a:cxn ang="0">
                  <a:pos x="connsiteX0" y="connsiteY0"/>
                </a:cxn>
                <a:cxn ang="0">
                  <a:pos x="connsiteX1" y="connsiteY1"/>
                </a:cxn>
                <a:cxn ang="0">
                  <a:pos x="connsiteX2" y="connsiteY2"/>
                </a:cxn>
                <a:cxn ang="0">
                  <a:pos x="connsiteX3" y="connsiteY3"/>
                </a:cxn>
              </a:cxnLst>
              <a:rect l="l" t="t" r="r" b="b"/>
              <a:pathLst>
                <a:path w="1005" h="8378">
                  <a:moveTo>
                    <a:pt x="251" y="0"/>
                  </a:moveTo>
                  <a:lnTo>
                    <a:pt x="1005" y="0"/>
                  </a:lnTo>
                  <a:lnTo>
                    <a:pt x="0" y="0"/>
                  </a:lnTo>
                  <a:lnTo>
                    <a:pt x="251"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53" name="Freeform: Shape 352">
              <a:extLst>
                <a:ext uri="{FF2B5EF4-FFF2-40B4-BE49-F238E27FC236}">
                  <a16:creationId xmlns:a16="http://schemas.microsoft.com/office/drawing/2014/main" id="{B9B8583B-659A-45C9-87E1-5CB6E29CFAB8}"/>
                </a:ext>
              </a:extLst>
            </p:cNvPr>
            <p:cNvSpPr/>
            <p:nvPr/>
          </p:nvSpPr>
          <p:spPr>
            <a:xfrm>
              <a:off x="2505849" y="2088316"/>
              <a:ext cx="502" cy="8378"/>
            </a:xfrm>
            <a:custGeom>
              <a:avLst/>
              <a:gdLst>
                <a:gd name="connsiteX0" fmla="*/ 0 w 502"/>
                <a:gd name="connsiteY0" fmla="*/ 0 h 8378"/>
                <a:gd name="connsiteX1" fmla="*/ 503 w 502"/>
                <a:gd name="connsiteY1" fmla="*/ 0 h 8378"/>
                <a:gd name="connsiteX2" fmla="*/ 167 w 502"/>
                <a:gd name="connsiteY2" fmla="*/ 0 h 8378"/>
                <a:gd name="connsiteX3" fmla="*/ 0 w 502"/>
                <a:gd name="connsiteY3" fmla="*/ 0 h 8378"/>
              </a:gdLst>
              <a:ahLst/>
              <a:cxnLst>
                <a:cxn ang="0">
                  <a:pos x="connsiteX0" y="connsiteY0"/>
                </a:cxn>
                <a:cxn ang="0">
                  <a:pos x="connsiteX1" y="connsiteY1"/>
                </a:cxn>
                <a:cxn ang="0">
                  <a:pos x="connsiteX2" y="connsiteY2"/>
                </a:cxn>
                <a:cxn ang="0">
                  <a:pos x="connsiteX3" y="connsiteY3"/>
                </a:cxn>
              </a:cxnLst>
              <a:rect l="l" t="t" r="r" b="b"/>
              <a:pathLst>
                <a:path w="502" h="8378">
                  <a:moveTo>
                    <a:pt x="0" y="0"/>
                  </a:moveTo>
                  <a:lnTo>
                    <a:pt x="503" y="0"/>
                  </a:lnTo>
                  <a:lnTo>
                    <a:pt x="167"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54" name="Freeform: Shape 353">
              <a:extLst>
                <a:ext uri="{FF2B5EF4-FFF2-40B4-BE49-F238E27FC236}">
                  <a16:creationId xmlns:a16="http://schemas.microsoft.com/office/drawing/2014/main" id="{974C08EC-0D14-4D20-BC89-2D22C9F9B584}"/>
                </a:ext>
              </a:extLst>
            </p:cNvPr>
            <p:cNvSpPr/>
            <p:nvPr/>
          </p:nvSpPr>
          <p:spPr>
            <a:xfrm>
              <a:off x="2498224" y="208052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55" name="Freeform: Shape 354">
              <a:extLst>
                <a:ext uri="{FF2B5EF4-FFF2-40B4-BE49-F238E27FC236}">
                  <a16:creationId xmlns:a16="http://schemas.microsoft.com/office/drawing/2014/main" id="{7ABBBEF7-F531-4BA5-B946-2B2380157389}"/>
                </a:ext>
              </a:extLst>
            </p:cNvPr>
            <p:cNvSpPr/>
            <p:nvPr/>
          </p:nvSpPr>
          <p:spPr>
            <a:xfrm>
              <a:off x="2498140" y="208077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56" name="Freeform: Shape 355">
              <a:extLst>
                <a:ext uri="{FF2B5EF4-FFF2-40B4-BE49-F238E27FC236}">
                  <a16:creationId xmlns:a16="http://schemas.microsoft.com/office/drawing/2014/main" id="{56EE91F6-CC26-49C6-8244-8D6163B16A02}"/>
                </a:ext>
              </a:extLst>
            </p:cNvPr>
            <p:cNvSpPr/>
            <p:nvPr/>
          </p:nvSpPr>
          <p:spPr>
            <a:xfrm>
              <a:off x="2505598" y="2084610"/>
              <a:ext cx="919" cy="186"/>
            </a:xfrm>
            <a:custGeom>
              <a:avLst/>
              <a:gdLst>
                <a:gd name="connsiteX0" fmla="*/ 0 w 919"/>
                <a:gd name="connsiteY0" fmla="*/ 186 h 186"/>
                <a:gd name="connsiteX1" fmla="*/ 670 w 919"/>
                <a:gd name="connsiteY1" fmla="*/ 186 h 186"/>
                <a:gd name="connsiteX2" fmla="*/ 84 w 919"/>
                <a:gd name="connsiteY2" fmla="*/ 186 h 186"/>
                <a:gd name="connsiteX3" fmla="*/ 0 w 919"/>
                <a:gd name="connsiteY3" fmla="*/ 186 h 186"/>
              </a:gdLst>
              <a:ahLst/>
              <a:cxnLst>
                <a:cxn ang="0">
                  <a:pos x="connsiteX0" y="connsiteY0"/>
                </a:cxn>
                <a:cxn ang="0">
                  <a:pos x="connsiteX1" y="connsiteY1"/>
                </a:cxn>
                <a:cxn ang="0">
                  <a:pos x="connsiteX2" y="connsiteY2"/>
                </a:cxn>
                <a:cxn ang="0">
                  <a:pos x="connsiteX3" y="connsiteY3"/>
                </a:cxn>
              </a:cxnLst>
              <a:rect l="l" t="t" r="r" b="b"/>
              <a:pathLst>
                <a:path w="919" h="186">
                  <a:moveTo>
                    <a:pt x="0" y="186"/>
                  </a:moveTo>
                  <a:cubicBezTo>
                    <a:pt x="503" y="186"/>
                    <a:pt x="1341" y="186"/>
                    <a:pt x="670" y="186"/>
                  </a:cubicBezTo>
                  <a:lnTo>
                    <a:pt x="84" y="186"/>
                  </a:lnTo>
                  <a:cubicBezTo>
                    <a:pt x="84" y="186"/>
                    <a:pt x="84" y="-233"/>
                    <a:pt x="0" y="186"/>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57" name="Freeform: Shape 356">
              <a:extLst>
                <a:ext uri="{FF2B5EF4-FFF2-40B4-BE49-F238E27FC236}">
                  <a16:creationId xmlns:a16="http://schemas.microsoft.com/office/drawing/2014/main" id="{4CDB9214-FA23-4696-9B7D-88DF62ED75F3}"/>
                </a:ext>
              </a:extLst>
            </p:cNvPr>
            <p:cNvSpPr/>
            <p:nvPr/>
          </p:nvSpPr>
          <p:spPr>
            <a:xfrm>
              <a:off x="2501660" y="208253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58" name="Freeform: Shape 357">
              <a:extLst>
                <a:ext uri="{FF2B5EF4-FFF2-40B4-BE49-F238E27FC236}">
                  <a16:creationId xmlns:a16="http://schemas.microsoft.com/office/drawing/2014/main" id="{C515B0F4-A020-4EF2-8A3F-CFEB51FFBEC6}"/>
                </a:ext>
              </a:extLst>
            </p:cNvPr>
            <p:cNvSpPr/>
            <p:nvPr/>
          </p:nvSpPr>
          <p:spPr>
            <a:xfrm>
              <a:off x="2498978" y="20826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59" name="Freeform: Shape 358">
              <a:extLst>
                <a:ext uri="{FF2B5EF4-FFF2-40B4-BE49-F238E27FC236}">
                  <a16:creationId xmlns:a16="http://schemas.microsoft.com/office/drawing/2014/main" id="{7E440BA9-AB78-491A-A9A1-2705E6477F08}"/>
                </a:ext>
              </a:extLst>
            </p:cNvPr>
            <p:cNvSpPr/>
            <p:nvPr/>
          </p:nvSpPr>
          <p:spPr>
            <a:xfrm>
              <a:off x="2497470" y="207926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60" name="Freeform: Shape 359">
              <a:extLst>
                <a:ext uri="{FF2B5EF4-FFF2-40B4-BE49-F238E27FC236}">
                  <a16:creationId xmlns:a16="http://schemas.microsoft.com/office/drawing/2014/main" id="{A81594BE-FD11-42CB-AC17-D81321290803}"/>
                </a:ext>
              </a:extLst>
            </p:cNvPr>
            <p:cNvSpPr/>
            <p:nvPr/>
          </p:nvSpPr>
          <p:spPr>
            <a:xfrm>
              <a:off x="2505253" y="2086891"/>
              <a:ext cx="260" cy="8378"/>
            </a:xfrm>
            <a:custGeom>
              <a:avLst/>
              <a:gdLst>
                <a:gd name="connsiteX0" fmla="*/ 261 w 260"/>
                <a:gd name="connsiteY0" fmla="*/ 0 h 8378"/>
                <a:gd name="connsiteX1" fmla="*/ 261 w 260"/>
                <a:gd name="connsiteY1" fmla="*/ 0 h 8378"/>
                <a:gd name="connsiteX2" fmla="*/ 261 w 260"/>
                <a:gd name="connsiteY2" fmla="*/ 0 h 8378"/>
              </a:gdLst>
              <a:ahLst/>
              <a:cxnLst>
                <a:cxn ang="0">
                  <a:pos x="connsiteX0" y="connsiteY0"/>
                </a:cxn>
                <a:cxn ang="0">
                  <a:pos x="connsiteX1" y="connsiteY1"/>
                </a:cxn>
                <a:cxn ang="0">
                  <a:pos x="connsiteX2" y="connsiteY2"/>
                </a:cxn>
              </a:cxnLst>
              <a:rect l="l" t="t" r="r" b="b"/>
              <a:pathLst>
                <a:path w="260" h="8378">
                  <a:moveTo>
                    <a:pt x="261" y="0"/>
                  </a:moveTo>
                  <a:lnTo>
                    <a:pt x="261" y="0"/>
                  </a:lnTo>
                  <a:cubicBezTo>
                    <a:pt x="261" y="0"/>
                    <a:pt x="-326" y="0"/>
                    <a:pt x="261"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61" name="Freeform: Shape 360">
              <a:extLst>
                <a:ext uri="{FF2B5EF4-FFF2-40B4-BE49-F238E27FC236}">
                  <a16:creationId xmlns:a16="http://schemas.microsoft.com/office/drawing/2014/main" id="{AFAE1FF2-80D0-4814-9C4A-B885F3B65CC3}"/>
                </a:ext>
              </a:extLst>
            </p:cNvPr>
            <p:cNvSpPr/>
            <p:nvPr/>
          </p:nvSpPr>
          <p:spPr>
            <a:xfrm>
              <a:off x="2504927" y="208027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62" name="Freeform: Shape 361">
              <a:extLst>
                <a:ext uri="{FF2B5EF4-FFF2-40B4-BE49-F238E27FC236}">
                  <a16:creationId xmlns:a16="http://schemas.microsoft.com/office/drawing/2014/main" id="{B5A406BC-1D2B-4C21-AA0D-B5A66E108C30}"/>
                </a:ext>
              </a:extLst>
            </p:cNvPr>
            <p:cNvSpPr/>
            <p:nvPr/>
          </p:nvSpPr>
          <p:spPr>
            <a:xfrm>
              <a:off x="2505849" y="2086640"/>
              <a:ext cx="223" cy="8378"/>
            </a:xfrm>
            <a:custGeom>
              <a:avLst/>
              <a:gdLst>
                <a:gd name="connsiteX0" fmla="*/ 0 w 223"/>
                <a:gd name="connsiteY0" fmla="*/ 0 h 8378"/>
                <a:gd name="connsiteX1" fmla="*/ 0 w 223"/>
                <a:gd name="connsiteY1" fmla="*/ 0 h 8378"/>
                <a:gd name="connsiteX2" fmla="*/ 0 w 223"/>
                <a:gd name="connsiteY2" fmla="*/ 0 h 8378"/>
              </a:gdLst>
              <a:ahLst/>
              <a:cxnLst>
                <a:cxn ang="0">
                  <a:pos x="connsiteX0" y="connsiteY0"/>
                </a:cxn>
                <a:cxn ang="0">
                  <a:pos x="connsiteX1" y="connsiteY1"/>
                </a:cxn>
                <a:cxn ang="0">
                  <a:pos x="connsiteX2" y="connsiteY2"/>
                </a:cxn>
              </a:cxnLst>
              <a:rect l="l" t="t" r="r" b="b"/>
              <a:pathLst>
                <a:path w="223" h="8378">
                  <a:moveTo>
                    <a:pt x="0" y="0"/>
                  </a:moveTo>
                  <a:lnTo>
                    <a:pt x="0" y="0"/>
                  </a:lnTo>
                  <a:cubicBezTo>
                    <a:pt x="0" y="0"/>
                    <a:pt x="503"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63" name="Freeform: Shape 362">
              <a:extLst>
                <a:ext uri="{FF2B5EF4-FFF2-40B4-BE49-F238E27FC236}">
                  <a16:creationId xmlns:a16="http://schemas.microsoft.com/office/drawing/2014/main" id="{F7573F34-09DB-45A0-B2EF-F36E665F8F09}"/>
                </a:ext>
              </a:extLst>
            </p:cNvPr>
            <p:cNvSpPr/>
            <p:nvPr/>
          </p:nvSpPr>
          <p:spPr>
            <a:xfrm>
              <a:off x="2497722" y="207449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64" name="Freeform: Shape 363">
              <a:extLst>
                <a:ext uri="{FF2B5EF4-FFF2-40B4-BE49-F238E27FC236}">
                  <a16:creationId xmlns:a16="http://schemas.microsoft.com/office/drawing/2014/main" id="{978BDC79-1B70-47D9-BF43-7CE5A4673E1C}"/>
                </a:ext>
              </a:extLst>
            </p:cNvPr>
            <p:cNvSpPr/>
            <p:nvPr/>
          </p:nvSpPr>
          <p:spPr>
            <a:xfrm>
              <a:off x="2504089" y="207281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65" name="Freeform: Shape 364">
              <a:extLst>
                <a:ext uri="{FF2B5EF4-FFF2-40B4-BE49-F238E27FC236}">
                  <a16:creationId xmlns:a16="http://schemas.microsoft.com/office/drawing/2014/main" id="{340807E5-2503-4E43-9092-AE79D295DC0D}"/>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66" name="Freeform: Shape 365">
              <a:extLst>
                <a:ext uri="{FF2B5EF4-FFF2-40B4-BE49-F238E27FC236}">
                  <a16:creationId xmlns:a16="http://schemas.microsoft.com/office/drawing/2014/main" id="{93772980-C0CA-4616-9EE7-AC8B2233107E}"/>
                </a:ext>
              </a:extLst>
            </p:cNvPr>
            <p:cNvSpPr/>
            <p:nvPr/>
          </p:nvSpPr>
          <p:spPr>
            <a:xfrm>
              <a:off x="2503587" y="208798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67" name="Freeform: Shape 366">
              <a:extLst>
                <a:ext uri="{FF2B5EF4-FFF2-40B4-BE49-F238E27FC236}">
                  <a16:creationId xmlns:a16="http://schemas.microsoft.com/office/drawing/2014/main" id="{7BF8A13C-5634-4ACF-ADF8-A2A7D864E463}"/>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68" name="Freeform: Shape 367">
              <a:extLst>
                <a:ext uri="{FF2B5EF4-FFF2-40B4-BE49-F238E27FC236}">
                  <a16:creationId xmlns:a16="http://schemas.microsoft.com/office/drawing/2014/main" id="{C52BC113-70F1-44DE-9F30-8492228E8755}"/>
                </a:ext>
              </a:extLst>
            </p:cNvPr>
            <p:cNvSpPr/>
            <p:nvPr/>
          </p:nvSpPr>
          <p:spPr>
            <a:xfrm>
              <a:off x="2505765" y="208781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69" name="Freeform: Shape 368">
              <a:extLst>
                <a:ext uri="{FF2B5EF4-FFF2-40B4-BE49-F238E27FC236}">
                  <a16:creationId xmlns:a16="http://schemas.microsoft.com/office/drawing/2014/main" id="{B51E58DC-9F32-443F-9D80-ACB522656DC4}"/>
                </a:ext>
              </a:extLst>
            </p:cNvPr>
            <p:cNvSpPr/>
            <p:nvPr/>
          </p:nvSpPr>
          <p:spPr>
            <a:xfrm>
              <a:off x="2506100" y="208781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70" name="Freeform: Shape 369">
              <a:extLst>
                <a:ext uri="{FF2B5EF4-FFF2-40B4-BE49-F238E27FC236}">
                  <a16:creationId xmlns:a16="http://schemas.microsoft.com/office/drawing/2014/main" id="{C32F6722-0D0C-4F40-97DE-B00627284F14}"/>
                </a:ext>
              </a:extLst>
            </p:cNvPr>
            <p:cNvSpPr/>
            <p:nvPr/>
          </p:nvSpPr>
          <p:spPr>
            <a:xfrm>
              <a:off x="2506017" y="208772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71" name="Freeform: Shape 370">
              <a:extLst>
                <a:ext uri="{FF2B5EF4-FFF2-40B4-BE49-F238E27FC236}">
                  <a16:creationId xmlns:a16="http://schemas.microsoft.com/office/drawing/2014/main" id="{A314A55E-9E86-4114-9190-A8880A0207E5}"/>
                </a:ext>
              </a:extLst>
            </p:cNvPr>
            <p:cNvSpPr/>
            <p:nvPr/>
          </p:nvSpPr>
          <p:spPr>
            <a:xfrm>
              <a:off x="2499565" y="20769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72" name="Freeform: Shape 371">
              <a:extLst>
                <a:ext uri="{FF2B5EF4-FFF2-40B4-BE49-F238E27FC236}">
                  <a16:creationId xmlns:a16="http://schemas.microsoft.com/office/drawing/2014/main" id="{8F3F3390-8D28-448D-A188-06A8346FA281}"/>
                </a:ext>
              </a:extLst>
            </p:cNvPr>
            <p:cNvSpPr/>
            <p:nvPr/>
          </p:nvSpPr>
          <p:spPr>
            <a:xfrm>
              <a:off x="2498895" y="2084294"/>
              <a:ext cx="83" cy="8378"/>
            </a:xfrm>
            <a:custGeom>
              <a:avLst/>
              <a:gdLst>
                <a:gd name="connsiteX0" fmla="*/ 0 w 83"/>
                <a:gd name="connsiteY0" fmla="*/ 0 h 8378"/>
                <a:gd name="connsiteX1" fmla="*/ 84 w 83"/>
                <a:gd name="connsiteY1" fmla="*/ 0 h 8378"/>
                <a:gd name="connsiteX2" fmla="*/ 84 w 83"/>
                <a:gd name="connsiteY2" fmla="*/ 0 h 8378"/>
                <a:gd name="connsiteX3" fmla="*/ 0 w 83"/>
                <a:gd name="connsiteY3" fmla="*/ 0 h 8378"/>
              </a:gdLst>
              <a:ahLst/>
              <a:cxnLst>
                <a:cxn ang="0">
                  <a:pos x="connsiteX0" y="connsiteY0"/>
                </a:cxn>
                <a:cxn ang="0">
                  <a:pos x="connsiteX1" y="connsiteY1"/>
                </a:cxn>
                <a:cxn ang="0">
                  <a:pos x="connsiteX2" y="connsiteY2"/>
                </a:cxn>
                <a:cxn ang="0">
                  <a:pos x="connsiteX3" y="connsiteY3"/>
                </a:cxn>
              </a:cxnLst>
              <a:rect l="l" t="t" r="r" b="b"/>
              <a:pathLst>
                <a:path w="83" h="8378">
                  <a:moveTo>
                    <a:pt x="0" y="0"/>
                  </a:moveTo>
                  <a:lnTo>
                    <a:pt x="84" y="0"/>
                  </a:lnTo>
                  <a:lnTo>
                    <a:pt x="84"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73" name="Freeform: Shape 372">
              <a:extLst>
                <a:ext uri="{FF2B5EF4-FFF2-40B4-BE49-F238E27FC236}">
                  <a16:creationId xmlns:a16="http://schemas.microsoft.com/office/drawing/2014/main" id="{407860CE-3C75-4001-A093-3A2E6A02B71E}"/>
                </a:ext>
              </a:extLst>
            </p:cNvPr>
            <p:cNvSpPr/>
            <p:nvPr/>
          </p:nvSpPr>
          <p:spPr>
            <a:xfrm>
              <a:off x="2498392" y="2084378"/>
              <a:ext cx="695" cy="8378"/>
            </a:xfrm>
            <a:custGeom>
              <a:avLst/>
              <a:gdLst>
                <a:gd name="connsiteX0" fmla="*/ 0 w 695"/>
                <a:gd name="connsiteY0" fmla="*/ 0 h 8378"/>
                <a:gd name="connsiteX1" fmla="*/ 586 w 695"/>
                <a:gd name="connsiteY1" fmla="*/ 0 h 8378"/>
                <a:gd name="connsiteX2" fmla="*/ 0 w 695"/>
                <a:gd name="connsiteY2" fmla="*/ 0 h 8378"/>
              </a:gdLst>
              <a:ahLst/>
              <a:cxnLst>
                <a:cxn ang="0">
                  <a:pos x="connsiteX0" y="connsiteY0"/>
                </a:cxn>
                <a:cxn ang="0">
                  <a:pos x="connsiteX1" y="connsiteY1"/>
                </a:cxn>
                <a:cxn ang="0">
                  <a:pos x="connsiteX2" y="connsiteY2"/>
                </a:cxn>
              </a:cxnLst>
              <a:rect l="l" t="t" r="r" b="b"/>
              <a:pathLst>
                <a:path w="695" h="8378">
                  <a:moveTo>
                    <a:pt x="0" y="0"/>
                  </a:moveTo>
                  <a:cubicBezTo>
                    <a:pt x="838" y="0"/>
                    <a:pt x="754" y="0"/>
                    <a:pt x="586" y="0"/>
                  </a:cubicBez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74" name="Freeform: Shape 373">
              <a:extLst>
                <a:ext uri="{FF2B5EF4-FFF2-40B4-BE49-F238E27FC236}">
                  <a16:creationId xmlns:a16="http://schemas.microsoft.com/office/drawing/2014/main" id="{1991A4B1-C569-4B8D-A7E4-D6B571341A53}"/>
                </a:ext>
              </a:extLst>
            </p:cNvPr>
            <p:cNvSpPr/>
            <p:nvPr/>
          </p:nvSpPr>
          <p:spPr>
            <a:xfrm>
              <a:off x="2495543" y="2073988"/>
              <a:ext cx="11670" cy="13573"/>
            </a:xfrm>
            <a:custGeom>
              <a:avLst/>
              <a:gdLst>
                <a:gd name="connsiteX0" fmla="*/ 2430 w 11670"/>
                <a:gd name="connsiteY0" fmla="*/ 5949 h 13573"/>
                <a:gd name="connsiteX1" fmla="*/ 419 w 11670"/>
                <a:gd name="connsiteY1" fmla="*/ 5949 h 13573"/>
                <a:gd name="connsiteX2" fmla="*/ 2681 w 11670"/>
                <a:gd name="connsiteY2" fmla="*/ 5949 h 13573"/>
                <a:gd name="connsiteX3" fmla="*/ 2179 w 11670"/>
                <a:gd name="connsiteY3" fmla="*/ 5949 h 13573"/>
                <a:gd name="connsiteX4" fmla="*/ 3352 w 11670"/>
                <a:gd name="connsiteY4" fmla="*/ 5949 h 13573"/>
                <a:gd name="connsiteX5" fmla="*/ 2765 w 11670"/>
                <a:gd name="connsiteY5" fmla="*/ 5949 h 13573"/>
                <a:gd name="connsiteX6" fmla="*/ 2765 w 11670"/>
                <a:gd name="connsiteY6" fmla="*/ 5949 h 13573"/>
                <a:gd name="connsiteX7" fmla="*/ 3771 w 11670"/>
                <a:gd name="connsiteY7" fmla="*/ 5949 h 13573"/>
                <a:gd name="connsiteX8" fmla="*/ 3268 w 11670"/>
                <a:gd name="connsiteY8" fmla="*/ 5949 h 13573"/>
                <a:gd name="connsiteX9" fmla="*/ 3771 w 11670"/>
                <a:gd name="connsiteY9" fmla="*/ 5949 h 13573"/>
                <a:gd name="connsiteX10" fmla="*/ 2849 w 11670"/>
                <a:gd name="connsiteY10" fmla="*/ 5949 h 13573"/>
                <a:gd name="connsiteX11" fmla="*/ 2179 w 11670"/>
                <a:gd name="connsiteY11" fmla="*/ 5949 h 13573"/>
                <a:gd name="connsiteX12" fmla="*/ 2179 w 11670"/>
                <a:gd name="connsiteY12" fmla="*/ 5949 h 13573"/>
                <a:gd name="connsiteX13" fmla="*/ 754 w 11670"/>
                <a:gd name="connsiteY13" fmla="*/ 5949 h 13573"/>
                <a:gd name="connsiteX14" fmla="*/ 3016 w 11670"/>
                <a:gd name="connsiteY14" fmla="*/ 5949 h 13573"/>
                <a:gd name="connsiteX15" fmla="*/ 3016 w 11670"/>
                <a:gd name="connsiteY15" fmla="*/ 5949 h 13573"/>
                <a:gd name="connsiteX16" fmla="*/ 2514 w 11670"/>
                <a:gd name="connsiteY16" fmla="*/ 5949 h 13573"/>
                <a:gd name="connsiteX17" fmla="*/ 1592 w 11670"/>
                <a:gd name="connsiteY17" fmla="*/ 5949 h 13573"/>
                <a:gd name="connsiteX18" fmla="*/ 2765 w 11670"/>
                <a:gd name="connsiteY18" fmla="*/ 5949 h 13573"/>
                <a:gd name="connsiteX19" fmla="*/ 1341 w 11670"/>
                <a:gd name="connsiteY19" fmla="*/ 5949 h 13573"/>
                <a:gd name="connsiteX20" fmla="*/ 2681 w 11670"/>
                <a:gd name="connsiteY20" fmla="*/ 5949 h 13573"/>
                <a:gd name="connsiteX21" fmla="*/ 3268 w 11670"/>
                <a:gd name="connsiteY21" fmla="*/ 5949 h 13573"/>
                <a:gd name="connsiteX22" fmla="*/ 3268 w 11670"/>
                <a:gd name="connsiteY22" fmla="*/ 5949 h 13573"/>
                <a:gd name="connsiteX23" fmla="*/ 3268 w 11670"/>
                <a:gd name="connsiteY23" fmla="*/ 5949 h 13573"/>
                <a:gd name="connsiteX24" fmla="*/ 4441 w 11670"/>
                <a:gd name="connsiteY24" fmla="*/ 5949 h 13573"/>
                <a:gd name="connsiteX25" fmla="*/ 4441 w 11670"/>
                <a:gd name="connsiteY25" fmla="*/ 5949 h 13573"/>
                <a:gd name="connsiteX26" fmla="*/ 3519 w 11670"/>
                <a:gd name="connsiteY26" fmla="*/ 5949 h 13573"/>
                <a:gd name="connsiteX27" fmla="*/ 5111 w 11670"/>
                <a:gd name="connsiteY27" fmla="*/ 5949 h 13573"/>
                <a:gd name="connsiteX28" fmla="*/ 4441 w 11670"/>
                <a:gd name="connsiteY28" fmla="*/ 5949 h 13573"/>
                <a:gd name="connsiteX29" fmla="*/ 3771 w 11670"/>
                <a:gd name="connsiteY29" fmla="*/ 5949 h 13573"/>
                <a:gd name="connsiteX30" fmla="*/ 6787 w 11670"/>
                <a:gd name="connsiteY30" fmla="*/ 5949 h 13573"/>
                <a:gd name="connsiteX31" fmla="*/ 4692 w 11670"/>
                <a:gd name="connsiteY31" fmla="*/ 5949 h 13573"/>
                <a:gd name="connsiteX32" fmla="*/ 4692 w 11670"/>
                <a:gd name="connsiteY32" fmla="*/ 5949 h 13573"/>
                <a:gd name="connsiteX33" fmla="*/ 4692 w 11670"/>
                <a:gd name="connsiteY33" fmla="*/ 5949 h 13573"/>
                <a:gd name="connsiteX34" fmla="*/ 3854 w 11670"/>
                <a:gd name="connsiteY34" fmla="*/ 5949 h 13573"/>
                <a:gd name="connsiteX35" fmla="*/ 5279 w 11670"/>
                <a:gd name="connsiteY35" fmla="*/ 5949 h 13573"/>
                <a:gd name="connsiteX36" fmla="*/ 4441 w 11670"/>
                <a:gd name="connsiteY36" fmla="*/ 5949 h 13573"/>
                <a:gd name="connsiteX37" fmla="*/ 5195 w 11670"/>
                <a:gd name="connsiteY37" fmla="*/ 5949 h 13573"/>
                <a:gd name="connsiteX38" fmla="*/ 5195 w 11670"/>
                <a:gd name="connsiteY38" fmla="*/ 5949 h 13573"/>
                <a:gd name="connsiteX39" fmla="*/ 5195 w 11670"/>
                <a:gd name="connsiteY39" fmla="*/ 5949 h 13573"/>
                <a:gd name="connsiteX40" fmla="*/ 5195 w 11670"/>
                <a:gd name="connsiteY40" fmla="*/ 5949 h 13573"/>
                <a:gd name="connsiteX41" fmla="*/ 6452 w 11670"/>
                <a:gd name="connsiteY41" fmla="*/ 5949 h 13573"/>
                <a:gd name="connsiteX42" fmla="*/ 8882 w 11670"/>
                <a:gd name="connsiteY42" fmla="*/ 5949 h 13573"/>
                <a:gd name="connsiteX43" fmla="*/ 4692 w 11670"/>
                <a:gd name="connsiteY43" fmla="*/ 5949 h 13573"/>
                <a:gd name="connsiteX44" fmla="*/ 4692 w 11670"/>
                <a:gd name="connsiteY44" fmla="*/ 5949 h 13573"/>
                <a:gd name="connsiteX45" fmla="*/ 6368 w 11670"/>
                <a:gd name="connsiteY45" fmla="*/ 5949 h 13573"/>
                <a:gd name="connsiteX46" fmla="*/ 4692 w 11670"/>
                <a:gd name="connsiteY46" fmla="*/ 5949 h 13573"/>
                <a:gd name="connsiteX47" fmla="*/ 6536 w 11670"/>
                <a:gd name="connsiteY47" fmla="*/ 5949 h 13573"/>
                <a:gd name="connsiteX48" fmla="*/ 6536 w 11670"/>
                <a:gd name="connsiteY48" fmla="*/ 5949 h 13573"/>
                <a:gd name="connsiteX49" fmla="*/ 4692 w 11670"/>
                <a:gd name="connsiteY49" fmla="*/ 5949 h 13573"/>
                <a:gd name="connsiteX50" fmla="*/ 4692 w 11670"/>
                <a:gd name="connsiteY50" fmla="*/ 5949 h 13573"/>
                <a:gd name="connsiteX51" fmla="*/ 4692 w 11670"/>
                <a:gd name="connsiteY51" fmla="*/ 5949 h 13573"/>
                <a:gd name="connsiteX52" fmla="*/ 6954 w 11670"/>
                <a:gd name="connsiteY52" fmla="*/ 5949 h 13573"/>
                <a:gd name="connsiteX53" fmla="*/ 4692 w 11670"/>
                <a:gd name="connsiteY53" fmla="*/ 5949 h 13573"/>
                <a:gd name="connsiteX54" fmla="*/ 4692 w 11670"/>
                <a:gd name="connsiteY54" fmla="*/ 5949 h 13573"/>
                <a:gd name="connsiteX55" fmla="*/ 4189 w 11670"/>
                <a:gd name="connsiteY55" fmla="*/ 5949 h 13573"/>
                <a:gd name="connsiteX56" fmla="*/ 3435 w 11670"/>
                <a:gd name="connsiteY56" fmla="*/ 5949 h 13573"/>
                <a:gd name="connsiteX57" fmla="*/ 3435 w 11670"/>
                <a:gd name="connsiteY57" fmla="*/ 5949 h 13573"/>
                <a:gd name="connsiteX58" fmla="*/ 5279 w 11670"/>
                <a:gd name="connsiteY58" fmla="*/ 5949 h 13573"/>
                <a:gd name="connsiteX59" fmla="*/ 4189 w 11670"/>
                <a:gd name="connsiteY59" fmla="*/ 5949 h 13573"/>
                <a:gd name="connsiteX60" fmla="*/ 6871 w 11670"/>
                <a:gd name="connsiteY60" fmla="*/ 5949 h 13573"/>
                <a:gd name="connsiteX61" fmla="*/ 4776 w 11670"/>
                <a:gd name="connsiteY61" fmla="*/ 5949 h 13573"/>
                <a:gd name="connsiteX62" fmla="*/ 4776 w 11670"/>
                <a:gd name="connsiteY62" fmla="*/ 5949 h 13573"/>
                <a:gd name="connsiteX63" fmla="*/ 4273 w 11670"/>
                <a:gd name="connsiteY63" fmla="*/ 5949 h 13573"/>
                <a:gd name="connsiteX64" fmla="*/ 4273 w 11670"/>
                <a:gd name="connsiteY64" fmla="*/ 5949 h 13573"/>
                <a:gd name="connsiteX65" fmla="*/ 3603 w 11670"/>
                <a:gd name="connsiteY65" fmla="*/ 5949 h 13573"/>
                <a:gd name="connsiteX66" fmla="*/ 9049 w 11670"/>
                <a:gd name="connsiteY66" fmla="*/ 5949 h 13573"/>
                <a:gd name="connsiteX67" fmla="*/ 7457 w 11670"/>
                <a:gd name="connsiteY67" fmla="*/ 5949 h 13573"/>
                <a:gd name="connsiteX68" fmla="*/ 4608 w 11670"/>
                <a:gd name="connsiteY68" fmla="*/ 5949 h 13573"/>
                <a:gd name="connsiteX69" fmla="*/ 5279 w 11670"/>
                <a:gd name="connsiteY69" fmla="*/ 5949 h 13573"/>
                <a:gd name="connsiteX70" fmla="*/ 4608 w 11670"/>
                <a:gd name="connsiteY70" fmla="*/ 5949 h 13573"/>
                <a:gd name="connsiteX71" fmla="*/ 5446 w 11670"/>
                <a:gd name="connsiteY71" fmla="*/ 5949 h 13573"/>
                <a:gd name="connsiteX72" fmla="*/ 5446 w 11670"/>
                <a:gd name="connsiteY72" fmla="*/ 5949 h 13573"/>
                <a:gd name="connsiteX73" fmla="*/ 7206 w 11670"/>
                <a:gd name="connsiteY73" fmla="*/ 5949 h 13573"/>
                <a:gd name="connsiteX74" fmla="*/ 6619 w 11670"/>
                <a:gd name="connsiteY74" fmla="*/ 5949 h 13573"/>
                <a:gd name="connsiteX75" fmla="*/ 6200 w 11670"/>
                <a:gd name="connsiteY75" fmla="*/ 5949 h 13573"/>
                <a:gd name="connsiteX76" fmla="*/ 5027 w 11670"/>
                <a:gd name="connsiteY76" fmla="*/ 5949 h 13573"/>
                <a:gd name="connsiteX77" fmla="*/ 6200 w 11670"/>
                <a:gd name="connsiteY77" fmla="*/ 5949 h 13573"/>
                <a:gd name="connsiteX78" fmla="*/ 6200 w 11670"/>
                <a:gd name="connsiteY78" fmla="*/ 5949 h 13573"/>
                <a:gd name="connsiteX79" fmla="*/ 9301 w 11670"/>
                <a:gd name="connsiteY79" fmla="*/ 5949 h 13573"/>
                <a:gd name="connsiteX80" fmla="*/ 8714 w 11670"/>
                <a:gd name="connsiteY80" fmla="*/ 5949 h 13573"/>
                <a:gd name="connsiteX81" fmla="*/ 9971 w 11670"/>
                <a:gd name="connsiteY81" fmla="*/ 5949 h 13573"/>
                <a:gd name="connsiteX82" fmla="*/ 7876 w 11670"/>
                <a:gd name="connsiteY82" fmla="*/ 5949 h 13573"/>
                <a:gd name="connsiteX83" fmla="*/ 8295 w 11670"/>
                <a:gd name="connsiteY83" fmla="*/ 5949 h 13573"/>
                <a:gd name="connsiteX84" fmla="*/ 6871 w 11670"/>
                <a:gd name="connsiteY84" fmla="*/ 5949 h 13573"/>
                <a:gd name="connsiteX85" fmla="*/ 6117 w 11670"/>
                <a:gd name="connsiteY85" fmla="*/ 6452 h 13573"/>
                <a:gd name="connsiteX86" fmla="*/ 6954 w 11670"/>
                <a:gd name="connsiteY86" fmla="*/ 6452 h 13573"/>
                <a:gd name="connsiteX87" fmla="*/ 6954 w 11670"/>
                <a:gd name="connsiteY87" fmla="*/ 6452 h 13573"/>
                <a:gd name="connsiteX88" fmla="*/ 8128 w 11670"/>
                <a:gd name="connsiteY88" fmla="*/ 6452 h 13573"/>
                <a:gd name="connsiteX89" fmla="*/ 8882 w 11670"/>
                <a:gd name="connsiteY89" fmla="*/ 6452 h 13573"/>
                <a:gd name="connsiteX90" fmla="*/ 8044 w 11670"/>
                <a:gd name="connsiteY90" fmla="*/ 6452 h 13573"/>
                <a:gd name="connsiteX91" fmla="*/ 8044 w 11670"/>
                <a:gd name="connsiteY91" fmla="*/ 6452 h 13573"/>
                <a:gd name="connsiteX92" fmla="*/ 8044 w 11670"/>
                <a:gd name="connsiteY92" fmla="*/ 6452 h 13573"/>
                <a:gd name="connsiteX93" fmla="*/ 8714 w 11670"/>
                <a:gd name="connsiteY93" fmla="*/ 6452 h 13573"/>
                <a:gd name="connsiteX94" fmla="*/ 9803 w 11670"/>
                <a:gd name="connsiteY94" fmla="*/ 6452 h 13573"/>
                <a:gd name="connsiteX95" fmla="*/ 10725 w 11670"/>
                <a:gd name="connsiteY95" fmla="*/ 6452 h 13573"/>
                <a:gd name="connsiteX96" fmla="*/ 9468 w 11670"/>
                <a:gd name="connsiteY96" fmla="*/ 6452 h 13573"/>
                <a:gd name="connsiteX97" fmla="*/ 10976 w 11670"/>
                <a:gd name="connsiteY97" fmla="*/ 6452 h 13573"/>
                <a:gd name="connsiteX98" fmla="*/ 9803 w 11670"/>
                <a:gd name="connsiteY98" fmla="*/ 6452 h 13573"/>
                <a:gd name="connsiteX99" fmla="*/ 8798 w 11670"/>
                <a:gd name="connsiteY99" fmla="*/ 6452 h 13573"/>
                <a:gd name="connsiteX100" fmla="*/ 9468 w 11670"/>
                <a:gd name="connsiteY100" fmla="*/ 6452 h 13573"/>
                <a:gd name="connsiteX101" fmla="*/ 8882 w 11670"/>
                <a:gd name="connsiteY101" fmla="*/ 6452 h 13573"/>
                <a:gd name="connsiteX102" fmla="*/ 10390 w 11670"/>
                <a:gd name="connsiteY102" fmla="*/ 6452 h 13573"/>
                <a:gd name="connsiteX103" fmla="*/ 10390 w 11670"/>
                <a:gd name="connsiteY103" fmla="*/ 6452 h 13573"/>
                <a:gd name="connsiteX104" fmla="*/ 10390 w 11670"/>
                <a:gd name="connsiteY104" fmla="*/ 6452 h 13573"/>
                <a:gd name="connsiteX105" fmla="*/ 10390 w 11670"/>
                <a:gd name="connsiteY105" fmla="*/ 6452 h 13573"/>
                <a:gd name="connsiteX106" fmla="*/ 10390 w 11670"/>
                <a:gd name="connsiteY106" fmla="*/ 6452 h 13573"/>
                <a:gd name="connsiteX107" fmla="*/ 10390 w 11670"/>
                <a:gd name="connsiteY107" fmla="*/ 5949 h 13573"/>
                <a:gd name="connsiteX108" fmla="*/ 10390 w 11670"/>
                <a:gd name="connsiteY108" fmla="*/ 5949 h 13573"/>
                <a:gd name="connsiteX109" fmla="*/ 10976 w 11670"/>
                <a:gd name="connsiteY109" fmla="*/ 5949 h 13573"/>
                <a:gd name="connsiteX110" fmla="*/ 10976 w 11670"/>
                <a:gd name="connsiteY110" fmla="*/ 5949 h 13573"/>
                <a:gd name="connsiteX111" fmla="*/ 11563 w 11670"/>
                <a:gd name="connsiteY111" fmla="*/ 5530 h 13573"/>
                <a:gd name="connsiteX112" fmla="*/ 10809 w 11670"/>
                <a:gd name="connsiteY112" fmla="*/ 5530 h 13573"/>
                <a:gd name="connsiteX113" fmla="*/ 10306 w 11670"/>
                <a:gd name="connsiteY113" fmla="*/ 5530 h 13573"/>
                <a:gd name="connsiteX114" fmla="*/ 9636 w 11670"/>
                <a:gd name="connsiteY114" fmla="*/ 5530 h 13573"/>
                <a:gd name="connsiteX115" fmla="*/ 10055 w 11670"/>
                <a:gd name="connsiteY115" fmla="*/ 5530 h 13573"/>
                <a:gd name="connsiteX116" fmla="*/ 10055 w 11670"/>
                <a:gd name="connsiteY116" fmla="*/ 5530 h 13573"/>
                <a:gd name="connsiteX117" fmla="*/ 10055 w 11670"/>
                <a:gd name="connsiteY117" fmla="*/ 5111 h 13573"/>
                <a:gd name="connsiteX118" fmla="*/ 10055 w 11670"/>
                <a:gd name="connsiteY118" fmla="*/ 5111 h 13573"/>
                <a:gd name="connsiteX119" fmla="*/ 9217 w 11670"/>
                <a:gd name="connsiteY119" fmla="*/ 5111 h 13573"/>
                <a:gd name="connsiteX120" fmla="*/ 10055 w 11670"/>
                <a:gd name="connsiteY120" fmla="*/ 5111 h 13573"/>
                <a:gd name="connsiteX121" fmla="*/ 8295 w 11670"/>
                <a:gd name="connsiteY121" fmla="*/ 5111 h 13573"/>
                <a:gd name="connsiteX122" fmla="*/ 8295 w 11670"/>
                <a:gd name="connsiteY122" fmla="*/ 5111 h 13573"/>
                <a:gd name="connsiteX123" fmla="*/ 8295 w 11670"/>
                <a:gd name="connsiteY123" fmla="*/ 5111 h 13573"/>
                <a:gd name="connsiteX124" fmla="*/ 9468 w 11670"/>
                <a:gd name="connsiteY124" fmla="*/ 5111 h 13573"/>
                <a:gd name="connsiteX125" fmla="*/ 8044 w 11670"/>
                <a:gd name="connsiteY125" fmla="*/ 5111 h 13573"/>
                <a:gd name="connsiteX126" fmla="*/ 8630 w 11670"/>
                <a:gd name="connsiteY126" fmla="*/ 5111 h 13573"/>
                <a:gd name="connsiteX127" fmla="*/ 8630 w 11670"/>
                <a:gd name="connsiteY127" fmla="*/ 5111 h 13573"/>
                <a:gd name="connsiteX128" fmla="*/ 9803 w 11670"/>
                <a:gd name="connsiteY128" fmla="*/ 4357 h 13573"/>
                <a:gd name="connsiteX129" fmla="*/ 9217 w 11670"/>
                <a:gd name="connsiteY129" fmla="*/ 4357 h 13573"/>
                <a:gd name="connsiteX130" fmla="*/ 10222 w 11670"/>
                <a:gd name="connsiteY130" fmla="*/ 4357 h 13573"/>
                <a:gd name="connsiteX131" fmla="*/ 9720 w 11670"/>
                <a:gd name="connsiteY131" fmla="*/ 4357 h 13573"/>
                <a:gd name="connsiteX132" fmla="*/ 10557 w 11670"/>
                <a:gd name="connsiteY132" fmla="*/ 4357 h 13573"/>
                <a:gd name="connsiteX133" fmla="*/ 10557 w 11670"/>
                <a:gd name="connsiteY133" fmla="*/ 4357 h 13573"/>
                <a:gd name="connsiteX134" fmla="*/ 8630 w 11670"/>
                <a:gd name="connsiteY134" fmla="*/ 4357 h 13573"/>
                <a:gd name="connsiteX135" fmla="*/ 8630 w 11670"/>
                <a:gd name="connsiteY135" fmla="*/ 4357 h 13573"/>
                <a:gd name="connsiteX136" fmla="*/ 9552 w 11670"/>
                <a:gd name="connsiteY136" fmla="*/ 4357 h 13573"/>
                <a:gd name="connsiteX137" fmla="*/ 9552 w 11670"/>
                <a:gd name="connsiteY137" fmla="*/ 4357 h 13573"/>
                <a:gd name="connsiteX138" fmla="*/ 9552 w 11670"/>
                <a:gd name="connsiteY138" fmla="*/ 4357 h 13573"/>
                <a:gd name="connsiteX139" fmla="*/ 9552 w 11670"/>
                <a:gd name="connsiteY139" fmla="*/ 4357 h 13573"/>
                <a:gd name="connsiteX140" fmla="*/ 9552 w 11670"/>
                <a:gd name="connsiteY140" fmla="*/ 4357 h 13573"/>
                <a:gd name="connsiteX141" fmla="*/ 9552 w 11670"/>
                <a:gd name="connsiteY141" fmla="*/ 4357 h 13573"/>
                <a:gd name="connsiteX142" fmla="*/ 9552 w 11670"/>
                <a:gd name="connsiteY142" fmla="*/ 4357 h 13573"/>
                <a:gd name="connsiteX143" fmla="*/ 10139 w 11670"/>
                <a:gd name="connsiteY143" fmla="*/ 4357 h 13573"/>
                <a:gd name="connsiteX144" fmla="*/ 9384 w 11670"/>
                <a:gd name="connsiteY144" fmla="*/ 4357 h 13573"/>
                <a:gd name="connsiteX145" fmla="*/ 9384 w 11670"/>
                <a:gd name="connsiteY145" fmla="*/ 4357 h 13573"/>
                <a:gd name="connsiteX146" fmla="*/ 8965 w 11670"/>
                <a:gd name="connsiteY146" fmla="*/ 4357 h 13573"/>
                <a:gd name="connsiteX147" fmla="*/ 11228 w 11670"/>
                <a:gd name="connsiteY147" fmla="*/ 4357 h 13573"/>
                <a:gd name="connsiteX148" fmla="*/ 11228 w 11670"/>
                <a:gd name="connsiteY148" fmla="*/ 4357 h 13573"/>
                <a:gd name="connsiteX149" fmla="*/ 10139 w 11670"/>
                <a:gd name="connsiteY149" fmla="*/ 4357 h 13573"/>
                <a:gd name="connsiteX150" fmla="*/ 11479 w 11670"/>
                <a:gd name="connsiteY150" fmla="*/ 4357 h 13573"/>
                <a:gd name="connsiteX151" fmla="*/ 10809 w 11670"/>
                <a:gd name="connsiteY151" fmla="*/ 4357 h 13573"/>
                <a:gd name="connsiteX152" fmla="*/ 9720 w 11670"/>
                <a:gd name="connsiteY152" fmla="*/ 4357 h 13573"/>
                <a:gd name="connsiteX153" fmla="*/ 9720 w 11670"/>
                <a:gd name="connsiteY153" fmla="*/ 4357 h 13573"/>
                <a:gd name="connsiteX154" fmla="*/ 9720 w 11670"/>
                <a:gd name="connsiteY154" fmla="*/ 4357 h 13573"/>
                <a:gd name="connsiteX155" fmla="*/ 8547 w 11670"/>
                <a:gd name="connsiteY155" fmla="*/ 4357 h 13573"/>
                <a:gd name="connsiteX156" fmla="*/ 9552 w 11670"/>
                <a:gd name="connsiteY156" fmla="*/ 3938 h 13573"/>
                <a:gd name="connsiteX157" fmla="*/ 9552 w 11670"/>
                <a:gd name="connsiteY157" fmla="*/ 3938 h 13573"/>
                <a:gd name="connsiteX158" fmla="*/ 9552 w 11670"/>
                <a:gd name="connsiteY158" fmla="*/ 3938 h 13573"/>
                <a:gd name="connsiteX159" fmla="*/ 8630 w 11670"/>
                <a:gd name="connsiteY159" fmla="*/ 3938 h 13573"/>
                <a:gd name="connsiteX160" fmla="*/ 9133 w 11670"/>
                <a:gd name="connsiteY160" fmla="*/ 3938 h 13573"/>
                <a:gd name="connsiteX161" fmla="*/ 8295 w 11670"/>
                <a:gd name="connsiteY161" fmla="*/ 3938 h 13573"/>
                <a:gd name="connsiteX162" fmla="*/ 9049 w 11670"/>
                <a:gd name="connsiteY162" fmla="*/ 3938 h 13573"/>
                <a:gd name="connsiteX163" fmla="*/ 9049 w 11670"/>
                <a:gd name="connsiteY163" fmla="*/ 3938 h 13573"/>
                <a:gd name="connsiteX164" fmla="*/ 9049 w 11670"/>
                <a:gd name="connsiteY164" fmla="*/ 3938 h 13573"/>
                <a:gd name="connsiteX165" fmla="*/ 8379 w 11670"/>
                <a:gd name="connsiteY165" fmla="*/ 3435 h 13573"/>
                <a:gd name="connsiteX166" fmla="*/ 7792 w 11670"/>
                <a:gd name="connsiteY166" fmla="*/ 3435 h 13573"/>
                <a:gd name="connsiteX167" fmla="*/ 6200 w 11670"/>
                <a:gd name="connsiteY167" fmla="*/ 3435 h 13573"/>
                <a:gd name="connsiteX168" fmla="*/ 7122 w 11670"/>
                <a:gd name="connsiteY168" fmla="*/ 3435 h 13573"/>
                <a:gd name="connsiteX169" fmla="*/ 7122 w 11670"/>
                <a:gd name="connsiteY169" fmla="*/ 3435 h 13573"/>
                <a:gd name="connsiteX170" fmla="*/ 8547 w 11670"/>
                <a:gd name="connsiteY170" fmla="*/ 3435 h 13573"/>
                <a:gd name="connsiteX171" fmla="*/ 9217 w 11670"/>
                <a:gd name="connsiteY171" fmla="*/ 2514 h 13573"/>
                <a:gd name="connsiteX172" fmla="*/ 9217 w 11670"/>
                <a:gd name="connsiteY172" fmla="*/ 2514 h 13573"/>
                <a:gd name="connsiteX173" fmla="*/ 8463 w 11670"/>
                <a:gd name="connsiteY173" fmla="*/ 2514 h 13573"/>
                <a:gd name="connsiteX174" fmla="*/ 9720 w 11670"/>
                <a:gd name="connsiteY174" fmla="*/ 2514 h 13573"/>
                <a:gd name="connsiteX175" fmla="*/ 9720 w 11670"/>
                <a:gd name="connsiteY175" fmla="*/ 2514 h 13573"/>
                <a:gd name="connsiteX176" fmla="*/ 8798 w 11670"/>
                <a:gd name="connsiteY176" fmla="*/ 2514 h 13573"/>
                <a:gd name="connsiteX177" fmla="*/ 9552 w 11670"/>
                <a:gd name="connsiteY177" fmla="*/ 2514 h 13573"/>
                <a:gd name="connsiteX178" fmla="*/ 9552 w 11670"/>
                <a:gd name="connsiteY178" fmla="*/ 2514 h 13573"/>
                <a:gd name="connsiteX179" fmla="*/ 8714 w 11670"/>
                <a:gd name="connsiteY179" fmla="*/ 2514 h 13573"/>
                <a:gd name="connsiteX180" fmla="*/ 7792 w 11670"/>
                <a:gd name="connsiteY180" fmla="*/ 2514 h 13573"/>
                <a:gd name="connsiteX181" fmla="*/ 8798 w 11670"/>
                <a:gd name="connsiteY181" fmla="*/ 1927 h 13573"/>
                <a:gd name="connsiteX182" fmla="*/ 8211 w 11670"/>
                <a:gd name="connsiteY182" fmla="*/ 1927 h 13573"/>
                <a:gd name="connsiteX183" fmla="*/ 6871 w 11670"/>
                <a:gd name="connsiteY183" fmla="*/ 1927 h 13573"/>
                <a:gd name="connsiteX184" fmla="*/ 9133 w 11670"/>
                <a:gd name="connsiteY184" fmla="*/ 1927 h 13573"/>
                <a:gd name="connsiteX185" fmla="*/ 7541 w 11670"/>
                <a:gd name="connsiteY185" fmla="*/ 1927 h 13573"/>
                <a:gd name="connsiteX186" fmla="*/ 8798 w 11670"/>
                <a:gd name="connsiteY186" fmla="*/ 1927 h 13573"/>
                <a:gd name="connsiteX187" fmla="*/ 8798 w 11670"/>
                <a:gd name="connsiteY187" fmla="*/ 1341 h 13573"/>
                <a:gd name="connsiteX188" fmla="*/ 7792 w 11670"/>
                <a:gd name="connsiteY188" fmla="*/ 1341 h 13573"/>
                <a:gd name="connsiteX189" fmla="*/ 9049 w 11670"/>
                <a:gd name="connsiteY189" fmla="*/ 1341 h 13573"/>
                <a:gd name="connsiteX190" fmla="*/ 8463 w 11670"/>
                <a:gd name="connsiteY190" fmla="*/ 1341 h 13573"/>
                <a:gd name="connsiteX191" fmla="*/ 7792 w 11670"/>
                <a:gd name="connsiteY191" fmla="*/ 1341 h 13573"/>
                <a:gd name="connsiteX192" fmla="*/ 9049 w 11670"/>
                <a:gd name="connsiteY192" fmla="*/ 0 h 13573"/>
                <a:gd name="connsiteX193" fmla="*/ 7541 w 11670"/>
                <a:gd name="connsiteY193" fmla="*/ 0 h 13573"/>
                <a:gd name="connsiteX194" fmla="*/ 8463 w 11670"/>
                <a:gd name="connsiteY194" fmla="*/ 0 h 13573"/>
                <a:gd name="connsiteX195" fmla="*/ 7457 w 11670"/>
                <a:gd name="connsiteY195" fmla="*/ 0 h 13573"/>
                <a:gd name="connsiteX196" fmla="*/ 7457 w 11670"/>
                <a:gd name="connsiteY196" fmla="*/ 0 h 13573"/>
                <a:gd name="connsiteX197" fmla="*/ 3687 w 11670"/>
                <a:gd name="connsiteY197" fmla="*/ 0 h 13573"/>
                <a:gd name="connsiteX198" fmla="*/ 3687 w 11670"/>
                <a:gd name="connsiteY198" fmla="*/ 0 h 13573"/>
                <a:gd name="connsiteX199" fmla="*/ 2933 w 11670"/>
                <a:gd name="connsiteY199" fmla="*/ 0 h 13573"/>
                <a:gd name="connsiteX200" fmla="*/ 2933 w 11670"/>
                <a:gd name="connsiteY200" fmla="*/ 0 h 13573"/>
                <a:gd name="connsiteX201" fmla="*/ 2933 w 11670"/>
                <a:gd name="connsiteY201" fmla="*/ 0 h 13573"/>
                <a:gd name="connsiteX202" fmla="*/ 2095 w 11670"/>
                <a:gd name="connsiteY202" fmla="*/ 587 h 13573"/>
                <a:gd name="connsiteX203" fmla="*/ 2095 w 11670"/>
                <a:gd name="connsiteY203" fmla="*/ 587 h 13573"/>
                <a:gd name="connsiteX204" fmla="*/ 3352 w 11670"/>
                <a:gd name="connsiteY204" fmla="*/ 587 h 13573"/>
                <a:gd name="connsiteX205" fmla="*/ 1760 w 11670"/>
                <a:gd name="connsiteY205" fmla="*/ 1006 h 13573"/>
                <a:gd name="connsiteX206" fmla="*/ 2681 w 11670"/>
                <a:gd name="connsiteY206" fmla="*/ 1006 h 13573"/>
                <a:gd name="connsiteX207" fmla="*/ 1676 w 11670"/>
                <a:gd name="connsiteY207" fmla="*/ 1006 h 13573"/>
                <a:gd name="connsiteX208" fmla="*/ 1676 w 11670"/>
                <a:gd name="connsiteY208" fmla="*/ 1006 h 13573"/>
                <a:gd name="connsiteX209" fmla="*/ 1676 w 11670"/>
                <a:gd name="connsiteY209" fmla="*/ 1006 h 13573"/>
                <a:gd name="connsiteX210" fmla="*/ 1676 w 11670"/>
                <a:gd name="connsiteY210" fmla="*/ 1006 h 13573"/>
                <a:gd name="connsiteX211" fmla="*/ 2430 w 11670"/>
                <a:gd name="connsiteY211" fmla="*/ 1592 h 13573"/>
                <a:gd name="connsiteX212" fmla="*/ 2430 w 11670"/>
                <a:gd name="connsiteY212" fmla="*/ 1592 h 13573"/>
                <a:gd name="connsiteX213" fmla="*/ 2430 w 11670"/>
                <a:gd name="connsiteY213" fmla="*/ 1592 h 13573"/>
                <a:gd name="connsiteX214" fmla="*/ 2430 w 11670"/>
                <a:gd name="connsiteY214" fmla="*/ 1592 h 13573"/>
                <a:gd name="connsiteX215" fmla="*/ 2430 w 11670"/>
                <a:gd name="connsiteY215" fmla="*/ 1592 h 13573"/>
                <a:gd name="connsiteX216" fmla="*/ 1257 w 11670"/>
                <a:gd name="connsiteY216" fmla="*/ 1592 h 13573"/>
                <a:gd name="connsiteX217" fmla="*/ 3016 w 11670"/>
                <a:gd name="connsiteY217" fmla="*/ 1592 h 13573"/>
                <a:gd name="connsiteX218" fmla="*/ 3016 w 11670"/>
                <a:gd name="connsiteY218" fmla="*/ 1592 h 13573"/>
                <a:gd name="connsiteX219" fmla="*/ 1592 w 11670"/>
                <a:gd name="connsiteY219" fmla="*/ 1592 h 13573"/>
                <a:gd name="connsiteX220" fmla="*/ 1089 w 11670"/>
                <a:gd name="connsiteY220" fmla="*/ 1592 h 13573"/>
                <a:gd name="connsiteX221" fmla="*/ 2262 w 11670"/>
                <a:gd name="connsiteY221" fmla="*/ 1592 h 13573"/>
                <a:gd name="connsiteX222" fmla="*/ 3184 w 11670"/>
                <a:gd name="connsiteY222" fmla="*/ 1592 h 13573"/>
                <a:gd name="connsiteX223" fmla="*/ 1341 w 11670"/>
                <a:gd name="connsiteY223" fmla="*/ 1592 h 13573"/>
                <a:gd name="connsiteX224" fmla="*/ 1341 w 11670"/>
                <a:gd name="connsiteY224" fmla="*/ 1592 h 13573"/>
                <a:gd name="connsiteX225" fmla="*/ 1341 w 11670"/>
                <a:gd name="connsiteY225" fmla="*/ 1592 h 13573"/>
                <a:gd name="connsiteX226" fmla="*/ 2430 w 11670"/>
                <a:gd name="connsiteY226" fmla="*/ 1592 h 13573"/>
                <a:gd name="connsiteX227" fmla="*/ 2430 w 11670"/>
                <a:gd name="connsiteY227" fmla="*/ 1592 h 13573"/>
                <a:gd name="connsiteX228" fmla="*/ 3435 w 11670"/>
                <a:gd name="connsiteY228" fmla="*/ 1592 h 13573"/>
                <a:gd name="connsiteX229" fmla="*/ 2681 w 11670"/>
                <a:gd name="connsiteY229" fmla="*/ 1592 h 13573"/>
                <a:gd name="connsiteX230" fmla="*/ 2681 w 11670"/>
                <a:gd name="connsiteY230" fmla="*/ 1592 h 13573"/>
                <a:gd name="connsiteX231" fmla="*/ 1508 w 11670"/>
                <a:gd name="connsiteY231" fmla="*/ 1592 h 13573"/>
                <a:gd name="connsiteX232" fmla="*/ 1508 w 11670"/>
                <a:gd name="connsiteY232" fmla="*/ 1592 h 13573"/>
                <a:gd name="connsiteX233" fmla="*/ 2514 w 11670"/>
                <a:gd name="connsiteY233" fmla="*/ 1592 h 13573"/>
                <a:gd name="connsiteX234" fmla="*/ 1341 w 11670"/>
                <a:gd name="connsiteY234" fmla="*/ 1592 h 13573"/>
                <a:gd name="connsiteX235" fmla="*/ 1341 w 11670"/>
                <a:gd name="connsiteY235" fmla="*/ 1592 h 13573"/>
                <a:gd name="connsiteX236" fmla="*/ 2681 w 11670"/>
                <a:gd name="connsiteY236" fmla="*/ 1592 h 13573"/>
                <a:gd name="connsiteX237" fmla="*/ 1257 w 11670"/>
                <a:gd name="connsiteY237" fmla="*/ 2011 h 13573"/>
                <a:gd name="connsiteX238" fmla="*/ 2011 w 11670"/>
                <a:gd name="connsiteY238" fmla="*/ 2011 h 13573"/>
                <a:gd name="connsiteX239" fmla="*/ 1257 w 11670"/>
                <a:gd name="connsiteY239" fmla="*/ 2011 h 13573"/>
                <a:gd name="connsiteX240" fmla="*/ 2346 w 11670"/>
                <a:gd name="connsiteY240" fmla="*/ 2011 h 13573"/>
                <a:gd name="connsiteX241" fmla="*/ 3016 w 11670"/>
                <a:gd name="connsiteY241" fmla="*/ 2011 h 13573"/>
                <a:gd name="connsiteX242" fmla="*/ 2262 w 11670"/>
                <a:gd name="connsiteY242" fmla="*/ 2011 h 13573"/>
                <a:gd name="connsiteX243" fmla="*/ 3184 w 11670"/>
                <a:gd name="connsiteY243" fmla="*/ 2011 h 13573"/>
                <a:gd name="connsiteX244" fmla="*/ 1676 w 11670"/>
                <a:gd name="connsiteY244" fmla="*/ 2011 h 13573"/>
                <a:gd name="connsiteX245" fmla="*/ 1676 w 11670"/>
                <a:gd name="connsiteY245" fmla="*/ 2011 h 13573"/>
                <a:gd name="connsiteX246" fmla="*/ 2933 w 11670"/>
                <a:gd name="connsiteY246" fmla="*/ 2011 h 13573"/>
                <a:gd name="connsiteX247" fmla="*/ 2430 w 11670"/>
                <a:gd name="connsiteY247" fmla="*/ 2011 h 13573"/>
                <a:gd name="connsiteX248" fmla="*/ 2430 w 11670"/>
                <a:gd name="connsiteY248" fmla="*/ 2011 h 13573"/>
                <a:gd name="connsiteX249" fmla="*/ 1760 w 11670"/>
                <a:gd name="connsiteY249" fmla="*/ 2011 h 13573"/>
                <a:gd name="connsiteX250" fmla="*/ 1760 w 11670"/>
                <a:gd name="connsiteY250" fmla="*/ 2011 h 13573"/>
                <a:gd name="connsiteX251" fmla="*/ 1760 w 11670"/>
                <a:gd name="connsiteY251" fmla="*/ 2011 h 13573"/>
                <a:gd name="connsiteX252" fmla="*/ 2765 w 11670"/>
                <a:gd name="connsiteY252" fmla="*/ 2011 h 13573"/>
                <a:gd name="connsiteX253" fmla="*/ 2095 w 11670"/>
                <a:gd name="connsiteY253" fmla="*/ 2011 h 13573"/>
                <a:gd name="connsiteX254" fmla="*/ 2095 w 11670"/>
                <a:gd name="connsiteY254" fmla="*/ 2011 h 13573"/>
                <a:gd name="connsiteX255" fmla="*/ 419 w 11670"/>
                <a:gd name="connsiteY255" fmla="*/ 2011 h 13573"/>
                <a:gd name="connsiteX256" fmla="*/ 1089 w 11670"/>
                <a:gd name="connsiteY256" fmla="*/ 2011 h 13573"/>
                <a:gd name="connsiteX257" fmla="*/ 1089 w 11670"/>
                <a:gd name="connsiteY257" fmla="*/ 2011 h 13573"/>
                <a:gd name="connsiteX258" fmla="*/ 1089 w 11670"/>
                <a:gd name="connsiteY258" fmla="*/ 2011 h 13573"/>
                <a:gd name="connsiteX259" fmla="*/ 0 w 11670"/>
                <a:gd name="connsiteY259" fmla="*/ 2011 h 13573"/>
                <a:gd name="connsiteX260" fmla="*/ 1676 w 11670"/>
                <a:gd name="connsiteY260" fmla="*/ 2011 h 13573"/>
                <a:gd name="connsiteX261" fmla="*/ 587 w 11670"/>
                <a:gd name="connsiteY261" fmla="*/ 2011 h 13573"/>
                <a:gd name="connsiteX262" fmla="*/ 1341 w 11670"/>
                <a:gd name="connsiteY262" fmla="*/ 2011 h 13573"/>
                <a:gd name="connsiteX263" fmla="*/ 2430 w 11670"/>
                <a:gd name="connsiteY263" fmla="*/ 5949 h 13573"/>
                <a:gd name="connsiteX264" fmla="*/ 2933 w 11670"/>
                <a:gd name="connsiteY264" fmla="*/ 7122 h 13573"/>
                <a:gd name="connsiteX265" fmla="*/ 2933 w 11670"/>
                <a:gd name="connsiteY265" fmla="*/ 7122 h 13573"/>
                <a:gd name="connsiteX266" fmla="*/ 2933 w 11670"/>
                <a:gd name="connsiteY266" fmla="*/ 7122 h 13573"/>
                <a:gd name="connsiteX267" fmla="*/ 4776 w 11670"/>
                <a:gd name="connsiteY267" fmla="*/ 8798 h 13573"/>
                <a:gd name="connsiteX268" fmla="*/ 4776 w 11670"/>
                <a:gd name="connsiteY268" fmla="*/ 8798 h 13573"/>
                <a:gd name="connsiteX269" fmla="*/ 4776 w 11670"/>
                <a:gd name="connsiteY269" fmla="*/ 8798 h 13573"/>
                <a:gd name="connsiteX270" fmla="*/ 9887 w 11670"/>
                <a:gd name="connsiteY270" fmla="*/ 13490 h 13573"/>
                <a:gd name="connsiteX271" fmla="*/ 9887 w 11670"/>
                <a:gd name="connsiteY271" fmla="*/ 13490 h 13573"/>
                <a:gd name="connsiteX272" fmla="*/ 9887 w 11670"/>
                <a:gd name="connsiteY272" fmla="*/ 13490 h 13573"/>
                <a:gd name="connsiteX273" fmla="*/ 9887 w 11670"/>
                <a:gd name="connsiteY273" fmla="*/ 13490 h 13573"/>
                <a:gd name="connsiteX274" fmla="*/ 9887 w 11670"/>
                <a:gd name="connsiteY274" fmla="*/ 13490 h 13573"/>
                <a:gd name="connsiteX275" fmla="*/ 9887 w 11670"/>
                <a:gd name="connsiteY275" fmla="*/ 13490 h 13573"/>
                <a:gd name="connsiteX276" fmla="*/ 9636 w 11670"/>
                <a:gd name="connsiteY276" fmla="*/ 13574 h 13573"/>
                <a:gd name="connsiteX277" fmla="*/ 9049 w 11670"/>
                <a:gd name="connsiteY277" fmla="*/ 2262 h 13573"/>
                <a:gd name="connsiteX278" fmla="*/ 9049 w 11670"/>
                <a:gd name="connsiteY278" fmla="*/ 2262 h 13573"/>
                <a:gd name="connsiteX279" fmla="*/ 8798 w 11670"/>
                <a:gd name="connsiteY279" fmla="*/ 2011 h 1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11670" h="13573">
                  <a:moveTo>
                    <a:pt x="2430" y="5949"/>
                  </a:moveTo>
                  <a:lnTo>
                    <a:pt x="419" y="5949"/>
                  </a:lnTo>
                  <a:cubicBezTo>
                    <a:pt x="2430" y="5949"/>
                    <a:pt x="419" y="5949"/>
                    <a:pt x="2681" y="5949"/>
                  </a:cubicBezTo>
                  <a:lnTo>
                    <a:pt x="2179" y="5949"/>
                  </a:lnTo>
                  <a:cubicBezTo>
                    <a:pt x="1173" y="5949"/>
                    <a:pt x="3603" y="5949"/>
                    <a:pt x="3352" y="5949"/>
                  </a:cubicBezTo>
                  <a:lnTo>
                    <a:pt x="2765" y="5949"/>
                  </a:lnTo>
                  <a:lnTo>
                    <a:pt x="2765" y="5949"/>
                  </a:lnTo>
                  <a:lnTo>
                    <a:pt x="3771" y="5949"/>
                  </a:lnTo>
                  <a:cubicBezTo>
                    <a:pt x="3771" y="5949"/>
                    <a:pt x="3771" y="5949"/>
                    <a:pt x="3268" y="5949"/>
                  </a:cubicBezTo>
                  <a:lnTo>
                    <a:pt x="3771" y="5949"/>
                  </a:lnTo>
                  <a:cubicBezTo>
                    <a:pt x="3268" y="5949"/>
                    <a:pt x="2765" y="5949"/>
                    <a:pt x="2849" y="5949"/>
                  </a:cubicBezTo>
                  <a:cubicBezTo>
                    <a:pt x="838" y="5949"/>
                    <a:pt x="3352" y="5949"/>
                    <a:pt x="2179" y="5949"/>
                  </a:cubicBezTo>
                  <a:lnTo>
                    <a:pt x="2179" y="5949"/>
                  </a:lnTo>
                  <a:cubicBezTo>
                    <a:pt x="1701" y="5907"/>
                    <a:pt x="1232" y="5907"/>
                    <a:pt x="754" y="5949"/>
                  </a:cubicBezTo>
                  <a:cubicBezTo>
                    <a:pt x="1508" y="5899"/>
                    <a:pt x="2262" y="5899"/>
                    <a:pt x="3016" y="5949"/>
                  </a:cubicBezTo>
                  <a:cubicBezTo>
                    <a:pt x="3016" y="5949"/>
                    <a:pt x="3016" y="5949"/>
                    <a:pt x="3016" y="5949"/>
                  </a:cubicBezTo>
                  <a:cubicBezTo>
                    <a:pt x="3016" y="5949"/>
                    <a:pt x="2514" y="5949"/>
                    <a:pt x="2514" y="5949"/>
                  </a:cubicBezTo>
                  <a:lnTo>
                    <a:pt x="1592" y="5949"/>
                  </a:lnTo>
                  <a:cubicBezTo>
                    <a:pt x="1986" y="5991"/>
                    <a:pt x="2371" y="5991"/>
                    <a:pt x="2765" y="5949"/>
                  </a:cubicBezTo>
                  <a:lnTo>
                    <a:pt x="1341" y="5949"/>
                  </a:lnTo>
                  <a:cubicBezTo>
                    <a:pt x="1341" y="5949"/>
                    <a:pt x="2514" y="5949"/>
                    <a:pt x="2681" y="5949"/>
                  </a:cubicBezTo>
                  <a:cubicBezTo>
                    <a:pt x="2849" y="5949"/>
                    <a:pt x="2681" y="5949"/>
                    <a:pt x="3268" y="5949"/>
                  </a:cubicBezTo>
                  <a:lnTo>
                    <a:pt x="3268" y="5949"/>
                  </a:lnTo>
                  <a:cubicBezTo>
                    <a:pt x="3268" y="5949"/>
                    <a:pt x="3268" y="5949"/>
                    <a:pt x="3268" y="5949"/>
                  </a:cubicBezTo>
                  <a:cubicBezTo>
                    <a:pt x="3662" y="5907"/>
                    <a:pt x="4047" y="5907"/>
                    <a:pt x="4441" y="5949"/>
                  </a:cubicBezTo>
                  <a:cubicBezTo>
                    <a:pt x="5530" y="5949"/>
                    <a:pt x="2933" y="5949"/>
                    <a:pt x="4441" y="5949"/>
                  </a:cubicBezTo>
                  <a:lnTo>
                    <a:pt x="3519" y="5949"/>
                  </a:lnTo>
                  <a:lnTo>
                    <a:pt x="5111" y="5949"/>
                  </a:lnTo>
                  <a:lnTo>
                    <a:pt x="4441" y="5949"/>
                  </a:lnTo>
                  <a:lnTo>
                    <a:pt x="3771" y="5949"/>
                  </a:lnTo>
                  <a:cubicBezTo>
                    <a:pt x="4776" y="5882"/>
                    <a:pt x="5781" y="5882"/>
                    <a:pt x="6787" y="5949"/>
                  </a:cubicBezTo>
                  <a:lnTo>
                    <a:pt x="4692" y="5949"/>
                  </a:lnTo>
                  <a:cubicBezTo>
                    <a:pt x="5614" y="5949"/>
                    <a:pt x="4692" y="5949"/>
                    <a:pt x="4692" y="5949"/>
                  </a:cubicBezTo>
                  <a:lnTo>
                    <a:pt x="4692" y="5949"/>
                  </a:lnTo>
                  <a:cubicBezTo>
                    <a:pt x="3938" y="5949"/>
                    <a:pt x="4189" y="5949"/>
                    <a:pt x="3854" y="5949"/>
                  </a:cubicBezTo>
                  <a:cubicBezTo>
                    <a:pt x="5363" y="5949"/>
                    <a:pt x="4860" y="5949"/>
                    <a:pt x="5279" y="5949"/>
                  </a:cubicBezTo>
                  <a:cubicBezTo>
                    <a:pt x="5698" y="5949"/>
                    <a:pt x="4273" y="5949"/>
                    <a:pt x="4441" y="5949"/>
                  </a:cubicBezTo>
                  <a:cubicBezTo>
                    <a:pt x="3352" y="5949"/>
                    <a:pt x="6117" y="5949"/>
                    <a:pt x="5195" y="5949"/>
                  </a:cubicBezTo>
                  <a:lnTo>
                    <a:pt x="5195" y="5949"/>
                  </a:lnTo>
                  <a:cubicBezTo>
                    <a:pt x="5614" y="5949"/>
                    <a:pt x="5195" y="5949"/>
                    <a:pt x="5195" y="5949"/>
                  </a:cubicBezTo>
                  <a:lnTo>
                    <a:pt x="5195" y="5949"/>
                  </a:lnTo>
                  <a:cubicBezTo>
                    <a:pt x="5195" y="5949"/>
                    <a:pt x="5195" y="6368"/>
                    <a:pt x="6452" y="5949"/>
                  </a:cubicBezTo>
                  <a:lnTo>
                    <a:pt x="8882" y="5949"/>
                  </a:lnTo>
                  <a:cubicBezTo>
                    <a:pt x="7482" y="6025"/>
                    <a:pt x="6091" y="6025"/>
                    <a:pt x="4692" y="5949"/>
                  </a:cubicBezTo>
                  <a:cubicBezTo>
                    <a:pt x="4692" y="5949"/>
                    <a:pt x="4692" y="5949"/>
                    <a:pt x="4692" y="5949"/>
                  </a:cubicBezTo>
                  <a:cubicBezTo>
                    <a:pt x="5245" y="5865"/>
                    <a:pt x="5815" y="5865"/>
                    <a:pt x="6368" y="5949"/>
                  </a:cubicBezTo>
                  <a:lnTo>
                    <a:pt x="4692" y="5949"/>
                  </a:lnTo>
                  <a:cubicBezTo>
                    <a:pt x="5304" y="5907"/>
                    <a:pt x="5924" y="5907"/>
                    <a:pt x="6536" y="5949"/>
                  </a:cubicBezTo>
                  <a:lnTo>
                    <a:pt x="6536" y="5949"/>
                  </a:lnTo>
                  <a:cubicBezTo>
                    <a:pt x="5924" y="5874"/>
                    <a:pt x="5304" y="5874"/>
                    <a:pt x="4692" y="5949"/>
                  </a:cubicBezTo>
                  <a:cubicBezTo>
                    <a:pt x="4692" y="5949"/>
                    <a:pt x="4692" y="5949"/>
                    <a:pt x="4692" y="5949"/>
                  </a:cubicBezTo>
                  <a:lnTo>
                    <a:pt x="4692" y="5949"/>
                  </a:lnTo>
                  <a:cubicBezTo>
                    <a:pt x="4692" y="5949"/>
                    <a:pt x="7038" y="5949"/>
                    <a:pt x="6954" y="5949"/>
                  </a:cubicBezTo>
                  <a:lnTo>
                    <a:pt x="4692" y="5949"/>
                  </a:lnTo>
                  <a:lnTo>
                    <a:pt x="4692" y="5949"/>
                  </a:lnTo>
                  <a:cubicBezTo>
                    <a:pt x="4692" y="5949"/>
                    <a:pt x="4106" y="5949"/>
                    <a:pt x="4189" y="5949"/>
                  </a:cubicBezTo>
                  <a:lnTo>
                    <a:pt x="3435" y="5949"/>
                  </a:lnTo>
                  <a:lnTo>
                    <a:pt x="3435" y="5949"/>
                  </a:lnTo>
                  <a:lnTo>
                    <a:pt x="5279" y="5949"/>
                  </a:lnTo>
                  <a:lnTo>
                    <a:pt x="4189" y="5949"/>
                  </a:lnTo>
                  <a:cubicBezTo>
                    <a:pt x="5078" y="5832"/>
                    <a:pt x="5983" y="5832"/>
                    <a:pt x="6871" y="5949"/>
                  </a:cubicBezTo>
                  <a:lnTo>
                    <a:pt x="4776" y="5949"/>
                  </a:lnTo>
                  <a:cubicBezTo>
                    <a:pt x="4776" y="5949"/>
                    <a:pt x="5446" y="5949"/>
                    <a:pt x="4776" y="5949"/>
                  </a:cubicBezTo>
                  <a:lnTo>
                    <a:pt x="4273" y="5949"/>
                  </a:lnTo>
                  <a:cubicBezTo>
                    <a:pt x="4273" y="5949"/>
                    <a:pt x="5530" y="5949"/>
                    <a:pt x="4273" y="5949"/>
                  </a:cubicBezTo>
                  <a:lnTo>
                    <a:pt x="3603" y="5949"/>
                  </a:lnTo>
                  <a:lnTo>
                    <a:pt x="9049" y="5949"/>
                  </a:lnTo>
                  <a:lnTo>
                    <a:pt x="7457" y="5949"/>
                  </a:lnTo>
                  <a:lnTo>
                    <a:pt x="4608" y="5949"/>
                  </a:lnTo>
                  <a:lnTo>
                    <a:pt x="5279" y="5949"/>
                  </a:lnTo>
                  <a:cubicBezTo>
                    <a:pt x="5279" y="5949"/>
                    <a:pt x="4441" y="5949"/>
                    <a:pt x="4608" y="5949"/>
                  </a:cubicBezTo>
                  <a:cubicBezTo>
                    <a:pt x="4776" y="5949"/>
                    <a:pt x="4608" y="5949"/>
                    <a:pt x="5446" y="5949"/>
                  </a:cubicBezTo>
                  <a:cubicBezTo>
                    <a:pt x="6284" y="5949"/>
                    <a:pt x="5446" y="5949"/>
                    <a:pt x="5446" y="5949"/>
                  </a:cubicBezTo>
                  <a:lnTo>
                    <a:pt x="7206" y="5949"/>
                  </a:lnTo>
                  <a:cubicBezTo>
                    <a:pt x="7206" y="5949"/>
                    <a:pt x="6619" y="5949"/>
                    <a:pt x="6619" y="5949"/>
                  </a:cubicBezTo>
                  <a:lnTo>
                    <a:pt x="6200" y="5949"/>
                  </a:lnTo>
                  <a:cubicBezTo>
                    <a:pt x="5363" y="5949"/>
                    <a:pt x="6200" y="5949"/>
                    <a:pt x="5027" y="5949"/>
                  </a:cubicBezTo>
                  <a:lnTo>
                    <a:pt x="6200" y="5949"/>
                  </a:lnTo>
                  <a:cubicBezTo>
                    <a:pt x="7122" y="5949"/>
                    <a:pt x="6200" y="5949"/>
                    <a:pt x="6200" y="5949"/>
                  </a:cubicBezTo>
                  <a:lnTo>
                    <a:pt x="9301" y="5949"/>
                  </a:lnTo>
                  <a:cubicBezTo>
                    <a:pt x="9301" y="5949"/>
                    <a:pt x="8547" y="5949"/>
                    <a:pt x="8714" y="5949"/>
                  </a:cubicBezTo>
                  <a:cubicBezTo>
                    <a:pt x="8882" y="5949"/>
                    <a:pt x="10893" y="5949"/>
                    <a:pt x="9971" y="5949"/>
                  </a:cubicBezTo>
                  <a:lnTo>
                    <a:pt x="7876" y="5949"/>
                  </a:lnTo>
                  <a:cubicBezTo>
                    <a:pt x="7876" y="5949"/>
                    <a:pt x="8379" y="5949"/>
                    <a:pt x="8295" y="5949"/>
                  </a:cubicBezTo>
                  <a:lnTo>
                    <a:pt x="6871" y="5949"/>
                  </a:lnTo>
                  <a:cubicBezTo>
                    <a:pt x="6117" y="5949"/>
                    <a:pt x="6871" y="5949"/>
                    <a:pt x="6117" y="6452"/>
                  </a:cubicBezTo>
                  <a:cubicBezTo>
                    <a:pt x="6393" y="6494"/>
                    <a:pt x="6678" y="6494"/>
                    <a:pt x="6954" y="6452"/>
                  </a:cubicBezTo>
                  <a:lnTo>
                    <a:pt x="6954" y="6452"/>
                  </a:lnTo>
                  <a:cubicBezTo>
                    <a:pt x="7541" y="6452"/>
                    <a:pt x="7792" y="6452"/>
                    <a:pt x="8128" y="6452"/>
                  </a:cubicBezTo>
                  <a:cubicBezTo>
                    <a:pt x="8463" y="6452"/>
                    <a:pt x="9217" y="6452"/>
                    <a:pt x="8882" y="6452"/>
                  </a:cubicBezTo>
                  <a:lnTo>
                    <a:pt x="8044" y="6452"/>
                  </a:lnTo>
                  <a:cubicBezTo>
                    <a:pt x="8044" y="6452"/>
                    <a:pt x="8547" y="6452"/>
                    <a:pt x="8044" y="6452"/>
                  </a:cubicBezTo>
                  <a:cubicBezTo>
                    <a:pt x="7541" y="6452"/>
                    <a:pt x="6787" y="6452"/>
                    <a:pt x="8044" y="6452"/>
                  </a:cubicBezTo>
                  <a:lnTo>
                    <a:pt x="8714" y="6452"/>
                  </a:lnTo>
                  <a:cubicBezTo>
                    <a:pt x="8714" y="6452"/>
                    <a:pt x="10139" y="6452"/>
                    <a:pt x="9803" y="6452"/>
                  </a:cubicBezTo>
                  <a:cubicBezTo>
                    <a:pt x="9468" y="6452"/>
                    <a:pt x="9803" y="6452"/>
                    <a:pt x="10725" y="6452"/>
                  </a:cubicBezTo>
                  <a:cubicBezTo>
                    <a:pt x="9468" y="6452"/>
                    <a:pt x="10725" y="6452"/>
                    <a:pt x="9468" y="6452"/>
                  </a:cubicBezTo>
                  <a:cubicBezTo>
                    <a:pt x="9971" y="6502"/>
                    <a:pt x="10474" y="6502"/>
                    <a:pt x="10976" y="6452"/>
                  </a:cubicBezTo>
                  <a:lnTo>
                    <a:pt x="9803" y="6452"/>
                  </a:lnTo>
                  <a:cubicBezTo>
                    <a:pt x="9133" y="6452"/>
                    <a:pt x="9133" y="6452"/>
                    <a:pt x="8798" y="6452"/>
                  </a:cubicBezTo>
                  <a:cubicBezTo>
                    <a:pt x="8463" y="6452"/>
                    <a:pt x="8798" y="6452"/>
                    <a:pt x="9468" y="6452"/>
                  </a:cubicBezTo>
                  <a:lnTo>
                    <a:pt x="8882" y="6452"/>
                  </a:lnTo>
                  <a:cubicBezTo>
                    <a:pt x="9384" y="6418"/>
                    <a:pt x="9887" y="6418"/>
                    <a:pt x="10390" y="6452"/>
                  </a:cubicBezTo>
                  <a:lnTo>
                    <a:pt x="10390" y="6452"/>
                  </a:lnTo>
                  <a:cubicBezTo>
                    <a:pt x="10809" y="6452"/>
                    <a:pt x="10893" y="6452"/>
                    <a:pt x="10390" y="6452"/>
                  </a:cubicBezTo>
                  <a:cubicBezTo>
                    <a:pt x="9887" y="6452"/>
                    <a:pt x="9636" y="6452"/>
                    <a:pt x="10390" y="6452"/>
                  </a:cubicBezTo>
                  <a:lnTo>
                    <a:pt x="10390" y="6452"/>
                  </a:lnTo>
                  <a:cubicBezTo>
                    <a:pt x="10390" y="6452"/>
                    <a:pt x="9217" y="6452"/>
                    <a:pt x="10390" y="5949"/>
                  </a:cubicBezTo>
                  <a:cubicBezTo>
                    <a:pt x="10390" y="5949"/>
                    <a:pt x="10390" y="5949"/>
                    <a:pt x="10390" y="5949"/>
                  </a:cubicBezTo>
                  <a:lnTo>
                    <a:pt x="10976" y="5949"/>
                  </a:lnTo>
                  <a:cubicBezTo>
                    <a:pt x="10976" y="5949"/>
                    <a:pt x="11563" y="5949"/>
                    <a:pt x="10976" y="5949"/>
                  </a:cubicBezTo>
                  <a:cubicBezTo>
                    <a:pt x="12485" y="5949"/>
                    <a:pt x="10976" y="5949"/>
                    <a:pt x="11563" y="5530"/>
                  </a:cubicBezTo>
                  <a:lnTo>
                    <a:pt x="10809" y="5530"/>
                  </a:lnTo>
                  <a:lnTo>
                    <a:pt x="10306" y="5530"/>
                  </a:lnTo>
                  <a:lnTo>
                    <a:pt x="9636" y="5530"/>
                  </a:lnTo>
                  <a:cubicBezTo>
                    <a:pt x="9133" y="5530"/>
                    <a:pt x="10139" y="5530"/>
                    <a:pt x="10055" y="5530"/>
                  </a:cubicBezTo>
                  <a:cubicBezTo>
                    <a:pt x="9971" y="5530"/>
                    <a:pt x="10055" y="5530"/>
                    <a:pt x="10055" y="5530"/>
                  </a:cubicBezTo>
                  <a:cubicBezTo>
                    <a:pt x="11563" y="5530"/>
                    <a:pt x="8965" y="5530"/>
                    <a:pt x="10055" y="5111"/>
                  </a:cubicBezTo>
                  <a:cubicBezTo>
                    <a:pt x="10055" y="5111"/>
                    <a:pt x="10055" y="5111"/>
                    <a:pt x="10055" y="5111"/>
                  </a:cubicBezTo>
                  <a:lnTo>
                    <a:pt x="9217" y="5111"/>
                  </a:lnTo>
                  <a:cubicBezTo>
                    <a:pt x="10390" y="5111"/>
                    <a:pt x="9217" y="5111"/>
                    <a:pt x="10055" y="5111"/>
                  </a:cubicBezTo>
                  <a:cubicBezTo>
                    <a:pt x="9468" y="5036"/>
                    <a:pt x="8882" y="5036"/>
                    <a:pt x="8295" y="5111"/>
                  </a:cubicBezTo>
                  <a:lnTo>
                    <a:pt x="8295" y="5111"/>
                  </a:lnTo>
                  <a:cubicBezTo>
                    <a:pt x="8295" y="5111"/>
                    <a:pt x="8295" y="5111"/>
                    <a:pt x="8295" y="5111"/>
                  </a:cubicBezTo>
                  <a:lnTo>
                    <a:pt x="9468" y="5111"/>
                  </a:lnTo>
                  <a:lnTo>
                    <a:pt x="8044" y="5111"/>
                  </a:lnTo>
                  <a:lnTo>
                    <a:pt x="8630" y="5111"/>
                  </a:lnTo>
                  <a:cubicBezTo>
                    <a:pt x="8630" y="5111"/>
                    <a:pt x="7792" y="5111"/>
                    <a:pt x="8630" y="5111"/>
                  </a:cubicBezTo>
                  <a:cubicBezTo>
                    <a:pt x="9468" y="5111"/>
                    <a:pt x="8630" y="4608"/>
                    <a:pt x="9803" y="4357"/>
                  </a:cubicBezTo>
                  <a:cubicBezTo>
                    <a:pt x="8044" y="4357"/>
                    <a:pt x="10557" y="4357"/>
                    <a:pt x="9217" y="4357"/>
                  </a:cubicBezTo>
                  <a:lnTo>
                    <a:pt x="10222" y="4357"/>
                  </a:lnTo>
                  <a:cubicBezTo>
                    <a:pt x="9803" y="4357"/>
                    <a:pt x="10809" y="4357"/>
                    <a:pt x="9720" y="4357"/>
                  </a:cubicBezTo>
                  <a:lnTo>
                    <a:pt x="10557" y="4357"/>
                  </a:lnTo>
                  <a:cubicBezTo>
                    <a:pt x="10557" y="4357"/>
                    <a:pt x="10557" y="4357"/>
                    <a:pt x="10557" y="4357"/>
                  </a:cubicBezTo>
                  <a:lnTo>
                    <a:pt x="8630" y="4357"/>
                  </a:lnTo>
                  <a:cubicBezTo>
                    <a:pt x="9133" y="4357"/>
                    <a:pt x="9049" y="4357"/>
                    <a:pt x="8630" y="4357"/>
                  </a:cubicBezTo>
                  <a:lnTo>
                    <a:pt x="9552" y="4357"/>
                  </a:lnTo>
                  <a:cubicBezTo>
                    <a:pt x="9552" y="4357"/>
                    <a:pt x="10139" y="4357"/>
                    <a:pt x="9552" y="4357"/>
                  </a:cubicBezTo>
                  <a:cubicBezTo>
                    <a:pt x="8965" y="4357"/>
                    <a:pt x="9552" y="4357"/>
                    <a:pt x="9552" y="4357"/>
                  </a:cubicBezTo>
                  <a:cubicBezTo>
                    <a:pt x="9552" y="4357"/>
                    <a:pt x="9552" y="4357"/>
                    <a:pt x="9552" y="4357"/>
                  </a:cubicBezTo>
                  <a:lnTo>
                    <a:pt x="9552" y="4357"/>
                  </a:lnTo>
                  <a:cubicBezTo>
                    <a:pt x="8379" y="4357"/>
                    <a:pt x="9552" y="4357"/>
                    <a:pt x="9552" y="4357"/>
                  </a:cubicBezTo>
                  <a:lnTo>
                    <a:pt x="9552" y="4357"/>
                  </a:lnTo>
                  <a:cubicBezTo>
                    <a:pt x="10390" y="4357"/>
                    <a:pt x="9552" y="4357"/>
                    <a:pt x="10139" y="4357"/>
                  </a:cubicBezTo>
                  <a:lnTo>
                    <a:pt x="9384" y="4357"/>
                  </a:lnTo>
                  <a:cubicBezTo>
                    <a:pt x="7876" y="4357"/>
                    <a:pt x="10306" y="4357"/>
                    <a:pt x="9384" y="4357"/>
                  </a:cubicBezTo>
                  <a:lnTo>
                    <a:pt x="8965" y="4357"/>
                  </a:lnTo>
                  <a:lnTo>
                    <a:pt x="11228" y="4357"/>
                  </a:lnTo>
                  <a:lnTo>
                    <a:pt x="11228" y="4357"/>
                  </a:lnTo>
                  <a:cubicBezTo>
                    <a:pt x="12149" y="4357"/>
                    <a:pt x="10306" y="4357"/>
                    <a:pt x="10139" y="4357"/>
                  </a:cubicBezTo>
                  <a:lnTo>
                    <a:pt x="11479" y="4357"/>
                  </a:lnTo>
                  <a:cubicBezTo>
                    <a:pt x="11479" y="4357"/>
                    <a:pt x="9887" y="4357"/>
                    <a:pt x="10809" y="4357"/>
                  </a:cubicBezTo>
                  <a:lnTo>
                    <a:pt x="9720" y="4357"/>
                  </a:lnTo>
                  <a:cubicBezTo>
                    <a:pt x="9720" y="4357"/>
                    <a:pt x="11228" y="4357"/>
                    <a:pt x="9720" y="4357"/>
                  </a:cubicBezTo>
                  <a:lnTo>
                    <a:pt x="9720" y="4357"/>
                  </a:lnTo>
                  <a:lnTo>
                    <a:pt x="8547" y="4357"/>
                  </a:lnTo>
                  <a:cubicBezTo>
                    <a:pt x="10893" y="4357"/>
                    <a:pt x="7290" y="4357"/>
                    <a:pt x="9552" y="3938"/>
                  </a:cubicBezTo>
                  <a:lnTo>
                    <a:pt x="9552" y="3938"/>
                  </a:lnTo>
                  <a:lnTo>
                    <a:pt x="9552" y="3938"/>
                  </a:lnTo>
                  <a:cubicBezTo>
                    <a:pt x="9552" y="3938"/>
                    <a:pt x="9133" y="3938"/>
                    <a:pt x="8630" y="3938"/>
                  </a:cubicBezTo>
                  <a:lnTo>
                    <a:pt x="9133" y="3938"/>
                  </a:lnTo>
                  <a:cubicBezTo>
                    <a:pt x="9552" y="3938"/>
                    <a:pt x="9133" y="3938"/>
                    <a:pt x="8295" y="3938"/>
                  </a:cubicBezTo>
                  <a:lnTo>
                    <a:pt x="9049" y="3938"/>
                  </a:lnTo>
                  <a:cubicBezTo>
                    <a:pt x="8630" y="3938"/>
                    <a:pt x="10222" y="3938"/>
                    <a:pt x="9049" y="3938"/>
                  </a:cubicBezTo>
                  <a:lnTo>
                    <a:pt x="9049" y="3938"/>
                  </a:lnTo>
                  <a:cubicBezTo>
                    <a:pt x="8211" y="3938"/>
                    <a:pt x="11060" y="3435"/>
                    <a:pt x="8379" y="3435"/>
                  </a:cubicBezTo>
                  <a:lnTo>
                    <a:pt x="7792" y="3435"/>
                  </a:lnTo>
                  <a:cubicBezTo>
                    <a:pt x="7265" y="3486"/>
                    <a:pt x="6728" y="3486"/>
                    <a:pt x="6200" y="3435"/>
                  </a:cubicBezTo>
                  <a:cubicBezTo>
                    <a:pt x="6200" y="3435"/>
                    <a:pt x="6954" y="3435"/>
                    <a:pt x="7122" y="3435"/>
                  </a:cubicBezTo>
                  <a:lnTo>
                    <a:pt x="7122" y="3435"/>
                  </a:lnTo>
                  <a:cubicBezTo>
                    <a:pt x="8547" y="3435"/>
                    <a:pt x="7625" y="3435"/>
                    <a:pt x="8547" y="3435"/>
                  </a:cubicBezTo>
                  <a:cubicBezTo>
                    <a:pt x="9468" y="3435"/>
                    <a:pt x="9217" y="2849"/>
                    <a:pt x="9217" y="2514"/>
                  </a:cubicBezTo>
                  <a:lnTo>
                    <a:pt x="9217" y="2514"/>
                  </a:lnTo>
                  <a:cubicBezTo>
                    <a:pt x="9803" y="2514"/>
                    <a:pt x="8714" y="2514"/>
                    <a:pt x="8463" y="2514"/>
                  </a:cubicBezTo>
                  <a:cubicBezTo>
                    <a:pt x="8211" y="2514"/>
                    <a:pt x="9720" y="2514"/>
                    <a:pt x="9720" y="2514"/>
                  </a:cubicBezTo>
                  <a:lnTo>
                    <a:pt x="9720" y="2514"/>
                  </a:lnTo>
                  <a:cubicBezTo>
                    <a:pt x="9217" y="2514"/>
                    <a:pt x="8798" y="2514"/>
                    <a:pt x="8798" y="2514"/>
                  </a:cubicBezTo>
                  <a:lnTo>
                    <a:pt x="9552" y="2514"/>
                  </a:lnTo>
                  <a:lnTo>
                    <a:pt x="9552" y="2514"/>
                  </a:lnTo>
                  <a:lnTo>
                    <a:pt x="8714" y="2514"/>
                  </a:lnTo>
                  <a:cubicBezTo>
                    <a:pt x="8714" y="2514"/>
                    <a:pt x="8714" y="2514"/>
                    <a:pt x="7792" y="2514"/>
                  </a:cubicBezTo>
                  <a:cubicBezTo>
                    <a:pt x="9301" y="2514"/>
                    <a:pt x="8295" y="2011"/>
                    <a:pt x="8798" y="1927"/>
                  </a:cubicBezTo>
                  <a:cubicBezTo>
                    <a:pt x="9301" y="1843"/>
                    <a:pt x="8128" y="1927"/>
                    <a:pt x="8211" y="1927"/>
                  </a:cubicBezTo>
                  <a:lnTo>
                    <a:pt x="6871" y="1927"/>
                  </a:lnTo>
                  <a:cubicBezTo>
                    <a:pt x="8882" y="1927"/>
                    <a:pt x="7709" y="1927"/>
                    <a:pt x="9133" y="1927"/>
                  </a:cubicBezTo>
                  <a:cubicBezTo>
                    <a:pt x="8211" y="1927"/>
                    <a:pt x="9133" y="1927"/>
                    <a:pt x="7541" y="1927"/>
                  </a:cubicBezTo>
                  <a:lnTo>
                    <a:pt x="8798" y="1927"/>
                  </a:lnTo>
                  <a:cubicBezTo>
                    <a:pt x="7960" y="1927"/>
                    <a:pt x="9217" y="1927"/>
                    <a:pt x="8798" y="1341"/>
                  </a:cubicBezTo>
                  <a:lnTo>
                    <a:pt x="7792" y="1341"/>
                  </a:lnTo>
                  <a:lnTo>
                    <a:pt x="9049" y="1341"/>
                  </a:lnTo>
                  <a:cubicBezTo>
                    <a:pt x="9049" y="1341"/>
                    <a:pt x="7541" y="1341"/>
                    <a:pt x="8463" y="1341"/>
                  </a:cubicBezTo>
                  <a:lnTo>
                    <a:pt x="7792" y="1341"/>
                  </a:lnTo>
                  <a:cubicBezTo>
                    <a:pt x="9049" y="922"/>
                    <a:pt x="6787" y="587"/>
                    <a:pt x="9049" y="0"/>
                  </a:cubicBezTo>
                  <a:lnTo>
                    <a:pt x="7541" y="0"/>
                  </a:lnTo>
                  <a:lnTo>
                    <a:pt x="8463" y="0"/>
                  </a:lnTo>
                  <a:cubicBezTo>
                    <a:pt x="7541" y="0"/>
                    <a:pt x="8463" y="0"/>
                    <a:pt x="7457" y="0"/>
                  </a:cubicBezTo>
                  <a:lnTo>
                    <a:pt x="7457" y="0"/>
                  </a:lnTo>
                  <a:cubicBezTo>
                    <a:pt x="6368" y="0"/>
                    <a:pt x="5027" y="0"/>
                    <a:pt x="3687" y="0"/>
                  </a:cubicBezTo>
                  <a:cubicBezTo>
                    <a:pt x="4944" y="0"/>
                    <a:pt x="1843" y="0"/>
                    <a:pt x="3687" y="0"/>
                  </a:cubicBezTo>
                  <a:lnTo>
                    <a:pt x="2933" y="0"/>
                  </a:lnTo>
                  <a:cubicBezTo>
                    <a:pt x="3519" y="0"/>
                    <a:pt x="3687" y="0"/>
                    <a:pt x="2933" y="0"/>
                  </a:cubicBezTo>
                  <a:lnTo>
                    <a:pt x="2933" y="0"/>
                  </a:lnTo>
                  <a:cubicBezTo>
                    <a:pt x="2933" y="0"/>
                    <a:pt x="2430" y="0"/>
                    <a:pt x="2095" y="587"/>
                  </a:cubicBezTo>
                  <a:lnTo>
                    <a:pt x="2095" y="587"/>
                  </a:lnTo>
                  <a:cubicBezTo>
                    <a:pt x="3184" y="587"/>
                    <a:pt x="2095" y="587"/>
                    <a:pt x="3352" y="587"/>
                  </a:cubicBezTo>
                  <a:cubicBezTo>
                    <a:pt x="1927" y="587"/>
                    <a:pt x="3352" y="587"/>
                    <a:pt x="1760" y="1006"/>
                  </a:cubicBezTo>
                  <a:lnTo>
                    <a:pt x="2681" y="1006"/>
                  </a:lnTo>
                  <a:lnTo>
                    <a:pt x="1676" y="1006"/>
                  </a:lnTo>
                  <a:cubicBezTo>
                    <a:pt x="1676" y="1006"/>
                    <a:pt x="1676" y="1006"/>
                    <a:pt x="1676" y="1006"/>
                  </a:cubicBezTo>
                  <a:cubicBezTo>
                    <a:pt x="1676" y="1006"/>
                    <a:pt x="1676" y="1006"/>
                    <a:pt x="1676" y="1006"/>
                  </a:cubicBezTo>
                  <a:lnTo>
                    <a:pt x="1676" y="1006"/>
                  </a:lnTo>
                  <a:cubicBezTo>
                    <a:pt x="2095" y="1006"/>
                    <a:pt x="1676" y="1006"/>
                    <a:pt x="2430" y="1592"/>
                  </a:cubicBezTo>
                  <a:lnTo>
                    <a:pt x="2430" y="1592"/>
                  </a:lnTo>
                  <a:cubicBezTo>
                    <a:pt x="3016" y="1592"/>
                    <a:pt x="2011" y="1592"/>
                    <a:pt x="2430" y="1592"/>
                  </a:cubicBezTo>
                  <a:lnTo>
                    <a:pt x="2430" y="1592"/>
                  </a:lnTo>
                  <a:cubicBezTo>
                    <a:pt x="2430" y="1592"/>
                    <a:pt x="2933" y="1592"/>
                    <a:pt x="2430" y="1592"/>
                  </a:cubicBezTo>
                  <a:lnTo>
                    <a:pt x="1257" y="1592"/>
                  </a:lnTo>
                  <a:cubicBezTo>
                    <a:pt x="1835" y="1693"/>
                    <a:pt x="2438" y="1693"/>
                    <a:pt x="3016" y="1592"/>
                  </a:cubicBezTo>
                  <a:lnTo>
                    <a:pt x="3016" y="1592"/>
                  </a:lnTo>
                  <a:cubicBezTo>
                    <a:pt x="2539" y="1559"/>
                    <a:pt x="2070" y="1559"/>
                    <a:pt x="1592" y="1592"/>
                  </a:cubicBezTo>
                  <a:cubicBezTo>
                    <a:pt x="419" y="1592"/>
                    <a:pt x="2849" y="1592"/>
                    <a:pt x="1089" y="1592"/>
                  </a:cubicBezTo>
                  <a:cubicBezTo>
                    <a:pt x="2598" y="1592"/>
                    <a:pt x="1927" y="1592"/>
                    <a:pt x="2262" y="1592"/>
                  </a:cubicBezTo>
                  <a:cubicBezTo>
                    <a:pt x="2598" y="1592"/>
                    <a:pt x="3352" y="1592"/>
                    <a:pt x="3184" y="1592"/>
                  </a:cubicBezTo>
                  <a:cubicBezTo>
                    <a:pt x="3016" y="1592"/>
                    <a:pt x="1257" y="1592"/>
                    <a:pt x="1341" y="1592"/>
                  </a:cubicBezTo>
                  <a:lnTo>
                    <a:pt x="1341" y="1592"/>
                  </a:lnTo>
                  <a:cubicBezTo>
                    <a:pt x="1341" y="1592"/>
                    <a:pt x="1843" y="1592"/>
                    <a:pt x="1341" y="1592"/>
                  </a:cubicBezTo>
                  <a:cubicBezTo>
                    <a:pt x="1701" y="1634"/>
                    <a:pt x="2070" y="1634"/>
                    <a:pt x="2430" y="1592"/>
                  </a:cubicBezTo>
                  <a:lnTo>
                    <a:pt x="2430" y="1592"/>
                  </a:lnTo>
                  <a:cubicBezTo>
                    <a:pt x="2430" y="1592"/>
                    <a:pt x="4022" y="1592"/>
                    <a:pt x="3435" y="1592"/>
                  </a:cubicBezTo>
                  <a:lnTo>
                    <a:pt x="2681" y="1592"/>
                  </a:lnTo>
                  <a:cubicBezTo>
                    <a:pt x="2681" y="1592"/>
                    <a:pt x="2681" y="1592"/>
                    <a:pt x="2681" y="1592"/>
                  </a:cubicBezTo>
                  <a:cubicBezTo>
                    <a:pt x="2681" y="1592"/>
                    <a:pt x="2681" y="1592"/>
                    <a:pt x="1508" y="1592"/>
                  </a:cubicBezTo>
                  <a:cubicBezTo>
                    <a:pt x="335" y="1592"/>
                    <a:pt x="2346" y="1592"/>
                    <a:pt x="1508" y="1592"/>
                  </a:cubicBezTo>
                  <a:cubicBezTo>
                    <a:pt x="3100" y="1592"/>
                    <a:pt x="1508" y="1592"/>
                    <a:pt x="2514" y="1592"/>
                  </a:cubicBezTo>
                  <a:lnTo>
                    <a:pt x="1341" y="1592"/>
                  </a:lnTo>
                  <a:cubicBezTo>
                    <a:pt x="2179" y="1592"/>
                    <a:pt x="670" y="1592"/>
                    <a:pt x="1341" y="1592"/>
                  </a:cubicBezTo>
                  <a:cubicBezTo>
                    <a:pt x="2011" y="1592"/>
                    <a:pt x="2179" y="1592"/>
                    <a:pt x="2681" y="1592"/>
                  </a:cubicBezTo>
                  <a:cubicBezTo>
                    <a:pt x="3184" y="1592"/>
                    <a:pt x="922" y="1592"/>
                    <a:pt x="1257" y="2011"/>
                  </a:cubicBezTo>
                  <a:cubicBezTo>
                    <a:pt x="1500" y="1936"/>
                    <a:pt x="1768" y="1936"/>
                    <a:pt x="2011" y="2011"/>
                  </a:cubicBezTo>
                  <a:lnTo>
                    <a:pt x="1257" y="2011"/>
                  </a:lnTo>
                  <a:lnTo>
                    <a:pt x="2346" y="2011"/>
                  </a:lnTo>
                  <a:cubicBezTo>
                    <a:pt x="1508" y="2011"/>
                    <a:pt x="2346" y="2011"/>
                    <a:pt x="3016" y="2011"/>
                  </a:cubicBezTo>
                  <a:lnTo>
                    <a:pt x="2262" y="2011"/>
                  </a:lnTo>
                  <a:cubicBezTo>
                    <a:pt x="1843" y="2011"/>
                    <a:pt x="3771" y="2011"/>
                    <a:pt x="3184" y="2011"/>
                  </a:cubicBezTo>
                  <a:lnTo>
                    <a:pt x="1676" y="2011"/>
                  </a:lnTo>
                  <a:cubicBezTo>
                    <a:pt x="2262" y="2011"/>
                    <a:pt x="2095" y="2011"/>
                    <a:pt x="1676" y="2011"/>
                  </a:cubicBezTo>
                  <a:lnTo>
                    <a:pt x="2933" y="2011"/>
                  </a:lnTo>
                  <a:cubicBezTo>
                    <a:pt x="2933" y="2011"/>
                    <a:pt x="2262" y="2011"/>
                    <a:pt x="2430" y="2011"/>
                  </a:cubicBezTo>
                  <a:cubicBezTo>
                    <a:pt x="2598" y="2011"/>
                    <a:pt x="1425" y="2011"/>
                    <a:pt x="2430" y="2011"/>
                  </a:cubicBezTo>
                  <a:lnTo>
                    <a:pt x="1760" y="2011"/>
                  </a:lnTo>
                  <a:cubicBezTo>
                    <a:pt x="1341" y="2011"/>
                    <a:pt x="1760" y="2011"/>
                    <a:pt x="1760" y="2011"/>
                  </a:cubicBezTo>
                  <a:lnTo>
                    <a:pt x="1760" y="2011"/>
                  </a:lnTo>
                  <a:lnTo>
                    <a:pt x="2765" y="2011"/>
                  </a:lnTo>
                  <a:lnTo>
                    <a:pt x="2095" y="2011"/>
                  </a:lnTo>
                  <a:cubicBezTo>
                    <a:pt x="2095" y="2011"/>
                    <a:pt x="2095" y="2011"/>
                    <a:pt x="2095" y="2011"/>
                  </a:cubicBezTo>
                  <a:lnTo>
                    <a:pt x="419" y="2011"/>
                  </a:lnTo>
                  <a:cubicBezTo>
                    <a:pt x="419" y="2011"/>
                    <a:pt x="1592" y="2011"/>
                    <a:pt x="1089" y="2011"/>
                  </a:cubicBezTo>
                  <a:lnTo>
                    <a:pt x="1089" y="2011"/>
                  </a:lnTo>
                  <a:cubicBezTo>
                    <a:pt x="1089" y="2011"/>
                    <a:pt x="251" y="2011"/>
                    <a:pt x="1089" y="2011"/>
                  </a:cubicBezTo>
                  <a:lnTo>
                    <a:pt x="0" y="2011"/>
                  </a:lnTo>
                  <a:cubicBezTo>
                    <a:pt x="0" y="2011"/>
                    <a:pt x="1341" y="2011"/>
                    <a:pt x="1676" y="2011"/>
                  </a:cubicBezTo>
                  <a:cubicBezTo>
                    <a:pt x="2011" y="2011"/>
                    <a:pt x="838" y="2011"/>
                    <a:pt x="587" y="2011"/>
                  </a:cubicBezTo>
                  <a:cubicBezTo>
                    <a:pt x="335" y="2011"/>
                    <a:pt x="2179" y="2011"/>
                    <a:pt x="1341" y="2011"/>
                  </a:cubicBezTo>
                  <a:cubicBezTo>
                    <a:pt x="503" y="2011"/>
                    <a:pt x="2514" y="5949"/>
                    <a:pt x="2430" y="5949"/>
                  </a:cubicBezTo>
                  <a:close/>
                  <a:moveTo>
                    <a:pt x="2933" y="7122"/>
                  </a:moveTo>
                  <a:cubicBezTo>
                    <a:pt x="2933" y="7122"/>
                    <a:pt x="2346" y="7122"/>
                    <a:pt x="2933" y="7122"/>
                  </a:cubicBezTo>
                  <a:cubicBezTo>
                    <a:pt x="3519" y="7122"/>
                    <a:pt x="3184" y="7038"/>
                    <a:pt x="2933" y="7122"/>
                  </a:cubicBezTo>
                  <a:close/>
                  <a:moveTo>
                    <a:pt x="4776" y="8798"/>
                  </a:moveTo>
                  <a:cubicBezTo>
                    <a:pt x="4776" y="8798"/>
                    <a:pt x="4776" y="8798"/>
                    <a:pt x="4776" y="8798"/>
                  </a:cubicBezTo>
                  <a:cubicBezTo>
                    <a:pt x="4776" y="8798"/>
                    <a:pt x="4944" y="8714"/>
                    <a:pt x="4776" y="8798"/>
                  </a:cubicBezTo>
                  <a:close/>
                  <a:moveTo>
                    <a:pt x="9887" y="13490"/>
                  </a:moveTo>
                  <a:lnTo>
                    <a:pt x="9887" y="13490"/>
                  </a:lnTo>
                  <a:cubicBezTo>
                    <a:pt x="9887" y="13490"/>
                    <a:pt x="10055" y="13406"/>
                    <a:pt x="9887" y="13490"/>
                  </a:cubicBezTo>
                  <a:close/>
                  <a:moveTo>
                    <a:pt x="9887" y="13490"/>
                  </a:moveTo>
                  <a:lnTo>
                    <a:pt x="9887" y="13490"/>
                  </a:lnTo>
                  <a:cubicBezTo>
                    <a:pt x="9887" y="13490"/>
                    <a:pt x="9887" y="13490"/>
                    <a:pt x="9887" y="13490"/>
                  </a:cubicBezTo>
                  <a:cubicBezTo>
                    <a:pt x="9887" y="13490"/>
                    <a:pt x="9468" y="13574"/>
                    <a:pt x="9636" y="13574"/>
                  </a:cubicBezTo>
                  <a:close/>
                  <a:moveTo>
                    <a:pt x="9049" y="2262"/>
                  </a:moveTo>
                  <a:lnTo>
                    <a:pt x="9049" y="2262"/>
                  </a:lnTo>
                  <a:cubicBezTo>
                    <a:pt x="9049" y="2262"/>
                    <a:pt x="8547" y="2011"/>
                    <a:pt x="8798" y="2011"/>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75" name="Freeform: Shape 374">
              <a:extLst>
                <a:ext uri="{FF2B5EF4-FFF2-40B4-BE49-F238E27FC236}">
                  <a16:creationId xmlns:a16="http://schemas.microsoft.com/office/drawing/2014/main" id="{267443A3-AF48-4F42-B566-4279EB816A18}"/>
                </a:ext>
              </a:extLst>
            </p:cNvPr>
            <p:cNvSpPr/>
            <p:nvPr/>
          </p:nvSpPr>
          <p:spPr>
            <a:xfrm>
              <a:off x="2499314" y="20826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76" name="Freeform: Shape 375">
              <a:extLst>
                <a:ext uri="{FF2B5EF4-FFF2-40B4-BE49-F238E27FC236}">
                  <a16:creationId xmlns:a16="http://schemas.microsoft.com/office/drawing/2014/main" id="{498B1AAC-9234-4CDE-BC01-3C4857B0A345}"/>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77" name="Freeform: Shape 376">
              <a:extLst>
                <a:ext uri="{FF2B5EF4-FFF2-40B4-BE49-F238E27FC236}">
                  <a16:creationId xmlns:a16="http://schemas.microsoft.com/office/drawing/2014/main" id="{0721B117-3624-4140-B81D-4E0722730256}"/>
                </a:ext>
              </a:extLst>
            </p:cNvPr>
            <p:cNvSpPr/>
            <p:nvPr/>
          </p:nvSpPr>
          <p:spPr>
            <a:xfrm>
              <a:off x="2499062" y="20862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78" name="Freeform: Shape 377">
              <a:extLst>
                <a:ext uri="{FF2B5EF4-FFF2-40B4-BE49-F238E27FC236}">
                  <a16:creationId xmlns:a16="http://schemas.microsoft.com/office/drawing/2014/main" id="{3197DA35-AFF1-4C0F-9A6B-E948013506DD}"/>
                </a:ext>
              </a:extLst>
            </p:cNvPr>
            <p:cNvSpPr/>
            <p:nvPr/>
          </p:nvSpPr>
          <p:spPr>
            <a:xfrm>
              <a:off x="2506352" y="208806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79" name="Freeform: Shape 378">
              <a:extLst>
                <a:ext uri="{FF2B5EF4-FFF2-40B4-BE49-F238E27FC236}">
                  <a16:creationId xmlns:a16="http://schemas.microsoft.com/office/drawing/2014/main" id="{EB34D71C-5FD0-4A39-8DB5-810CFBE22704}"/>
                </a:ext>
              </a:extLst>
            </p:cNvPr>
            <p:cNvSpPr/>
            <p:nvPr/>
          </p:nvSpPr>
          <p:spPr>
            <a:xfrm>
              <a:off x="2502414" y="208881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80" name="Freeform: Shape 379">
              <a:extLst>
                <a:ext uri="{FF2B5EF4-FFF2-40B4-BE49-F238E27FC236}">
                  <a16:creationId xmlns:a16="http://schemas.microsoft.com/office/drawing/2014/main" id="{2F0C0303-821B-4755-8CF3-995D334B95AE}"/>
                </a:ext>
              </a:extLst>
            </p:cNvPr>
            <p:cNvSpPr/>
            <p:nvPr/>
          </p:nvSpPr>
          <p:spPr>
            <a:xfrm>
              <a:off x="2503745" y="2088232"/>
              <a:ext cx="612" cy="37"/>
            </a:xfrm>
            <a:custGeom>
              <a:avLst/>
              <a:gdLst>
                <a:gd name="connsiteX0" fmla="*/ 261 w 612"/>
                <a:gd name="connsiteY0" fmla="*/ 0 h 37"/>
                <a:gd name="connsiteX1" fmla="*/ 261 w 612"/>
                <a:gd name="connsiteY1" fmla="*/ 0 h 37"/>
                <a:gd name="connsiteX2" fmla="*/ 261 w 612"/>
                <a:gd name="connsiteY2" fmla="*/ 0 h 37"/>
                <a:gd name="connsiteX3" fmla="*/ 261 w 612"/>
                <a:gd name="connsiteY3" fmla="*/ 0 h 37"/>
              </a:gdLst>
              <a:ahLst/>
              <a:cxnLst>
                <a:cxn ang="0">
                  <a:pos x="connsiteX0" y="connsiteY0"/>
                </a:cxn>
                <a:cxn ang="0">
                  <a:pos x="connsiteX1" y="connsiteY1"/>
                </a:cxn>
                <a:cxn ang="0">
                  <a:pos x="connsiteX2" y="connsiteY2"/>
                </a:cxn>
                <a:cxn ang="0">
                  <a:pos x="connsiteX3" y="connsiteY3"/>
                </a:cxn>
              </a:cxnLst>
              <a:rect l="l" t="t" r="r" b="b"/>
              <a:pathLst>
                <a:path w="612" h="37">
                  <a:moveTo>
                    <a:pt x="261" y="0"/>
                  </a:moveTo>
                  <a:cubicBezTo>
                    <a:pt x="-326" y="0"/>
                    <a:pt x="261" y="0"/>
                    <a:pt x="261" y="0"/>
                  </a:cubicBezTo>
                  <a:lnTo>
                    <a:pt x="261" y="0"/>
                  </a:lnTo>
                  <a:cubicBezTo>
                    <a:pt x="847" y="84"/>
                    <a:pt x="596" y="0"/>
                    <a:pt x="261"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81" name="Freeform: Shape 380">
              <a:extLst>
                <a:ext uri="{FF2B5EF4-FFF2-40B4-BE49-F238E27FC236}">
                  <a16:creationId xmlns:a16="http://schemas.microsoft.com/office/drawing/2014/main" id="{882F6E6B-7592-444F-A182-899C54262097}"/>
                </a:ext>
              </a:extLst>
            </p:cNvPr>
            <p:cNvSpPr/>
            <p:nvPr/>
          </p:nvSpPr>
          <p:spPr>
            <a:xfrm>
              <a:off x="2503754" y="2088316"/>
              <a:ext cx="37" cy="37"/>
            </a:xfrm>
            <a:custGeom>
              <a:avLst/>
              <a:gdLst>
                <a:gd name="connsiteX0" fmla="*/ 0 w 37"/>
                <a:gd name="connsiteY0" fmla="*/ 0 h 37"/>
                <a:gd name="connsiteX1" fmla="*/ 0 w 37"/>
                <a:gd name="connsiteY1" fmla="*/ 0 h 37"/>
                <a:gd name="connsiteX2" fmla="*/ 0 w 37"/>
                <a:gd name="connsiteY2" fmla="*/ 0 h 37"/>
              </a:gdLst>
              <a:ahLst/>
              <a:cxnLst>
                <a:cxn ang="0">
                  <a:pos x="connsiteX0" y="connsiteY0"/>
                </a:cxn>
                <a:cxn ang="0">
                  <a:pos x="connsiteX1" y="connsiteY1"/>
                </a:cxn>
                <a:cxn ang="0">
                  <a:pos x="connsiteX2" y="connsiteY2"/>
                </a:cxn>
              </a:cxnLst>
              <a:rect l="l" t="t" r="r" b="b"/>
              <a:pathLst>
                <a:path w="37" h="37">
                  <a:moveTo>
                    <a:pt x="0" y="0"/>
                  </a:moveTo>
                  <a:lnTo>
                    <a:pt x="0" y="0"/>
                  </a:lnTo>
                  <a:cubicBezTo>
                    <a:pt x="0" y="0"/>
                    <a:pt x="84" y="84"/>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82" name="Freeform: Shape 381">
              <a:extLst>
                <a:ext uri="{FF2B5EF4-FFF2-40B4-BE49-F238E27FC236}">
                  <a16:creationId xmlns:a16="http://schemas.microsoft.com/office/drawing/2014/main" id="{54A65798-64DC-4883-9F16-9A223880605A}"/>
                </a:ext>
              </a:extLst>
            </p:cNvPr>
            <p:cNvSpPr/>
            <p:nvPr/>
          </p:nvSpPr>
          <p:spPr>
            <a:xfrm>
              <a:off x="2505598" y="2087645"/>
              <a:ext cx="554" cy="8378"/>
            </a:xfrm>
            <a:custGeom>
              <a:avLst/>
              <a:gdLst>
                <a:gd name="connsiteX0" fmla="*/ 0 w 554"/>
                <a:gd name="connsiteY0" fmla="*/ 0 h 8378"/>
                <a:gd name="connsiteX1" fmla="*/ 503 w 554"/>
                <a:gd name="connsiteY1" fmla="*/ 0 h 8378"/>
              </a:gdLst>
              <a:ahLst/>
              <a:cxnLst>
                <a:cxn ang="0">
                  <a:pos x="connsiteX0" y="connsiteY0"/>
                </a:cxn>
                <a:cxn ang="0">
                  <a:pos x="connsiteX1" y="connsiteY1"/>
                </a:cxn>
              </a:cxnLst>
              <a:rect l="l" t="t" r="r" b="b"/>
              <a:pathLst>
                <a:path w="554" h="8378">
                  <a:moveTo>
                    <a:pt x="0" y="0"/>
                  </a:moveTo>
                  <a:cubicBezTo>
                    <a:pt x="0" y="0"/>
                    <a:pt x="754" y="0"/>
                    <a:pt x="503"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83" name="Freeform: Shape 382">
              <a:extLst>
                <a:ext uri="{FF2B5EF4-FFF2-40B4-BE49-F238E27FC236}">
                  <a16:creationId xmlns:a16="http://schemas.microsoft.com/office/drawing/2014/main" id="{58DC2BBE-EB55-4DFC-A147-E2471933440F}"/>
                </a:ext>
              </a:extLst>
            </p:cNvPr>
            <p:cNvSpPr/>
            <p:nvPr/>
          </p:nvSpPr>
          <p:spPr>
            <a:xfrm>
              <a:off x="2502079" y="2088316"/>
              <a:ext cx="754" cy="83"/>
            </a:xfrm>
            <a:custGeom>
              <a:avLst/>
              <a:gdLst>
                <a:gd name="connsiteX0" fmla="*/ 0 w 754"/>
                <a:gd name="connsiteY0" fmla="*/ 84 h 83"/>
                <a:gd name="connsiteX1" fmla="*/ 754 w 754"/>
                <a:gd name="connsiteY1" fmla="*/ 0 h 83"/>
                <a:gd name="connsiteX2" fmla="*/ 167 w 754"/>
                <a:gd name="connsiteY2" fmla="*/ 0 h 83"/>
                <a:gd name="connsiteX3" fmla="*/ 0 w 754"/>
                <a:gd name="connsiteY3" fmla="*/ 84 h 83"/>
              </a:gdLst>
              <a:ahLst/>
              <a:cxnLst>
                <a:cxn ang="0">
                  <a:pos x="connsiteX0" y="connsiteY0"/>
                </a:cxn>
                <a:cxn ang="0">
                  <a:pos x="connsiteX1" y="connsiteY1"/>
                </a:cxn>
                <a:cxn ang="0">
                  <a:pos x="connsiteX2" y="connsiteY2"/>
                </a:cxn>
                <a:cxn ang="0">
                  <a:pos x="connsiteX3" y="connsiteY3"/>
                </a:cxn>
              </a:cxnLst>
              <a:rect l="l" t="t" r="r" b="b"/>
              <a:pathLst>
                <a:path w="754" h="83">
                  <a:moveTo>
                    <a:pt x="0" y="84"/>
                  </a:moveTo>
                  <a:lnTo>
                    <a:pt x="754" y="0"/>
                  </a:lnTo>
                  <a:lnTo>
                    <a:pt x="167" y="0"/>
                  </a:lnTo>
                  <a:lnTo>
                    <a:pt x="0" y="8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84" name="Freeform: Shape 383">
              <a:extLst>
                <a:ext uri="{FF2B5EF4-FFF2-40B4-BE49-F238E27FC236}">
                  <a16:creationId xmlns:a16="http://schemas.microsoft.com/office/drawing/2014/main" id="{46FF04B5-4190-4FA7-914F-E63500E761B3}"/>
                </a:ext>
              </a:extLst>
            </p:cNvPr>
            <p:cNvSpPr/>
            <p:nvPr/>
          </p:nvSpPr>
          <p:spPr>
            <a:xfrm>
              <a:off x="2502414" y="2087981"/>
              <a:ext cx="186" cy="8378"/>
            </a:xfrm>
            <a:custGeom>
              <a:avLst/>
              <a:gdLst>
                <a:gd name="connsiteX0" fmla="*/ 0 w 186"/>
                <a:gd name="connsiteY0" fmla="*/ 0 h 8378"/>
                <a:gd name="connsiteX1" fmla="*/ 0 w 186"/>
                <a:gd name="connsiteY1" fmla="*/ 0 h 8378"/>
                <a:gd name="connsiteX2" fmla="*/ 0 w 186"/>
                <a:gd name="connsiteY2" fmla="*/ 0 h 8378"/>
              </a:gdLst>
              <a:ahLst/>
              <a:cxnLst>
                <a:cxn ang="0">
                  <a:pos x="connsiteX0" y="connsiteY0"/>
                </a:cxn>
                <a:cxn ang="0">
                  <a:pos x="connsiteX1" y="connsiteY1"/>
                </a:cxn>
                <a:cxn ang="0">
                  <a:pos x="connsiteX2" y="connsiteY2"/>
                </a:cxn>
              </a:cxnLst>
              <a:rect l="l" t="t" r="r" b="b"/>
              <a:pathLst>
                <a:path w="186" h="8378">
                  <a:moveTo>
                    <a:pt x="0" y="0"/>
                  </a:moveTo>
                  <a:lnTo>
                    <a:pt x="0" y="0"/>
                  </a:lnTo>
                  <a:cubicBezTo>
                    <a:pt x="0" y="0"/>
                    <a:pt x="419"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85" name="Freeform: Shape 384">
              <a:extLst>
                <a:ext uri="{FF2B5EF4-FFF2-40B4-BE49-F238E27FC236}">
                  <a16:creationId xmlns:a16="http://schemas.microsoft.com/office/drawing/2014/main" id="{8AEF5267-A7A6-45BC-A768-8D65135172FD}"/>
                </a:ext>
              </a:extLst>
            </p:cNvPr>
            <p:cNvSpPr/>
            <p:nvPr/>
          </p:nvSpPr>
          <p:spPr>
            <a:xfrm>
              <a:off x="2502414" y="208806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86" name="Freeform: Shape 385">
              <a:extLst>
                <a:ext uri="{FF2B5EF4-FFF2-40B4-BE49-F238E27FC236}">
                  <a16:creationId xmlns:a16="http://schemas.microsoft.com/office/drawing/2014/main" id="{3B20BAF5-702E-4410-825B-B36966F99E01}"/>
                </a:ext>
              </a:extLst>
            </p:cNvPr>
            <p:cNvSpPr/>
            <p:nvPr/>
          </p:nvSpPr>
          <p:spPr>
            <a:xfrm>
              <a:off x="2501827" y="2088232"/>
              <a:ext cx="251" cy="83"/>
            </a:xfrm>
            <a:custGeom>
              <a:avLst/>
              <a:gdLst>
                <a:gd name="connsiteX0" fmla="*/ 0 w 251"/>
                <a:gd name="connsiteY0" fmla="*/ 84 h 83"/>
                <a:gd name="connsiteX1" fmla="*/ 168 w 251"/>
                <a:gd name="connsiteY1" fmla="*/ 0 h 83"/>
                <a:gd name="connsiteX2" fmla="*/ 251 w 251"/>
                <a:gd name="connsiteY2" fmla="*/ 0 h 83"/>
                <a:gd name="connsiteX3" fmla="*/ 0 w 251"/>
                <a:gd name="connsiteY3" fmla="*/ 84 h 83"/>
              </a:gdLst>
              <a:ahLst/>
              <a:cxnLst>
                <a:cxn ang="0">
                  <a:pos x="connsiteX0" y="connsiteY0"/>
                </a:cxn>
                <a:cxn ang="0">
                  <a:pos x="connsiteX1" y="connsiteY1"/>
                </a:cxn>
                <a:cxn ang="0">
                  <a:pos x="connsiteX2" y="connsiteY2"/>
                </a:cxn>
                <a:cxn ang="0">
                  <a:pos x="connsiteX3" y="connsiteY3"/>
                </a:cxn>
              </a:cxnLst>
              <a:rect l="l" t="t" r="r" b="b"/>
              <a:pathLst>
                <a:path w="251" h="83">
                  <a:moveTo>
                    <a:pt x="0" y="84"/>
                  </a:moveTo>
                  <a:lnTo>
                    <a:pt x="168" y="0"/>
                  </a:lnTo>
                  <a:lnTo>
                    <a:pt x="251" y="0"/>
                  </a:lnTo>
                  <a:lnTo>
                    <a:pt x="0" y="8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87" name="Freeform: Shape 386">
              <a:extLst>
                <a:ext uri="{FF2B5EF4-FFF2-40B4-BE49-F238E27FC236}">
                  <a16:creationId xmlns:a16="http://schemas.microsoft.com/office/drawing/2014/main" id="{A18CA87A-CC51-4DFE-BF15-3F1A480999D5}"/>
                </a:ext>
              </a:extLst>
            </p:cNvPr>
            <p:cNvSpPr/>
            <p:nvPr/>
          </p:nvSpPr>
          <p:spPr>
            <a:xfrm>
              <a:off x="2502414" y="208714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88" name="Freeform: Shape 387">
              <a:extLst>
                <a:ext uri="{FF2B5EF4-FFF2-40B4-BE49-F238E27FC236}">
                  <a16:creationId xmlns:a16="http://schemas.microsoft.com/office/drawing/2014/main" id="{90C10479-94B6-4E08-96B7-85F31865B1DC}"/>
                </a:ext>
              </a:extLst>
            </p:cNvPr>
            <p:cNvSpPr/>
            <p:nvPr/>
          </p:nvSpPr>
          <p:spPr>
            <a:xfrm>
              <a:off x="2500738" y="208747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89" name="Freeform: Shape 388">
              <a:extLst>
                <a:ext uri="{FF2B5EF4-FFF2-40B4-BE49-F238E27FC236}">
                  <a16:creationId xmlns:a16="http://schemas.microsoft.com/office/drawing/2014/main" id="{77EB163D-5DBC-40B1-A3AD-46F7845770D6}"/>
                </a:ext>
              </a:extLst>
            </p:cNvPr>
            <p:cNvSpPr/>
            <p:nvPr/>
          </p:nvSpPr>
          <p:spPr>
            <a:xfrm>
              <a:off x="2499816" y="2087310"/>
              <a:ext cx="670" cy="31"/>
            </a:xfrm>
            <a:custGeom>
              <a:avLst/>
              <a:gdLst>
                <a:gd name="connsiteX0" fmla="*/ 670 w 670"/>
                <a:gd name="connsiteY0" fmla="*/ 0 h 31"/>
                <a:gd name="connsiteX1" fmla="*/ 0 w 670"/>
                <a:gd name="connsiteY1" fmla="*/ 0 h 31"/>
                <a:gd name="connsiteX2" fmla="*/ 670 w 670"/>
                <a:gd name="connsiteY2" fmla="*/ 0 h 31"/>
              </a:gdLst>
              <a:ahLst/>
              <a:cxnLst>
                <a:cxn ang="0">
                  <a:pos x="connsiteX0" y="connsiteY0"/>
                </a:cxn>
                <a:cxn ang="0">
                  <a:pos x="connsiteX1" y="connsiteY1"/>
                </a:cxn>
                <a:cxn ang="0">
                  <a:pos x="connsiteX2" y="connsiteY2"/>
                </a:cxn>
              </a:cxnLst>
              <a:rect l="l" t="t" r="r" b="b"/>
              <a:pathLst>
                <a:path w="670" h="31">
                  <a:moveTo>
                    <a:pt x="670" y="0"/>
                  </a:moveTo>
                  <a:lnTo>
                    <a:pt x="0" y="0"/>
                  </a:lnTo>
                  <a:cubicBezTo>
                    <a:pt x="218" y="42"/>
                    <a:pt x="452" y="42"/>
                    <a:pt x="67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90" name="Freeform: Shape 389">
              <a:extLst>
                <a:ext uri="{FF2B5EF4-FFF2-40B4-BE49-F238E27FC236}">
                  <a16:creationId xmlns:a16="http://schemas.microsoft.com/office/drawing/2014/main" id="{F90EA354-F94E-4C8F-83FF-D689B5699499}"/>
                </a:ext>
              </a:extLst>
            </p:cNvPr>
            <p:cNvSpPr/>
            <p:nvPr/>
          </p:nvSpPr>
          <p:spPr>
            <a:xfrm>
              <a:off x="2501576" y="2085970"/>
              <a:ext cx="1508" cy="8378"/>
            </a:xfrm>
            <a:custGeom>
              <a:avLst/>
              <a:gdLst>
                <a:gd name="connsiteX0" fmla="*/ 0 w 1508"/>
                <a:gd name="connsiteY0" fmla="*/ 0 h 8378"/>
                <a:gd name="connsiteX1" fmla="*/ 0 w 1508"/>
                <a:gd name="connsiteY1" fmla="*/ 0 h 8378"/>
                <a:gd name="connsiteX2" fmla="*/ 1508 w 1508"/>
                <a:gd name="connsiteY2" fmla="*/ 0 h 8378"/>
                <a:gd name="connsiteX3" fmla="*/ 0 w 1508"/>
                <a:gd name="connsiteY3" fmla="*/ 0 h 8378"/>
              </a:gdLst>
              <a:ahLst/>
              <a:cxnLst>
                <a:cxn ang="0">
                  <a:pos x="connsiteX0" y="connsiteY0"/>
                </a:cxn>
                <a:cxn ang="0">
                  <a:pos x="connsiteX1" y="connsiteY1"/>
                </a:cxn>
                <a:cxn ang="0">
                  <a:pos x="connsiteX2" y="connsiteY2"/>
                </a:cxn>
                <a:cxn ang="0">
                  <a:pos x="connsiteX3" y="connsiteY3"/>
                </a:cxn>
              </a:cxnLst>
              <a:rect l="l" t="t" r="r" b="b"/>
              <a:pathLst>
                <a:path w="1508" h="8378">
                  <a:moveTo>
                    <a:pt x="0" y="0"/>
                  </a:moveTo>
                  <a:lnTo>
                    <a:pt x="0" y="0"/>
                  </a:lnTo>
                  <a:lnTo>
                    <a:pt x="1508"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91" name="Freeform: Shape 390">
              <a:extLst>
                <a:ext uri="{FF2B5EF4-FFF2-40B4-BE49-F238E27FC236}">
                  <a16:creationId xmlns:a16="http://schemas.microsoft.com/office/drawing/2014/main" id="{2E6F22A0-464E-4237-877D-804736A92693}"/>
                </a:ext>
              </a:extLst>
            </p:cNvPr>
            <p:cNvSpPr/>
            <p:nvPr/>
          </p:nvSpPr>
          <p:spPr>
            <a:xfrm>
              <a:off x="2497890" y="2085048"/>
              <a:ext cx="615" cy="8378"/>
            </a:xfrm>
            <a:custGeom>
              <a:avLst/>
              <a:gdLst>
                <a:gd name="connsiteX0" fmla="*/ 82 w 615"/>
                <a:gd name="connsiteY0" fmla="*/ 0 h 8378"/>
                <a:gd name="connsiteX1" fmla="*/ 501 w 615"/>
                <a:gd name="connsiteY1" fmla="*/ 0 h 8378"/>
                <a:gd name="connsiteX2" fmla="*/ 82 w 615"/>
                <a:gd name="connsiteY2" fmla="*/ 0 h 8378"/>
              </a:gdLst>
              <a:ahLst/>
              <a:cxnLst>
                <a:cxn ang="0">
                  <a:pos x="connsiteX0" y="connsiteY0"/>
                </a:cxn>
                <a:cxn ang="0">
                  <a:pos x="connsiteX1" y="connsiteY1"/>
                </a:cxn>
                <a:cxn ang="0">
                  <a:pos x="connsiteX2" y="connsiteY2"/>
                </a:cxn>
              </a:cxnLst>
              <a:rect l="l" t="t" r="r" b="b"/>
              <a:pathLst>
                <a:path w="615" h="8378">
                  <a:moveTo>
                    <a:pt x="82" y="0"/>
                  </a:moveTo>
                  <a:cubicBezTo>
                    <a:pt x="-337" y="0"/>
                    <a:pt x="1004" y="0"/>
                    <a:pt x="501" y="0"/>
                  </a:cubicBezTo>
                  <a:lnTo>
                    <a:pt x="82"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92" name="Freeform: Shape 391">
              <a:extLst>
                <a:ext uri="{FF2B5EF4-FFF2-40B4-BE49-F238E27FC236}">
                  <a16:creationId xmlns:a16="http://schemas.microsoft.com/office/drawing/2014/main" id="{B067C3E1-49A3-42B4-A933-1C209AA449A5}"/>
                </a:ext>
              </a:extLst>
            </p:cNvPr>
            <p:cNvSpPr/>
            <p:nvPr/>
          </p:nvSpPr>
          <p:spPr>
            <a:xfrm>
              <a:off x="2499062" y="208513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93" name="Freeform: Shape 392">
              <a:extLst>
                <a:ext uri="{FF2B5EF4-FFF2-40B4-BE49-F238E27FC236}">
                  <a16:creationId xmlns:a16="http://schemas.microsoft.com/office/drawing/2014/main" id="{797860E0-641C-4C83-8DF1-58564145E03C}"/>
                </a:ext>
              </a:extLst>
            </p:cNvPr>
            <p:cNvSpPr/>
            <p:nvPr/>
          </p:nvSpPr>
          <p:spPr>
            <a:xfrm>
              <a:off x="2504676" y="2072480"/>
              <a:ext cx="502" cy="83"/>
            </a:xfrm>
            <a:custGeom>
              <a:avLst/>
              <a:gdLst>
                <a:gd name="connsiteX0" fmla="*/ 167 w 502"/>
                <a:gd name="connsiteY0" fmla="*/ 84 h 83"/>
                <a:gd name="connsiteX1" fmla="*/ 503 w 502"/>
                <a:gd name="connsiteY1" fmla="*/ 0 h 83"/>
                <a:gd name="connsiteX2" fmla="*/ 0 w 502"/>
                <a:gd name="connsiteY2" fmla="*/ 84 h 83"/>
                <a:gd name="connsiteX3" fmla="*/ 167 w 502"/>
                <a:gd name="connsiteY3" fmla="*/ 84 h 83"/>
              </a:gdLst>
              <a:ahLst/>
              <a:cxnLst>
                <a:cxn ang="0">
                  <a:pos x="connsiteX0" y="connsiteY0"/>
                </a:cxn>
                <a:cxn ang="0">
                  <a:pos x="connsiteX1" y="connsiteY1"/>
                </a:cxn>
                <a:cxn ang="0">
                  <a:pos x="connsiteX2" y="connsiteY2"/>
                </a:cxn>
                <a:cxn ang="0">
                  <a:pos x="connsiteX3" y="connsiteY3"/>
                </a:cxn>
              </a:cxnLst>
              <a:rect l="l" t="t" r="r" b="b"/>
              <a:pathLst>
                <a:path w="502" h="83">
                  <a:moveTo>
                    <a:pt x="167" y="84"/>
                  </a:moveTo>
                  <a:lnTo>
                    <a:pt x="503" y="0"/>
                  </a:lnTo>
                  <a:lnTo>
                    <a:pt x="0" y="84"/>
                  </a:lnTo>
                  <a:lnTo>
                    <a:pt x="167" y="8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94" name="Freeform: Shape 393">
              <a:extLst>
                <a:ext uri="{FF2B5EF4-FFF2-40B4-BE49-F238E27FC236}">
                  <a16:creationId xmlns:a16="http://schemas.microsoft.com/office/drawing/2014/main" id="{C6634FEC-A19A-4411-A680-35E73E77BD73}"/>
                </a:ext>
              </a:extLst>
            </p:cNvPr>
            <p:cNvSpPr/>
            <p:nvPr/>
          </p:nvSpPr>
          <p:spPr>
            <a:xfrm>
              <a:off x="2503754" y="2072480"/>
              <a:ext cx="111" cy="8378"/>
            </a:xfrm>
            <a:custGeom>
              <a:avLst/>
              <a:gdLst>
                <a:gd name="connsiteX0" fmla="*/ 0 w 111"/>
                <a:gd name="connsiteY0" fmla="*/ 0 h 8378"/>
                <a:gd name="connsiteX1" fmla="*/ 0 w 111"/>
                <a:gd name="connsiteY1" fmla="*/ 0 h 8378"/>
                <a:gd name="connsiteX2" fmla="*/ 0 w 111"/>
                <a:gd name="connsiteY2" fmla="*/ 0 h 8378"/>
              </a:gdLst>
              <a:ahLst/>
              <a:cxnLst>
                <a:cxn ang="0">
                  <a:pos x="connsiteX0" y="connsiteY0"/>
                </a:cxn>
                <a:cxn ang="0">
                  <a:pos x="connsiteX1" y="connsiteY1"/>
                </a:cxn>
                <a:cxn ang="0">
                  <a:pos x="connsiteX2" y="connsiteY2"/>
                </a:cxn>
              </a:cxnLst>
              <a:rect l="l" t="t" r="r" b="b"/>
              <a:pathLst>
                <a:path w="111" h="8378">
                  <a:moveTo>
                    <a:pt x="0" y="0"/>
                  </a:moveTo>
                  <a:lnTo>
                    <a:pt x="0" y="0"/>
                  </a:lnTo>
                  <a:cubicBezTo>
                    <a:pt x="0" y="0"/>
                    <a:pt x="251"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95" name="Freeform: Shape 394">
              <a:extLst>
                <a:ext uri="{FF2B5EF4-FFF2-40B4-BE49-F238E27FC236}">
                  <a16:creationId xmlns:a16="http://schemas.microsoft.com/office/drawing/2014/main" id="{35C9DFCB-98A8-4B90-9FC1-677089CA7372}"/>
                </a:ext>
              </a:extLst>
            </p:cNvPr>
            <p:cNvSpPr/>
            <p:nvPr/>
          </p:nvSpPr>
          <p:spPr>
            <a:xfrm>
              <a:off x="2496548" y="20813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96" name="Freeform: Shape 395">
              <a:extLst>
                <a:ext uri="{FF2B5EF4-FFF2-40B4-BE49-F238E27FC236}">
                  <a16:creationId xmlns:a16="http://schemas.microsoft.com/office/drawing/2014/main" id="{97AE1E1E-65C2-4DE6-A736-A243EEF00669}"/>
                </a:ext>
              </a:extLst>
            </p:cNvPr>
            <p:cNvSpPr/>
            <p:nvPr/>
          </p:nvSpPr>
          <p:spPr>
            <a:xfrm>
              <a:off x="2497219" y="2080440"/>
              <a:ext cx="921" cy="83"/>
            </a:xfrm>
            <a:custGeom>
              <a:avLst/>
              <a:gdLst>
                <a:gd name="connsiteX0" fmla="*/ 0 w 921"/>
                <a:gd name="connsiteY0" fmla="*/ 0 h 83"/>
                <a:gd name="connsiteX1" fmla="*/ 0 w 921"/>
                <a:gd name="connsiteY1" fmla="*/ 84 h 83"/>
                <a:gd name="connsiteX2" fmla="*/ 922 w 921"/>
                <a:gd name="connsiteY2" fmla="*/ 0 h 83"/>
                <a:gd name="connsiteX3" fmla="*/ 0 w 921"/>
                <a:gd name="connsiteY3" fmla="*/ 0 h 83"/>
              </a:gdLst>
              <a:ahLst/>
              <a:cxnLst>
                <a:cxn ang="0">
                  <a:pos x="connsiteX0" y="connsiteY0"/>
                </a:cxn>
                <a:cxn ang="0">
                  <a:pos x="connsiteX1" y="connsiteY1"/>
                </a:cxn>
                <a:cxn ang="0">
                  <a:pos x="connsiteX2" y="connsiteY2"/>
                </a:cxn>
                <a:cxn ang="0">
                  <a:pos x="connsiteX3" y="connsiteY3"/>
                </a:cxn>
              </a:cxnLst>
              <a:rect l="l" t="t" r="r" b="b"/>
              <a:pathLst>
                <a:path w="921" h="83">
                  <a:moveTo>
                    <a:pt x="0" y="0"/>
                  </a:moveTo>
                  <a:lnTo>
                    <a:pt x="0" y="84"/>
                  </a:lnTo>
                  <a:lnTo>
                    <a:pt x="922"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97" name="Freeform: Shape 396">
              <a:extLst>
                <a:ext uri="{FF2B5EF4-FFF2-40B4-BE49-F238E27FC236}">
                  <a16:creationId xmlns:a16="http://schemas.microsoft.com/office/drawing/2014/main" id="{E597DE55-2E74-4D3A-A030-22AF92D7FEC4}"/>
                </a:ext>
              </a:extLst>
            </p:cNvPr>
            <p:cNvSpPr/>
            <p:nvPr/>
          </p:nvSpPr>
          <p:spPr>
            <a:xfrm>
              <a:off x="2496130" y="2079816"/>
              <a:ext cx="484" cy="37"/>
            </a:xfrm>
            <a:custGeom>
              <a:avLst/>
              <a:gdLst>
                <a:gd name="connsiteX0" fmla="*/ 0 w 484"/>
                <a:gd name="connsiteY0" fmla="*/ 37 h 37"/>
                <a:gd name="connsiteX1" fmla="*/ 0 w 484"/>
                <a:gd name="connsiteY1" fmla="*/ 37 h 37"/>
                <a:gd name="connsiteX2" fmla="*/ 0 w 484"/>
                <a:gd name="connsiteY2" fmla="*/ 37 h 37"/>
              </a:gdLst>
              <a:ahLst/>
              <a:cxnLst>
                <a:cxn ang="0">
                  <a:pos x="connsiteX0" y="connsiteY0"/>
                </a:cxn>
                <a:cxn ang="0">
                  <a:pos x="connsiteX1" y="connsiteY1"/>
                </a:cxn>
                <a:cxn ang="0">
                  <a:pos x="connsiteX2" y="connsiteY2"/>
                </a:cxn>
              </a:cxnLst>
              <a:rect l="l" t="t" r="r" b="b"/>
              <a:pathLst>
                <a:path w="484" h="37">
                  <a:moveTo>
                    <a:pt x="0" y="37"/>
                  </a:moveTo>
                  <a:cubicBezTo>
                    <a:pt x="0" y="37"/>
                    <a:pt x="0" y="37"/>
                    <a:pt x="0" y="37"/>
                  </a:cubicBezTo>
                  <a:cubicBezTo>
                    <a:pt x="0" y="37"/>
                    <a:pt x="1089" y="-47"/>
                    <a:pt x="0" y="3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98" name="Freeform: Shape 397">
              <a:extLst>
                <a:ext uri="{FF2B5EF4-FFF2-40B4-BE49-F238E27FC236}">
                  <a16:creationId xmlns:a16="http://schemas.microsoft.com/office/drawing/2014/main" id="{16B1EF90-6C36-40DA-95C3-A53C8DFF422C}"/>
                </a:ext>
              </a:extLst>
            </p:cNvPr>
            <p:cNvSpPr/>
            <p:nvPr/>
          </p:nvSpPr>
          <p:spPr>
            <a:xfrm>
              <a:off x="2790815" y="207683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399" name="Freeform: Shape 398">
              <a:extLst>
                <a:ext uri="{FF2B5EF4-FFF2-40B4-BE49-F238E27FC236}">
                  <a16:creationId xmlns:a16="http://schemas.microsoft.com/office/drawing/2014/main" id="{552094B9-0A5D-4CB9-A4E2-D50F9EB76ED0}"/>
                </a:ext>
              </a:extLst>
            </p:cNvPr>
            <p:cNvSpPr/>
            <p:nvPr/>
          </p:nvSpPr>
          <p:spPr>
            <a:xfrm>
              <a:off x="2789055" y="2076418"/>
              <a:ext cx="586" cy="8378"/>
            </a:xfrm>
            <a:custGeom>
              <a:avLst/>
              <a:gdLst>
                <a:gd name="connsiteX0" fmla="*/ 335 w 586"/>
                <a:gd name="connsiteY0" fmla="*/ 0 h 8378"/>
                <a:gd name="connsiteX1" fmla="*/ 587 w 586"/>
                <a:gd name="connsiteY1" fmla="*/ 0 h 8378"/>
                <a:gd name="connsiteX2" fmla="*/ 0 w 586"/>
                <a:gd name="connsiteY2" fmla="*/ 0 h 8378"/>
                <a:gd name="connsiteX3" fmla="*/ 335 w 586"/>
                <a:gd name="connsiteY3" fmla="*/ 0 h 8378"/>
              </a:gdLst>
              <a:ahLst/>
              <a:cxnLst>
                <a:cxn ang="0">
                  <a:pos x="connsiteX0" y="connsiteY0"/>
                </a:cxn>
                <a:cxn ang="0">
                  <a:pos x="connsiteX1" y="connsiteY1"/>
                </a:cxn>
                <a:cxn ang="0">
                  <a:pos x="connsiteX2" y="connsiteY2"/>
                </a:cxn>
                <a:cxn ang="0">
                  <a:pos x="connsiteX3" y="connsiteY3"/>
                </a:cxn>
              </a:cxnLst>
              <a:rect l="l" t="t" r="r" b="b"/>
              <a:pathLst>
                <a:path w="586" h="8378">
                  <a:moveTo>
                    <a:pt x="335" y="0"/>
                  </a:moveTo>
                  <a:lnTo>
                    <a:pt x="587" y="0"/>
                  </a:lnTo>
                  <a:lnTo>
                    <a:pt x="0" y="0"/>
                  </a:lnTo>
                  <a:lnTo>
                    <a:pt x="335"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00" name="Freeform: Shape 399">
              <a:extLst>
                <a:ext uri="{FF2B5EF4-FFF2-40B4-BE49-F238E27FC236}">
                  <a16:creationId xmlns:a16="http://schemas.microsoft.com/office/drawing/2014/main" id="{4CB09AA9-2AE0-4FA5-9F9D-511759157AE9}"/>
                </a:ext>
              </a:extLst>
            </p:cNvPr>
            <p:cNvSpPr/>
            <p:nvPr/>
          </p:nvSpPr>
          <p:spPr>
            <a:xfrm>
              <a:off x="2788907" y="2075999"/>
              <a:ext cx="1070" cy="8378"/>
            </a:xfrm>
            <a:custGeom>
              <a:avLst/>
              <a:gdLst>
                <a:gd name="connsiteX0" fmla="*/ 484 w 1070"/>
                <a:gd name="connsiteY0" fmla="*/ 0 h 8378"/>
                <a:gd name="connsiteX1" fmla="*/ 484 w 1070"/>
                <a:gd name="connsiteY1" fmla="*/ 0 h 8378"/>
                <a:gd name="connsiteX2" fmla="*/ 1071 w 1070"/>
                <a:gd name="connsiteY2" fmla="*/ 0 h 8378"/>
                <a:gd name="connsiteX3" fmla="*/ 484 w 1070"/>
                <a:gd name="connsiteY3" fmla="*/ 0 h 8378"/>
              </a:gdLst>
              <a:ahLst/>
              <a:cxnLst>
                <a:cxn ang="0">
                  <a:pos x="connsiteX0" y="connsiteY0"/>
                </a:cxn>
                <a:cxn ang="0">
                  <a:pos x="connsiteX1" y="connsiteY1"/>
                </a:cxn>
                <a:cxn ang="0">
                  <a:pos x="connsiteX2" y="connsiteY2"/>
                </a:cxn>
                <a:cxn ang="0">
                  <a:pos x="connsiteX3" y="connsiteY3"/>
                </a:cxn>
              </a:cxnLst>
              <a:rect l="l" t="t" r="r" b="b"/>
              <a:pathLst>
                <a:path w="1070" h="8378">
                  <a:moveTo>
                    <a:pt x="484" y="0"/>
                  </a:moveTo>
                  <a:cubicBezTo>
                    <a:pt x="-605" y="0"/>
                    <a:pt x="484" y="0"/>
                    <a:pt x="484" y="0"/>
                  </a:cubicBezTo>
                  <a:lnTo>
                    <a:pt x="1071" y="0"/>
                  </a:lnTo>
                  <a:cubicBezTo>
                    <a:pt x="1071" y="0"/>
                    <a:pt x="149" y="0"/>
                    <a:pt x="484"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01" name="Freeform: Shape 400">
              <a:extLst>
                <a:ext uri="{FF2B5EF4-FFF2-40B4-BE49-F238E27FC236}">
                  <a16:creationId xmlns:a16="http://schemas.microsoft.com/office/drawing/2014/main" id="{DE813BC4-7E55-4D83-ADB1-5EF16A0FB87F}"/>
                </a:ext>
              </a:extLst>
            </p:cNvPr>
            <p:cNvSpPr/>
            <p:nvPr/>
          </p:nvSpPr>
          <p:spPr>
            <a:xfrm>
              <a:off x="2791653" y="2075999"/>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02" name="Freeform: Shape 401">
              <a:extLst>
                <a:ext uri="{FF2B5EF4-FFF2-40B4-BE49-F238E27FC236}">
                  <a16:creationId xmlns:a16="http://schemas.microsoft.com/office/drawing/2014/main" id="{68A34E95-2CA2-4884-8401-154AD8BFC177}"/>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03" name="Freeform: Shape 402">
              <a:extLst>
                <a:ext uri="{FF2B5EF4-FFF2-40B4-BE49-F238E27FC236}">
                  <a16:creationId xmlns:a16="http://schemas.microsoft.com/office/drawing/2014/main" id="{18380748-3703-4E68-8007-FE8BC531A19F}"/>
                </a:ext>
              </a:extLst>
            </p:cNvPr>
            <p:cNvSpPr/>
            <p:nvPr/>
          </p:nvSpPr>
          <p:spPr>
            <a:xfrm>
              <a:off x="2791402" y="20754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04" name="Freeform: Shape 403">
              <a:extLst>
                <a:ext uri="{FF2B5EF4-FFF2-40B4-BE49-F238E27FC236}">
                  <a16:creationId xmlns:a16="http://schemas.microsoft.com/office/drawing/2014/main" id="{C6DCF673-7385-47C3-B088-807D5BB68299}"/>
                </a:ext>
              </a:extLst>
            </p:cNvPr>
            <p:cNvSpPr/>
            <p:nvPr/>
          </p:nvSpPr>
          <p:spPr>
            <a:xfrm>
              <a:off x="2790564" y="20754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05" name="Freeform: Shape 404">
              <a:extLst>
                <a:ext uri="{FF2B5EF4-FFF2-40B4-BE49-F238E27FC236}">
                  <a16:creationId xmlns:a16="http://schemas.microsoft.com/office/drawing/2014/main" id="{12195627-6F11-4D14-BD2D-D27EC4CD404E}"/>
                </a:ext>
              </a:extLst>
            </p:cNvPr>
            <p:cNvSpPr/>
            <p:nvPr/>
          </p:nvSpPr>
          <p:spPr>
            <a:xfrm>
              <a:off x="2790843" y="2075999"/>
              <a:ext cx="223" cy="8378"/>
            </a:xfrm>
            <a:custGeom>
              <a:avLst/>
              <a:gdLst>
                <a:gd name="connsiteX0" fmla="*/ 223 w 223"/>
                <a:gd name="connsiteY0" fmla="*/ 0 h 8378"/>
                <a:gd name="connsiteX1" fmla="*/ 223 w 223"/>
                <a:gd name="connsiteY1" fmla="*/ 0 h 8378"/>
                <a:gd name="connsiteX2" fmla="*/ 223 w 223"/>
                <a:gd name="connsiteY2" fmla="*/ 0 h 8378"/>
              </a:gdLst>
              <a:ahLst/>
              <a:cxnLst>
                <a:cxn ang="0">
                  <a:pos x="connsiteX0" y="connsiteY0"/>
                </a:cxn>
                <a:cxn ang="0">
                  <a:pos x="connsiteX1" y="connsiteY1"/>
                </a:cxn>
                <a:cxn ang="0">
                  <a:pos x="connsiteX2" y="connsiteY2"/>
                </a:cxn>
              </a:cxnLst>
              <a:rect l="l" t="t" r="r" b="b"/>
              <a:pathLst>
                <a:path w="223" h="8378">
                  <a:moveTo>
                    <a:pt x="223" y="0"/>
                  </a:moveTo>
                  <a:lnTo>
                    <a:pt x="223" y="0"/>
                  </a:lnTo>
                  <a:cubicBezTo>
                    <a:pt x="223" y="0"/>
                    <a:pt x="-279" y="0"/>
                    <a:pt x="223"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06" name="Freeform: Shape 405">
              <a:extLst>
                <a:ext uri="{FF2B5EF4-FFF2-40B4-BE49-F238E27FC236}">
                  <a16:creationId xmlns:a16="http://schemas.microsoft.com/office/drawing/2014/main" id="{B7EE27B0-E096-4D77-9DE6-6245D9383A40}"/>
                </a:ext>
              </a:extLst>
            </p:cNvPr>
            <p:cNvSpPr/>
            <p:nvPr/>
          </p:nvSpPr>
          <p:spPr>
            <a:xfrm>
              <a:off x="2790229" y="2075999"/>
              <a:ext cx="692" cy="69"/>
            </a:xfrm>
            <a:custGeom>
              <a:avLst/>
              <a:gdLst>
                <a:gd name="connsiteX0" fmla="*/ 670 w 692"/>
                <a:gd name="connsiteY0" fmla="*/ 0 h 69"/>
                <a:gd name="connsiteX1" fmla="*/ 0 w 692"/>
                <a:gd name="connsiteY1" fmla="*/ 0 h 69"/>
                <a:gd name="connsiteX2" fmla="*/ 670 w 692"/>
                <a:gd name="connsiteY2" fmla="*/ 0 h 69"/>
              </a:gdLst>
              <a:ahLst/>
              <a:cxnLst>
                <a:cxn ang="0">
                  <a:pos x="connsiteX0" y="connsiteY0"/>
                </a:cxn>
                <a:cxn ang="0">
                  <a:pos x="connsiteX1" y="connsiteY1"/>
                </a:cxn>
                <a:cxn ang="0">
                  <a:pos x="connsiteX2" y="connsiteY2"/>
                </a:cxn>
              </a:cxnLst>
              <a:rect l="l" t="t" r="r" b="b"/>
              <a:pathLst>
                <a:path w="692" h="69">
                  <a:moveTo>
                    <a:pt x="670" y="0"/>
                  </a:moveTo>
                  <a:cubicBezTo>
                    <a:pt x="452" y="92"/>
                    <a:pt x="209" y="92"/>
                    <a:pt x="0" y="0"/>
                  </a:cubicBezTo>
                  <a:cubicBezTo>
                    <a:pt x="0" y="0"/>
                    <a:pt x="838" y="0"/>
                    <a:pt x="67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07" name="Freeform: Shape 406">
              <a:extLst>
                <a:ext uri="{FF2B5EF4-FFF2-40B4-BE49-F238E27FC236}">
                  <a16:creationId xmlns:a16="http://schemas.microsoft.com/office/drawing/2014/main" id="{ABDB797F-61E1-49A8-8153-D1CA107966CD}"/>
                </a:ext>
              </a:extLst>
            </p:cNvPr>
            <p:cNvSpPr/>
            <p:nvPr/>
          </p:nvSpPr>
          <p:spPr>
            <a:xfrm>
              <a:off x="2788301" y="2075999"/>
              <a:ext cx="148" cy="8378"/>
            </a:xfrm>
            <a:custGeom>
              <a:avLst/>
              <a:gdLst>
                <a:gd name="connsiteX0" fmla="*/ 0 w 148"/>
                <a:gd name="connsiteY0" fmla="*/ 0 h 8378"/>
                <a:gd name="connsiteX1" fmla="*/ 0 w 148"/>
                <a:gd name="connsiteY1" fmla="*/ 0 h 8378"/>
                <a:gd name="connsiteX2" fmla="*/ 0 w 148"/>
                <a:gd name="connsiteY2" fmla="*/ 0 h 8378"/>
              </a:gdLst>
              <a:ahLst/>
              <a:cxnLst>
                <a:cxn ang="0">
                  <a:pos x="connsiteX0" y="connsiteY0"/>
                </a:cxn>
                <a:cxn ang="0">
                  <a:pos x="connsiteX1" y="connsiteY1"/>
                </a:cxn>
                <a:cxn ang="0">
                  <a:pos x="connsiteX2" y="connsiteY2"/>
                </a:cxn>
              </a:cxnLst>
              <a:rect l="l" t="t" r="r" b="b"/>
              <a:pathLst>
                <a:path w="148" h="8378">
                  <a:moveTo>
                    <a:pt x="0" y="0"/>
                  </a:moveTo>
                  <a:lnTo>
                    <a:pt x="0" y="0"/>
                  </a:lnTo>
                  <a:cubicBezTo>
                    <a:pt x="0" y="0"/>
                    <a:pt x="335"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08" name="Freeform: Shape 407">
              <a:extLst>
                <a:ext uri="{FF2B5EF4-FFF2-40B4-BE49-F238E27FC236}">
                  <a16:creationId xmlns:a16="http://schemas.microsoft.com/office/drawing/2014/main" id="{A1A4190F-C81E-4E90-8C82-BB7DA5BCEECD}"/>
                </a:ext>
              </a:extLst>
            </p:cNvPr>
            <p:cNvSpPr/>
            <p:nvPr/>
          </p:nvSpPr>
          <p:spPr>
            <a:xfrm>
              <a:off x="2791904" y="20751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09" name="Freeform: Shape 408">
              <a:extLst>
                <a:ext uri="{FF2B5EF4-FFF2-40B4-BE49-F238E27FC236}">
                  <a16:creationId xmlns:a16="http://schemas.microsoft.com/office/drawing/2014/main" id="{4C4E6A94-8248-42C6-B879-2443E79B68EB}"/>
                </a:ext>
              </a:extLst>
            </p:cNvPr>
            <p:cNvSpPr/>
            <p:nvPr/>
          </p:nvSpPr>
          <p:spPr>
            <a:xfrm>
              <a:off x="2790983" y="20751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10" name="Freeform: Shape 409">
              <a:extLst>
                <a:ext uri="{FF2B5EF4-FFF2-40B4-BE49-F238E27FC236}">
                  <a16:creationId xmlns:a16="http://schemas.microsoft.com/office/drawing/2014/main" id="{2DA3075A-EC2F-4C74-9E98-4CE1CA3DE339}"/>
                </a:ext>
              </a:extLst>
            </p:cNvPr>
            <p:cNvSpPr/>
            <p:nvPr/>
          </p:nvSpPr>
          <p:spPr>
            <a:xfrm>
              <a:off x="2789391" y="2075496"/>
              <a:ext cx="837" cy="167"/>
            </a:xfrm>
            <a:custGeom>
              <a:avLst/>
              <a:gdLst>
                <a:gd name="connsiteX0" fmla="*/ 0 w 837"/>
                <a:gd name="connsiteY0" fmla="*/ 84 h 167"/>
                <a:gd name="connsiteX1" fmla="*/ 838 w 837"/>
                <a:gd name="connsiteY1" fmla="*/ 168 h 167"/>
                <a:gd name="connsiteX2" fmla="*/ 0 w 837"/>
                <a:gd name="connsiteY2" fmla="*/ 0 h 167"/>
                <a:gd name="connsiteX3" fmla="*/ 0 w 837"/>
                <a:gd name="connsiteY3" fmla="*/ 84 h 167"/>
              </a:gdLst>
              <a:ahLst/>
              <a:cxnLst>
                <a:cxn ang="0">
                  <a:pos x="connsiteX0" y="connsiteY0"/>
                </a:cxn>
                <a:cxn ang="0">
                  <a:pos x="connsiteX1" y="connsiteY1"/>
                </a:cxn>
                <a:cxn ang="0">
                  <a:pos x="connsiteX2" y="connsiteY2"/>
                </a:cxn>
                <a:cxn ang="0">
                  <a:pos x="connsiteX3" y="connsiteY3"/>
                </a:cxn>
              </a:cxnLst>
              <a:rect l="l" t="t" r="r" b="b"/>
              <a:pathLst>
                <a:path w="837" h="167">
                  <a:moveTo>
                    <a:pt x="0" y="84"/>
                  </a:moveTo>
                  <a:lnTo>
                    <a:pt x="838" y="168"/>
                  </a:lnTo>
                  <a:lnTo>
                    <a:pt x="0" y="0"/>
                  </a:lnTo>
                  <a:lnTo>
                    <a:pt x="0" y="8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11" name="Freeform: Shape 410">
              <a:extLst>
                <a:ext uri="{FF2B5EF4-FFF2-40B4-BE49-F238E27FC236}">
                  <a16:creationId xmlns:a16="http://schemas.microsoft.com/office/drawing/2014/main" id="{C86DC333-D968-4497-A7C2-68E3EC7EFD2C}"/>
                </a:ext>
              </a:extLst>
            </p:cNvPr>
            <p:cNvSpPr/>
            <p:nvPr/>
          </p:nvSpPr>
          <p:spPr>
            <a:xfrm>
              <a:off x="2791653" y="2074826"/>
              <a:ext cx="754" cy="83"/>
            </a:xfrm>
            <a:custGeom>
              <a:avLst/>
              <a:gdLst>
                <a:gd name="connsiteX0" fmla="*/ 251 w 754"/>
                <a:gd name="connsiteY0" fmla="*/ 84 h 83"/>
                <a:gd name="connsiteX1" fmla="*/ 754 w 754"/>
                <a:gd name="connsiteY1" fmla="*/ 84 h 83"/>
                <a:gd name="connsiteX2" fmla="*/ 0 w 754"/>
                <a:gd name="connsiteY2" fmla="*/ 0 h 83"/>
                <a:gd name="connsiteX3" fmla="*/ 251 w 754"/>
                <a:gd name="connsiteY3" fmla="*/ 84 h 83"/>
              </a:gdLst>
              <a:ahLst/>
              <a:cxnLst>
                <a:cxn ang="0">
                  <a:pos x="connsiteX0" y="connsiteY0"/>
                </a:cxn>
                <a:cxn ang="0">
                  <a:pos x="connsiteX1" y="connsiteY1"/>
                </a:cxn>
                <a:cxn ang="0">
                  <a:pos x="connsiteX2" y="connsiteY2"/>
                </a:cxn>
                <a:cxn ang="0">
                  <a:pos x="connsiteX3" y="connsiteY3"/>
                </a:cxn>
              </a:cxnLst>
              <a:rect l="l" t="t" r="r" b="b"/>
              <a:pathLst>
                <a:path w="754" h="83">
                  <a:moveTo>
                    <a:pt x="251" y="84"/>
                  </a:moveTo>
                  <a:lnTo>
                    <a:pt x="754" y="84"/>
                  </a:lnTo>
                  <a:lnTo>
                    <a:pt x="0" y="0"/>
                  </a:lnTo>
                  <a:lnTo>
                    <a:pt x="251" y="8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12" name="Freeform: Shape 411">
              <a:extLst>
                <a:ext uri="{FF2B5EF4-FFF2-40B4-BE49-F238E27FC236}">
                  <a16:creationId xmlns:a16="http://schemas.microsoft.com/office/drawing/2014/main" id="{50CCC2CD-EE59-4768-9D47-7EFDD66EFBA8}"/>
                </a:ext>
              </a:extLst>
            </p:cNvPr>
            <p:cNvSpPr/>
            <p:nvPr/>
          </p:nvSpPr>
          <p:spPr>
            <a:xfrm>
              <a:off x="2791821" y="2074705"/>
              <a:ext cx="148" cy="37"/>
            </a:xfrm>
            <a:custGeom>
              <a:avLst/>
              <a:gdLst>
                <a:gd name="connsiteX0" fmla="*/ 0 w 148"/>
                <a:gd name="connsiteY0" fmla="*/ 37 h 37"/>
                <a:gd name="connsiteX1" fmla="*/ 0 w 148"/>
                <a:gd name="connsiteY1" fmla="*/ 37 h 37"/>
                <a:gd name="connsiteX2" fmla="*/ 0 w 148"/>
                <a:gd name="connsiteY2" fmla="*/ 37 h 37"/>
              </a:gdLst>
              <a:ahLst/>
              <a:cxnLst>
                <a:cxn ang="0">
                  <a:pos x="connsiteX0" y="connsiteY0"/>
                </a:cxn>
                <a:cxn ang="0">
                  <a:pos x="connsiteX1" y="connsiteY1"/>
                </a:cxn>
                <a:cxn ang="0">
                  <a:pos x="connsiteX2" y="connsiteY2"/>
                </a:cxn>
              </a:cxnLst>
              <a:rect l="l" t="t" r="r" b="b"/>
              <a:pathLst>
                <a:path w="148" h="37">
                  <a:moveTo>
                    <a:pt x="0" y="37"/>
                  </a:moveTo>
                  <a:lnTo>
                    <a:pt x="0" y="37"/>
                  </a:lnTo>
                  <a:cubicBezTo>
                    <a:pt x="0" y="37"/>
                    <a:pt x="335" y="-47"/>
                    <a:pt x="0" y="3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13" name="Freeform: Shape 412">
              <a:extLst>
                <a:ext uri="{FF2B5EF4-FFF2-40B4-BE49-F238E27FC236}">
                  <a16:creationId xmlns:a16="http://schemas.microsoft.com/office/drawing/2014/main" id="{3144D96E-5F38-48E7-B399-531EA9DC720D}"/>
                </a:ext>
              </a:extLst>
            </p:cNvPr>
            <p:cNvSpPr/>
            <p:nvPr/>
          </p:nvSpPr>
          <p:spPr>
            <a:xfrm>
              <a:off x="2791485" y="20745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14" name="Freeform: Shape 413">
              <a:extLst>
                <a:ext uri="{FF2B5EF4-FFF2-40B4-BE49-F238E27FC236}">
                  <a16:creationId xmlns:a16="http://schemas.microsoft.com/office/drawing/2014/main" id="{ABD970D3-7A77-4F06-B38C-3646183A3D5F}"/>
                </a:ext>
              </a:extLst>
            </p:cNvPr>
            <p:cNvSpPr/>
            <p:nvPr/>
          </p:nvSpPr>
          <p:spPr>
            <a:xfrm>
              <a:off x="2790731" y="207499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15" name="Freeform: Shape 414">
              <a:extLst>
                <a:ext uri="{FF2B5EF4-FFF2-40B4-BE49-F238E27FC236}">
                  <a16:creationId xmlns:a16="http://schemas.microsoft.com/office/drawing/2014/main" id="{466E0C48-CDEA-4B3D-B17F-5ACA9923C507}"/>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16" name="Freeform: Shape 415">
              <a:extLst>
                <a:ext uri="{FF2B5EF4-FFF2-40B4-BE49-F238E27FC236}">
                  <a16:creationId xmlns:a16="http://schemas.microsoft.com/office/drawing/2014/main" id="{7154B71E-5E78-4291-8495-DDBDDD34A46A}"/>
                </a:ext>
              </a:extLst>
            </p:cNvPr>
            <p:cNvSpPr/>
            <p:nvPr/>
          </p:nvSpPr>
          <p:spPr>
            <a:xfrm>
              <a:off x="2790694" y="2075077"/>
              <a:ext cx="37" cy="8378"/>
            </a:xfrm>
            <a:custGeom>
              <a:avLst/>
              <a:gdLst>
                <a:gd name="connsiteX0" fmla="*/ 37 w 37"/>
                <a:gd name="connsiteY0" fmla="*/ 0 h 8378"/>
                <a:gd name="connsiteX1" fmla="*/ 37 w 37"/>
                <a:gd name="connsiteY1" fmla="*/ 0 h 8378"/>
                <a:gd name="connsiteX2" fmla="*/ 37 w 37"/>
                <a:gd name="connsiteY2" fmla="*/ 0 h 8378"/>
              </a:gdLst>
              <a:ahLst/>
              <a:cxnLst>
                <a:cxn ang="0">
                  <a:pos x="connsiteX0" y="connsiteY0"/>
                </a:cxn>
                <a:cxn ang="0">
                  <a:pos x="connsiteX1" y="connsiteY1"/>
                </a:cxn>
                <a:cxn ang="0">
                  <a:pos x="connsiteX2" y="connsiteY2"/>
                </a:cxn>
              </a:cxnLst>
              <a:rect l="l" t="t" r="r" b="b"/>
              <a:pathLst>
                <a:path w="37" h="8378">
                  <a:moveTo>
                    <a:pt x="37" y="0"/>
                  </a:moveTo>
                  <a:lnTo>
                    <a:pt x="37" y="0"/>
                  </a:lnTo>
                  <a:cubicBezTo>
                    <a:pt x="37" y="0"/>
                    <a:pt x="-47" y="0"/>
                    <a:pt x="37"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17" name="Freeform: Shape 416">
              <a:extLst>
                <a:ext uri="{FF2B5EF4-FFF2-40B4-BE49-F238E27FC236}">
                  <a16:creationId xmlns:a16="http://schemas.microsoft.com/office/drawing/2014/main" id="{4C8AC259-E7D8-47D4-8398-7416E20C94DE}"/>
                </a:ext>
              </a:extLst>
            </p:cNvPr>
            <p:cNvSpPr/>
            <p:nvPr/>
          </p:nvSpPr>
          <p:spPr>
            <a:xfrm>
              <a:off x="2788720" y="2075272"/>
              <a:ext cx="1256" cy="56"/>
            </a:xfrm>
            <a:custGeom>
              <a:avLst/>
              <a:gdLst>
                <a:gd name="connsiteX0" fmla="*/ 1257 w 1256"/>
                <a:gd name="connsiteY0" fmla="*/ 57 h 56"/>
                <a:gd name="connsiteX1" fmla="*/ 0 w 1256"/>
                <a:gd name="connsiteY1" fmla="*/ 57 h 56"/>
              </a:gdLst>
              <a:ahLst/>
              <a:cxnLst>
                <a:cxn ang="0">
                  <a:pos x="connsiteX0" y="connsiteY0"/>
                </a:cxn>
                <a:cxn ang="0">
                  <a:pos x="connsiteX1" y="connsiteY1"/>
                </a:cxn>
              </a:cxnLst>
              <a:rect l="l" t="t" r="r" b="b"/>
              <a:pathLst>
                <a:path w="1256" h="56">
                  <a:moveTo>
                    <a:pt x="1257" y="57"/>
                  </a:moveTo>
                  <a:cubicBezTo>
                    <a:pt x="838" y="-19"/>
                    <a:pt x="419" y="-19"/>
                    <a:pt x="0" y="5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18" name="Freeform: Shape 417">
              <a:extLst>
                <a:ext uri="{FF2B5EF4-FFF2-40B4-BE49-F238E27FC236}">
                  <a16:creationId xmlns:a16="http://schemas.microsoft.com/office/drawing/2014/main" id="{C4D638D0-5632-4479-A4FA-3DCB776268E7}"/>
                </a:ext>
              </a:extLst>
            </p:cNvPr>
            <p:cNvSpPr/>
            <p:nvPr/>
          </p:nvSpPr>
          <p:spPr>
            <a:xfrm>
              <a:off x="2789977" y="207507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19" name="Freeform: Shape 418">
              <a:extLst>
                <a:ext uri="{FF2B5EF4-FFF2-40B4-BE49-F238E27FC236}">
                  <a16:creationId xmlns:a16="http://schemas.microsoft.com/office/drawing/2014/main" id="{9E5F529E-77DE-4A1E-A7BB-75623A7400D9}"/>
                </a:ext>
              </a:extLst>
            </p:cNvPr>
            <p:cNvSpPr/>
            <p:nvPr/>
          </p:nvSpPr>
          <p:spPr>
            <a:xfrm>
              <a:off x="2789726" y="2075077"/>
              <a:ext cx="251" cy="8378"/>
            </a:xfrm>
            <a:custGeom>
              <a:avLst/>
              <a:gdLst>
                <a:gd name="connsiteX0" fmla="*/ 0 w 251"/>
                <a:gd name="connsiteY0" fmla="*/ 0 h 8378"/>
                <a:gd name="connsiteX1" fmla="*/ 251 w 251"/>
                <a:gd name="connsiteY1" fmla="*/ 0 h 8378"/>
                <a:gd name="connsiteX2" fmla="*/ 251 w 251"/>
                <a:gd name="connsiteY2" fmla="*/ 0 h 8378"/>
                <a:gd name="connsiteX3" fmla="*/ 0 w 251"/>
                <a:gd name="connsiteY3" fmla="*/ 0 h 8378"/>
              </a:gdLst>
              <a:ahLst/>
              <a:cxnLst>
                <a:cxn ang="0">
                  <a:pos x="connsiteX0" y="connsiteY0"/>
                </a:cxn>
                <a:cxn ang="0">
                  <a:pos x="connsiteX1" y="connsiteY1"/>
                </a:cxn>
                <a:cxn ang="0">
                  <a:pos x="connsiteX2" y="connsiteY2"/>
                </a:cxn>
                <a:cxn ang="0">
                  <a:pos x="connsiteX3" y="connsiteY3"/>
                </a:cxn>
              </a:cxnLst>
              <a:rect l="l" t="t" r="r" b="b"/>
              <a:pathLst>
                <a:path w="251" h="8378">
                  <a:moveTo>
                    <a:pt x="0" y="0"/>
                  </a:moveTo>
                  <a:lnTo>
                    <a:pt x="251" y="0"/>
                  </a:lnTo>
                  <a:lnTo>
                    <a:pt x="251"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20" name="Freeform: Shape 419">
              <a:extLst>
                <a:ext uri="{FF2B5EF4-FFF2-40B4-BE49-F238E27FC236}">
                  <a16:creationId xmlns:a16="http://schemas.microsoft.com/office/drawing/2014/main" id="{D18DAD6A-0F1F-4219-8EB8-034751869224}"/>
                </a:ext>
              </a:extLst>
            </p:cNvPr>
            <p:cNvSpPr/>
            <p:nvPr/>
          </p:nvSpPr>
          <p:spPr>
            <a:xfrm>
              <a:off x="2790564" y="2074658"/>
              <a:ext cx="418" cy="8378"/>
            </a:xfrm>
            <a:custGeom>
              <a:avLst/>
              <a:gdLst>
                <a:gd name="connsiteX0" fmla="*/ 419 w 418"/>
                <a:gd name="connsiteY0" fmla="*/ 0 h 8378"/>
                <a:gd name="connsiteX1" fmla="*/ 0 w 418"/>
                <a:gd name="connsiteY1" fmla="*/ 0 h 8378"/>
                <a:gd name="connsiteX2" fmla="*/ 0 w 418"/>
                <a:gd name="connsiteY2" fmla="*/ 0 h 8378"/>
              </a:gdLst>
              <a:ahLst/>
              <a:cxnLst>
                <a:cxn ang="0">
                  <a:pos x="connsiteX0" y="connsiteY0"/>
                </a:cxn>
                <a:cxn ang="0">
                  <a:pos x="connsiteX1" y="connsiteY1"/>
                </a:cxn>
                <a:cxn ang="0">
                  <a:pos x="connsiteX2" y="connsiteY2"/>
                </a:cxn>
              </a:cxnLst>
              <a:rect l="l" t="t" r="r" b="b"/>
              <a:pathLst>
                <a:path w="418" h="8378">
                  <a:moveTo>
                    <a:pt x="419" y="0"/>
                  </a:moveTo>
                  <a:lnTo>
                    <a:pt x="0"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21" name="Freeform: Shape 420">
              <a:extLst>
                <a:ext uri="{FF2B5EF4-FFF2-40B4-BE49-F238E27FC236}">
                  <a16:creationId xmlns:a16="http://schemas.microsoft.com/office/drawing/2014/main" id="{D42EDECF-7EBD-4435-952D-4978F61A9A30}"/>
                </a:ext>
              </a:extLst>
            </p:cNvPr>
            <p:cNvSpPr/>
            <p:nvPr/>
          </p:nvSpPr>
          <p:spPr>
            <a:xfrm>
              <a:off x="2790815" y="207482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22" name="Freeform: Shape 421">
              <a:extLst>
                <a:ext uri="{FF2B5EF4-FFF2-40B4-BE49-F238E27FC236}">
                  <a16:creationId xmlns:a16="http://schemas.microsoft.com/office/drawing/2014/main" id="{1FE91943-5C1F-4312-A428-37C971F6727B}"/>
                </a:ext>
              </a:extLst>
            </p:cNvPr>
            <p:cNvSpPr/>
            <p:nvPr/>
          </p:nvSpPr>
          <p:spPr>
            <a:xfrm>
              <a:off x="2790564" y="207423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23" name="Freeform: Shape 422">
              <a:extLst>
                <a:ext uri="{FF2B5EF4-FFF2-40B4-BE49-F238E27FC236}">
                  <a16:creationId xmlns:a16="http://schemas.microsoft.com/office/drawing/2014/main" id="{9BE74759-2BB2-4E72-8B55-407EF69E0041}"/>
                </a:ext>
              </a:extLst>
            </p:cNvPr>
            <p:cNvSpPr/>
            <p:nvPr/>
          </p:nvSpPr>
          <p:spPr>
            <a:xfrm>
              <a:off x="2790312" y="207474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24" name="Freeform: Shape 423">
              <a:extLst>
                <a:ext uri="{FF2B5EF4-FFF2-40B4-BE49-F238E27FC236}">
                  <a16:creationId xmlns:a16="http://schemas.microsoft.com/office/drawing/2014/main" id="{A2ED7DB6-3D00-47F0-B8D6-FB1F82969436}"/>
                </a:ext>
              </a:extLst>
            </p:cNvPr>
            <p:cNvSpPr/>
            <p:nvPr/>
          </p:nvSpPr>
          <p:spPr>
            <a:xfrm>
              <a:off x="2791234" y="207449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25" name="Freeform: Shape 424">
              <a:extLst>
                <a:ext uri="{FF2B5EF4-FFF2-40B4-BE49-F238E27FC236}">
                  <a16:creationId xmlns:a16="http://schemas.microsoft.com/office/drawing/2014/main" id="{8884A492-E702-4D30-8CDB-F2BF2CF25A18}"/>
                </a:ext>
              </a:extLst>
            </p:cNvPr>
            <p:cNvSpPr/>
            <p:nvPr/>
          </p:nvSpPr>
          <p:spPr>
            <a:xfrm>
              <a:off x="2790899" y="207482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26" name="Freeform: Shape 425">
              <a:extLst>
                <a:ext uri="{FF2B5EF4-FFF2-40B4-BE49-F238E27FC236}">
                  <a16:creationId xmlns:a16="http://schemas.microsoft.com/office/drawing/2014/main" id="{15C3B7B3-09A3-43CE-B8B5-097341A7F821}"/>
                </a:ext>
              </a:extLst>
            </p:cNvPr>
            <p:cNvSpPr/>
            <p:nvPr/>
          </p:nvSpPr>
          <p:spPr>
            <a:xfrm>
              <a:off x="2790899" y="207482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27" name="Freeform: Shape 426">
              <a:extLst>
                <a:ext uri="{FF2B5EF4-FFF2-40B4-BE49-F238E27FC236}">
                  <a16:creationId xmlns:a16="http://schemas.microsoft.com/office/drawing/2014/main" id="{C47A161E-58CC-4454-98B4-75101E8543E9}"/>
                </a:ext>
              </a:extLst>
            </p:cNvPr>
            <p:cNvSpPr/>
            <p:nvPr/>
          </p:nvSpPr>
          <p:spPr>
            <a:xfrm>
              <a:off x="2786542" y="2074323"/>
              <a:ext cx="3938" cy="8378"/>
            </a:xfrm>
            <a:custGeom>
              <a:avLst/>
              <a:gdLst>
                <a:gd name="connsiteX0" fmla="*/ 0 w 3938"/>
                <a:gd name="connsiteY0" fmla="*/ 0 h 8378"/>
                <a:gd name="connsiteX1" fmla="*/ 503 w 3938"/>
                <a:gd name="connsiteY1" fmla="*/ 0 h 8378"/>
                <a:gd name="connsiteX2" fmla="*/ 3938 w 3938"/>
                <a:gd name="connsiteY2" fmla="*/ 0 h 8378"/>
                <a:gd name="connsiteX3" fmla="*/ 3100 w 3938"/>
                <a:gd name="connsiteY3" fmla="*/ 0 h 8378"/>
                <a:gd name="connsiteX4" fmla="*/ 1843 w 3938"/>
                <a:gd name="connsiteY4" fmla="*/ 0 h 8378"/>
                <a:gd name="connsiteX5" fmla="*/ 2346 w 3938"/>
                <a:gd name="connsiteY5" fmla="*/ 0 h 8378"/>
                <a:gd name="connsiteX6" fmla="*/ 251 w 3938"/>
                <a:gd name="connsiteY6" fmla="*/ 0 h 8378"/>
                <a:gd name="connsiteX7" fmla="*/ 251 w 3938"/>
                <a:gd name="connsiteY7" fmla="*/ 0 h 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8" h="8378">
                  <a:moveTo>
                    <a:pt x="0" y="0"/>
                  </a:moveTo>
                  <a:cubicBezTo>
                    <a:pt x="587" y="0"/>
                    <a:pt x="1173" y="0"/>
                    <a:pt x="503" y="0"/>
                  </a:cubicBezTo>
                  <a:lnTo>
                    <a:pt x="3938" y="0"/>
                  </a:lnTo>
                  <a:lnTo>
                    <a:pt x="3100" y="0"/>
                  </a:lnTo>
                  <a:lnTo>
                    <a:pt x="1843" y="0"/>
                  </a:lnTo>
                  <a:cubicBezTo>
                    <a:pt x="1843" y="0"/>
                    <a:pt x="1843" y="0"/>
                    <a:pt x="2346" y="0"/>
                  </a:cubicBezTo>
                  <a:cubicBezTo>
                    <a:pt x="2849" y="0"/>
                    <a:pt x="1257" y="0"/>
                    <a:pt x="251" y="0"/>
                  </a:cubicBezTo>
                  <a:lnTo>
                    <a:pt x="251"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28" name="Freeform: Shape 427">
              <a:extLst>
                <a:ext uri="{FF2B5EF4-FFF2-40B4-BE49-F238E27FC236}">
                  <a16:creationId xmlns:a16="http://schemas.microsoft.com/office/drawing/2014/main" id="{0FF254AE-8CBD-48A6-ACC1-BDD5CD3F4FF4}"/>
                </a:ext>
              </a:extLst>
            </p:cNvPr>
            <p:cNvSpPr/>
            <p:nvPr/>
          </p:nvSpPr>
          <p:spPr>
            <a:xfrm>
              <a:off x="2790396" y="2074407"/>
              <a:ext cx="837" cy="8378"/>
            </a:xfrm>
            <a:custGeom>
              <a:avLst/>
              <a:gdLst>
                <a:gd name="connsiteX0" fmla="*/ 0 w 837"/>
                <a:gd name="connsiteY0" fmla="*/ 0 h 8378"/>
                <a:gd name="connsiteX1" fmla="*/ 0 w 837"/>
                <a:gd name="connsiteY1" fmla="*/ 0 h 8378"/>
                <a:gd name="connsiteX2" fmla="*/ 838 w 837"/>
                <a:gd name="connsiteY2" fmla="*/ 0 h 8378"/>
                <a:gd name="connsiteX3" fmla="*/ 84 w 837"/>
                <a:gd name="connsiteY3" fmla="*/ 0 h 8378"/>
                <a:gd name="connsiteX4" fmla="*/ 84 w 837"/>
                <a:gd name="connsiteY4" fmla="*/ 0 h 8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 h="8378">
                  <a:moveTo>
                    <a:pt x="0" y="0"/>
                  </a:moveTo>
                  <a:lnTo>
                    <a:pt x="0" y="0"/>
                  </a:lnTo>
                  <a:lnTo>
                    <a:pt x="838" y="0"/>
                  </a:lnTo>
                  <a:lnTo>
                    <a:pt x="84" y="0"/>
                  </a:lnTo>
                  <a:lnTo>
                    <a:pt x="84"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29" name="Freeform: Shape 428">
              <a:extLst>
                <a:ext uri="{FF2B5EF4-FFF2-40B4-BE49-F238E27FC236}">
                  <a16:creationId xmlns:a16="http://schemas.microsoft.com/office/drawing/2014/main" id="{7E3FD52F-6EC0-49DE-8571-A75615775165}"/>
                </a:ext>
              </a:extLst>
            </p:cNvPr>
            <p:cNvSpPr/>
            <p:nvPr/>
          </p:nvSpPr>
          <p:spPr>
            <a:xfrm>
              <a:off x="2788888" y="2074537"/>
              <a:ext cx="1927" cy="37"/>
            </a:xfrm>
            <a:custGeom>
              <a:avLst/>
              <a:gdLst>
                <a:gd name="connsiteX0" fmla="*/ 1592 w 1927"/>
                <a:gd name="connsiteY0" fmla="*/ 37 h 37"/>
                <a:gd name="connsiteX1" fmla="*/ 0 w 1927"/>
                <a:gd name="connsiteY1" fmla="*/ 37 h 37"/>
                <a:gd name="connsiteX2" fmla="*/ 838 w 1927"/>
                <a:gd name="connsiteY2" fmla="*/ 37 h 37"/>
                <a:gd name="connsiteX3" fmla="*/ 1508 w 1927"/>
                <a:gd name="connsiteY3" fmla="*/ 37 h 37"/>
                <a:gd name="connsiteX4" fmla="*/ 1927 w 1927"/>
                <a:gd name="connsiteY4" fmla="*/ 37 h 37"/>
                <a:gd name="connsiteX5" fmla="*/ 1927 w 1927"/>
                <a:gd name="connsiteY5" fmla="*/ 37 h 37"/>
                <a:gd name="connsiteX6" fmla="*/ 1927 w 1927"/>
                <a:gd name="connsiteY6" fmla="*/ 37 h 37"/>
                <a:gd name="connsiteX7" fmla="*/ 1592 w 1927"/>
                <a:gd name="connsiteY7" fmla="*/ 37 h 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7" h="37">
                  <a:moveTo>
                    <a:pt x="1592" y="37"/>
                  </a:moveTo>
                  <a:cubicBezTo>
                    <a:pt x="1064" y="-5"/>
                    <a:pt x="528" y="-5"/>
                    <a:pt x="0" y="37"/>
                  </a:cubicBezTo>
                  <a:lnTo>
                    <a:pt x="838" y="37"/>
                  </a:lnTo>
                  <a:cubicBezTo>
                    <a:pt x="838" y="37"/>
                    <a:pt x="838" y="37"/>
                    <a:pt x="1508" y="37"/>
                  </a:cubicBezTo>
                  <a:lnTo>
                    <a:pt x="1927" y="37"/>
                  </a:lnTo>
                  <a:cubicBezTo>
                    <a:pt x="1927" y="37"/>
                    <a:pt x="1927" y="37"/>
                    <a:pt x="1927" y="37"/>
                  </a:cubicBezTo>
                  <a:lnTo>
                    <a:pt x="1927" y="37"/>
                  </a:lnTo>
                  <a:cubicBezTo>
                    <a:pt x="1927" y="37"/>
                    <a:pt x="1508" y="-47"/>
                    <a:pt x="1592" y="3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30" name="Freeform: Shape 429">
              <a:extLst>
                <a:ext uri="{FF2B5EF4-FFF2-40B4-BE49-F238E27FC236}">
                  <a16:creationId xmlns:a16="http://schemas.microsoft.com/office/drawing/2014/main" id="{1F12F798-0EE2-4F62-9D25-7CDFCB8E410B}"/>
                </a:ext>
              </a:extLst>
            </p:cNvPr>
            <p:cNvSpPr/>
            <p:nvPr/>
          </p:nvSpPr>
          <p:spPr>
            <a:xfrm>
              <a:off x="2787296" y="207532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31" name="Freeform: Shape 430">
              <a:extLst>
                <a:ext uri="{FF2B5EF4-FFF2-40B4-BE49-F238E27FC236}">
                  <a16:creationId xmlns:a16="http://schemas.microsoft.com/office/drawing/2014/main" id="{91ADF4EF-091B-4A2F-877A-C30BAEE336F7}"/>
                </a:ext>
              </a:extLst>
            </p:cNvPr>
            <p:cNvSpPr/>
            <p:nvPr/>
          </p:nvSpPr>
          <p:spPr>
            <a:xfrm>
              <a:off x="2787715" y="2075328"/>
              <a:ext cx="1843" cy="31"/>
            </a:xfrm>
            <a:custGeom>
              <a:avLst/>
              <a:gdLst>
                <a:gd name="connsiteX0" fmla="*/ 0 w 1843"/>
                <a:gd name="connsiteY0" fmla="*/ 0 h 31"/>
                <a:gd name="connsiteX1" fmla="*/ 0 w 1843"/>
                <a:gd name="connsiteY1" fmla="*/ 0 h 31"/>
                <a:gd name="connsiteX2" fmla="*/ 754 w 1843"/>
                <a:gd name="connsiteY2" fmla="*/ 0 h 31"/>
                <a:gd name="connsiteX3" fmla="*/ 754 w 1843"/>
                <a:gd name="connsiteY3" fmla="*/ 0 h 31"/>
                <a:gd name="connsiteX4" fmla="*/ 1843 w 1843"/>
                <a:gd name="connsiteY4" fmla="*/ 0 h 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 h="31">
                  <a:moveTo>
                    <a:pt x="0" y="0"/>
                  </a:moveTo>
                  <a:lnTo>
                    <a:pt x="0" y="0"/>
                  </a:lnTo>
                  <a:cubicBezTo>
                    <a:pt x="251" y="42"/>
                    <a:pt x="503" y="42"/>
                    <a:pt x="754" y="0"/>
                  </a:cubicBezTo>
                  <a:lnTo>
                    <a:pt x="754" y="0"/>
                  </a:lnTo>
                  <a:lnTo>
                    <a:pt x="1843"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32" name="Freeform: Shape 431">
              <a:extLst>
                <a:ext uri="{FF2B5EF4-FFF2-40B4-BE49-F238E27FC236}">
                  <a16:creationId xmlns:a16="http://schemas.microsoft.com/office/drawing/2014/main" id="{4E38EDC2-776D-4B3C-84A5-F8FE5F1FF236}"/>
                </a:ext>
              </a:extLst>
            </p:cNvPr>
            <p:cNvSpPr/>
            <p:nvPr/>
          </p:nvSpPr>
          <p:spPr>
            <a:xfrm>
              <a:off x="2788972" y="207491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33" name="Freeform: Shape 432">
              <a:extLst>
                <a:ext uri="{FF2B5EF4-FFF2-40B4-BE49-F238E27FC236}">
                  <a16:creationId xmlns:a16="http://schemas.microsoft.com/office/drawing/2014/main" id="{B1F82F5F-A34B-4A7C-9D1C-0FC37C06E900}"/>
                </a:ext>
              </a:extLst>
            </p:cNvPr>
            <p:cNvSpPr/>
            <p:nvPr/>
          </p:nvSpPr>
          <p:spPr>
            <a:xfrm>
              <a:off x="2790647" y="2074155"/>
              <a:ext cx="921" cy="83"/>
            </a:xfrm>
            <a:custGeom>
              <a:avLst/>
              <a:gdLst>
                <a:gd name="connsiteX0" fmla="*/ 251 w 921"/>
                <a:gd name="connsiteY0" fmla="*/ 84 h 83"/>
                <a:gd name="connsiteX1" fmla="*/ 922 w 921"/>
                <a:gd name="connsiteY1" fmla="*/ 0 h 83"/>
                <a:gd name="connsiteX2" fmla="*/ 0 w 921"/>
                <a:gd name="connsiteY2" fmla="*/ 0 h 83"/>
                <a:gd name="connsiteX3" fmla="*/ 251 w 921"/>
                <a:gd name="connsiteY3" fmla="*/ 84 h 83"/>
              </a:gdLst>
              <a:ahLst/>
              <a:cxnLst>
                <a:cxn ang="0">
                  <a:pos x="connsiteX0" y="connsiteY0"/>
                </a:cxn>
                <a:cxn ang="0">
                  <a:pos x="connsiteX1" y="connsiteY1"/>
                </a:cxn>
                <a:cxn ang="0">
                  <a:pos x="connsiteX2" y="connsiteY2"/>
                </a:cxn>
                <a:cxn ang="0">
                  <a:pos x="connsiteX3" y="connsiteY3"/>
                </a:cxn>
              </a:cxnLst>
              <a:rect l="l" t="t" r="r" b="b"/>
              <a:pathLst>
                <a:path w="921" h="83">
                  <a:moveTo>
                    <a:pt x="251" y="84"/>
                  </a:moveTo>
                  <a:lnTo>
                    <a:pt x="922" y="0"/>
                  </a:lnTo>
                  <a:lnTo>
                    <a:pt x="0" y="0"/>
                  </a:lnTo>
                  <a:lnTo>
                    <a:pt x="251" y="8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34" name="Freeform: Shape 433">
              <a:extLst>
                <a:ext uri="{FF2B5EF4-FFF2-40B4-BE49-F238E27FC236}">
                  <a16:creationId xmlns:a16="http://schemas.microsoft.com/office/drawing/2014/main" id="{EBC146D2-2677-4650-886D-68084794BC6D}"/>
                </a:ext>
              </a:extLst>
            </p:cNvPr>
            <p:cNvSpPr/>
            <p:nvPr/>
          </p:nvSpPr>
          <p:spPr>
            <a:xfrm>
              <a:off x="2790815" y="2073988"/>
              <a:ext cx="586" cy="83"/>
            </a:xfrm>
            <a:custGeom>
              <a:avLst/>
              <a:gdLst>
                <a:gd name="connsiteX0" fmla="*/ 0 w 586"/>
                <a:gd name="connsiteY0" fmla="*/ 84 h 83"/>
                <a:gd name="connsiteX1" fmla="*/ 586 w 586"/>
                <a:gd name="connsiteY1" fmla="*/ 84 h 83"/>
                <a:gd name="connsiteX2" fmla="*/ 251 w 586"/>
                <a:gd name="connsiteY2" fmla="*/ 0 h 83"/>
                <a:gd name="connsiteX3" fmla="*/ 0 w 586"/>
                <a:gd name="connsiteY3" fmla="*/ 84 h 83"/>
              </a:gdLst>
              <a:ahLst/>
              <a:cxnLst>
                <a:cxn ang="0">
                  <a:pos x="connsiteX0" y="connsiteY0"/>
                </a:cxn>
                <a:cxn ang="0">
                  <a:pos x="connsiteX1" y="connsiteY1"/>
                </a:cxn>
                <a:cxn ang="0">
                  <a:pos x="connsiteX2" y="connsiteY2"/>
                </a:cxn>
                <a:cxn ang="0">
                  <a:pos x="connsiteX3" y="connsiteY3"/>
                </a:cxn>
              </a:cxnLst>
              <a:rect l="l" t="t" r="r" b="b"/>
              <a:pathLst>
                <a:path w="586" h="83">
                  <a:moveTo>
                    <a:pt x="0" y="84"/>
                  </a:moveTo>
                  <a:lnTo>
                    <a:pt x="586" y="84"/>
                  </a:lnTo>
                  <a:lnTo>
                    <a:pt x="251" y="0"/>
                  </a:lnTo>
                  <a:lnTo>
                    <a:pt x="0" y="8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35" name="Freeform: Shape 434">
              <a:extLst>
                <a:ext uri="{FF2B5EF4-FFF2-40B4-BE49-F238E27FC236}">
                  <a16:creationId xmlns:a16="http://schemas.microsoft.com/office/drawing/2014/main" id="{40FCE623-65CF-4484-854E-840F77E573F2}"/>
                </a:ext>
              </a:extLst>
            </p:cNvPr>
            <p:cNvSpPr/>
            <p:nvPr/>
          </p:nvSpPr>
          <p:spPr>
            <a:xfrm>
              <a:off x="2783190" y="20661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36" name="Freeform: Shape 435">
              <a:extLst>
                <a:ext uri="{FF2B5EF4-FFF2-40B4-BE49-F238E27FC236}">
                  <a16:creationId xmlns:a16="http://schemas.microsoft.com/office/drawing/2014/main" id="{CB17FBA4-57CC-4E53-AE1C-4860F7FFD460}"/>
                </a:ext>
              </a:extLst>
            </p:cNvPr>
            <p:cNvSpPr/>
            <p:nvPr/>
          </p:nvSpPr>
          <p:spPr>
            <a:xfrm>
              <a:off x="2783190" y="20664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37" name="Freeform: Shape 436">
              <a:extLst>
                <a:ext uri="{FF2B5EF4-FFF2-40B4-BE49-F238E27FC236}">
                  <a16:creationId xmlns:a16="http://schemas.microsoft.com/office/drawing/2014/main" id="{33A28DD5-C884-49A9-9E38-C6CAA2516D69}"/>
                </a:ext>
              </a:extLst>
            </p:cNvPr>
            <p:cNvSpPr/>
            <p:nvPr/>
          </p:nvSpPr>
          <p:spPr>
            <a:xfrm>
              <a:off x="2790564" y="2070469"/>
              <a:ext cx="74" cy="8378"/>
            </a:xfrm>
            <a:custGeom>
              <a:avLst/>
              <a:gdLst>
                <a:gd name="connsiteX0" fmla="*/ 0 w 74"/>
                <a:gd name="connsiteY0" fmla="*/ 0 h 8378"/>
                <a:gd name="connsiteX1" fmla="*/ 0 w 74"/>
                <a:gd name="connsiteY1" fmla="*/ 0 h 8378"/>
                <a:gd name="connsiteX2" fmla="*/ 0 w 74"/>
                <a:gd name="connsiteY2" fmla="*/ 0 h 8378"/>
              </a:gdLst>
              <a:ahLst/>
              <a:cxnLst>
                <a:cxn ang="0">
                  <a:pos x="connsiteX0" y="connsiteY0"/>
                </a:cxn>
                <a:cxn ang="0">
                  <a:pos x="connsiteX1" y="connsiteY1"/>
                </a:cxn>
                <a:cxn ang="0">
                  <a:pos x="connsiteX2" y="connsiteY2"/>
                </a:cxn>
              </a:cxnLst>
              <a:rect l="l" t="t" r="r" b="b"/>
              <a:pathLst>
                <a:path w="74" h="8378">
                  <a:moveTo>
                    <a:pt x="0" y="0"/>
                  </a:moveTo>
                  <a:lnTo>
                    <a:pt x="0" y="0"/>
                  </a:lnTo>
                  <a:cubicBezTo>
                    <a:pt x="0" y="0"/>
                    <a:pt x="167"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38" name="Freeform: Shape 437">
              <a:extLst>
                <a:ext uri="{FF2B5EF4-FFF2-40B4-BE49-F238E27FC236}">
                  <a16:creationId xmlns:a16="http://schemas.microsoft.com/office/drawing/2014/main" id="{C52ED454-3513-41F6-9B3B-E34689EA18AA}"/>
                </a:ext>
              </a:extLst>
            </p:cNvPr>
            <p:cNvSpPr/>
            <p:nvPr/>
          </p:nvSpPr>
          <p:spPr>
            <a:xfrm>
              <a:off x="2786626" y="206829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39" name="Freeform: Shape 438">
              <a:extLst>
                <a:ext uri="{FF2B5EF4-FFF2-40B4-BE49-F238E27FC236}">
                  <a16:creationId xmlns:a16="http://schemas.microsoft.com/office/drawing/2014/main" id="{00FDCD51-0FD1-45C2-99BB-1F49EF047D98}"/>
                </a:ext>
              </a:extLst>
            </p:cNvPr>
            <p:cNvSpPr/>
            <p:nvPr/>
          </p:nvSpPr>
          <p:spPr>
            <a:xfrm>
              <a:off x="2784028" y="20683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40" name="Freeform: Shape 439">
              <a:extLst>
                <a:ext uri="{FF2B5EF4-FFF2-40B4-BE49-F238E27FC236}">
                  <a16:creationId xmlns:a16="http://schemas.microsoft.com/office/drawing/2014/main" id="{29E09F81-3838-4A39-A288-C50608BD243E}"/>
                </a:ext>
              </a:extLst>
            </p:cNvPr>
            <p:cNvSpPr/>
            <p:nvPr/>
          </p:nvSpPr>
          <p:spPr>
            <a:xfrm>
              <a:off x="2782436" y="206493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41" name="Freeform: Shape 440">
              <a:extLst>
                <a:ext uri="{FF2B5EF4-FFF2-40B4-BE49-F238E27FC236}">
                  <a16:creationId xmlns:a16="http://schemas.microsoft.com/office/drawing/2014/main" id="{565A91FC-872F-4B82-9A84-E391A86A2166}"/>
                </a:ext>
              </a:extLst>
            </p:cNvPr>
            <p:cNvSpPr/>
            <p:nvPr/>
          </p:nvSpPr>
          <p:spPr>
            <a:xfrm>
              <a:off x="2790480" y="207256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42" name="Freeform: Shape 441">
              <a:extLst>
                <a:ext uri="{FF2B5EF4-FFF2-40B4-BE49-F238E27FC236}">
                  <a16:creationId xmlns:a16="http://schemas.microsoft.com/office/drawing/2014/main" id="{71D934A8-635C-4A07-996A-185CEA661270}"/>
                </a:ext>
              </a:extLst>
            </p:cNvPr>
            <p:cNvSpPr/>
            <p:nvPr/>
          </p:nvSpPr>
          <p:spPr>
            <a:xfrm>
              <a:off x="2789977" y="206594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43" name="Freeform: Shape 442">
              <a:extLst>
                <a:ext uri="{FF2B5EF4-FFF2-40B4-BE49-F238E27FC236}">
                  <a16:creationId xmlns:a16="http://schemas.microsoft.com/office/drawing/2014/main" id="{D405A5FD-85D1-4BF1-9ADB-BA6CF43C586A}"/>
                </a:ext>
              </a:extLst>
            </p:cNvPr>
            <p:cNvSpPr/>
            <p:nvPr/>
          </p:nvSpPr>
          <p:spPr>
            <a:xfrm>
              <a:off x="2790899" y="2072312"/>
              <a:ext cx="186" cy="37"/>
            </a:xfrm>
            <a:custGeom>
              <a:avLst/>
              <a:gdLst>
                <a:gd name="connsiteX0" fmla="*/ 0 w 186"/>
                <a:gd name="connsiteY0" fmla="*/ 0 h 37"/>
                <a:gd name="connsiteX1" fmla="*/ 0 w 186"/>
                <a:gd name="connsiteY1" fmla="*/ 0 h 37"/>
                <a:gd name="connsiteX2" fmla="*/ 0 w 186"/>
                <a:gd name="connsiteY2" fmla="*/ 0 h 37"/>
                <a:gd name="connsiteX3" fmla="*/ 0 w 186"/>
                <a:gd name="connsiteY3" fmla="*/ 0 h 37"/>
              </a:gdLst>
              <a:ahLst/>
              <a:cxnLst>
                <a:cxn ang="0">
                  <a:pos x="connsiteX0" y="connsiteY0"/>
                </a:cxn>
                <a:cxn ang="0">
                  <a:pos x="connsiteX1" y="connsiteY1"/>
                </a:cxn>
                <a:cxn ang="0">
                  <a:pos x="connsiteX2" y="connsiteY2"/>
                </a:cxn>
                <a:cxn ang="0">
                  <a:pos x="connsiteX3" y="connsiteY3"/>
                </a:cxn>
              </a:cxnLst>
              <a:rect l="l" t="t" r="r" b="b"/>
              <a:pathLst>
                <a:path w="186" h="37">
                  <a:moveTo>
                    <a:pt x="0" y="0"/>
                  </a:moveTo>
                  <a:lnTo>
                    <a:pt x="0" y="0"/>
                  </a:lnTo>
                  <a:cubicBezTo>
                    <a:pt x="0" y="0"/>
                    <a:pt x="0" y="0"/>
                    <a:pt x="0" y="0"/>
                  </a:cubicBezTo>
                  <a:cubicBezTo>
                    <a:pt x="0" y="0"/>
                    <a:pt x="419" y="84"/>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44" name="Freeform: Shape 443">
              <a:extLst>
                <a:ext uri="{FF2B5EF4-FFF2-40B4-BE49-F238E27FC236}">
                  <a16:creationId xmlns:a16="http://schemas.microsoft.com/office/drawing/2014/main" id="{2F811766-3847-485A-BE0B-9543E4FF8591}"/>
                </a:ext>
              </a:extLst>
            </p:cNvPr>
            <p:cNvSpPr/>
            <p:nvPr/>
          </p:nvSpPr>
          <p:spPr>
            <a:xfrm>
              <a:off x="2782771" y="206024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45" name="Freeform: Shape 444">
              <a:extLst>
                <a:ext uri="{FF2B5EF4-FFF2-40B4-BE49-F238E27FC236}">
                  <a16:creationId xmlns:a16="http://schemas.microsoft.com/office/drawing/2014/main" id="{D1C94AA4-A7DA-4B69-A2FE-EE855107BABB}"/>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46" name="Freeform: Shape 445">
              <a:extLst>
                <a:ext uri="{FF2B5EF4-FFF2-40B4-BE49-F238E27FC236}">
                  <a16:creationId xmlns:a16="http://schemas.microsoft.com/office/drawing/2014/main" id="{6E7E865E-6601-4C18-A055-3F69A6561B56}"/>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47" name="Freeform: Shape 446">
              <a:extLst>
                <a:ext uri="{FF2B5EF4-FFF2-40B4-BE49-F238E27FC236}">
                  <a16:creationId xmlns:a16="http://schemas.microsoft.com/office/drawing/2014/main" id="{0E87B354-4011-4584-98B3-52AC70291D91}"/>
                </a:ext>
              </a:extLst>
            </p:cNvPr>
            <p:cNvSpPr/>
            <p:nvPr/>
          </p:nvSpPr>
          <p:spPr>
            <a:xfrm>
              <a:off x="2788553" y="207373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48" name="Freeform: Shape 447">
              <a:extLst>
                <a:ext uri="{FF2B5EF4-FFF2-40B4-BE49-F238E27FC236}">
                  <a16:creationId xmlns:a16="http://schemas.microsoft.com/office/drawing/2014/main" id="{299C4C45-69A0-48F0-9A6C-D9E8146BCC24}"/>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49" name="Freeform: Shape 448">
              <a:extLst>
                <a:ext uri="{FF2B5EF4-FFF2-40B4-BE49-F238E27FC236}">
                  <a16:creationId xmlns:a16="http://schemas.microsoft.com/office/drawing/2014/main" id="{89A05824-803B-4207-B644-DC136241231B}"/>
                </a:ext>
              </a:extLst>
            </p:cNvPr>
            <p:cNvSpPr/>
            <p:nvPr/>
          </p:nvSpPr>
          <p:spPr>
            <a:xfrm>
              <a:off x="2790815" y="207356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50" name="Freeform: Shape 449">
              <a:extLst>
                <a:ext uri="{FF2B5EF4-FFF2-40B4-BE49-F238E27FC236}">
                  <a16:creationId xmlns:a16="http://schemas.microsoft.com/office/drawing/2014/main" id="{311E8D6B-B292-4790-965F-D22E2680C60F}"/>
                </a:ext>
              </a:extLst>
            </p:cNvPr>
            <p:cNvSpPr/>
            <p:nvPr/>
          </p:nvSpPr>
          <p:spPr>
            <a:xfrm>
              <a:off x="2791067" y="2073485"/>
              <a:ext cx="37" cy="37"/>
            </a:xfrm>
            <a:custGeom>
              <a:avLst/>
              <a:gdLst>
                <a:gd name="connsiteX0" fmla="*/ 0 w 37"/>
                <a:gd name="connsiteY0" fmla="*/ 0 h 37"/>
                <a:gd name="connsiteX1" fmla="*/ 0 w 37"/>
                <a:gd name="connsiteY1" fmla="*/ 0 h 37"/>
                <a:gd name="connsiteX2" fmla="*/ 0 w 37"/>
                <a:gd name="connsiteY2" fmla="*/ 0 h 37"/>
              </a:gdLst>
              <a:ahLst/>
              <a:cxnLst>
                <a:cxn ang="0">
                  <a:pos x="connsiteX0" y="connsiteY0"/>
                </a:cxn>
                <a:cxn ang="0">
                  <a:pos x="connsiteX1" y="connsiteY1"/>
                </a:cxn>
                <a:cxn ang="0">
                  <a:pos x="connsiteX2" y="connsiteY2"/>
                </a:cxn>
              </a:cxnLst>
              <a:rect l="l" t="t" r="r" b="b"/>
              <a:pathLst>
                <a:path w="37" h="37">
                  <a:moveTo>
                    <a:pt x="0" y="0"/>
                  </a:moveTo>
                  <a:lnTo>
                    <a:pt x="0" y="0"/>
                  </a:lnTo>
                  <a:cubicBezTo>
                    <a:pt x="0" y="0"/>
                    <a:pt x="84" y="84"/>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51" name="Freeform: Shape 450">
              <a:extLst>
                <a:ext uri="{FF2B5EF4-FFF2-40B4-BE49-F238E27FC236}">
                  <a16:creationId xmlns:a16="http://schemas.microsoft.com/office/drawing/2014/main" id="{E009B922-9F5C-4B9B-BB72-8D6D03CD89BC}"/>
                </a:ext>
              </a:extLst>
            </p:cNvPr>
            <p:cNvSpPr/>
            <p:nvPr/>
          </p:nvSpPr>
          <p:spPr>
            <a:xfrm>
              <a:off x="2791067" y="207340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52" name="Freeform: Shape 451">
              <a:extLst>
                <a:ext uri="{FF2B5EF4-FFF2-40B4-BE49-F238E27FC236}">
                  <a16:creationId xmlns:a16="http://schemas.microsoft.com/office/drawing/2014/main" id="{D44C7090-AF4C-499E-A527-44717030C536}"/>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53" name="Freeform: Shape 452">
              <a:extLst>
                <a:ext uri="{FF2B5EF4-FFF2-40B4-BE49-F238E27FC236}">
                  <a16:creationId xmlns:a16="http://schemas.microsoft.com/office/drawing/2014/main" id="{DE44B845-3E0B-401F-A509-E526A069B4EE}"/>
                </a:ext>
              </a:extLst>
            </p:cNvPr>
            <p:cNvSpPr/>
            <p:nvPr/>
          </p:nvSpPr>
          <p:spPr>
            <a:xfrm>
              <a:off x="2783944" y="2070050"/>
              <a:ext cx="8378" cy="8378"/>
            </a:xfrm>
            <a:custGeom>
              <a:avLst/>
              <a:gdLst>
                <a:gd name="connsiteX0" fmla="*/ 0 w 8378"/>
                <a:gd name="connsiteY0" fmla="*/ 0 h 8378"/>
                <a:gd name="connsiteX1" fmla="*/ 0 w 8378"/>
                <a:gd name="connsiteY1" fmla="*/ 0 h 8378"/>
                <a:gd name="connsiteX2" fmla="*/ 0 w 8378"/>
                <a:gd name="connsiteY2" fmla="*/ 0 h 8378"/>
                <a:gd name="connsiteX3" fmla="*/ 0 w 8378"/>
                <a:gd name="connsiteY3" fmla="*/ 0 h 8378"/>
              </a:gdLst>
              <a:ahLst/>
              <a:cxnLst>
                <a:cxn ang="0">
                  <a:pos x="connsiteX0" y="connsiteY0"/>
                </a:cxn>
                <a:cxn ang="0">
                  <a:pos x="connsiteX1" y="connsiteY1"/>
                </a:cxn>
                <a:cxn ang="0">
                  <a:pos x="connsiteX2" y="connsiteY2"/>
                </a:cxn>
                <a:cxn ang="0">
                  <a:pos x="connsiteX3" y="connsiteY3"/>
                </a:cxn>
              </a:cxnLst>
              <a:rect l="l" t="t" r="r" b="b"/>
              <a:pathLst>
                <a:path w="8378" h="8378">
                  <a:moveTo>
                    <a:pt x="0" y="0"/>
                  </a:moveTo>
                  <a:lnTo>
                    <a:pt x="0" y="0"/>
                  </a:lnTo>
                  <a:lnTo>
                    <a:pt x="0"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54" name="Freeform: Shape 453">
              <a:extLst>
                <a:ext uri="{FF2B5EF4-FFF2-40B4-BE49-F238E27FC236}">
                  <a16:creationId xmlns:a16="http://schemas.microsoft.com/office/drawing/2014/main" id="{27989B80-B67E-49C9-A7E2-C4BCEDA26A01}"/>
                </a:ext>
              </a:extLst>
            </p:cNvPr>
            <p:cNvSpPr/>
            <p:nvPr/>
          </p:nvSpPr>
          <p:spPr>
            <a:xfrm>
              <a:off x="2783442" y="2069966"/>
              <a:ext cx="2346" cy="8378"/>
            </a:xfrm>
            <a:custGeom>
              <a:avLst/>
              <a:gdLst>
                <a:gd name="connsiteX0" fmla="*/ 0 w 2346"/>
                <a:gd name="connsiteY0" fmla="*/ 0 h 8378"/>
                <a:gd name="connsiteX1" fmla="*/ 503 w 2346"/>
                <a:gd name="connsiteY1" fmla="*/ 0 h 8378"/>
                <a:gd name="connsiteX2" fmla="*/ 2346 w 2346"/>
                <a:gd name="connsiteY2" fmla="*/ 0 h 8378"/>
              </a:gdLst>
              <a:ahLst/>
              <a:cxnLst>
                <a:cxn ang="0">
                  <a:pos x="connsiteX0" y="connsiteY0"/>
                </a:cxn>
                <a:cxn ang="0">
                  <a:pos x="connsiteX1" y="connsiteY1"/>
                </a:cxn>
                <a:cxn ang="0">
                  <a:pos x="connsiteX2" y="connsiteY2"/>
                </a:cxn>
              </a:cxnLst>
              <a:rect l="l" t="t" r="r" b="b"/>
              <a:pathLst>
                <a:path w="2346" h="8378">
                  <a:moveTo>
                    <a:pt x="0" y="0"/>
                  </a:moveTo>
                  <a:cubicBezTo>
                    <a:pt x="838" y="0"/>
                    <a:pt x="670" y="0"/>
                    <a:pt x="503" y="0"/>
                  </a:cubicBezTo>
                  <a:lnTo>
                    <a:pt x="2346"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55" name="Freeform: Shape 454">
              <a:extLst>
                <a:ext uri="{FF2B5EF4-FFF2-40B4-BE49-F238E27FC236}">
                  <a16:creationId xmlns:a16="http://schemas.microsoft.com/office/drawing/2014/main" id="{5812F749-95EE-4B1C-B79A-AE3A2CA0BA4E}"/>
                </a:ext>
              </a:extLst>
            </p:cNvPr>
            <p:cNvSpPr/>
            <p:nvPr/>
          </p:nvSpPr>
          <p:spPr>
            <a:xfrm>
              <a:off x="2781012" y="2059409"/>
              <a:ext cx="10581" cy="13908"/>
            </a:xfrm>
            <a:custGeom>
              <a:avLst/>
              <a:gdLst>
                <a:gd name="connsiteX0" fmla="*/ 2011 w 10581"/>
                <a:gd name="connsiteY0" fmla="*/ 6284 h 13908"/>
                <a:gd name="connsiteX1" fmla="*/ 1425 w 10581"/>
                <a:gd name="connsiteY1" fmla="*/ 6284 h 13908"/>
                <a:gd name="connsiteX2" fmla="*/ 0 w 10581"/>
                <a:gd name="connsiteY2" fmla="*/ 6284 h 13908"/>
                <a:gd name="connsiteX3" fmla="*/ 2179 w 10581"/>
                <a:gd name="connsiteY3" fmla="*/ 6284 h 13908"/>
                <a:gd name="connsiteX4" fmla="*/ 1676 w 10581"/>
                <a:gd name="connsiteY4" fmla="*/ 6284 h 13908"/>
                <a:gd name="connsiteX5" fmla="*/ 2849 w 10581"/>
                <a:gd name="connsiteY5" fmla="*/ 6284 h 13908"/>
                <a:gd name="connsiteX6" fmla="*/ 2179 w 10581"/>
                <a:gd name="connsiteY6" fmla="*/ 6284 h 13908"/>
                <a:gd name="connsiteX7" fmla="*/ 2179 w 10581"/>
                <a:gd name="connsiteY7" fmla="*/ 6284 h 13908"/>
                <a:gd name="connsiteX8" fmla="*/ 2179 w 10581"/>
                <a:gd name="connsiteY8" fmla="*/ 6284 h 13908"/>
                <a:gd name="connsiteX9" fmla="*/ 3184 w 10581"/>
                <a:gd name="connsiteY9" fmla="*/ 6284 h 13908"/>
                <a:gd name="connsiteX10" fmla="*/ 2179 w 10581"/>
                <a:gd name="connsiteY10" fmla="*/ 6284 h 13908"/>
                <a:gd name="connsiteX11" fmla="*/ 1592 w 10581"/>
                <a:gd name="connsiteY11" fmla="*/ 6284 h 13908"/>
                <a:gd name="connsiteX12" fmla="*/ 1592 w 10581"/>
                <a:gd name="connsiteY12" fmla="*/ 6284 h 13908"/>
                <a:gd name="connsiteX13" fmla="*/ 251 w 10581"/>
                <a:gd name="connsiteY13" fmla="*/ 6284 h 13908"/>
                <a:gd name="connsiteX14" fmla="*/ 2514 w 10581"/>
                <a:gd name="connsiteY14" fmla="*/ 6284 h 13908"/>
                <a:gd name="connsiteX15" fmla="*/ 2514 w 10581"/>
                <a:gd name="connsiteY15" fmla="*/ 6284 h 13908"/>
                <a:gd name="connsiteX16" fmla="*/ 2011 w 10581"/>
                <a:gd name="connsiteY16" fmla="*/ 6284 h 13908"/>
                <a:gd name="connsiteX17" fmla="*/ 2011 w 10581"/>
                <a:gd name="connsiteY17" fmla="*/ 6284 h 13908"/>
                <a:gd name="connsiteX18" fmla="*/ 587 w 10581"/>
                <a:gd name="connsiteY18" fmla="*/ 6284 h 13908"/>
                <a:gd name="connsiteX19" fmla="*/ 1927 w 10581"/>
                <a:gd name="connsiteY19" fmla="*/ 6284 h 13908"/>
                <a:gd name="connsiteX20" fmla="*/ 2514 w 10581"/>
                <a:gd name="connsiteY20" fmla="*/ 6284 h 13908"/>
                <a:gd name="connsiteX21" fmla="*/ 3268 w 10581"/>
                <a:gd name="connsiteY21" fmla="*/ 6284 h 13908"/>
                <a:gd name="connsiteX22" fmla="*/ 3268 w 10581"/>
                <a:gd name="connsiteY22" fmla="*/ 6284 h 13908"/>
                <a:gd name="connsiteX23" fmla="*/ 2346 w 10581"/>
                <a:gd name="connsiteY23" fmla="*/ 6284 h 13908"/>
                <a:gd name="connsiteX24" fmla="*/ 3938 w 10581"/>
                <a:gd name="connsiteY24" fmla="*/ 6284 h 13908"/>
                <a:gd name="connsiteX25" fmla="*/ 3352 w 10581"/>
                <a:gd name="connsiteY25" fmla="*/ 6284 h 13908"/>
                <a:gd name="connsiteX26" fmla="*/ 5530 w 10581"/>
                <a:gd name="connsiteY26" fmla="*/ 6284 h 13908"/>
                <a:gd name="connsiteX27" fmla="*/ 6368 w 10581"/>
                <a:gd name="connsiteY27" fmla="*/ 6284 h 13908"/>
                <a:gd name="connsiteX28" fmla="*/ 3184 w 10581"/>
                <a:gd name="connsiteY28" fmla="*/ 6284 h 13908"/>
                <a:gd name="connsiteX29" fmla="*/ 2514 w 10581"/>
                <a:gd name="connsiteY29" fmla="*/ 6284 h 13908"/>
                <a:gd name="connsiteX30" fmla="*/ 5614 w 10581"/>
                <a:gd name="connsiteY30" fmla="*/ 6284 h 13908"/>
                <a:gd name="connsiteX31" fmla="*/ 3435 w 10581"/>
                <a:gd name="connsiteY31" fmla="*/ 6284 h 13908"/>
                <a:gd name="connsiteX32" fmla="*/ 3435 w 10581"/>
                <a:gd name="connsiteY32" fmla="*/ 6284 h 13908"/>
                <a:gd name="connsiteX33" fmla="*/ 2765 w 10581"/>
                <a:gd name="connsiteY33" fmla="*/ 6284 h 13908"/>
                <a:gd name="connsiteX34" fmla="*/ 3687 w 10581"/>
                <a:gd name="connsiteY34" fmla="*/ 6284 h 13908"/>
                <a:gd name="connsiteX35" fmla="*/ 2849 w 10581"/>
                <a:gd name="connsiteY35" fmla="*/ 6284 h 13908"/>
                <a:gd name="connsiteX36" fmla="*/ 4273 w 10581"/>
                <a:gd name="connsiteY36" fmla="*/ 6284 h 13908"/>
                <a:gd name="connsiteX37" fmla="*/ 3352 w 10581"/>
                <a:gd name="connsiteY37" fmla="*/ 6284 h 13908"/>
                <a:gd name="connsiteX38" fmla="*/ 4189 w 10581"/>
                <a:gd name="connsiteY38" fmla="*/ 6284 h 13908"/>
                <a:gd name="connsiteX39" fmla="*/ 4189 w 10581"/>
                <a:gd name="connsiteY39" fmla="*/ 6284 h 13908"/>
                <a:gd name="connsiteX40" fmla="*/ 4189 w 10581"/>
                <a:gd name="connsiteY40" fmla="*/ 6284 h 13908"/>
                <a:gd name="connsiteX41" fmla="*/ 4189 w 10581"/>
                <a:gd name="connsiteY41" fmla="*/ 6284 h 13908"/>
                <a:gd name="connsiteX42" fmla="*/ 5446 w 10581"/>
                <a:gd name="connsiteY42" fmla="*/ 6284 h 13908"/>
                <a:gd name="connsiteX43" fmla="*/ 7960 w 10581"/>
                <a:gd name="connsiteY43" fmla="*/ 6284 h 13908"/>
                <a:gd name="connsiteX44" fmla="*/ 3687 w 10581"/>
                <a:gd name="connsiteY44" fmla="*/ 6284 h 13908"/>
                <a:gd name="connsiteX45" fmla="*/ 3687 w 10581"/>
                <a:gd name="connsiteY45" fmla="*/ 6284 h 13908"/>
                <a:gd name="connsiteX46" fmla="*/ 5279 w 10581"/>
                <a:gd name="connsiteY46" fmla="*/ 6284 h 13908"/>
                <a:gd name="connsiteX47" fmla="*/ 3687 w 10581"/>
                <a:gd name="connsiteY47" fmla="*/ 6284 h 13908"/>
                <a:gd name="connsiteX48" fmla="*/ 5363 w 10581"/>
                <a:gd name="connsiteY48" fmla="*/ 6284 h 13908"/>
                <a:gd name="connsiteX49" fmla="*/ 3519 w 10581"/>
                <a:gd name="connsiteY49" fmla="*/ 6284 h 13908"/>
                <a:gd name="connsiteX50" fmla="*/ 3519 w 10581"/>
                <a:gd name="connsiteY50" fmla="*/ 6284 h 13908"/>
                <a:gd name="connsiteX51" fmla="*/ 3519 w 10581"/>
                <a:gd name="connsiteY51" fmla="*/ 6284 h 13908"/>
                <a:gd name="connsiteX52" fmla="*/ 5781 w 10581"/>
                <a:gd name="connsiteY52" fmla="*/ 6284 h 13908"/>
                <a:gd name="connsiteX53" fmla="*/ 3268 w 10581"/>
                <a:gd name="connsiteY53" fmla="*/ 6284 h 13908"/>
                <a:gd name="connsiteX54" fmla="*/ 2765 w 10581"/>
                <a:gd name="connsiteY54" fmla="*/ 6284 h 13908"/>
                <a:gd name="connsiteX55" fmla="*/ 2011 w 10581"/>
                <a:gd name="connsiteY55" fmla="*/ 6284 h 13908"/>
                <a:gd name="connsiteX56" fmla="*/ 2011 w 10581"/>
                <a:gd name="connsiteY56" fmla="*/ 6284 h 13908"/>
                <a:gd name="connsiteX57" fmla="*/ 2765 w 10581"/>
                <a:gd name="connsiteY57" fmla="*/ 6284 h 13908"/>
                <a:gd name="connsiteX58" fmla="*/ 5363 w 10581"/>
                <a:gd name="connsiteY58" fmla="*/ 6284 h 13908"/>
                <a:gd name="connsiteX59" fmla="*/ 3352 w 10581"/>
                <a:gd name="connsiteY59" fmla="*/ 6284 h 13908"/>
                <a:gd name="connsiteX60" fmla="*/ 3352 w 10581"/>
                <a:gd name="connsiteY60" fmla="*/ 6284 h 13908"/>
                <a:gd name="connsiteX61" fmla="*/ 2849 w 10581"/>
                <a:gd name="connsiteY61" fmla="*/ 6284 h 13908"/>
                <a:gd name="connsiteX62" fmla="*/ 3268 w 10581"/>
                <a:gd name="connsiteY62" fmla="*/ 6284 h 13908"/>
                <a:gd name="connsiteX63" fmla="*/ 2597 w 10581"/>
                <a:gd name="connsiteY63" fmla="*/ 6284 h 13908"/>
                <a:gd name="connsiteX64" fmla="*/ 8044 w 10581"/>
                <a:gd name="connsiteY64" fmla="*/ 6284 h 13908"/>
                <a:gd name="connsiteX65" fmla="*/ 6368 w 10581"/>
                <a:gd name="connsiteY65" fmla="*/ 6284 h 13908"/>
                <a:gd name="connsiteX66" fmla="*/ 3519 w 10581"/>
                <a:gd name="connsiteY66" fmla="*/ 6284 h 13908"/>
                <a:gd name="connsiteX67" fmla="*/ 4357 w 10581"/>
                <a:gd name="connsiteY67" fmla="*/ 6284 h 13908"/>
                <a:gd name="connsiteX68" fmla="*/ 4357 w 10581"/>
                <a:gd name="connsiteY68" fmla="*/ 6284 h 13908"/>
                <a:gd name="connsiteX69" fmla="*/ 6284 w 10581"/>
                <a:gd name="connsiteY69" fmla="*/ 6284 h 13908"/>
                <a:gd name="connsiteX70" fmla="*/ 5781 w 10581"/>
                <a:gd name="connsiteY70" fmla="*/ 6284 h 13908"/>
                <a:gd name="connsiteX71" fmla="*/ 5363 w 10581"/>
                <a:gd name="connsiteY71" fmla="*/ 6284 h 13908"/>
                <a:gd name="connsiteX72" fmla="*/ 5363 w 10581"/>
                <a:gd name="connsiteY72" fmla="*/ 6284 h 13908"/>
                <a:gd name="connsiteX73" fmla="*/ 8546 w 10581"/>
                <a:gd name="connsiteY73" fmla="*/ 6284 h 13908"/>
                <a:gd name="connsiteX74" fmla="*/ 7876 w 10581"/>
                <a:gd name="connsiteY74" fmla="*/ 6284 h 13908"/>
                <a:gd name="connsiteX75" fmla="*/ 9217 w 10581"/>
                <a:gd name="connsiteY75" fmla="*/ 6284 h 13908"/>
                <a:gd name="connsiteX76" fmla="*/ 6284 w 10581"/>
                <a:gd name="connsiteY76" fmla="*/ 6284 h 13908"/>
                <a:gd name="connsiteX77" fmla="*/ 6787 w 10581"/>
                <a:gd name="connsiteY77" fmla="*/ 6284 h 13908"/>
                <a:gd name="connsiteX78" fmla="*/ 6368 w 10581"/>
                <a:gd name="connsiteY78" fmla="*/ 6284 h 13908"/>
                <a:gd name="connsiteX79" fmla="*/ 6368 w 10581"/>
                <a:gd name="connsiteY79" fmla="*/ 6284 h 13908"/>
                <a:gd name="connsiteX80" fmla="*/ 5614 w 10581"/>
                <a:gd name="connsiteY80" fmla="*/ 6871 h 13908"/>
                <a:gd name="connsiteX81" fmla="*/ 7541 w 10581"/>
                <a:gd name="connsiteY81" fmla="*/ 6871 h 13908"/>
                <a:gd name="connsiteX82" fmla="*/ 8379 w 10581"/>
                <a:gd name="connsiteY82" fmla="*/ 6871 h 13908"/>
                <a:gd name="connsiteX83" fmla="*/ 7457 w 10581"/>
                <a:gd name="connsiteY83" fmla="*/ 6871 h 13908"/>
                <a:gd name="connsiteX84" fmla="*/ 7457 w 10581"/>
                <a:gd name="connsiteY84" fmla="*/ 6871 h 13908"/>
                <a:gd name="connsiteX85" fmla="*/ 7457 w 10581"/>
                <a:gd name="connsiteY85" fmla="*/ 6871 h 13908"/>
                <a:gd name="connsiteX86" fmla="*/ 8044 w 10581"/>
                <a:gd name="connsiteY86" fmla="*/ 6871 h 13908"/>
                <a:gd name="connsiteX87" fmla="*/ 9217 w 10581"/>
                <a:gd name="connsiteY87" fmla="*/ 6871 h 13908"/>
                <a:gd name="connsiteX88" fmla="*/ 10138 w 10581"/>
                <a:gd name="connsiteY88" fmla="*/ 6871 h 13908"/>
                <a:gd name="connsiteX89" fmla="*/ 8798 w 10581"/>
                <a:gd name="connsiteY89" fmla="*/ 6871 h 13908"/>
                <a:gd name="connsiteX90" fmla="*/ 10306 w 10581"/>
                <a:gd name="connsiteY90" fmla="*/ 6871 h 13908"/>
                <a:gd name="connsiteX91" fmla="*/ 8295 w 10581"/>
                <a:gd name="connsiteY91" fmla="*/ 6871 h 13908"/>
                <a:gd name="connsiteX92" fmla="*/ 9803 w 10581"/>
                <a:gd name="connsiteY92" fmla="*/ 6871 h 13908"/>
                <a:gd name="connsiteX93" fmla="*/ 9803 w 10581"/>
                <a:gd name="connsiteY93" fmla="*/ 6871 h 13908"/>
                <a:gd name="connsiteX94" fmla="*/ 9803 w 10581"/>
                <a:gd name="connsiteY94" fmla="*/ 6871 h 13908"/>
                <a:gd name="connsiteX95" fmla="*/ 9803 w 10581"/>
                <a:gd name="connsiteY95" fmla="*/ 6871 h 13908"/>
                <a:gd name="connsiteX96" fmla="*/ 9384 w 10581"/>
                <a:gd name="connsiteY96" fmla="*/ 6871 h 13908"/>
                <a:gd name="connsiteX97" fmla="*/ 9384 w 10581"/>
                <a:gd name="connsiteY97" fmla="*/ 6871 h 13908"/>
                <a:gd name="connsiteX98" fmla="*/ 9384 w 10581"/>
                <a:gd name="connsiteY98" fmla="*/ 6452 h 13908"/>
                <a:gd name="connsiteX99" fmla="*/ 9384 w 10581"/>
                <a:gd name="connsiteY99" fmla="*/ 6452 h 13908"/>
                <a:gd name="connsiteX100" fmla="*/ 9887 w 10581"/>
                <a:gd name="connsiteY100" fmla="*/ 6452 h 13908"/>
                <a:gd name="connsiteX101" fmla="*/ 9887 w 10581"/>
                <a:gd name="connsiteY101" fmla="*/ 6452 h 13908"/>
                <a:gd name="connsiteX102" fmla="*/ 10474 w 10581"/>
                <a:gd name="connsiteY102" fmla="*/ 6033 h 13908"/>
                <a:gd name="connsiteX103" fmla="*/ 9720 w 10581"/>
                <a:gd name="connsiteY103" fmla="*/ 6033 h 13908"/>
                <a:gd name="connsiteX104" fmla="*/ 9217 w 10581"/>
                <a:gd name="connsiteY104" fmla="*/ 6033 h 13908"/>
                <a:gd name="connsiteX105" fmla="*/ 8630 w 10581"/>
                <a:gd name="connsiteY105" fmla="*/ 6033 h 13908"/>
                <a:gd name="connsiteX106" fmla="*/ 8630 w 10581"/>
                <a:gd name="connsiteY106" fmla="*/ 6033 h 13908"/>
                <a:gd name="connsiteX107" fmla="*/ 8630 w 10581"/>
                <a:gd name="connsiteY107" fmla="*/ 6033 h 13908"/>
                <a:gd name="connsiteX108" fmla="*/ 8630 w 10581"/>
                <a:gd name="connsiteY108" fmla="*/ 5530 h 13908"/>
                <a:gd name="connsiteX109" fmla="*/ 8630 w 10581"/>
                <a:gd name="connsiteY109" fmla="*/ 5530 h 13908"/>
                <a:gd name="connsiteX110" fmla="*/ 7792 w 10581"/>
                <a:gd name="connsiteY110" fmla="*/ 5530 h 13908"/>
                <a:gd name="connsiteX111" fmla="*/ 8630 w 10581"/>
                <a:gd name="connsiteY111" fmla="*/ 5530 h 13908"/>
                <a:gd name="connsiteX112" fmla="*/ 6954 w 10581"/>
                <a:gd name="connsiteY112" fmla="*/ 5530 h 13908"/>
                <a:gd name="connsiteX113" fmla="*/ 6954 w 10581"/>
                <a:gd name="connsiteY113" fmla="*/ 5530 h 13908"/>
                <a:gd name="connsiteX114" fmla="*/ 6954 w 10581"/>
                <a:gd name="connsiteY114" fmla="*/ 5530 h 13908"/>
                <a:gd name="connsiteX115" fmla="*/ 6954 w 10581"/>
                <a:gd name="connsiteY115" fmla="*/ 5530 h 13908"/>
                <a:gd name="connsiteX116" fmla="*/ 8546 w 10581"/>
                <a:gd name="connsiteY116" fmla="*/ 5530 h 13908"/>
                <a:gd name="connsiteX117" fmla="*/ 7038 w 10581"/>
                <a:gd name="connsiteY117" fmla="*/ 5530 h 13908"/>
                <a:gd name="connsiteX118" fmla="*/ 7625 w 10581"/>
                <a:gd name="connsiteY118" fmla="*/ 5530 h 13908"/>
                <a:gd name="connsiteX119" fmla="*/ 7625 w 10581"/>
                <a:gd name="connsiteY119" fmla="*/ 5530 h 13908"/>
                <a:gd name="connsiteX120" fmla="*/ 8798 w 10581"/>
                <a:gd name="connsiteY120" fmla="*/ 4776 h 13908"/>
                <a:gd name="connsiteX121" fmla="*/ 8211 w 10581"/>
                <a:gd name="connsiteY121" fmla="*/ 4776 h 13908"/>
                <a:gd name="connsiteX122" fmla="*/ 9217 w 10581"/>
                <a:gd name="connsiteY122" fmla="*/ 4776 h 13908"/>
                <a:gd name="connsiteX123" fmla="*/ 8714 w 10581"/>
                <a:gd name="connsiteY123" fmla="*/ 4776 h 13908"/>
                <a:gd name="connsiteX124" fmla="*/ 9468 w 10581"/>
                <a:gd name="connsiteY124" fmla="*/ 4776 h 13908"/>
                <a:gd name="connsiteX125" fmla="*/ 9971 w 10581"/>
                <a:gd name="connsiteY125" fmla="*/ 4776 h 13908"/>
                <a:gd name="connsiteX126" fmla="*/ 7457 w 10581"/>
                <a:gd name="connsiteY126" fmla="*/ 4776 h 13908"/>
                <a:gd name="connsiteX127" fmla="*/ 7457 w 10581"/>
                <a:gd name="connsiteY127" fmla="*/ 4776 h 13908"/>
                <a:gd name="connsiteX128" fmla="*/ 8379 w 10581"/>
                <a:gd name="connsiteY128" fmla="*/ 4776 h 13908"/>
                <a:gd name="connsiteX129" fmla="*/ 7960 w 10581"/>
                <a:gd name="connsiteY129" fmla="*/ 4776 h 13908"/>
                <a:gd name="connsiteX130" fmla="*/ 7960 w 10581"/>
                <a:gd name="connsiteY130" fmla="*/ 4776 h 13908"/>
                <a:gd name="connsiteX131" fmla="*/ 7960 w 10581"/>
                <a:gd name="connsiteY131" fmla="*/ 4776 h 13908"/>
                <a:gd name="connsiteX132" fmla="*/ 7960 w 10581"/>
                <a:gd name="connsiteY132" fmla="*/ 4776 h 13908"/>
                <a:gd name="connsiteX133" fmla="*/ 7960 w 10581"/>
                <a:gd name="connsiteY133" fmla="*/ 4776 h 13908"/>
                <a:gd name="connsiteX134" fmla="*/ 7960 w 10581"/>
                <a:gd name="connsiteY134" fmla="*/ 4776 h 13908"/>
                <a:gd name="connsiteX135" fmla="*/ 8463 w 10581"/>
                <a:gd name="connsiteY135" fmla="*/ 4776 h 13908"/>
                <a:gd name="connsiteX136" fmla="*/ 7792 w 10581"/>
                <a:gd name="connsiteY136" fmla="*/ 4776 h 13908"/>
                <a:gd name="connsiteX137" fmla="*/ 7792 w 10581"/>
                <a:gd name="connsiteY137" fmla="*/ 4776 h 13908"/>
                <a:gd name="connsiteX138" fmla="*/ 7792 w 10581"/>
                <a:gd name="connsiteY138" fmla="*/ 4776 h 13908"/>
                <a:gd name="connsiteX139" fmla="*/ 9971 w 10581"/>
                <a:gd name="connsiteY139" fmla="*/ 4776 h 13908"/>
                <a:gd name="connsiteX140" fmla="*/ 9971 w 10581"/>
                <a:gd name="connsiteY140" fmla="*/ 4776 h 13908"/>
                <a:gd name="connsiteX141" fmla="*/ 8798 w 10581"/>
                <a:gd name="connsiteY141" fmla="*/ 4776 h 13908"/>
                <a:gd name="connsiteX142" fmla="*/ 10222 w 10581"/>
                <a:gd name="connsiteY142" fmla="*/ 4776 h 13908"/>
                <a:gd name="connsiteX143" fmla="*/ 9468 w 10581"/>
                <a:gd name="connsiteY143" fmla="*/ 4776 h 13908"/>
                <a:gd name="connsiteX144" fmla="*/ 8463 w 10581"/>
                <a:gd name="connsiteY144" fmla="*/ 4776 h 13908"/>
                <a:gd name="connsiteX145" fmla="*/ 8463 w 10581"/>
                <a:gd name="connsiteY145" fmla="*/ 4776 h 13908"/>
                <a:gd name="connsiteX146" fmla="*/ 8463 w 10581"/>
                <a:gd name="connsiteY146" fmla="*/ 4776 h 13908"/>
                <a:gd name="connsiteX147" fmla="*/ 7290 w 10581"/>
                <a:gd name="connsiteY147" fmla="*/ 4776 h 13908"/>
                <a:gd name="connsiteX148" fmla="*/ 8295 w 10581"/>
                <a:gd name="connsiteY148" fmla="*/ 4357 h 13908"/>
                <a:gd name="connsiteX149" fmla="*/ 8295 w 10581"/>
                <a:gd name="connsiteY149" fmla="*/ 4357 h 13908"/>
                <a:gd name="connsiteX150" fmla="*/ 8295 w 10581"/>
                <a:gd name="connsiteY150" fmla="*/ 4357 h 13908"/>
                <a:gd name="connsiteX151" fmla="*/ 7290 w 10581"/>
                <a:gd name="connsiteY151" fmla="*/ 4357 h 13908"/>
                <a:gd name="connsiteX152" fmla="*/ 7792 w 10581"/>
                <a:gd name="connsiteY152" fmla="*/ 4357 h 13908"/>
                <a:gd name="connsiteX153" fmla="*/ 7038 w 10581"/>
                <a:gd name="connsiteY153" fmla="*/ 4357 h 13908"/>
                <a:gd name="connsiteX154" fmla="*/ 7792 w 10581"/>
                <a:gd name="connsiteY154" fmla="*/ 4357 h 13908"/>
                <a:gd name="connsiteX155" fmla="*/ 7792 w 10581"/>
                <a:gd name="connsiteY155" fmla="*/ 3938 h 13908"/>
                <a:gd name="connsiteX156" fmla="*/ 7792 w 10581"/>
                <a:gd name="connsiteY156" fmla="*/ 3938 h 13908"/>
                <a:gd name="connsiteX157" fmla="*/ 7122 w 10581"/>
                <a:gd name="connsiteY157" fmla="*/ 3435 h 13908"/>
                <a:gd name="connsiteX158" fmla="*/ 6452 w 10581"/>
                <a:gd name="connsiteY158" fmla="*/ 3435 h 13908"/>
                <a:gd name="connsiteX159" fmla="*/ 4860 w 10581"/>
                <a:gd name="connsiteY159" fmla="*/ 3435 h 13908"/>
                <a:gd name="connsiteX160" fmla="*/ 5781 w 10581"/>
                <a:gd name="connsiteY160" fmla="*/ 3435 h 13908"/>
                <a:gd name="connsiteX161" fmla="*/ 5781 w 10581"/>
                <a:gd name="connsiteY161" fmla="*/ 3435 h 13908"/>
                <a:gd name="connsiteX162" fmla="*/ 7206 w 10581"/>
                <a:gd name="connsiteY162" fmla="*/ 3435 h 13908"/>
                <a:gd name="connsiteX163" fmla="*/ 7876 w 10581"/>
                <a:gd name="connsiteY163" fmla="*/ 2514 h 13908"/>
                <a:gd name="connsiteX164" fmla="*/ 6787 w 10581"/>
                <a:gd name="connsiteY164" fmla="*/ 2514 h 13908"/>
                <a:gd name="connsiteX165" fmla="*/ 6787 w 10581"/>
                <a:gd name="connsiteY165" fmla="*/ 2514 h 13908"/>
                <a:gd name="connsiteX166" fmla="*/ 6787 w 10581"/>
                <a:gd name="connsiteY166" fmla="*/ 2514 h 13908"/>
                <a:gd name="connsiteX167" fmla="*/ 8128 w 10581"/>
                <a:gd name="connsiteY167" fmla="*/ 2514 h 13908"/>
                <a:gd name="connsiteX168" fmla="*/ 8128 w 10581"/>
                <a:gd name="connsiteY168" fmla="*/ 2514 h 13908"/>
                <a:gd name="connsiteX169" fmla="*/ 7290 w 10581"/>
                <a:gd name="connsiteY169" fmla="*/ 2514 h 13908"/>
                <a:gd name="connsiteX170" fmla="*/ 8044 w 10581"/>
                <a:gd name="connsiteY170" fmla="*/ 2514 h 13908"/>
                <a:gd name="connsiteX171" fmla="*/ 8044 w 10581"/>
                <a:gd name="connsiteY171" fmla="*/ 2514 h 13908"/>
                <a:gd name="connsiteX172" fmla="*/ 7206 w 10581"/>
                <a:gd name="connsiteY172" fmla="*/ 2514 h 13908"/>
                <a:gd name="connsiteX173" fmla="*/ 6284 w 10581"/>
                <a:gd name="connsiteY173" fmla="*/ 2514 h 13908"/>
                <a:gd name="connsiteX174" fmla="*/ 7206 w 10581"/>
                <a:gd name="connsiteY174" fmla="*/ 1927 h 13908"/>
                <a:gd name="connsiteX175" fmla="*/ 6703 w 10581"/>
                <a:gd name="connsiteY175" fmla="*/ 1927 h 13908"/>
                <a:gd name="connsiteX176" fmla="*/ 5698 w 10581"/>
                <a:gd name="connsiteY176" fmla="*/ 1927 h 13908"/>
                <a:gd name="connsiteX177" fmla="*/ 7960 w 10581"/>
                <a:gd name="connsiteY177" fmla="*/ 1927 h 13908"/>
                <a:gd name="connsiteX178" fmla="*/ 6368 w 10581"/>
                <a:gd name="connsiteY178" fmla="*/ 1927 h 13908"/>
                <a:gd name="connsiteX179" fmla="*/ 7541 w 10581"/>
                <a:gd name="connsiteY179" fmla="*/ 1927 h 13908"/>
                <a:gd name="connsiteX180" fmla="*/ 7541 w 10581"/>
                <a:gd name="connsiteY180" fmla="*/ 1341 h 13908"/>
                <a:gd name="connsiteX181" fmla="*/ 6452 w 10581"/>
                <a:gd name="connsiteY181" fmla="*/ 1341 h 13908"/>
                <a:gd name="connsiteX182" fmla="*/ 7709 w 10581"/>
                <a:gd name="connsiteY182" fmla="*/ 1341 h 13908"/>
                <a:gd name="connsiteX183" fmla="*/ 7122 w 10581"/>
                <a:gd name="connsiteY183" fmla="*/ 1341 h 13908"/>
                <a:gd name="connsiteX184" fmla="*/ 6536 w 10581"/>
                <a:gd name="connsiteY184" fmla="*/ 1341 h 13908"/>
                <a:gd name="connsiteX185" fmla="*/ 7792 w 10581"/>
                <a:gd name="connsiteY185" fmla="*/ 0 h 13908"/>
                <a:gd name="connsiteX186" fmla="*/ 7206 w 10581"/>
                <a:gd name="connsiteY186" fmla="*/ 0 h 13908"/>
                <a:gd name="connsiteX187" fmla="*/ 6200 w 10581"/>
                <a:gd name="connsiteY187" fmla="*/ 0 h 13908"/>
                <a:gd name="connsiteX188" fmla="*/ 7206 w 10581"/>
                <a:gd name="connsiteY188" fmla="*/ 0 h 13908"/>
                <a:gd name="connsiteX189" fmla="*/ 6200 w 10581"/>
                <a:gd name="connsiteY189" fmla="*/ 0 h 13908"/>
                <a:gd name="connsiteX190" fmla="*/ 6200 w 10581"/>
                <a:gd name="connsiteY190" fmla="*/ 0 h 13908"/>
                <a:gd name="connsiteX191" fmla="*/ 2346 w 10581"/>
                <a:gd name="connsiteY191" fmla="*/ 0 h 13908"/>
                <a:gd name="connsiteX192" fmla="*/ 2346 w 10581"/>
                <a:gd name="connsiteY192" fmla="*/ 0 h 13908"/>
                <a:gd name="connsiteX193" fmla="*/ 1508 w 10581"/>
                <a:gd name="connsiteY193" fmla="*/ 0 h 13908"/>
                <a:gd name="connsiteX194" fmla="*/ 2011 w 10581"/>
                <a:gd name="connsiteY194" fmla="*/ 0 h 13908"/>
                <a:gd name="connsiteX195" fmla="*/ 2011 w 10581"/>
                <a:gd name="connsiteY195" fmla="*/ 0 h 13908"/>
                <a:gd name="connsiteX196" fmla="*/ 1173 w 10581"/>
                <a:gd name="connsiteY196" fmla="*/ 586 h 13908"/>
                <a:gd name="connsiteX197" fmla="*/ 1173 w 10581"/>
                <a:gd name="connsiteY197" fmla="*/ 586 h 13908"/>
                <a:gd name="connsiteX198" fmla="*/ 2430 w 10581"/>
                <a:gd name="connsiteY198" fmla="*/ 586 h 13908"/>
                <a:gd name="connsiteX199" fmla="*/ 754 w 10581"/>
                <a:gd name="connsiteY199" fmla="*/ 1089 h 13908"/>
                <a:gd name="connsiteX200" fmla="*/ 1592 w 10581"/>
                <a:gd name="connsiteY200" fmla="*/ 1089 h 13908"/>
                <a:gd name="connsiteX201" fmla="*/ 587 w 10581"/>
                <a:gd name="connsiteY201" fmla="*/ 1089 h 13908"/>
                <a:gd name="connsiteX202" fmla="*/ 587 w 10581"/>
                <a:gd name="connsiteY202" fmla="*/ 1089 h 13908"/>
                <a:gd name="connsiteX203" fmla="*/ 587 w 10581"/>
                <a:gd name="connsiteY203" fmla="*/ 1089 h 13908"/>
                <a:gd name="connsiteX204" fmla="*/ 1341 w 10581"/>
                <a:gd name="connsiteY204" fmla="*/ 1759 h 13908"/>
                <a:gd name="connsiteX205" fmla="*/ 1341 w 10581"/>
                <a:gd name="connsiteY205" fmla="*/ 1759 h 13908"/>
                <a:gd name="connsiteX206" fmla="*/ 1341 w 10581"/>
                <a:gd name="connsiteY206" fmla="*/ 1759 h 13908"/>
                <a:gd name="connsiteX207" fmla="*/ 1341 w 10581"/>
                <a:gd name="connsiteY207" fmla="*/ 1759 h 13908"/>
                <a:gd name="connsiteX208" fmla="*/ 1843 w 10581"/>
                <a:gd name="connsiteY208" fmla="*/ 1759 h 13908"/>
                <a:gd name="connsiteX209" fmla="*/ 670 w 10581"/>
                <a:gd name="connsiteY209" fmla="*/ 1759 h 13908"/>
                <a:gd name="connsiteX210" fmla="*/ 2765 w 10581"/>
                <a:gd name="connsiteY210" fmla="*/ 1759 h 13908"/>
                <a:gd name="connsiteX211" fmla="*/ 1341 w 10581"/>
                <a:gd name="connsiteY211" fmla="*/ 1759 h 13908"/>
                <a:gd name="connsiteX212" fmla="*/ 754 w 10581"/>
                <a:gd name="connsiteY212" fmla="*/ 1759 h 13908"/>
                <a:gd name="connsiteX213" fmla="*/ 1927 w 10581"/>
                <a:gd name="connsiteY213" fmla="*/ 1759 h 13908"/>
                <a:gd name="connsiteX214" fmla="*/ 2933 w 10581"/>
                <a:gd name="connsiteY214" fmla="*/ 1759 h 13908"/>
                <a:gd name="connsiteX215" fmla="*/ 1005 w 10581"/>
                <a:gd name="connsiteY215" fmla="*/ 1759 h 13908"/>
                <a:gd name="connsiteX216" fmla="*/ 1005 w 10581"/>
                <a:gd name="connsiteY216" fmla="*/ 1759 h 13908"/>
                <a:gd name="connsiteX217" fmla="*/ 1005 w 10581"/>
                <a:gd name="connsiteY217" fmla="*/ 1759 h 13908"/>
                <a:gd name="connsiteX218" fmla="*/ 2095 w 10581"/>
                <a:gd name="connsiteY218" fmla="*/ 1759 h 13908"/>
                <a:gd name="connsiteX219" fmla="*/ 2095 w 10581"/>
                <a:gd name="connsiteY219" fmla="*/ 1759 h 13908"/>
                <a:gd name="connsiteX220" fmla="*/ 3100 w 10581"/>
                <a:gd name="connsiteY220" fmla="*/ 1759 h 13908"/>
                <a:gd name="connsiteX221" fmla="*/ 2430 w 10581"/>
                <a:gd name="connsiteY221" fmla="*/ 1759 h 13908"/>
                <a:gd name="connsiteX222" fmla="*/ 2430 w 10581"/>
                <a:gd name="connsiteY222" fmla="*/ 1759 h 13908"/>
                <a:gd name="connsiteX223" fmla="*/ 1257 w 10581"/>
                <a:gd name="connsiteY223" fmla="*/ 1759 h 13908"/>
                <a:gd name="connsiteX224" fmla="*/ 1257 w 10581"/>
                <a:gd name="connsiteY224" fmla="*/ 1759 h 13908"/>
                <a:gd name="connsiteX225" fmla="*/ 2262 w 10581"/>
                <a:gd name="connsiteY225" fmla="*/ 1759 h 13908"/>
                <a:gd name="connsiteX226" fmla="*/ 1089 w 10581"/>
                <a:gd name="connsiteY226" fmla="*/ 1759 h 13908"/>
                <a:gd name="connsiteX227" fmla="*/ 1089 w 10581"/>
                <a:gd name="connsiteY227" fmla="*/ 1759 h 13908"/>
                <a:gd name="connsiteX228" fmla="*/ 2430 w 10581"/>
                <a:gd name="connsiteY228" fmla="*/ 1759 h 13908"/>
                <a:gd name="connsiteX229" fmla="*/ 922 w 10581"/>
                <a:gd name="connsiteY229" fmla="*/ 1759 h 13908"/>
                <a:gd name="connsiteX230" fmla="*/ 1676 w 10581"/>
                <a:gd name="connsiteY230" fmla="*/ 1759 h 13908"/>
                <a:gd name="connsiteX231" fmla="*/ 922 w 10581"/>
                <a:gd name="connsiteY231" fmla="*/ 1759 h 13908"/>
                <a:gd name="connsiteX232" fmla="*/ 2095 w 10581"/>
                <a:gd name="connsiteY232" fmla="*/ 1759 h 13908"/>
                <a:gd name="connsiteX233" fmla="*/ 2681 w 10581"/>
                <a:gd name="connsiteY233" fmla="*/ 1759 h 13908"/>
                <a:gd name="connsiteX234" fmla="*/ 2011 w 10581"/>
                <a:gd name="connsiteY234" fmla="*/ 1759 h 13908"/>
                <a:gd name="connsiteX235" fmla="*/ 2933 w 10581"/>
                <a:gd name="connsiteY235" fmla="*/ 1759 h 13908"/>
                <a:gd name="connsiteX236" fmla="*/ 1425 w 10581"/>
                <a:gd name="connsiteY236" fmla="*/ 1759 h 13908"/>
                <a:gd name="connsiteX237" fmla="*/ 1425 w 10581"/>
                <a:gd name="connsiteY237" fmla="*/ 1759 h 13908"/>
                <a:gd name="connsiteX238" fmla="*/ 2765 w 10581"/>
                <a:gd name="connsiteY238" fmla="*/ 1759 h 13908"/>
                <a:gd name="connsiteX239" fmla="*/ 2179 w 10581"/>
                <a:gd name="connsiteY239" fmla="*/ 1759 h 13908"/>
                <a:gd name="connsiteX240" fmla="*/ 2179 w 10581"/>
                <a:gd name="connsiteY240" fmla="*/ 1759 h 13908"/>
                <a:gd name="connsiteX241" fmla="*/ 1508 w 10581"/>
                <a:gd name="connsiteY241" fmla="*/ 1759 h 13908"/>
                <a:gd name="connsiteX242" fmla="*/ 1508 w 10581"/>
                <a:gd name="connsiteY242" fmla="*/ 1759 h 13908"/>
                <a:gd name="connsiteX243" fmla="*/ 1508 w 10581"/>
                <a:gd name="connsiteY243" fmla="*/ 1759 h 13908"/>
                <a:gd name="connsiteX244" fmla="*/ 838 w 10581"/>
                <a:gd name="connsiteY244" fmla="*/ 1759 h 13908"/>
                <a:gd name="connsiteX245" fmla="*/ 1425 w 10581"/>
                <a:gd name="connsiteY245" fmla="*/ 1759 h 13908"/>
                <a:gd name="connsiteX246" fmla="*/ 587 w 10581"/>
                <a:gd name="connsiteY246" fmla="*/ 1759 h 13908"/>
                <a:gd name="connsiteX247" fmla="*/ 1257 w 10581"/>
                <a:gd name="connsiteY247" fmla="*/ 1759 h 13908"/>
                <a:gd name="connsiteX248" fmla="*/ 1257 w 10581"/>
                <a:gd name="connsiteY248" fmla="*/ 1759 h 13908"/>
                <a:gd name="connsiteX249" fmla="*/ 1257 w 10581"/>
                <a:gd name="connsiteY249" fmla="*/ 1759 h 13908"/>
                <a:gd name="connsiteX250" fmla="*/ 251 w 10581"/>
                <a:gd name="connsiteY250" fmla="*/ 1759 h 13908"/>
                <a:gd name="connsiteX251" fmla="*/ 1927 w 10581"/>
                <a:gd name="connsiteY251" fmla="*/ 1759 h 13908"/>
                <a:gd name="connsiteX252" fmla="*/ 754 w 10581"/>
                <a:gd name="connsiteY252" fmla="*/ 1759 h 13908"/>
                <a:gd name="connsiteX253" fmla="*/ 1508 w 10581"/>
                <a:gd name="connsiteY253" fmla="*/ 1759 h 13908"/>
                <a:gd name="connsiteX254" fmla="*/ 2514 w 10581"/>
                <a:gd name="connsiteY254" fmla="*/ 7373 h 13908"/>
                <a:gd name="connsiteX255" fmla="*/ 2514 w 10581"/>
                <a:gd name="connsiteY255" fmla="*/ 7373 h 13908"/>
                <a:gd name="connsiteX256" fmla="*/ 2514 w 10581"/>
                <a:gd name="connsiteY256" fmla="*/ 7373 h 13908"/>
                <a:gd name="connsiteX257" fmla="*/ 4273 w 10581"/>
                <a:gd name="connsiteY257" fmla="*/ 9049 h 13908"/>
                <a:gd name="connsiteX258" fmla="*/ 4273 w 10581"/>
                <a:gd name="connsiteY258" fmla="*/ 9049 h 13908"/>
                <a:gd name="connsiteX259" fmla="*/ 4273 w 10581"/>
                <a:gd name="connsiteY259" fmla="*/ 9049 h 13908"/>
                <a:gd name="connsiteX260" fmla="*/ 9468 w 10581"/>
                <a:gd name="connsiteY260" fmla="*/ 13741 h 13908"/>
                <a:gd name="connsiteX261" fmla="*/ 9468 w 10581"/>
                <a:gd name="connsiteY261" fmla="*/ 13741 h 13908"/>
                <a:gd name="connsiteX262" fmla="*/ 9468 w 10581"/>
                <a:gd name="connsiteY262" fmla="*/ 13741 h 13908"/>
                <a:gd name="connsiteX263" fmla="*/ 9468 w 10581"/>
                <a:gd name="connsiteY263" fmla="*/ 13741 h 13908"/>
                <a:gd name="connsiteX264" fmla="*/ 9133 w 10581"/>
                <a:gd name="connsiteY264" fmla="*/ 13909 h 13908"/>
                <a:gd name="connsiteX265" fmla="*/ 8630 w 10581"/>
                <a:gd name="connsiteY265" fmla="*/ 2514 h 13908"/>
                <a:gd name="connsiteX266" fmla="*/ 8630 w 10581"/>
                <a:gd name="connsiteY266" fmla="*/ 2514 h 1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0581" h="13908">
                  <a:moveTo>
                    <a:pt x="2011" y="6284"/>
                  </a:moveTo>
                  <a:lnTo>
                    <a:pt x="1425" y="6284"/>
                  </a:lnTo>
                  <a:cubicBezTo>
                    <a:pt x="503" y="6284"/>
                    <a:pt x="754" y="6284"/>
                    <a:pt x="0" y="6284"/>
                  </a:cubicBezTo>
                  <a:cubicBezTo>
                    <a:pt x="2011" y="6284"/>
                    <a:pt x="0" y="6284"/>
                    <a:pt x="2179" y="6284"/>
                  </a:cubicBezTo>
                  <a:lnTo>
                    <a:pt x="1676" y="6284"/>
                  </a:lnTo>
                  <a:cubicBezTo>
                    <a:pt x="754" y="6284"/>
                    <a:pt x="3184" y="6284"/>
                    <a:pt x="2849" y="6284"/>
                  </a:cubicBezTo>
                  <a:cubicBezTo>
                    <a:pt x="2631" y="6368"/>
                    <a:pt x="2396" y="6368"/>
                    <a:pt x="2179" y="6284"/>
                  </a:cubicBezTo>
                  <a:lnTo>
                    <a:pt x="2179" y="6284"/>
                  </a:lnTo>
                  <a:lnTo>
                    <a:pt x="2179" y="6284"/>
                  </a:lnTo>
                  <a:lnTo>
                    <a:pt x="3184" y="6284"/>
                  </a:lnTo>
                  <a:cubicBezTo>
                    <a:pt x="2597" y="6284"/>
                    <a:pt x="2095" y="6284"/>
                    <a:pt x="2179" y="6284"/>
                  </a:cubicBezTo>
                  <a:cubicBezTo>
                    <a:pt x="251" y="6284"/>
                    <a:pt x="2681" y="6284"/>
                    <a:pt x="1592" y="6284"/>
                  </a:cubicBezTo>
                  <a:lnTo>
                    <a:pt x="1592" y="6284"/>
                  </a:lnTo>
                  <a:cubicBezTo>
                    <a:pt x="1148" y="6234"/>
                    <a:pt x="696" y="6234"/>
                    <a:pt x="251" y="6284"/>
                  </a:cubicBezTo>
                  <a:lnTo>
                    <a:pt x="2514" y="6284"/>
                  </a:lnTo>
                  <a:cubicBezTo>
                    <a:pt x="2514" y="6284"/>
                    <a:pt x="2514" y="6284"/>
                    <a:pt x="2514" y="6284"/>
                  </a:cubicBezTo>
                  <a:cubicBezTo>
                    <a:pt x="2514" y="6284"/>
                    <a:pt x="1927" y="6284"/>
                    <a:pt x="2011" y="6284"/>
                  </a:cubicBezTo>
                  <a:lnTo>
                    <a:pt x="2011" y="6284"/>
                  </a:lnTo>
                  <a:lnTo>
                    <a:pt x="587" y="6284"/>
                  </a:lnTo>
                  <a:cubicBezTo>
                    <a:pt x="587" y="6284"/>
                    <a:pt x="1759" y="6284"/>
                    <a:pt x="1927" y="6284"/>
                  </a:cubicBezTo>
                  <a:cubicBezTo>
                    <a:pt x="2095" y="6284"/>
                    <a:pt x="1927" y="6284"/>
                    <a:pt x="2514" y="6284"/>
                  </a:cubicBezTo>
                  <a:lnTo>
                    <a:pt x="3268" y="6284"/>
                  </a:lnTo>
                  <a:cubicBezTo>
                    <a:pt x="4273" y="6284"/>
                    <a:pt x="1759" y="6284"/>
                    <a:pt x="3268" y="6284"/>
                  </a:cubicBezTo>
                  <a:lnTo>
                    <a:pt x="2346" y="6284"/>
                  </a:lnTo>
                  <a:cubicBezTo>
                    <a:pt x="2874" y="6343"/>
                    <a:pt x="3410" y="6343"/>
                    <a:pt x="3938" y="6284"/>
                  </a:cubicBezTo>
                  <a:lnTo>
                    <a:pt x="3352" y="6284"/>
                  </a:lnTo>
                  <a:cubicBezTo>
                    <a:pt x="4072" y="6158"/>
                    <a:pt x="4810" y="6158"/>
                    <a:pt x="5530" y="6284"/>
                  </a:cubicBezTo>
                  <a:lnTo>
                    <a:pt x="6368" y="6284"/>
                  </a:lnTo>
                  <a:lnTo>
                    <a:pt x="3184" y="6284"/>
                  </a:lnTo>
                  <a:lnTo>
                    <a:pt x="2514" y="6284"/>
                  </a:lnTo>
                  <a:cubicBezTo>
                    <a:pt x="3544" y="6217"/>
                    <a:pt x="4583" y="6217"/>
                    <a:pt x="5614" y="6284"/>
                  </a:cubicBezTo>
                  <a:lnTo>
                    <a:pt x="3435" y="6284"/>
                  </a:lnTo>
                  <a:cubicBezTo>
                    <a:pt x="4441" y="6284"/>
                    <a:pt x="3016" y="6284"/>
                    <a:pt x="3435" y="6284"/>
                  </a:cubicBezTo>
                  <a:lnTo>
                    <a:pt x="2765" y="6284"/>
                  </a:lnTo>
                  <a:lnTo>
                    <a:pt x="3687" y="6284"/>
                  </a:lnTo>
                  <a:lnTo>
                    <a:pt x="2849" y="6284"/>
                  </a:lnTo>
                  <a:cubicBezTo>
                    <a:pt x="4273" y="6284"/>
                    <a:pt x="3771" y="6284"/>
                    <a:pt x="4273" y="6284"/>
                  </a:cubicBezTo>
                  <a:cubicBezTo>
                    <a:pt x="4776" y="6284"/>
                    <a:pt x="3268" y="6284"/>
                    <a:pt x="3352" y="6284"/>
                  </a:cubicBezTo>
                  <a:cubicBezTo>
                    <a:pt x="3435" y="6284"/>
                    <a:pt x="5111" y="6284"/>
                    <a:pt x="4189" y="6284"/>
                  </a:cubicBezTo>
                  <a:lnTo>
                    <a:pt x="4189" y="6284"/>
                  </a:lnTo>
                  <a:cubicBezTo>
                    <a:pt x="4692" y="6284"/>
                    <a:pt x="4189" y="6284"/>
                    <a:pt x="4189" y="6284"/>
                  </a:cubicBezTo>
                  <a:lnTo>
                    <a:pt x="4189" y="6284"/>
                  </a:lnTo>
                  <a:cubicBezTo>
                    <a:pt x="4189" y="6284"/>
                    <a:pt x="4189" y="6284"/>
                    <a:pt x="5446" y="6284"/>
                  </a:cubicBezTo>
                  <a:lnTo>
                    <a:pt x="7960" y="6284"/>
                  </a:lnTo>
                  <a:cubicBezTo>
                    <a:pt x="6871" y="6284"/>
                    <a:pt x="4273" y="6284"/>
                    <a:pt x="3687" y="6284"/>
                  </a:cubicBezTo>
                  <a:cubicBezTo>
                    <a:pt x="3100" y="6284"/>
                    <a:pt x="3687" y="6284"/>
                    <a:pt x="3687" y="6284"/>
                  </a:cubicBezTo>
                  <a:lnTo>
                    <a:pt x="5279" y="6284"/>
                  </a:lnTo>
                  <a:lnTo>
                    <a:pt x="3687" y="6284"/>
                  </a:lnTo>
                  <a:lnTo>
                    <a:pt x="5363" y="6284"/>
                  </a:lnTo>
                  <a:lnTo>
                    <a:pt x="3519" y="6284"/>
                  </a:lnTo>
                  <a:cubicBezTo>
                    <a:pt x="3519" y="6284"/>
                    <a:pt x="3519" y="6284"/>
                    <a:pt x="3519" y="6284"/>
                  </a:cubicBezTo>
                  <a:lnTo>
                    <a:pt x="3519" y="6284"/>
                  </a:lnTo>
                  <a:cubicBezTo>
                    <a:pt x="3519" y="6284"/>
                    <a:pt x="5865" y="6284"/>
                    <a:pt x="5781" y="6284"/>
                  </a:cubicBezTo>
                  <a:lnTo>
                    <a:pt x="3268" y="6284"/>
                  </a:lnTo>
                  <a:cubicBezTo>
                    <a:pt x="2849" y="6284"/>
                    <a:pt x="2681" y="6284"/>
                    <a:pt x="2765" y="6284"/>
                  </a:cubicBezTo>
                  <a:lnTo>
                    <a:pt x="2011" y="6284"/>
                  </a:lnTo>
                  <a:lnTo>
                    <a:pt x="2011" y="6284"/>
                  </a:lnTo>
                  <a:lnTo>
                    <a:pt x="2765" y="6284"/>
                  </a:lnTo>
                  <a:cubicBezTo>
                    <a:pt x="3771" y="6284"/>
                    <a:pt x="5530" y="6284"/>
                    <a:pt x="5363" y="6284"/>
                  </a:cubicBezTo>
                  <a:lnTo>
                    <a:pt x="3352" y="6284"/>
                  </a:lnTo>
                  <a:cubicBezTo>
                    <a:pt x="3352" y="6284"/>
                    <a:pt x="3938" y="6284"/>
                    <a:pt x="3352" y="6284"/>
                  </a:cubicBezTo>
                  <a:lnTo>
                    <a:pt x="2849" y="6284"/>
                  </a:lnTo>
                  <a:cubicBezTo>
                    <a:pt x="2849" y="6284"/>
                    <a:pt x="4189" y="6284"/>
                    <a:pt x="3268" y="6284"/>
                  </a:cubicBezTo>
                  <a:cubicBezTo>
                    <a:pt x="2346" y="6284"/>
                    <a:pt x="2011" y="6284"/>
                    <a:pt x="2597" y="6284"/>
                  </a:cubicBezTo>
                  <a:lnTo>
                    <a:pt x="8044" y="6284"/>
                  </a:lnTo>
                  <a:lnTo>
                    <a:pt x="6368" y="6284"/>
                  </a:lnTo>
                  <a:lnTo>
                    <a:pt x="3519" y="6284"/>
                  </a:lnTo>
                  <a:cubicBezTo>
                    <a:pt x="4525" y="6284"/>
                    <a:pt x="3519" y="6284"/>
                    <a:pt x="4357" y="6284"/>
                  </a:cubicBezTo>
                  <a:cubicBezTo>
                    <a:pt x="5195" y="6284"/>
                    <a:pt x="4357" y="6284"/>
                    <a:pt x="4357" y="6284"/>
                  </a:cubicBezTo>
                  <a:lnTo>
                    <a:pt x="6284" y="6284"/>
                  </a:lnTo>
                  <a:cubicBezTo>
                    <a:pt x="6284" y="6284"/>
                    <a:pt x="5781" y="6284"/>
                    <a:pt x="5781" y="6284"/>
                  </a:cubicBezTo>
                  <a:lnTo>
                    <a:pt x="5363" y="6284"/>
                  </a:lnTo>
                  <a:cubicBezTo>
                    <a:pt x="6284" y="6284"/>
                    <a:pt x="5363" y="6284"/>
                    <a:pt x="5363" y="6284"/>
                  </a:cubicBezTo>
                  <a:cubicBezTo>
                    <a:pt x="6418" y="6192"/>
                    <a:pt x="7491" y="6192"/>
                    <a:pt x="8546" y="6284"/>
                  </a:cubicBezTo>
                  <a:cubicBezTo>
                    <a:pt x="8546" y="6284"/>
                    <a:pt x="7709" y="6284"/>
                    <a:pt x="7876" y="6284"/>
                  </a:cubicBezTo>
                  <a:cubicBezTo>
                    <a:pt x="8044" y="6284"/>
                    <a:pt x="10055" y="6284"/>
                    <a:pt x="9217" y="6284"/>
                  </a:cubicBezTo>
                  <a:lnTo>
                    <a:pt x="6284" y="6284"/>
                  </a:lnTo>
                  <a:cubicBezTo>
                    <a:pt x="6284" y="6284"/>
                    <a:pt x="6787" y="6284"/>
                    <a:pt x="6787" y="6284"/>
                  </a:cubicBezTo>
                  <a:lnTo>
                    <a:pt x="6368" y="6284"/>
                  </a:lnTo>
                  <a:cubicBezTo>
                    <a:pt x="6368" y="6284"/>
                    <a:pt x="6368" y="6284"/>
                    <a:pt x="6368" y="6284"/>
                  </a:cubicBezTo>
                  <a:cubicBezTo>
                    <a:pt x="6368" y="6284"/>
                    <a:pt x="6368" y="6284"/>
                    <a:pt x="5614" y="6871"/>
                  </a:cubicBezTo>
                  <a:lnTo>
                    <a:pt x="7541" y="6871"/>
                  </a:lnTo>
                  <a:cubicBezTo>
                    <a:pt x="8044" y="6871"/>
                    <a:pt x="8714" y="6871"/>
                    <a:pt x="8379" y="6871"/>
                  </a:cubicBezTo>
                  <a:lnTo>
                    <a:pt x="7457" y="6871"/>
                  </a:lnTo>
                  <a:cubicBezTo>
                    <a:pt x="7457" y="6871"/>
                    <a:pt x="7960" y="6871"/>
                    <a:pt x="7457" y="6871"/>
                  </a:cubicBezTo>
                  <a:cubicBezTo>
                    <a:pt x="6954" y="6871"/>
                    <a:pt x="6284" y="6871"/>
                    <a:pt x="7457" y="6871"/>
                  </a:cubicBezTo>
                  <a:lnTo>
                    <a:pt x="8044" y="6871"/>
                  </a:lnTo>
                  <a:cubicBezTo>
                    <a:pt x="8546" y="6871"/>
                    <a:pt x="9468" y="6871"/>
                    <a:pt x="9217" y="6871"/>
                  </a:cubicBezTo>
                  <a:lnTo>
                    <a:pt x="10138" y="6871"/>
                  </a:lnTo>
                  <a:cubicBezTo>
                    <a:pt x="8798" y="6871"/>
                    <a:pt x="10138" y="6871"/>
                    <a:pt x="8798" y="6871"/>
                  </a:cubicBezTo>
                  <a:cubicBezTo>
                    <a:pt x="9300" y="6929"/>
                    <a:pt x="9803" y="6929"/>
                    <a:pt x="10306" y="6871"/>
                  </a:cubicBezTo>
                  <a:lnTo>
                    <a:pt x="8295" y="6871"/>
                  </a:lnTo>
                  <a:cubicBezTo>
                    <a:pt x="8798" y="6795"/>
                    <a:pt x="9300" y="6795"/>
                    <a:pt x="9803" y="6871"/>
                  </a:cubicBezTo>
                  <a:lnTo>
                    <a:pt x="9803" y="6871"/>
                  </a:lnTo>
                  <a:cubicBezTo>
                    <a:pt x="9803" y="6871"/>
                    <a:pt x="10306" y="6871"/>
                    <a:pt x="9803" y="6871"/>
                  </a:cubicBezTo>
                  <a:cubicBezTo>
                    <a:pt x="9300" y="6871"/>
                    <a:pt x="9049" y="6871"/>
                    <a:pt x="9803" y="6871"/>
                  </a:cubicBezTo>
                  <a:lnTo>
                    <a:pt x="9384" y="6871"/>
                  </a:lnTo>
                  <a:lnTo>
                    <a:pt x="9384" y="6871"/>
                  </a:lnTo>
                  <a:cubicBezTo>
                    <a:pt x="9384" y="6871"/>
                    <a:pt x="8295" y="6871"/>
                    <a:pt x="9384" y="6452"/>
                  </a:cubicBezTo>
                  <a:cubicBezTo>
                    <a:pt x="9384" y="6452"/>
                    <a:pt x="8965" y="6452"/>
                    <a:pt x="9384" y="6452"/>
                  </a:cubicBezTo>
                  <a:lnTo>
                    <a:pt x="9887" y="6452"/>
                  </a:lnTo>
                  <a:cubicBezTo>
                    <a:pt x="9887" y="6452"/>
                    <a:pt x="10474" y="6452"/>
                    <a:pt x="9887" y="6452"/>
                  </a:cubicBezTo>
                  <a:cubicBezTo>
                    <a:pt x="11395" y="6452"/>
                    <a:pt x="9887" y="6452"/>
                    <a:pt x="10474" y="6033"/>
                  </a:cubicBezTo>
                  <a:lnTo>
                    <a:pt x="9720" y="6033"/>
                  </a:lnTo>
                  <a:cubicBezTo>
                    <a:pt x="9720" y="6033"/>
                    <a:pt x="9720" y="6033"/>
                    <a:pt x="9217" y="6033"/>
                  </a:cubicBezTo>
                  <a:lnTo>
                    <a:pt x="8630" y="6033"/>
                  </a:lnTo>
                  <a:cubicBezTo>
                    <a:pt x="8044" y="6033"/>
                    <a:pt x="9049" y="6033"/>
                    <a:pt x="8630" y="6033"/>
                  </a:cubicBezTo>
                  <a:cubicBezTo>
                    <a:pt x="8211" y="6033"/>
                    <a:pt x="8630" y="6033"/>
                    <a:pt x="8630" y="6033"/>
                  </a:cubicBezTo>
                  <a:cubicBezTo>
                    <a:pt x="10055" y="6033"/>
                    <a:pt x="7541" y="6033"/>
                    <a:pt x="8630" y="5530"/>
                  </a:cubicBezTo>
                  <a:cubicBezTo>
                    <a:pt x="9720" y="5027"/>
                    <a:pt x="8630" y="5530"/>
                    <a:pt x="8630" y="5530"/>
                  </a:cubicBezTo>
                  <a:lnTo>
                    <a:pt x="7792" y="5530"/>
                  </a:lnTo>
                  <a:cubicBezTo>
                    <a:pt x="8965" y="5530"/>
                    <a:pt x="7792" y="5530"/>
                    <a:pt x="8630" y="5530"/>
                  </a:cubicBezTo>
                  <a:cubicBezTo>
                    <a:pt x="8077" y="5463"/>
                    <a:pt x="7507" y="5463"/>
                    <a:pt x="6954" y="5530"/>
                  </a:cubicBezTo>
                  <a:cubicBezTo>
                    <a:pt x="6954" y="5530"/>
                    <a:pt x="6954" y="5530"/>
                    <a:pt x="6954" y="5530"/>
                  </a:cubicBezTo>
                  <a:cubicBezTo>
                    <a:pt x="6954" y="5530"/>
                    <a:pt x="6954" y="5530"/>
                    <a:pt x="6954" y="5530"/>
                  </a:cubicBezTo>
                  <a:lnTo>
                    <a:pt x="6954" y="5530"/>
                  </a:lnTo>
                  <a:cubicBezTo>
                    <a:pt x="7482" y="5446"/>
                    <a:pt x="8019" y="5446"/>
                    <a:pt x="8546" y="5530"/>
                  </a:cubicBezTo>
                  <a:lnTo>
                    <a:pt x="7038" y="5530"/>
                  </a:lnTo>
                  <a:lnTo>
                    <a:pt x="7625" y="5530"/>
                  </a:lnTo>
                  <a:cubicBezTo>
                    <a:pt x="7625" y="5530"/>
                    <a:pt x="6871" y="5530"/>
                    <a:pt x="7625" y="5530"/>
                  </a:cubicBezTo>
                  <a:cubicBezTo>
                    <a:pt x="8379" y="5530"/>
                    <a:pt x="7625" y="5111"/>
                    <a:pt x="8798" y="4776"/>
                  </a:cubicBezTo>
                  <a:cubicBezTo>
                    <a:pt x="7122" y="4776"/>
                    <a:pt x="9552" y="4776"/>
                    <a:pt x="8211" y="4776"/>
                  </a:cubicBezTo>
                  <a:lnTo>
                    <a:pt x="9217" y="4776"/>
                  </a:lnTo>
                  <a:cubicBezTo>
                    <a:pt x="8798" y="4776"/>
                    <a:pt x="9887" y="4776"/>
                    <a:pt x="8714" y="4776"/>
                  </a:cubicBezTo>
                  <a:lnTo>
                    <a:pt x="9468" y="4776"/>
                  </a:lnTo>
                  <a:cubicBezTo>
                    <a:pt x="9468" y="4776"/>
                    <a:pt x="9468" y="4776"/>
                    <a:pt x="9971" y="4776"/>
                  </a:cubicBezTo>
                  <a:cubicBezTo>
                    <a:pt x="9133" y="4659"/>
                    <a:pt x="8295" y="4659"/>
                    <a:pt x="7457" y="4776"/>
                  </a:cubicBezTo>
                  <a:cubicBezTo>
                    <a:pt x="8044" y="4776"/>
                    <a:pt x="7960" y="4776"/>
                    <a:pt x="7457" y="4776"/>
                  </a:cubicBezTo>
                  <a:lnTo>
                    <a:pt x="8379" y="4776"/>
                  </a:lnTo>
                  <a:cubicBezTo>
                    <a:pt x="8379" y="4776"/>
                    <a:pt x="8882" y="4776"/>
                    <a:pt x="7960" y="4776"/>
                  </a:cubicBezTo>
                  <a:cubicBezTo>
                    <a:pt x="7038" y="4776"/>
                    <a:pt x="7960" y="4776"/>
                    <a:pt x="7960" y="4776"/>
                  </a:cubicBezTo>
                  <a:cubicBezTo>
                    <a:pt x="7960" y="4776"/>
                    <a:pt x="7960" y="4776"/>
                    <a:pt x="7960" y="4776"/>
                  </a:cubicBezTo>
                  <a:lnTo>
                    <a:pt x="7960" y="4776"/>
                  </a:lnTo>
                  <a:cubicBezTo>
                    <a:pt x="6871" y="4776"/>
                    <a:pt x="7960" y="4776"/>
                    <a:pt x="7960" y="4776"/>
                  </a:cubicBezTo>
                  <a:lnTo>
                    <a:pt x="7960" y="4776"/>
                  </a:lnTo>
                  <a:cubicBezTo>
                    <a:pt x="8798" y="4776"/>
                    <a:pt x="7541" y="4776"/>
                    <a:pt x="8463" y="4776"/>
                  </a:cubicBezTo>
                  <a:lnTo>
                    <a:pt x="7792" y="4776"/>
                  </a:lnTo>
                  <a:cubicBezTo>
                    <a:pt x="6284" y="4776"/>
                    <a:pt x="8630" y="4776"/>
                    <a:pt x="7792" y="4776"/>
                  </a:cubicBezTo>
                  <a:lnTo>
                    <a:pt x="7792" y="4776"/>
                  </a:lnTo>
                  <a:cubicBezTo>
                    <a:pt x="7206" y="4776"/>
                    <a:pt x="9803" y="4776"/>
                    <a:pt x="9971" y="4776"/>
                  </a:cubicBezTo>
                  <a:lnTo>
                    <a:pt x="9971" y="4776"/>
                  </a:lnTo>
                  <a:cubicBezTo>
                    <a:pt x="10892" y="4776"/>
                    <a:pt x="9049" y="4776"/>
                    <a:pt x="8798" y="4776"/>
                  </a:cubicBezTo>
                  <a:lnTo>
                    <a:pt x="10222" y="4776"/>
                  </a:lnTo>
                  <a:cubicBezTo>
                    <a:pt x="10222" y="4776"/>
                    <a:pt x="8546" y="4776"/>
                    <a:pt x="9468" y="4776"/>
                  </a:cubicBezTo>
                  <a:lnTo>
                    <a:pt x="8463" y="4776"/>
                  </a:lnTo>
                  <a:cubicBezTo>
                    <a:pt x="8463" y="4776"/>
                    <a:pt x="9887" y="4776"/>
                    <a:pt x="8463" y="4776"/>
                  </a:cubicBezTo>
                  <a:lnTo>
                    <a:pt x="8463" y="4776"/>
                  </a:lnTo>
                  <a:cubicBezTo>
                    <a:pt x="8069" y="4751"/>
                    <a:pt x="7683" y="4751"/>
                    <a:pt x="7290" y="4776"/>
                  </a:cubicBezTo>
                  <a:cubicBezTo>
                    <a:pt x="9720" y="4776"/>
                    <a:pt x="6117" y="4776"/>
                    <a:pt x="8295" y="4357"/>
                  </a:cubicBezTo>
                  <a:lnTo>
                    <a:pt x="8295" y="4357"/>
                  </a:lnTo>
                  <a:lnTo>
                    <a:pt x="8295" y="4357"/>
                  </a:lnTo>
                  <a:cubicBezTo>
                    <a:pt x="8295" y="4357"/>
                    <a:pt x="8295" y="4357"/>
                    <a:pt x="7290" y="4357"/>
                  </a:cubicBezTo>
                  <a:lnTo>
                    <a:pt x="7792" y="4357"/>
                  </a:lnTo>
                  <a:cubicBezTo>
                    <a:pt x="8211" y="4357"/>
                    <a:pt x="7792" y="4357"/>
                    <a:pt x="7038" y="4357"/>
                  </a:cubicBezTo>
                  <a:lnTo>
                    <a:pt x="7792" y="4357"/>
                  </a:lnTo>
                  <a:cubicBezTo>
                    <a:pt x="7792" y="4357"/>
                    <a:pt x="8882" y="4357"/>
                    <a:pt x="7792" y="3938"/>
                  </a:cubicBezTo>
                  <a:lnTo>
                    <a:pt x="7792" y="3938"/>
                  </a:lnTo>
                  <a:cubicBezTo>
                    <a:pt x="6871" y="3938"/>
                    <a:pt x="9803" y="3352"/>
                    <a:pt x="7122" y="3435"/>
                  </a:cubicBezTo>
                  <a:lnTo>
                    <a:pt x="6452" y="3435"/>
                  </a:lnTo>
                  <a:cubicBezTo>
                    <a:pt x="6452" y="3435"/>
                    <a:pt x="5279" y="3435"/>
                    <a:pt x="4860" y="3435"/>
                  </a:cubicBezTo>
                  <a:cubicBezTo>
                    <a:pt x="5161" y="3377"/>
                    <a:pt x="5480" y="3377"/>
                    <a:pt x="5781" y="3435"/>
                  </a:cubicBezTo>
                  <a:lnTo>
                    <a:pt x="5781" y="3435"/>
                  </a:lnTo>
                  <a:cubicBezTo>
                    <a:pt x="7122" y="3435"/>
                    <a:pt x="6200" y="3435"/>
                    <a:pt x="7206" y="3435"/>
                  </a:cubicBezTo>
                  <a:cubicBezTo>
                    <a:pt x="8211" y="3435"/>
                    <a:pt x="7792" y="2765"/>
                    <a:pt x="7876" y="2514"/>
                  </a:cubicBezTo>
                  <a:lnTo>
                    <a:pt x="6787" y="2514"/>
                  </a:lnTo>
                  <a:lnTo>
                    <a:pt x="6787" y="2514"/>
                  </a:lnTo>
                  <a:lnTo>
                    <a:pt x="6787" y="2514"/>
                  </a:lnTo>
                  <a:cubicBezTo>
                    <a:pt x="7231" y="2422"/>
                    <a:pt x="7683" y="2422"/>
                    <a:pt x="8128" y="2514"/>
                  </a:cubicBezTo>
                  <a:lnTo>
                    <a:pt x="8128" y="2514"/>
                  </a:lnTo>
                  <a:cubicBezTo>
                    <a:pt x="7709" y="2514"/>
                    <a:pt x="7206" y="2514"/>
                    <a:pt x="7290" y="2514"/>
                  </a:cubicBezTo>
                  <a:lnTo>
                    <a:pt x="8044" y="2514"/>
                  </a:lnTo>
                  <a:lnTo>
                    <a:pt x="8044" y="2514"/>
                  </a:lnTo>
                  <a:lnTo>
                    <a:pt x="7206" y="2514"/>
                  </a:lnTo>
                  <a:cubicBezTo>
                    <a:pt x="6904" y="2463"/>
                    <a:pt x="6586" y="2463"/>
                    <a:pt x="6284" y="2514"/>
                  </a:cubicBezTo>
                  <a:cubicBezTo>
                    <a:pt x="7709" y="2514"/>
                    <a:pt x="6787" y="2011"/>
                    <a:pt x="7206" y="1927"/>
                  </a:cubicBezTo>
                  <a:cubicBezTo>
                    <a:pt x="7625" y="1843"/>
                    <a:pt x="6619" y="1927"/>
                    <a:pt x="6703" y="1927"/>
                  </a:cubicBezTo>
                  <a:cubicBezTo>
                    <a:pt x="6787" y="1927"/>
                    <a:pt x="5530" y="1927"/>
                    <a:pt x="5698" y="1927"/>
                  </a:cubicBezTo>
                  <a:cubicBezTo>
                    <a:pt x="6452" y="2003"/>
                    <a:pt x="7206" y="2003"/>
                    <a:pt x="7960" y="1927"/>
                  </a:cubicBezTo>
                  <a:cubicBezTo>
                    <a:pt x="6954" y="1927"/>
                    <a:pt x="7960" y="1927"/>
                    <a:pt x="6368" y="1927"/>
                  </a:cubicBezTo>
                  <a:lnTo>
                    <a:pt x="7541" y="1927"/>
                  </a:lnTo>
                  <a:cubicBezTo>
                    <a:pt x="6787" y="1927"/>
                    <a:pt x="8044" y="1927"/>
                    <a:pt x="7541" y="1341"/>
                  </a:cubicBezTo>
                  <a:cubicBezTo>
                    <a:pt x="7181" y="1382"/>
                    <a:pt x="6812" y="1382"/>
                    <a:pt x="6452" y="1341"/>
                  </a:cubicBezTo>
                  <a:lnTo>
                    <a:pt x="7709" y="1341"/>
                  </a:lnTo>
                  <a:cubicBezTo>
                    <a:pt x="7709" y="1341"/>
                    <a:pt x="6284" y="1341"/>
                    <a:pt x="7122" y="1341"/>
                  </a:cubicBezTo>
                  <a:lnTo>
                    <a:pt x="6536" y="1341"/>
                  </a:lnTo>
                  <a:cubicBezTo>
                    <a:pt x="7792" y="838"/>
                    <a:pt x="5446" y="503"/>
                    <a:pt x="7792" y="0"/>
                  </a:cubicBezTo>
                  <a:cubicBezTo>
                    <a:pt x="7290" y="0"/>
                    <a:pt x="7206" y="0"/>
                    <a:pt x="7206" y="0"/>
                  </a:cubicBezTo>
                  <a:lnTo>
                    <a:pt x="6200" y="0"/>
                  </a:lnTo>
                  <a:lnTo>
                    <a:pt x="7206" y="0"/>
                  </a:lnTo>
                  <a:cubicBezTo>
                    <a:pt x="6200" y="0"/>
                    <a:pt x="7206" y="0"/>
                    <a:pt x="6200" y="0"/>
                  </a:cubicBezTo>
                  <a:lnTo>
                    <a:pt x="6200" y="0"/>
                  </a:lnTo>
                  <a:cubicBezTo>
                    <a:pt x="5111" y="0"/>
                    <a:pt x="3771" y="0"/>
                    <a:pt x="2346" y="0"/>
                  </a:cubicBezTo>
                  <a:cubicBezTo>
                    <a:pt x="3603" y="0"/>
                    <a:pt x="503" y="0"/>
                    <a:pt x="2346" y="0"/>
                  </a:cubicBezTo>
                  <a:lnTo>
                    <a:pt x="1508" y="0"/>
                  </a:lnTo>
                  <a:cubicBezTo>
                    <a:pt x="2179" y="0"/>
                    <a:pt x="2262" y="0"/>
                    <a:pt x="2011" y="0"/>
                  </a:cubicBezTo>
                  <a:lnTo>
                    <a:pt x="2011" y="0"/>
                  </a:lnTo>
                  <a:cubicBezTo>
                    <a:pt x="2011" y="0"/>
                    <a:pt x="1592" y="0"/>
                    <a:pt x="1173" y="586"/>
                  </a:cubicBezTo>
                  <a:lnTo>
                    <a:pt x="1173" y="586"/>
                  </a:lnTo>
                  <a:cubicBezTo>
                    <a:pt x="2262" y="586"/>
                    <a:pt x="1173" y="586"/>
                    <a:pt x="2430" y="586"/>
                  </a:cubicBezTo>
                  <a:cubicBezTo>
                    <a:pt x="1005" y="586"/>
                    <a:pt x="2430" y="1005"/>
                    <a:pt x="754" y="1089"/>
                  </a:cubicBezTo>
                  <a:cubicBezTo>
                    <a:pt x="754" y="1089"/>
                    <a:pt x="1592" y="1089"/>
                    <a:pt x="1592" y="1089"/>
                  </a:cubicBezTo>
                  <a:lnTo>
                    <a:pt x="587" y="1089"/>
                  </a:lnTo>
                  <a:cubicBezTo>
                    <a:pt x="84" y="1089"/>
                    <a:pt x="587" y="1089"/>
                    <a:pt x="587" y="1089"/>
                  </a:cubicBezTo>
                  <a:lnTo>
                    <a:pt x="587" y="1089"/>
                  </a:lnTo>
                  <a:cubicBezTo>
                    <a:pt x="1005" y="1089"/>
                    <a:pt x="587" y="1592"/>
                    <a:pt x="1341" y="1759"/>
                  </a:cubicBezTo>
                  <a:lnTo>
                    <a:pt x="1341" y="1759"/>
                  </a:lnTo>
                  <a:cubicBezTo>
                    <a:pt x="1927" y="1759"/>
                    <a:pt x="1341" y="1759"/>
                    <a:pt x="1341" y="1759"/>
                  </a:cubicBezTo>
                  <a:lnTo>
                    <a:pt x="1341" y="1759"/>
                  </a:lnTo>
                  <a:cubicBezTo>
                    <a:pt x="1341" y="1759"/>
                    <a:pt x="1843" y="1759"/>
                    <a:pt x="1843" y="1759"/>
                  </a:cubicBezTo>
                  <a:cubicBezTo>
                    <a:pt x="1450" y="1718"/>
                    <a:pt x="1064" y="1718"/>
                    <a:pt x="670" y="1759"/>
                  </a:cubicBezTo>
                  <a:lnTo>
                    <a:pt x="2765" y="1759"/>
                  </a:lnTo>
                  <a:cubicBezTo>
                    <a:pt x="2262" y="1759"/>
                    <a:pt x="1927" y="1759"/>
                    <a:pt x="1341" y="1759"/>
                  </a:cubicBezTo>
                  <a:cubicBezTo>
                    <a:pt x="754" y="1759"/>
                    <a:pt x="2514" y="1759"/>
                    <a:pt x="754" y="1759"/>
                  </a:cubicBezTo>
                  <a:cubicBezTo>
                    <a:pt x="2262" y="1759"/>
                    <a:pt x="1592" y="1759"/>
                    <a:pt x="1927" y="1759"/>
                  </a:cubicBezTo>
                  <a:cubicBezTo>
                    <a:pt x="2262" y="1759"/>
                    <a:pt x="3100" y="1759"/>
                    <a:pt x="2933" y="1759"/>
                  </a:cubicBezTo>
                  <a:cubicBezTo>
                    <a:pt x="2765" y="1759"/>
                    <a:pt x="1005" y="1759"/>
                    <a:pt x="1005" y="1759"/>
                  </a:cubicBezTo>
                  <a:lnTo>
                    <a:pt x="1005" y="1759"/>
                  </a:lnTo>
                  <a:cubicBezTo>
                    <a:pt x="1005" y="1759"/>
                    <a:pt x="1508" y="1759"/>
                    <a:pt x="1005" y="1759"/>
                  </a:cubicBezTo>
                  <a:cubicBezTo>
                    <a:pt x="1927" y="1759"/>
                    <a:pt x="1005" y="1759"/>
                    <a:pt x="2095" y="1759"/>
                  </a:cubicBezTo>
                  <a:lnTo>
                    <a:pt x="2095" y="1759"/>
                  </a:lnTo>
                  <a:cubicBezTo>
                    <a:pt x="2095" y="1759"/>
                    <a:pt x="3771" y="1759"/>
                    <a:pt x="3100" y="1759"/>
                  </a:cubicBezTo>
                  <a:lnTo>
                    <a:pt x="2430" y="1759"/>
                  </a:lnTo>
                  <a:cubicBezTo>
                    <a:pt x="2430" y="1759"/>
                    <a:pt x="2430" y="1759"/>
                    <a:pt x="2430" y="1759"/>
                  </a:cubicBezTo>
                  <a:cubicBezTo>
                    <a:pt x="2430" y="1759"/>
                    <a:pt x="2430" y="1759"/>
                    <a:pt x="1257" y="1759"/>
                  </a:cubicBezTo>
                  <a:cubicBezTo>
                    <a:pt x="84" y="1759"/>
                    <a:pt x="2179" y="1759"/>
                    <a:pt x="1257" y="1759"/>
                  </a:cubicBezTo>
                  <a:cubicBezTo>
                    <a:pt x="2849" y="1759"/>
                    <a:pt x="1257" y="1759"/>
                    <a:pt x="2262" y="1759"/>
                  </a:cubicBezTo>
                  <a:lnTo>
                    <a:pt x="1089" y="1759"/>
                  </a:lnTo>
                  <a:cubicBezTo>
                    <a:pt x="1843" y="1759"/>
                    <a:pt x="419" y="1759"/>
                    <a:pt x="1089" y="1759"/>
                  </a:cubicBezTo>
                  <a:cubicBezTo>
                    <a:pt x="1759" y="1759"/>
                    <a:pt x="1927" y="1759"/>
                    <a:pt x="2430" y="1759"/>
                  </a:cubicBezTo>
                  <a:cubicBezTo>
                    <a:pt x="2933" y="1759"/>
                    <a:pt x="587" y="1759"/>
                    <a:pt x="922" y="1759"/>
                  </a:cubicBezTo>
                  <a:cubicBezTo>
                    <a:pt x="1257" y="1759"/>
                    <a:pt x="922" y="1759"/>
                    <a:pt x="1676" y="1759"/>
                  </a:cubicBezTo>
                  <a:lnTo>
                    <a:pt x="922" y="1759"/>
                  </a:lnTo>
                  <a:cubicBezTo>
                    <a:pt x="922" y="1759"/>
                    <a:pt x="1676" y="1759"/>
                    <a:pt x="2095" y="1759"/>
                  </a:cubicBezTo>
                  <a:cubicBezTo>
                    <a:pt x="1257" y="1759"/>
                    <a:pt x="2095" y="1759"/>
                    <a:pt x="2681" y="1759"/>
                  </a:cubicBezTo>
                  <a:lnTo>
                    <a:pt x="2011" y="1759"/>
                  </a:lnTo>
                  <a:cubicBezTo>
                    <a:pt x="1508" y="1759"/>
                    <a:pt x="3435" y="1759"/>
                    <a:pt x="2933" y="1759"/>
                  </a:cubicBezTo>
                  <a:lnTo>
                    <a:pt x="1425" y="1759"/>
                  </a:lnTo>
                  <a:cubicBezTo>
                    <a:pt x="2011" y="1759"/>
                    <a:pt x="1425" y="1759"/>
                    <a:pt x="1425" y="1759"/>
                  </a:cubicBezTo>
                  <a:cubicBezTo>
                    <a:pt x="1868" y="1667"/>
                    <a:pt x="2321" y="1667"/>
                    <a:pt x="2765" y="1759"/>
                  </a:cubicBezTo>
                  <a:cubicBezTo>
                    <a:pt x="2765" y="1759"/>
                    <a:pt x="2095" y="1759"/>
                    <a:pt x="2179" y="1759"/>
                  </a:cubicBezTo>
                  <a:cubicBezTo>
                    <a:pt x="2262" y="1759"/>
                    <a:pt x="1173" y="1759"/>
                    <a:pt x="2179" y="1759"/>
                  </a:cubicBezTo>
                  <a:lnTo>
                    <a:pt x="1508" y="1759"/>
                  </a:lnTo>
                  <a:cubicBezTo>
                    <a:pt x="1005" y="1759"/>
                    <a:pt x="1508" y="1759"/>
                    <a:pt x="1508" y="1759"/>
                  </a:cubicBezTo>
                  <a:cubicBezTo>
                    <a:pt x="1508" y="1759"/>
                    <a:pt x="1508" y="1759"/>
                    <a:pt x="1508" y="1759"/>
                  </a:cubicBezTo>
                  <a:lnTo>
                    <a:pt x="838" y="1759"/>
                  </a:lnTo>
                  <a:lnTo>
                    <a:pt x="1425" y="1759"/>
                  </a:lnTo>
                  <a:lnTo>
                    <a:pt x="587" y="1759"/>
                  </a:lnTo>
                  <a:cubicBezTo>
                    <a:pt x="587" y="1759"/>
                    <a:pt x="1676" y="1759"/>
                    <a:pt x="1257" y="1759"/>
                  </a:cubicBezTo>
                  <a:lnTo>
                    <a:pt x="1257" y="1759"/>
                  </a:lnTo>
                  <a:cubicBezTo>
                    <a:pt x="1257" y="1759"/>
                    <a:pt x="503" y="1759"/>
                    <a:pt x="1257" y="1759"/>
                  </a:cubicBezTo>
                  <a:lnTo>
                    <a:pt x="251" y="1759"/>
                  </a:lnTo>
                  <a:cubicBezTo>
                    <a:pt x="251" y="1759"/>
                    <a:pt x="1508" y="1759"/>
                    <a:pt x="1927" y="1759"/>
                  </a:cubicBezTo>
                  <a:cubicBezTo>
                    <a:pt x="2346" y="1759"/>
                    <a:pt x="1089" y="1759"/>
                    <a:pt x="754" y="1759"/>
                  </a:cubicBezTo>
                  <a:cubicBezTo>
                    <a:pt x="419" y="1759"/>
                    <a:pt x="2346" y="1759"/>
                    <a:pt x="1508" y="1759"/>
                  </a:cubicBezTo>
                  <a:close/>
                  <a:moveTo>
                    <a:pt x="2514" y="7373"/>
                  </a:moveTo>
                  <a:cubicBezTo>
                    <a:pt x="2514" y="7373"/>
                    <a:pt x="1927" y="7373"/>
                    <a:pt x="2514" y="7373"/>
                  </a:cubicBezTo>
                  <a:cubicBezTo>
                    <a:pt x="3100" y="7373"/>
                    <a:pt x="2765" y="7373"/>
                    <a:pt x="2514" y="7373"/>
                  </a:cubicBezTo>
                  <a:close/>
                  <a:moveTo>
                    <a:pt x="4273" y="9049"/>
                  </a:moveTo>
                  <a:cubicBezTo>
                    <a:pt x="4273" y="9049"/>
                    <a:pt x="4273" y="9049"/>
                    <a:pt x="4273" y="9049"/>
                  </a:cubicBezTo>
                  <a:cubicBezTo>
                    <a:pt x="4273" y="9049"/>
                    <a:pt x="4441" y="9049"/>
                    <a:pt x="4273" y="9049"/>
                  </a:cubicBezTo>
                  <a:close/>
                  <a:moveTo>
                    <a:pt x="9468" y="13741"/>
                  </a:moveTo>
                  <a:lnTo>
                    <a:pt x="9468" y="13741"/>
                  </a:lnTo>
                  <a:close/>
                  <a:moveTo>
                    <a:pt x="9468" y="13741"/>
                  </a:moveTo>
                  <a:lnTo>
                    <a:pt x="9468" y="13741"/>
                  </a:lnTo>
                  <a:cubicBezTo>
                    <a:pt x="9468" y="13741"/>
                    <a:pt x="8965" y="13825"/>
                    <a:pt x="9133" y="13909"/>
                  </a:cubicBezTo>
                  <a:close/>
                  <a:moveTo>
                    <a:pt x="8630" y="2514"/>
                  </a:moveTo>
                  <a:lnTo>
                    <a:pt x="8630" y="251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56" name="Freeform: Shape 455">
              <a:extLst>
                <a:ext uri="{FF2B5EF4-FFF2-40B4-BE49-F238E27FC236}">
                  <a16:creationId xmlns:a16="http://schemas.microsoft.com/office/drawing/2014/main" id="{F00D2CF1-E214-4B21-A818-15A2D6B6A577}"/>
                </a:ext>
              </a:extLst>
            </p:cNvPr>
            <p:cNvSpPr/>
            <p:nvPr/>
          </p:nvSpPr>
          <p:spPr>
            <a:xfrm>
              <a:off x="2784280" y="20683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57" name="Freeform: Shape 456">
              <a:extLst>
                <a:ext uri="{FF2B5EF4-FFF2-40B4-BE49-F238E27FC236}">
                  <a16:creationId xmlns:a16="http://schemas.microsoft.com/office/drawing/2014/main" id="{865F3A61-9039-49E0-8EAC-D8898A2358EE}"/>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58" name="Freeform: Shape 457">
              <a:extLst>
                <a:ext uri="{FF2B5EF4-FFF2-40B4-BE49-F238E27FC236}">
                  <a16:creationId xmlns:a16="http://schemas.microsoft.com/office/drawing/2014/main" id="{2B3A7BBB-24E0-4739-B8AD-17B3AA4E0456}"/>
                </a:ext>
              </a:extLst>
            </p:cNvPr>
            <p:cNvSpPr/>
            <p:nvPr/>
          </p:nvSpPr>
          <p:spPr>
            <a:xfrm>
              <a:off x="2784112" y="2071940"/>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59" name="Freeform: Shape 458">
              <a:extLst>
                <a:ext uri="{FF2B5EF4-FFF2-40B4-BE49-F238E27FC236}">
                  <a16:creationId xmlns:a16="http://schemas.microsoft.com/office/drawing/2014/main" id="{E1C2B7BE-8B74-4938-98E9-6D9D98161367}"/>
                </a:ext>
              </a:extLst>
            </p:cNvPr>
            <p:cNvSpPr/>
            <p:nvPr/>
          </p:nvSpPr>
          <p:spPr>
            <a:xfrm>
              <a:off x="2791402" y="207373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60" name="Freeform: Shape 459">
              <a:extLst>
                <a:ext uri="{FF2B5EF4-FFF2-40B4-BE49-F238E27FC236}">
                  <a16:creationId xmlns:a16="http://schemas.microsoft.com/office/drawing/2014/main" id="{A6A37822-DC56-407B-BC12-3351D3375B0E}"/>
                </a:ext>
              </a:extLst>
            </p:cNvPr>
            <p:cNvSpPr/>
            <p:nvPr/>
          </p:nvSpPr>
          <p:spPr>
            <a:xfrm>
              <a:off x="2787296" y="207457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61" name="Freeform: Shape 460">
              <a:extLst>
                <a:ext uri="{FF2B5EF4-FFF2-40B4-BE49-F238E27FC236}">
                  <a16:creationId xmlns:a16="http://schemas.microsoft.com/office/drawing/2014/main" id="{E968D7D8-EEEE-497F-9E6C-C86B74FCF1E5}"/>
                </a:ext>
              </a:extLst>
            </p:cNvPr>
            <p:cNvSpPr/>
            <p:nvPr/>
          </p:nvSpPr>
          <p:spPr>
            <a:xfrm>
              <a:off x="2788795" y="2073988"/>
              <a:ext cx="586" cy="8378"/>
            </a:xfrm>
            <a:custGeom>
              <a:avLst/>
              <a:gdLst>
                <a:gd name="connsiteX0" fmla="*/ 261 w 586"/>
                <a:gd name="connsiteY0" fmla="*/ 0 h 8378"/>
                <a:gd name="connsiteX1" fmla="*/ 261 w 586"/>
                <a:gd name="connsiteY1" fmla="*/ 0 h 8378"/>
                <a:gd name="connsiteX2" fmla="*/ 261 w 586"/>
                <a:gd name="connsiteY2" fmla="*/ 0 h 8378"/>
                <a:gd name="connsiteX3" fmla="*/ 261 w 586"/>
                <a:gd name="connsiteY3" fmla="*/ 0 h 8378"/>
              </a:gdLst>
              <a:ahLst/>
              <a:cxnLst>
                <a:cxn ang="0">
                  <a:pos x="connsiteX0" y="connsiteY0"/>
                </a:cxn>
                <a:cxn ang="0">
                  <a:pos x="connsiteX1" y="connsiteY1"/>
                </a:cxn>
                <a:cxn ang="0">
                  <a:pos x="connsiteX2" y="connsiteY2"/>
                </a:cxn>
                <a:cxn ang="0">
                  <a:pos x="connsiteX3" y="connsiteY3"/>
                </a:cxn>
              </a:cxnLst>
              <a:rect l="l" t="t" r="r" b="b"/>
              <a:pathLst>
                <a:path w="586" h="8378">
                  <a:moveTo>
                    <a:pt x="261" y="0"/>
                  </a:moveTo>
                  <a:cubicBezTo>
                    <a:pt x="-326" y="0"/>
                    <a:pt x="261" y="0"/>
                    <a:pt x="261" y="0"/>
                  </a:cubicBezTo>
                  <a:lnTo>
                    <a:pt x="261" y="0"/>
                  </a:lnTo>
                  <a:cubicBezTo>
                    <a:pt x="847" y="0"/>
                    <a:pt x="512" y="0"/>
                    <a:pt x="261"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62" name="Freeform: Shape 461">
              <a:extLst>
                <a:ext uri="{FF2B5EF4-FFF2-40B4-BE49-F238E27FC236}">
                  <a16:creationId xmlns:a16="http://schemas.microsoft.com/office/drawing/2014/main" id="{DB603F9C-EC58-4160-A388-24ED34E1270F}"/>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63" name="Freeform: Shape 462">
              <a:extLst>
                <a:ext uri="{FF2B5EF4-FFF2-40B4-BE49-F238E27FC236}">
                  <a16:creationId xmlns:a16="http://schemas.microsoft.com/office/drawing/2014/main" id="{E7CE7A10-6493-4D7B-ABF6-3D1171BADE6A}"/>
                </a:ext>
              </a:extLst>
            </p:cNvPr>
            <p:cNvSpPr/>
            <p:nvPr/>
          </p:nvSpPr>
          <p:spPr>
            <a:xfrm>
              <a:off x="2790564" y="207340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64" name="Freeform: Shape 463">
              <a:extLst>
                <a:ext uri="{FF2B5EF4-FFF2-40B4-BE49-F238E27FC236}">
                  <a16:creationId xmlns:a16="http://schemas.microsoft.com/office/drawing/2014/main" id="{113FA2C8-4EB6-4EA7-BDDB-CA3142E7067E}"/>
                </a:ext>
              </a:extLst>
            </p:cNvPr>
            <p:cNvSpPr/>
            <p:nvPr/>
          </p:nvSpPr>
          <p:spPr>
            <a:xfrm>
              <a:off x="2787128" y="2074072"/>
              <a:ext cx="670" cy="8378"/>
            </a:xfrm>
            <a:custGeom>
              <a:avLst/>
              <a:gdLst>
                <a:gd name="connsiteX0" fmla="*/ 0 w 670"/>
                <a:gd name="connsiteY0" fmla="*/ 0 h 8378"/>
                <a:gd name="connsiteX1" fmla="*/ 670 w 670"/>
                <a:gd name="connsiteY1" fmla="*/ 0 h 8378"/>
                <a:gd name="connsiteX2" fmla="*/ 84 w 670"/>
                <a:gd name="connsiteY2" fmla="*/ 0 h 8378"/>
                <a:gd name="connsiteX3" fmla="*/ 0 w 670"/>
                <a:gd name="connsiteY3" fmla="*/ 0 h 8378"/>
              </a:gdLst>
              <a:ahLst/>
              <a:cxnLst>
                <a:cxn ang="0">
                  <a:pos x="connsiteX0" y="connsiteY0"/>
                </a:cxn>
                <a:cxn ang="0">
                  <a:pos x="connsiteX1" y="connsiteY1"/>
                </a:cxn>
                <a:cxn ang="0">
                  <a:pos x="connsiteX2" y="connsiteY2"/>
                </a:cxn>
                <a:cxn ang="0">
                  <a:pos x="connsiteX3" y="connsiteY3"/>
                </a:cxn>
              </a:cxnLst>
              <a:rect l="l" t="t" r="r" b="b"/>
              <a:pathLst>
                <a:path w="670" h="8378">
                  <a:moveTo>
                    <a:pt x="0" y="0"/>
                  </a:moveTo>
                  <a:lnTo>
                    <a:pt x="670" y="0"/>
                  </a:lnTo>
                  <a:lnTo>
                    <a:pt x="84"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65" name="Freeform: Shape 464">
              <a:extLst>
                <a:ext uri="{FF2B5EF4-FFF2-40B4-BE49-F238E27FC236}">
                  <a16:creationId xmlns:a16="http://schemas.microsoft.com/office/drawing/2014/main" id="{DCC3511D-BFA8-4EEE-8E6D-7E923C216526}"/>
                </a:ext>
              </a:extLst>
            </p:cNvPr>
            <p:cNvSpPr/>
            <p:nvPr/>
          </p:nvSpPr>
          <p:spPr>
            <a:xfrm>
              <a:off x="2787296" y="2073653"/>
              <a:ext cx="223" cy="8378"/>
            </a:xfrm>
            <a:custGeom>
              <a:avLst/>
              <a:gdLst>
                <a:gd name="connsiteX0" fmla="*/ 0 w 223"/>
                <a:gd name="connsiteY0" fmla="*/ 0 h 8378"/>
                <a:gd name="connsiteX1" fmla="*/ 0 w 223"/>
                <a:gd name="connsiteY1" fmla="*/ 0 h 8378"/>
                <a:gd name="connsiteX2" fmla="*/ 0 w 223"/>
                <a:gd name="connsiteY2" fmla="*/ 0 h 8378"/>
                <a:gd name="connsiteX3" fmla="*/ 0 w 223"/>
                <a:gd name="connsiteY3" fmla="*/ 0 h 8378"/>
              </a:gdLst>
              <a:ahLst/>
              <a:cxnLst>
                <a:cxn ang="0">
                  <a:pos x="connsiteX0" y="connsiteY0"/>
                </a:cxn>
                <a:cxn ang="0">
                  <a:pos x="connsiteX1" y="connsiteY1"/>
                </a:cxn>
                <a:cxn ang="0">
                  <a:pos x="connsiteX2" y="connsiteY2"/>
                </a:cxn>
                <a:cxn ang="0">
                  <a:pos x="connsiteX3" y="connsiteY3"/>
                </a:cxn>
              </a:cxnLst>
              <a:rect l="l" t="t" r="r" b="b"/>
              <a:pathLst>
                <a:path w="223" h="8378">
                  <a:moveTo>
                    <a:pt x="0" y="0"/>
                  </a:moveTo>
                  <a:lnTo>
                    <a:pt x="0" y="0"/>
                  </a:lnTo>
                  <a:cubicBezTo>
                    <a:pt x="0" y="0"/>
                    <a:pt x="0" y="0"/>
                    <a:pt x="0" y="0"/>
                  </a:cubicBezTo>
                  <a:cubicBezTo>
                    <a:pt x="0" y="0"/>
                    <a:pt x="503"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66" name="Freeform: Shape 465">
              <a:extLst>
                <a:ext uri="{FF2B5EF4-FFF2-40B4-BE49-F238E27FC236}">
                  <a16:creationId xmlns:a16="http://schemas.microsoft.com/office/drawing/2014/main" id="{FAD35FE0-2846-447C-971D-E874EF0833BB}"/>
                </a:ext>
              </a:extLst>
            </p:cNvPr>
            <p:cNvSpPr/>
            <p:nvPr/>
          </p:nvSpPr>
          <p:spPr>
            <a:xfrm>
              <a:off x="2787296" y="20738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67" name="Freeform: Shape 466">
              <a:extLst>
                <a:ext uri="{FF2B5EF4-FFF2-40B4-BE49-F238E27FC236}">
                  <a16:creationId xmlns:a16="http://schemas.microsoft.com/office/drawing/2014/main" id="{5A87430F-E188-482A-8974-4C237DB11FB6}"/>
                </a:ext>
              </a:extLst>
            </p:cNvPr>
            <p:cNvSpPr/>
            <p:nvPr/>
          </p:nvSpPr>
          <p:spPr>
            <a:xfrm>
              <a:off x="2786877" y="2073904"/>
              <a:ext cx="167" cy="83"/>
            </a:xfrm>
            <a:custGeom>
              <a:avLst/>
              <a:gdLst>
                <a:gd name="connsiteX0" fmla="*/ 0 w 167"/>
                <a:gd name="connsiteY0" fmla="*/ 84 h 83"/>
                <a:gd name="connsiteX1" fmla="*/ 167 w 167"/>
                <a:gd name="connsiteY1" fmla="*/ 84 h 83"/>
                <a:gd name="connsiteX2" fmla="*/ 167 w 167"/>
                <a:gd name="connsiteY2" fmla="*/ 0 h 83"/>
                <a:gd name="connsiteX3" fmla="*/ 0 w 167"/>
                <a:gd name="connsiteY3" fmla="*/ 84 h 83"/>
              </a:gdLst>
              <a:ahLst/>
              <a:cxnLst>
                <a:cxn ang="0">
                  <a:pos x="connsiteX0" y="connsiteY0"/>
                </a:cxn>
                <a:cxn ang="0">
                  <a:pos x="connsiteX1" y="connsiteY1"/>
                </a:cxn>
                <a:cxn ang="0">
                  <a:pos x="connsiteX2" y="connsiteY2"/>
                </a:cxn>
                <a:cxn ang="0">
                  <a:pos x="connsiteX3" y="connsiteY3"/>
                </a:cxn>
              </a:cxnLst>
              <a:rect l="l" t="t" r="r" b="b"/>
              <a:pathLst>
                <a:path w="167" h="83">
                  <a:moveTo>
                    <a:pt x="0" y="84"/>
                  </a:moveTo>
                  <a:lnTo>
                    <a:pt x="167" y="84"/>
                  </a:lnTo>
                  <a:lnTo>
                    <a:pt x="167" y="0"/>
                  </a:lnTo>
                  <a:lnTo>
                    <a:pt x="0" y="8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68" name="Freeform: Shape 467">
              <a:extLst>
                <a:ext uri="{FF2B5EF4-FFF2-40B4-BE49-F238E27FC236}">
                  <a16:creationId xmlns:a16="http://schemas.microsoft.com/office/drawing/2014/main" id="{D3082748-3ABD-498E-B4D0-EF4C36FF32CC}"/>
                </a:ext>
              </a:extLst>
            </p:cNvPr>
            <p:cNvSpPr/>
            <p:nvPr/>
          </p:nvSpPr>
          <p:spPr>
            <a:xfrm>
              <a:off x="2787715" y="2072899"/>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69" name="Freeform: Shape 468">
              <a:extLst>
                <a:ext uri="{FF2B5EF4-FFF2-40B4-BE49-F238E27FC236}">
                  <a16:creationId xmlns:a16="http://schemas.microsoft.com/office/drawing/2014/main" id="{F9B10C45-5D30-4E63-BAB6-8B3AE789D1DF}"/>
                </a:ext>
              </a:extLst>
            </p:cNvPr>
            <p:cNvSpPr/>
            <p:nvPr/>
          </p:nvSpPr>
          <p:spPr>
            <a:xfrm>
              <a:off x="2785704" y="207323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70" name="Freeform: Shape 469">
              <a:extLst>
                <a:ext uri="{FF2B5EF4-FFF2-40B4-BE49-F238E27FC236}">
                  <a16:creationId xmlns:a16="http://schemas.microsoft.com/office/drawing/2014/main" id="{251BBE40-2A36-40A6-A02B-96AF15A6FDE2}"/>
                </a:ext>
              </a:extLst>
            </p:cNvPr>
            <p:cNvSpPr/>
            <p:nvPr/>
          </p:nvSpPr>
          <p:spPr>
            <a:xfrm>
              <a:off x="2784782" y="2072982"/>
              <a:ext cx="670" cy="37"/>
            </a:xfrm>
            <a:custGeom>
              <a:avLst/>
              <a:gdLst>
                <a:gd name="connsiteX0" fmla="*/ 670 w 670"/>
                <a:gd name="connsiteY0" fmla="*/ 0 h 37"/>
                <a:gd name="connsiteX1" fmla="*/ 0 w 670"/>
                <a:gd name="connsiteY1" fmla="*/ 0 h 37"/>
                <a:gd name="connsiteX2" fmla="*/ 670 w 670"/>
                <a:gd name="connsiteY2" fmla="*/ 0 h 37"/>
              </a:gdLst>
              <a:ahLst/>
              <a:cxnLst>
                <a:cxn ang="0">
                  <a:pos x="connsiteX0" y="connsiteY0"/>
                </a:cxn>
                <a:cxn ang="0">
                  <a:pos x="connsiteX1" y="connsiteY1"/>
                </a:cxn>
                <a:cxn ang="0">
                  <a:pos x="connsiteX2" y="connsiteY2"/>
                </a:cxn>
              </a:cxnLst>
              <a:rect l="l" t="t" r="r" b="b"/>
              <a:pathLst>
                <a:path w="670" h="37">
                  <a:moveTo>
                    <a:pt x="670" y="0"/>
                  </a:moveTo>
                  <a:lnTo>
                    <a:pt x="0" y="0"/>
                  </a:lnTo>
                  <a:cubicBezTo>
                    <a:pt x="0" y="0"/>
                    <a:pt x="503" y="84"/>
                    <a:pt x="67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71" name="Freeform: Shape 470">
              <a:extLst>
                <a:ext uri="{FF2B5EF4-FFF2-40B4-BE49-F238E27FC236}">
                  <a16:creationId xmlns:a16="http://schemas.microsoft.com/office/drawing/2014/main" id="{10746BEA-F1BE-4981-872F-EEA24B0DE7AF}"/>
                </a:ext>
              </a:extLst>
            </p:cNvPr>
            <p:cNvSpPr/>
            <p:nvPr/>
          </p:nvSpPr>
          <p:spPr>
            <a:xfrm>
              <a:off x="2786626" y="2071642"/>
              <a:ext cx="1424" cy="83"/>
            </a:xfrm>
            <a:custGeom>
              <a:avLst/>
              <a:gdLst>
                <a:gd name="connsiteX0" fmla="*/ 0 w 1424"/>
                <a:gd name="connsiteY0" fmla="*/ 84 h 83"/>
                <a:gd name="connsiteX1" fmla="*/ 0 w 1424"/>
                <a:gd name="connsiteY1" fmla="*/ 84 h 83"/>
                <a:gd name="connsiteX2" fmla="*/ 1424 w 1424"/>
                <a:gd name="connsiteY2" fmla="*/ 0 h 83"/>
                <a:gd name="connsiteX3" fmla="*/ 0 w 1424"/>
                <a:gd name="connsiteY3" fmla="*/ 84 h 83"/>
              </a:gdLst>
              <a:ahLst/>
              <a:cxnLst>
                <a:cxn ang="0">
                  <a:pos x="connsiteX0" y="connsiteY0"/>
                </a:cxn>
                <a:cxn ang="0">
                  <a:pos x="connsiteX1" y="connsiteY1"/>
                </a:cxn>
                <a:cxn ang="0">
                  <a:pos x="connsiteX2" y="connsiteY2"/>
                </a:cxn>
                <a:cxn ang="0">
                  <a:pos x="connsiteX3" y="connsiteY3"/>
                </a:cxn>
              </a:cxnLst>
              <a:rect l="l" t="t" r="r" b="b"/>
              <a:pathLst>
                <a:path w="1424" h="83">
                  <a:moveTo>
                    <a:pt x="0" y="84"/>
                  </a:moveTo>
                  <a:lnTo>
                    <a:pt x="0" y="84"/>
                  </a:lnTo>
                  <a:lnTo>
                    <a:pt x="1424" y="0"/>
                  </a:lnTo>
                  <a:lnTo>
                    <a:pt x="0" y="8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72" name="Freeform: Shape 471">
              <a:extLst>
                <a:ext uri="{FF2B5EF4-FFF2-40B4-BE49-F238E27FC236}">
                  <a16:creationId xmlns:a16="http://schemas.microsoft.com/office/drawing/2014/main" id="{53A08E48-F5A4-49B1-ACDF-E07A1F3F3732}"/>
                </a:ext>
              </a:extLst>
            </p:cNvPr>
            <p:cNvSpPr/>
            <p:nvPr/>
          </p:nvSpPr>
          <p:spPr>
            <a:xfrm>
              <a:off x="2782939" y="2070804"/>
              <a:ext cx="611" cy="8378"/>
            </a:xfrm>
            <a:custGeom>
              <a:avLst/>
              <a:gdLst>
                <a:gd name="connsiteX0" fmla="*/ 0 w 611"/>
                <a:gd name="connsiteY0" fmla="*/ 0 h 8378"/>
                <a:gd name="connsiteX1" fmla="*/ 503 w 611"/>
                <a:gd name="connsiteY1" fmla="*/ 0 h 8378"/>
                <a:gd name="connsiteX2" fmla="*/ 0 w 611"/>
                <a:gd name="connsiteY2" fmla="*/ 0 h 8378"/>
              </a:gdLst>
              <a:ahLst/>
              <a:cxnLst>
                <a:cxn ang="0">
                  <a:pos x="connsiteX0" y="connsiteY0"/>
                </a:cxn>
                <a:cxn ang="0">
                  <a:pos x="connsiteX1" y="connsiteY1"/>
                </a:cxn>
                <a:cxn ang="0">
                  <a:pos x="connsiteX2" y="connsiteY2"/>
                </a:cxn>
              </a:cxnLst>
              <a:rect l="l" t="t" r="r" b="b"/>
              <a:pathLst>
                <a:path w="611" h="8378">
                  <a:moveTo>
                    <a:pt x="0" y="0"/>
                  </a:moveTo>
                  <a:cubicBezTo>
                    <a:pt x="0" y="0"/>
                    <a:pt x="922" y="0"/>
                    <a:pt x="503" y="0"/>
                  </a:cubicBez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73" name="Freeform: Shape 472">
              <a:extLst>
                <a:ext uri="{FF2B5EF4-FFF2-40B4-BE49-F238E27FC236}">
                  <a16:creationId xmlns:a16="http://schemas.microsoft.com/office/drawing/2014/main" id="{038065F4-0CD0-49D6-B3E8-45A611A8D929}"/>
                </a:ext>
              </a:extLst>
            </p:cNvPr>
            <p:cNvSpPr/>
            <p:nvPr/>
          </p:nvSpPr>
          <p:spPr>
            <a:xfrm>
              <a:off x="2784112" y="207080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74" name="Freeform: Shape 473">
              <a:extLst>
                <a:ext uri="{FF2B5EF4-FFF2-40B4-BE49-F238E27FC236}">
                  <a16:creationId xmlns:a16="http://schemas.microsoft.com/office/drawing/2014/main" id="{4BE53B21-77E4-4EA7-BBB3-3A16DDE53CCC}"/>
                </a:ext>
              </a:extLst>
            </p:cNvPr>
            <p:cNvSpPr/>
            <p:nvPr/>
          </p:nvSpPr>
          <p:spPr>
            <a:xfrm>
              <a:off x="2789726" y="2058152"/>
              <a:ext cx="502" cy="83"/>
            </a:xfrm>
            <a:custGeom>
              <a:avLst/>
              <a:gdLst>
                <a:gd name="connsiteX0" fmla="*/ 167 w 502"/>
                <a:gd name="connsiteY0" fmla="*/ 84 h 83"/>
                <a:gd name="connsiteX1" fmla="*/ 503 w 502"/>
                <a:gd name="connsiteY1" fmla="*/ 0 h 83"/>
                <a:gd name="connsiteX2" fmla="*/ 0 w 502"/>
                <a:gd name="connsiteY2" fmla="*/ 84 h 83"/>
                <a:gd name="connsiteX3" fmla="*/ 167 w 502"/>
                <a:gd name="connsiteY3" fmla="*/ 84 h 83"/>
              </a:gdLst>
              <a:ahLst/>
              <a:cxnLst>
                <a:cxn ang="0">
                  <a:pos x="connsiteX0" y="connsiteY0"/>
                </a:cxn>
                <a:cxn ang="0">
                  <a:pos x="connsiteX1" y="connsiteY1"/>
                </a:cxn>
                <a:cxn ang="0">
                  <a:pos x="connsiteX2" y="connsiteY2"/>
                </a:cxn>
                <a:cxn ang="0">
                  <a:pos x="connsiteX3" y="connsiteY3"/>
                </a:cxn>
              </a:cxnLst>
              <a:rect l="l" t="t" r="r" b="b"/>
              <a:pathLst>
                <a:path w="502" h="83">
                  <a:moveTo>
                    <a:pt x="167" y="84"/>
                  </a:moveTo>
                  <a:lnTo>
                    <a:pt x="503" y="0"/>
                  </a:lnTo>
                  <a:lnTo>
                    <a:pt x="0" y="84"/>
                  </a:lnTo>
                  <a:lnTo>
                    <a:pt x="167" y="8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75" name="Freeform: Shape 474">
              <a:extLst>
                <a:ext uri="{FF2B5EF4-FFF2-40B4-BE49-F238E27FC236}">
                  <a16:creationId xmlns:a16="http://schemas.microsoft.com/office/drawing/2014/main" id="{391C6658-8808-4A83-B414-4A4086F22E4D}"/>
                </a:ext>
              </a:extLst>
            </p:cNvPr>
            <p:cNvSpPr/>
            <p:nvPr/>
          </p:nvSpPr>
          <p:spPr>
            <a:xfrm>
              <a:off x="2788804" y="205823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76" name="Freeform: Shape 475">
              <a:extLst>
                <a:ext uri="{FF2B5EF4-FFF2-40B4-BE49-F238E27FC236}">
                  <a16:creationId xmlns:a16="http://schemas.microsoft.com/office/drawing/2014/main" id="{66E76D58-A6D0-4213-8503-AA80E54F01B0}"/>
                </a:ext>
              </a:extLst>
            </p:cNvPr>
            <p:cNvSpPr/>
            <p:nvPr/>
          </p:nvSpPr>
          <p:spPr>
            <a:xfrm>
              <a:off x="2781598" y="206711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77" name="Freeform: Shape 476">
              <a:extLst>
                <a:ext uri="{FF2B5EF4-FFF2-40B4-BE49-F238E27FC236}">
                  <a16:creationId xmlns:a16="http://schemas.microsoft.com/office/drawing/2014/main" id="{7D7F9E7F-D4C3-457D-9F89-3D9880BF5CD5}"/>
                </a:ext>
              </a:extLst>
            </p:cNvPr>
            <p:cNvSpPr/>
            <p:nvPr/>
          </p:nvSpPr>
          <p:spPr>
            <a:xfrm>
              <a:off x="2782269" y="2066112"/>
              <a:ext cx="837" cy="83"/>
            </a:xfrm>
            <a:custGeom>
              <a:avLst/>
              <a:gdLst>
                <a:gd name="connsiteX0" fmla="*/ 0 w 837"/>
                <a:gd name="connsiteY0" fmla="*/ 84 h 83"/>
                <a:gd name="connsiteX1" fmla="*/ 0 w 837"/>
                <a:gd name="connsiteY1" fmla="*/ 84 h 83"/>
                <a:gd name="connsiteX2" fmla="*/ 838 w 837"/>
                <a:gd name="connsiteY2" fmla="*/ 0 h 83"/>
                <a:gd name="connsiteX3" fmla="*/ 0 w 837"/>
                <a:gd name="connsiteY3" fmla="*/ 84 h 83"/>
              </a:gdLst>
              <a:ahLst/>
              <a:cxnLst>
                <a:cxn ang="0">
                  <a:pos x="connsiteX0" y="connsiteY0"/>
                </a:cxn>
                <a:cxn ang="0">
                  <a:pos x="connsiteX1" y="connsiteY1"/>
                </a:cxn>
                <a:cxn ang="0">
                  <a:pos x="connsiteX2" y="connsiteY2"/>
                </a:cxn>
                <a:cxn ang="0">
                  <a:pos x="connsiteX3" y="connsiteY3"/>
                </a:cxn>
              </a:cxnLst>
              <a:rect l="l" t="t" r="r" b="b"/>
              <a:pathLst>
                <a:path w="837" h="83">
                  <a:moveTo>
                    <a:pt x="0" y="84"/>
                  </a:moveTo>
                  <a:lnTo>
                    <a:pt x="0" y="84"/>
                  </a:lnTo>
                  <a:lnTo>
                    <a:pt x="838" y="0"/>
                  </a:lnTo>
                  <a:lnTo>
                    <a:pt x="0" y="8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78" name="Freeform: Shape 477">
              <a:extLst>
                <a:ext uri="{FF2B5EF4-FFF2-40B4-BE49-F238E27FC236}">
                  <a16:creationId xmlns:a16="http://schemas.microsoft.com/office/drawing/2014/main" id="{3AE1B13F-CF66-4E5B-AFBF-F35E6D28185E}"/>
                </a:ext>
              </a:extLst>
            </p:cNvPr>
            <p:cNvSpPr/>
            <p:nvPr/>
          </p:nvSpPr>
          <p:spPr>
            <a:xfrm>
              <a:off x="2781096" y="2065488"/>
              <a:ext cx="484" cy="37"/>
            </a:xfrm>
            <a:custGeom>
              <a:avLst/>
              <a:gdLst>
                <a:gd name="connsiteX0" fmla="*/ 0 w 484"/>
                <a:gd name="connsiteY0" fmla="*/ 37 h 37"/>
                <a:gd name="connsiteX1" fmla="*/ 0 w 484"/>
                <a:gd name="connsiteY1" fmla="*/ 37 h 37"/>
                <a:gd name="connsiteX2" fmla="*/ 0 w 484"/>
                <a:gd name="connsiteY2" fmla="*/ 37 h 37"/>
              </a:gdLst>
              <a:ahLst/>
              <a:cxnLst>
                <a:cxn ang="0">
                  <a:pos x="connsiteX0" y="connsiteY0"/>
                </a:cxn>
                <a:cxn ang="0">
                  <a:pos x="connsiteX1" y="connsiteY1"/>
                </a:cxn>
                <a:cxn ang="0">
                  <a:pos x="connsiteX2" y="connsiteY2"/>
                </a:cxn>
              </a:cxnLst>
              <a:rect l="l" t="t" r="r" b="b"/>
              <a:pathLst>
                <a:path w="484" h="37">
                  <a:moveTo>
                    <a:pt x="0" y="37"/>
                  </a:moveTo>
                  <a:lnTo>
                    <a:pt x="0" y="37"/>
                  </a:lnTo>
                  <a:cubicBezTo>
                    <a:pt x="0" y="37"/>
                    <a:pt x="1089" y="-47"/>
                    <a:pt x="0" y="3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79" name="Freeform: Shape 478">
              <a:extLst>
                <a:ext uri="{FF2B5EF4-FFF2-40B4-BE49-F238E27FC236}">
                  <a16:creationId xmlns:a16="http://schemas.microsoft.com/office/drawing/2014/main" id="{8E13A485-149D-424E-B14A-A1EBD5801A52}"/>
                </a:ext>
              </a:extLst>
            </p:cNvPr>
            <p:cNvSpPr/>
            <p:nvPr/>
          </p:nvSpPr>
          <p:spPr>
            <a:xfrm>
              <a:off x="2793329" y="1757834"/>
              <a:ext cx="754" cy="421"/>
            </a:xfrm>
            <a:custGeom>
              <a:avLst/>
              <a:gdLst>
                <a:gd name="connsiteX0" fmla="*/ 754 w 754"/>
                <a:gd name="connsiteY0" fmla="*/ 186 h 421"/>
                <a:gd name="connsiteX1" fmla="*/ 0 w 754"/>
                <a:gd name="connsiteY1" fmla="*/ 186 h 421"/>
                <a:gd name="connsiteX2" fmla="*/ 561 w 754"/>
                <a:gd name="connsiteY2" fmla="*/ 379 h 421"/>
                <a:gd name="connsiteX3" fmla="*/ 754 w 754"/>
                <a:gd name="connsiteY3" fmla="*/ 186 h 421"/>
              </a:gdLst>
              <a:ahLst/>
              <a:cxnLst>
                <a:cxn ang="0">
                  <a:pos x="connsiteX0" y="connsiteY0"/>
                </a:cxn>
                <a:cxn ang="0">
                  <a:pos x="connsiteX1" y="connsiteY1"/>
                </a:cxn>
                <a:cxn ang="0">
                  <a:pos x="connsiteX2" y="connsiteY2"/>
                </a:cxn>
                <a:cxn ang="0">
                  <a:pos x="connsiteX3" y="connsiteY3"/>
                </a:cxn>
              </a:cxnLst>
              <a:rect l="l" t="t" r="r" b="b"/>
              <a:pathLst>
                <a:path w="754" h="421">
                  <a:moveTo>
                    <a:pt x="754" y="186"/>
                  </a:moveTo>
                  <a:cubicBezTo>
                    <a:pt x="754" y="-233"/>
                    <a:pt x="167" y="186"/>
                    <a:pt x="0" y="186"/>
                  </a:cubicBezTo>
                  <a:cubicBezTo>
                    <a:pt x="100" y="396"/>
                    <a:pt x="352" y="480"/>
                    <a:pt x="561" y="379"/>
                  </a:cubicBezTo>
                  <a:cubicBezTo>
                    <a:pt x="645" y="337"/>
                    <a:pt x="712" y="270"/>
                    <a:pt x="754" y="186"/>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80" name="Freeform: Shape 479">
              <a:extLst>
                <a:ext uri="{FF2B5EF4-FFF2-40B4-BE49-F238E27FC236}">
                  <a16:creationId xmlns:a16="http://schemas.microsoft.com/office/drawing/2014/main" id="{64774A47-CEF1-42E5-A532-CA99873A7859}"/>
                </a:ext>
              </a:extLst>
            </p:cNvPr>
            <p:cNvSpPr/>
            <p:nvPr/>
          </p:nvSpPr>
          <p:spPr>
            <a:xfrm>
              <a:off x="2795507" y="1764807"/>
              <a:ext cx="670" cy="1005"/>
            </a:xfrm>
            <a:custGeom>
              <a:avLst/>
              <a:gdLst>
                <a:gd name="connsiteX0" fmla="*/ 251 w 670"/>
                <a:gd name="connsiteY0" fmla="*/ 168 h 1005"/>
                <a:gd name="connsiteX1" fmla="*/ 0 w 670"/>
                <a:gd name="connsiteY1" fmla="*/ 0 h 1005"/>
                <a:gd name="connsiteX2" fmla="*/ 670 w 670"/>
                <a:gd name="connsiteY2" fmla="*/ 1005 h 1005"/>
                <a:gd name="connsiteX3" fmla="*/ 251 w 670"/>
                <a:gd name="connsiteY3" fmla="*/ 168 h 1005"/>
              </a:gdLst>
              <a:ahLst/>
              <a:cxnLst>
                <a:cxn ang="0">
                  <a:pos x="connsiteX0" y="connsiteY0"/>
                </a:cxn>
                <a:cxn ang="0">
                  <a:pos x="connsiteX1" y="connsiteY1"/>
                </a:cxn>
                <a:cxn ang="0">
                  <a:pos x="connsiteX2" y="connsiteY2"/>
                </a:cxn>
                <a:cxn ang="0">
                  <a:pos x="connsiteX3" y="connsiteY3"/>
                </a:cxn>
              </a:cxnLst>
              <a:rect l="l" t="t" r="r" b="b"/>
              <a:pathLst>
                <a:path w="670" h="1005">
                  <a:moveTo>
                    <a:pt x="251" y="168"/>
                  </a:moveTo>
                  <a:lnTo>
                    <a:pt x="0" y="0"/>
                  </a:lnTo>
                  <a:lnTo>
                    <a:pt x="670" y="1005"/>
                  </a:lnTo>
                  <a:lnTo>
                    <a:pt x="251" y="168"/>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81" name="Freeform: Shape 480">
              <a:extLst>
                <a:ext uri="{FF2B5EF4-FFF2-40B4-BE49-F238E27FC236}">
                  <a16:creationId xmlns:a16="http://schemas.microsoft.com/office/drawing/2014/main" id="{D5FD8576-BAE4-4B1E-AA4E-E67C7A6D82BD}"/>
                </a:ext>
              </a:extLst>
            </p:cNvPr>
            <p:cNvSpPr/>
            <p:nvPr/>
          </p:nvSpPr>
          <p:spPr>
            <a:xfrm>
              <a:off x="2795256" y="1767404"/>
              <a:ext cx="1284" cy="4021"/>
            </a:xfrm>
            <a:custGeom>
              <a:avLst/>
              <a:gdLst>
                <a:gd name="connsiteX0" fmla="*/ 838 w 1284"/>
                <a:gd name="connsiteY0" fmla="*/ 4022 h 4021"/>
                <a:gd name="connsiteX1" fmla="*/ 838 w 1284"/>
                <a:gd name="connsiteY1" fmla="*/ 503 h 4021"/>
                <a:gd name="connsiteX2" fmla="*/ 838 w 1284"/>
                <a:gd name="connsiteY2" fmla="*/ 503 h 4021"/>
                <a:gd name="connsiteX3" fmla="*/ 0 w 1284"/>
                <a:gd name="connsiteY3" fmla="*/ 0 h 4021"/>
                <a:gd name="connsiteX4" fmla="*/ 838 w 1284"/>
                <a:gd name="connsiteY4" fmla="*/ 4022 h 4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 h="4021">
                  <a:moveTo>
                    <a:pt x="838" y="4022"/>
                  </a:moveTo>
                  <a:cubicBezTo>
                    <a:pt x="1843" y="3352"/>
                    <a:pt x="838" y="1676"/>
                    <a:pt x="838" y="503"/>
                  </a:cubicBezTo>
                  <a:lnTo>
                    <a:pt x="838" y="503"/>
                  </a:lnTo>
                  <a:lnTo>
                    <a:pt x="0" y="0"/>
                  </a:lnTo>
                  <a:cubicBezTo>
                    <a:pt x="444" y="1299"/>
                    <a:pt x="721" y="2648"/>
                    <a:pt x="838" y="402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82" name="Freeform: Shape 481">
              <a:extLst>
                <a:ext uri="{FF2B5EF4-FFF2-40B4-BE49-F238E27FC236}">
                  <a16:creationId xmlns:a16="http://schemas.microsoft.com/office/drawing/2014/main" id="{35957758-06BF-4864-8D0C-60492DB6CA71}"/>
                </a:ext>
              </a:extLst>
            </p:cNvPr>
            <p:cNvSpPr/>
            <p:nvPr/>
          </p:nvSpPr>
          <p:spPr>
            <a:xfrm>
              <a:off x="2793999" y="1774191"/>
              <a:ext cx="314" cy="986"/>
            </a:xfrm>
            <a:custGeom>
              <a:avLst/>
              <a:gdLst>
                <a:gd name="connsiteX0" fmla="*/ 0 w 314"/>
                <a:gd name="connsiteY0" fmla="*/ 838 h 986"/>
                <a:gd name="connsiteX1" fmla="*/ 0 w 314"/>
                <a:gd name="connsiteY1" fmla="*/ 0 h 986"/>
                <a:gd name="connsiteX2" fmla="*/ 0 w 314"/>
                <a:gd name="connsiteY2" fmla="*/ 0 h 986"/>
              </a:gdLst>
              <a:ahLst/>
              <a:cxnLst>
                <a:cxn ang="0">
                  <a:pos x="connsiteX0" y="connsiteY0"/>
                </a:cxn>
                <a:cxn ang="0">
                  <a:pos x="connsiteX1" y="connsiteY1"/>
                </a:cxn>
                <a:cxn ang="0">
                  <a:pos x="connsiteX2" y="connsiteY2"/>
                </a:cxn>
              </a:cxnLst>
              <a:rect l="l" t="t" r="r" b="b"/>
              <a:pathLst>
                <a:path w="314" h="986">
                  <a:moveTo>
                    <a:pt x="0" y="838"/>
                  </a:moveTo>
                  <a:cubicBezTo>
                    <a:pt x="419" y="838"/>
                    <a:pt x="419" y="1508"/>
                    <a:pt x="0" y="0"/>
                  </a:cubicBezTo>
                  <a:cubicBezTo>
                    <a:pt x="0" y="0"/>
                    <a:pt x="0"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83" name="Freeform: Shape 482">
              <a:extLst>
                <a:ext uri="{FF2B5EF4-FFF2-40B4-BE49-F238E27FC236}">
                  <a16:creationId xmlns:a16="http://schemas.microsoft.com/office/drawing/2014/main" id="{0A51665B-B1A3-4D32-A2AD-AC4131F4196C}"/>
                </a:ext>
              </a:extLst>
            </p:cNvPr>
            <p:cNvSpPr/>
            <p:nvPr/>
          </p:nvSpPr>
          <p:spPr>
            <a:xfrm>
              <a:off x="2793999" y="1774135"/>
              <a:ext cx="8378" cy="322"/>
            </a:xfrm>
            <a:custGeom>
              <a:avLst/>
              <a:gdLst>
                <a:gd name="connsiteX0" fmla="*/ 0 w 8378"/>
                <a:gd name="connsiteY0" fmla="*/ 224 h 322"/>
                <a:gd name="connsiteX1" fmla="*/ 0 w 8378"/>
                <a:gd name="connsiteY1" fmla="*/ 224 h 322"/>
              </a:gdLst>
              <a:ahLst/>
              <a:cxnLst>
                <a:cxn ang="0">
                  <a:pos x="connsiteX0" y="connsiteY0"/>
                </a:cxn>
                <a:cxn ang="0">
                  <a:pos x="connsiteX1" y="connsiteY1"/>
                </a:cxn>
              </a:cxnLst>
              <a:rect l="l" t="t" r="r" b="b"/>
              <a:pathLst>
                <a:path w="8378" h="322">
                  <a:moveTo>
                    <a:pt x="0" y="224"/>
                  </a:moveTo>
                  <a:cubicBezTo>
                    <a:pt x="0" y="-446"/>
                    <a:pt x="0" y="643"/>
                    <a:pt x="0" y="22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84" name="Freeform: Shape 483">
              <a:extLst>
                <a:ext uri="{FF2B5EF4-FFF2-40B4-BE49-F238E27FC236}">
                  <a16:creationId xmlns:a16="http://schemas.microsoft.com/office/drawing/2014/main" id="{29E9674E-5666-4713-8A8F-5B4181929836}"/>
                </a:ext>
              </a:extLst>
            </p:cNvPr>
            <p:cNvSpPr/>
            <p:nvPr/>
          </p:nvSpPr>
          <p:spPr>
            <a:xfrm>
              <a:off x="2793580" y="1776621"/>
              <a:ext cx="837" cy="1319"/>
            </a:xfrm>
            <a:custGeom>
              <a:avLst/>
              <a:gdLst>
                <a:gd name="connsiteX0" fmla="*/ 838 w 837"/>
                <a:gd name="connsiteY0" fmla="*/ 838 h 1319"/>
                <a:gd name="connsiteX1" fmla="*/ 419 w 837"/>
                <a:gd name="connsiteY1" fmla="*/ 0 h 1319"/>
                <a:gd name="connsiteX2" fmla="*/ 0 w 837"/>
                <a:gd name="connsiteY2" fmla="*/ 670 h 1319"/>
                <a:gd name="connsiteX3" fmla="*/ 838 w 837"/>
                <a:gd name="connsiteY3" fmla="*/ 838 h 1319"/>
              </a:gdLst>
              <a:ahLst/>
              <a:cxnLst>
                <a:cxn ang="0">
                  <a:pos x="connsiteX0" y="connsiteY0"/>
                </a:cxn>
                <a:cxn ang="0">
                  <a:pos x="connsiteX1" y="connsiteY1"/>
                </a:cxn>
                <a:cxn ang="0">
                  <a:pos x="connsiteX2" y="connsiteY2"/>
                </a:cxn>
                <a:cxn ang="0">
                  <a:pos x="connsiteX3" y="connsiteY3"/>
                </a:cxn>
              </a:cxnLst>
              <a:rect l="l" t="t" r="r" b="b"/>
              <a:pathLst>
                <a:path w="837" h="1319">
                  <a:moveTo>
                    <a:pt x="838" y="838"/>
                  </a:moveTo>
                  <a:lnTo>
                    <a:pt x="419" y="0"/>
                  </a:lnTo>
                  <a:cubicBezTo>
                    <a:pt x="419" y="0"/>
                    <a:pt x="419" y="1005"/>
                    <a:pt x="0" y="670"/>
                  </a:cubicBezTo>
                  <a:cubicBezTo>
                    <a:pt x="251" y="1592"/>
                    <a:pt x="419" y="1424"/>
                    <a:pt x="838" y="838"/>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85" name="Freeform: Shape 484">
              <a:extLst>
                <a:ext uri="{FF2B5EF4-FFF2-40B4-BE49-F238E27FC236}">
                  <a16:creationId xmlns:a16="http://schemas.microsoft.com/office/drawing/2014/main" id="{843E23EA-E088-42D8-98E7-4C5634A465B5}"/>
                </a:ext>
              </a:extLst>
            </p:cNvPr>
            <p:cNvSpPr/>
            <p:nvPr/>
          </p:nvSpPr>
          <p:spPr>
            <a:xfrm>
              <a:off x="2795060" y="1777878"/>
              <a:ext cx="111" cy="418"/>
            </a:xfrm>
            <a:custGeom>
              <a:avLst/>
              <a:gdLst>
                <a:gd name="connsiteX0" fmla="*/ 112 w 111"/>
                <a:gd name="connsiteY0" fmla="*/ 419 h 418"/>
                <a:gd name="connsiteX1" fmla="*/ 112 w 111"/>
                <a:gd name="connsiteY1" fmla="*/ 0 h 418"/>
                <a:gd name="connsiteX2" fmla="*/ 112 w 111"/>
                <a:gd name="connsiteY2" fmla="*/ 419 h 418"/>
              </a:gdLst>
              <a:ahLst/>
              <a:cxnLst>
                <a:cxn ang="0">
                  <a:pos x="connsiteX0" y="connsiteY0"/>
                </a:cxn>
                <a:cxn ang="0">
                  <a:pos x="connsiteX1" y="connsiteY1"/>
                </a:cxn>
                <a:cxn ang="0">
                  <a:pos x="connsiteX2" y="connsiteY2"/>
                </a:cxn>
              </a:cxnLst>
              <a:rect l="l" t="t" r="r" b="b"/>
              <a:pathLst>
                <a:path w="111" h="418">
                  <a:moveTo>
                    <a:pt x="112" y="419"/>
                  </a:moveTo>
                  <a:lnTo>
                    <a:pt x="112" y="0"/>
                  </a:lnTo>
                  <a:cubicBezTo>
                    <a:pt x="112" y="0"/>
                    <a:pt x="-140" y="168"/>
                    <a:pt x="112" y="41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86" name="Freeform: Shape 485">
              <a:extLst>
                <a:ext uri="{FF2B5EF4-FFF2-40B4-BE49-F238E27FC236}">
                  <a16:creationId xmlns:a16="http://schemas.microsoft.com/office/drawing/2014/main" id="{A3093D1A-287A-43E8-96C8-041776CE47BD}"/>
                </a:ext>
              </a:extLst>
            </p:cNvPr>
            <p:cNvSpPr/>
            <p:nvPr/>
          </p:nvSpPr>
          <p:spPr>
            <a:xfrm>
              <a:off x="2794492" y="1776872"/>
              <a:ext cx="400" cy="1005"/>
            </a:xfrm>
            <a:custGeom>
              <a:avLst/>
              <a:gdLst>
                <a:gd name="connsiteX0" fmla="*/ 177 w 400"/>
                <a:gd name="connsiteY0" fmla="*/ 0 h 1005"/>
                <a:gd name="connsiteX1" fmla="*/ 177 w 400"/>
                <a:gd name="connsiteY1" fmla="*/ 1005 h 1005"/>
                <a:gd name="connsiteX2" fmla="*/ 177 w 400"/>
                <a:gd name="connsiteY2" fmla="*/ 503 h 1005"/>
                <a:gd name="connsiteX3" fmla="*/ 177 w 400"/>
                <a:gd name="connsiteY3" fmla="*/ 0 h 1005"/>
              </a:gdLst>
              <a:ahLst/>
              <a:cxnLst>
                <a:cxn ang="0">
                  <a:pos x="connsiteX0" y="connsiteY0"/>
                </a:cxn>
                <a:cxn ang="0">
                  <a:pos x="connsiteX1" y="connsiteY1"/>
                </a:cxn>
                <a:cxn ang="0">
                  <a:pos x="connsiteX2" y="connsiteY2"/>
                </a:cxn>
                <a:cxn ang="0">
                  <a:pos x="connsiteX3" y="connsiteY3"/>
                </a:cxn>
              </a:cxnLst>
              <a:rect l="l" t="t" r="r" b="b"/>
              <a:pathLst>
                <a:path w="400" h="1005">
                  <a:moveTo>
                    <a:pt x="177" y="0"/>
                  </a:moveTo>
                  <a:lnTo>
                    <a:pt x="177" y="1005"/>
                  </a:lnTo>
                  <a:cubicBezTo>
                    <a:pt x="177" y="1005"/>
                    <a:pt x="680" y="1005"/>
                    <a:pt x="177" y="503"/>
                  </a:cubicBezTo>
                  <a:cubicBezTo>
                    <a:pt x="-326" y="0"/>
                    <a:pt x="428" y="419"/>
                    <a:pt x="177"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87" name="Freeform: Shape 486">
              <a:extLst>
                <a:ext uri="{FF2B5EF4-FFF2-40B4-BE49-F238E27FC236}">
                  <a16:creationId xmlns:a16="http://schemas.microsoft.com/office/drawing/2014/main" id="{FB3A3918-DE61-48FC-9DDF-9B6C9E26A852}"/>
                </a:ext>
              </a:extLst>
            </p:cNvPr>
            <p:cNvSpPr/>
            <p:nvPr/>
          </p:nvSpPr>
          <p:spPr>
            <a:xfrm>
              <a:off x="2794718" y="1774841"/>
              <a:ext cx="806" cy="1445"/>
            </a:xfrm>
            <a:custGeom>
              <a:avLst/>
              <a:gdLst>
                <a:gd name="connsiteX0" fmla="*/ 36 w 806"/>
                <a:gd name="connsiteY0" fmla="*/ 1445 h 1445"/>
                <a:gd name="connsiteX1" fmla="*/ 790 w 806"/>
                <a:gd name="connsiteY1" fmla="*/ 1445 h 1445"/>
                <a:gd name="connsiteX2" fmla="*/ 36 w 806"/>
                <a:gd name="connsiteY2" fmla="*/ 1445 h 1445"/>
              </a:gdLst>
              <a:ahLst/>
              <a:cxnLst>
                <a:cxn ang="0">
                  <a:pos x="connsiteX0" y="connsiteY0"/>
                </a:cxn>
                <a:cxn ang="0">
                  <a:pos x="connsiteX1" y="connsiteY1"/>
                </a:cxn>
                <a:cxn ang="0">
                  <a:pos x="connsiteX2" y="connsiteY2"/>
                </a:cxn>
              </a:cxnLst>
              <a:rect l="l" t="t" r="r" b="b"/>
              <a:pathLst>
                <a:path w="806" h="1445">
                  <a:moveTo>
                    <a:pt x="36" y="1445"/>
                  </a:moveTo>
                  <a:cubicBezTo>
                    <a:pt x="36" y="943"/>
                    <a:pt x="36" y="272"/>
                    <a:pt x="790" y="1445"/>
                  </a:cubicBezTo>
                  <a:cubicBezTo>
                    <a:pt x="957" y="-482"/>
                    <a:pt x="-216" y="-482"/>
                    <a:pt x="36" y="1445"/>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88" name="Freeform: Shape 487">
              <a:extLst>
                <a:ext uri="{FF2B5EF4-FFF2-40B4-BE49-F238E27FC236}">
                  <a16:creationId xmlns:a16="http://schemas.microsoft.com/office/drawing/2014/main" id="{6B0115A7-27DA-4E64-BA43-10BE5A76FEAE}"/>
                </a:ext>
              </a:extLst>
            </p:cNvPr>
            <p:cNvSpPr/>
            <p:nvPr/>
          </p:nvSpPr>
          <p:spPr>
            <a:xfrm>
              <a:off x="2797034" y="1770421"/>
              <a:ext cx="148" cy="1260"/>
            </a:xfrm>
            <a:custGeom>
              <a:avLst/>
              <a:gdLst>
                <a:gd name="connsiteX0" fmla="*/ 149 w 148"/>
                <a:gd name="connsiteY0" fmla="*/ 1257 h 1260"/>
                <a:gd name="connsiteX1" fmla="*/ 149 w 148"/>
                <a:gd name="connsiteY1" fmla="*/ 587 h 1260"/>
                <a:gd name="connsiteX2" fmla="*/ 149 w 148"/>
                <a:gd name="connsiteY2" fmla="*/ 0 h 1260"/>
                <a:gd name="connsiteX3" fmla="*/ 149 w 148"/>
                <a:gd name="connsiteY3" fmla="*/ 1257 h 1260"/>
              </a:gdLst>
              <a:ahLst/>
              <a:cxnLst>
                <a:cxn ang="0">
                  <a:pos x="connsiteX0" y="connsiteY0"/>
                </a:cxn>
                <a:cxn ang="0">
                  <a:pos x="connsiteX1" y="connsiteY1"/>
                </a:cxn>
                <a:cxn ang="0">
                  <a:pos x="connsiteX2" y="connsiteY2"/>
                </a:cxn>
                <a:cxn ang="0">
                  <a:pos x="connsiteX3" y="connsiteY3"/>
                </a:cxn>
              </a:cxnLst>
              <a:rect l="l" t="t" r="r" b="b"/>
              <a:pathLst>
                <a:path w="148" h="1260">
                  <a:moveTo>
                    <a:pt x="149" y="1257"/>
                  </a:moveTo>
                  <a:lnTo>
                    <a:pt x="149" y="587"/>
                  </a:lnTo>
                  <a:lnTo>
                    <a:pt x="149" y="0"/>
                  </a:lnTo>
                  <a:cubicBezTo>
                    <a:pt x="149" y="0"/>
                    <a:pt x="-186" y="1341"/>
                    <a:pt x="149" y="125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89" name="Freeform: Shape 488">
              <a:extLst>
                <a:ext uri="{FF2B5EF4-FFF2-40B4-BE49-F238E27FC236}">
                  <a16:creationId xmlns:a16="http://schemas.microsoft.com/office/drawing/2014/main" id="{C0F9BF52-973B-45FF-B6A1-7D9DE4EED4B2}"/>
                </a:ext>
              </a:extLst>
            </p:cNvPr>
            <p:cNvSpPr/>
            <p:nvPr/>
          </p:nvSpPr>
          <p:spPr>
            <a:xfrm>
              <a:off x="2794167" y="1782067"/>
              <a:ext cx="837" cy="1089"/>
            </a:xfrm>
            <a:custGeom>
              <a:avLst/>
              <a:gdLst>
                <a:gd name="connsiteX0" fmla="*/ 0 w 837"/>
                <a:gd name="connsiteY0" fmla="*/ 1089 h 1089"/>
                <a:gd name="connsiteX1" fmla="*/ 838 w 837"/>
                <a:gd name="connsiteY1" fmla="*/ 670 h 1089"/>
                <a:gd name="connsiteX2" fmla="*/ 838 w 837"/>
                <a:gd name="connsiteY2" fmla="*/ 0 h 1089"/>
                <a:gd name="connsiteX3" fmla="*/ 0 w 837"/>
                <a:gd name="connsiteY3" fmla="*/ 1089 h 1089"/>
              </a:gdLst>
              <a:ahLst/>
              <a:cxnLst>
                <a:cxn ang="0">
                  <a:pos x="connsiteX0" y="connsiteY0"/>
                </a:cxn>
                <a:cxn ang="0">
                  <a:pos x="connsiteX1" y="connsiteY1"/>
                </a:cxn>
                <a:cxn ang="0">
                  <a:pos x="connsiteX2" y="connsiteY2"/>
                </a:cxn>
                <a:cxn ang="0">
                  <a:pos x="connsiteX3" y="connsiteY3"/>
                </a:cxn>
              </a:cxnLst>
              <a:rect l="l" t="t" r="r" b="b"/>
              <a:pathLst>
                <a:path w="837" h="1089">
                  <a:moveTo>
                    <a:pt x="0" y="1089"/>
                  </a:moveTo>
                  <a:cubicBezTo>
                    <a:pt x="0" y="1089"/>
                    <a:pt x="503" y="1089"/>
                    <a:pt x="838" y="670"/>
                  </a:cubicBezTo>
                  <a:lnTo>
                    <a:pt x="838" y="0"/>
                  </a:lnTo>
                  <a:cubicBezTo>
                    <a:pt x="838" y="0"/>
                    <a:pt x="251" y="670"/>
                    <a:pt x="0" y="108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90" name="Freeform: Shape 489">
              <a:extLst>
                <a:ext uri="{FF2B5EF4-FFF2-40B4-BE49-F238E27FC236}">
                  <a16:creationId xmlns:a16="http://schemas.microsoft.com/office/drawing/2014/main" id="{0CC144FE-AE38-4FB3-97E4-ABAA886AF67E}"/>
                </a:ext>
              </a:extLst>
            </p:cNvPr>
            <p:cNvSpPr/>
            <p:nvPr/>
          </p:nvSpPr>
          <p:spPr>
            <a:xfrm>
              <a:off x="2795005" y="1782738"/>
              <a:ext cx="573" cy="921"/>
            </a:xfrm>
            <a:custGeom>
              <a:avLst/>
              <a:gdLst>
                <a:gd name="connsiteX0" fmla="*/ 0 w 573"/>
                <a:gd name="connsiteY0" fmla="*/ 0 h 921"/>
                <a:gd name="connsiteX1" fmla="*/ 419 w 573"/>
                <a:gd name="connsiteY1" fmla="*/ 922 h 921"/>
                <a:gd name="connsiteX2" fmla="*/ 0 w 573"/>
                <a:gd name="connsiteY2" fmla="*/ 0 h 921"/>
              </a:gdLst>
              <a:ahLst/>
              <a:cxnLst>
                <a:cxn ang="0">
                  <a:pos x="connsiteX0" y="connsiteY0"/>
                </a:cxn>
                <a:cxn ang="0">
                  <a:pos x="connsiteX1" y="connsiteY1"/>
                </a:cxn>
                <a:cxn ang="0">
                  <a:pos x="connsiteX2" y="connsiteY2"/>
                </a:cxn>
              </a:cxnLst>
              <a:rect l="l" t="t" r="r" b="b"/>
              <a:pathLst>
                <a:path w="573" h="921">
                  <a:moveTo>
                    <a:pt x="0" y="0"/>
                  </a:moveTo>
                  <a:lnTo>
                    <a:pt x="419" y="922"/>
                  </a:lnTo>
                  <a:cubicBezTo>
                    <a:pt x="670" y="0"/>
                    <a:pt x="670"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91" name="Freeform: Shape 490">
              <a:extLst>
                <a:ext uri="{FF2B5EF4-FFF2-40B4-BE49-F238E27FC236}">
                  <a16:creationId xmlns:a16="http://schemas.microsoft.com/office/drawing/2014/main" id="{8E7424CE-9A25-4652-8FA8-FB7A35A9BB08}"/>
                </a:ext>
              </a:extLst>
            </p:cNvPr>
            <p:cNvSpPr/>
            <p:nvPr/>
          </p:nvSpPr>
          <p:spPr>
            <a:xfrm>
              <a:off x="2795507" y="1776789"/>
              <a:ext cx="921" cy="1927"/>
            </a:xfrm>
            <a:custGeom>
              <a:avLst/>
              <a:gdLst>
                <a:gd name="connsiteX0" fmla="*/ 838 w 921"/>
                <a:gd name="connsiteY0" fmla="*/ 1592 h 1927"/>
                <a:gd name="connsiteX1" fmla="*/ 0 w 921"/>
                <a:gd name="connsiteY1" fmla="*/ 0 h 1927"/>
                <a:gd name="connsiteX2" fmla="*/ 922 w 921"/>
                <a:gd name="connsiteY2" fmla="*/ 1927 h 1927"/>
                <a:gd name="connsiteX3" fmla="*/ 838 w 921"/>
                <a:gd name="connsiteY3" fmla="*/ 1592 h 1927"/>
              </a:gdLst>
              <a:ahLst/>
              <a:cxnLst>
                <a:cxn ang="0">
                  <a:pos x="connsiteX0" y="connsiteY0"/>
                </a:cxn>
                <a:cxn ang="0">
                  <a:pos x="connsiteX1" y="connsiteY1"/>
                </a:cxn>
                <a:cxn ang="0">
                  <a:pos x="connsiteX2" y="connsiteY2"/>
                </a:cxn>
                <a:cxn ang="0">
                  <a:pos x="connsiteX3" y="connsiteY3"/>
                </a:cxn>
              </a:cxnLst>
              <a:rect l="l" t="t" r="r" b="b"/>
              <a:pathLst>
                <a:path w="921" h="1927">
                  <a:moveTo>
                    <a:pt x="838" y="1592"/>
                  </a:moveTo>
                  <a:lnTo>
                    <a:pt x="0" y="0"/>
                  </a:lnTo>
                  <a:lnTo>
                    <a:pt x="922" y="1927"/>
                  </a:lnTo>
                  <a:lnTo>
                    <a:pt x="838" y="1592"/>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92" name="Freeform: Shape 491">
              <a:extLst>
                <a:ext uri="{FF2B5EF4-FFF2-40B4-BE49-F238E27FC236}">
                  <a16:creationId xmlns:a16="http://schemas.microsoft.com/office/drawing/2014/main" id="{9B95B500-C7F1-46CC-BB82-DED590FE99E6}"/>
                </a:ext>
              </a:extLst>
            </p:cNvPr>
            <p:cNvSpPr/>
            <p:nvPr/>
          </p:nvSpPr>
          <p:spPr>
            <a:xfrm>
              <a:off x="2793748" y="1786424"/>
              <a:ext cx="837" cy="921"/>
            </a:xfrm>
            <a:custGeom>
              <a:avLst/>
              <a:gdLst>
                <a:gd name="connsiteX0" fmla="*/ 503 w 837"/>
                <a:gd name="connsiteY0" fmla="*/ 503 h 921"/>
                <a:gd name="connsiteX1" fmla="*/ 0 w 837"/>
                <a:gd name="connsiteY1" fmla="*/ 0 h 921"/>
                <a:gd name="connsiteX2" fmla="*/ 838 w 837"/>
                <a:gd name="connsiteY2" fmla="*/ 922 h 921"/>
                <a:gd name="connsiteX3" fmla="*/ 503 w 837"/>
                <a:gd name="connsiteY3" fmla="*/ 503 h 921"/>
              </a:gdLst>
              <a:ahLst/>
              <a:cxnLst>
                <a:cxn ang="0">
                  <a:pos x="connsiteX0" y="connsiteY0"/>
                </a:cxn>
                <a:cxn ang="0">
                  <a:pos x="connsiteX1" y="connsiteY1"/>
                </a:cxn>
                <a:cxn ang="0">
                  <a:pos x="connsiteX2" y="connsiteY2"/>
                </a:cxn>
                <a:cxn ang="0">
                  <a:pos x="connsiteX3" y="connsiteY3"/>
                </a:cxn>
              </a:cxnLst>
              <a:rect l="l" t="t" r="r" b="b"/>
              <a:pathLst>
                <a:path w="837" h="921">
                  <a:moveTo>
                    <a:pt x="503" y="503"/>
                  </a:moveTo>
                  <a:lnTo>
                    <a:pt x="0" y="0"/>
                  </a:lnTo>
                  <a:lnTo>
                    <a:pt x="838" y="922"/>
                  </a:lnTo>
                  <a:lnTo>
                    <a:pt x="503" y="503"/>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93" name="Freeform: Shape 492">
              <a:extLst>
                <a:ext uri="{FF2B5EF4-FFF2-40B4-BE49-F238E27FC236}">
                  <a16:creationId xmlns:a16="http://schemas.microsoft.com/office/drawing/2014/main" id="{22DF436D-66A1-4E07-A615-E3142412DA84}"/>
                </a:ext>
              </a:extLst>
            </p:cNvPr>
            <p:cNvSpPr/>
            <p:nvPr/>
          </p:nvSpPr>
          <p:spPr>
            <a:xfrm>
              <a:off x="2793496" y="1789335"/>
              <a:ext cx="1005" cy="1864"/>
            </a:xfrm>
            <a:custGeom>
              <a:avLst/>
              <a:gdLst>
                <a:gd name="connsiteX0" fmla="*/ 1005 w 1005"/>
                <a:gd name="connsiteY0" fmla="*/ 105 h 1864"/>
                <a:gd name="connsiteX1" fmla="*/ 0 w 1005"/>
                <a:gd name="connsiteY1" fmla="*/ 105 h 1864"/>
                <a:gd name="connsiteX2" fmla="*/ 922 w 1005"/>
                <a:gd name="connsiteY2" fmla="*/ 1865 h 1864"/>
                <a:gd name="connsiteX3" fmla="*/ 1005 w 1005"/>
                <a:gd name="connsiteY3" fmla="*/ 105 h 1864"/>
              </a:gdLst>
              <a:ahLst/>
              <a:cxnLst>
                <a:cxn ang="0">
                  <a:pos x="connsiteX0" y="connsiteY0"/>
                </a:cxn>
                <a:cxn ang="0">
                  <a:pos x="connsiteX1" y="connsiteY1"/>
                </a:cxn>
                <a:cxn ang="0">
                  <a:pos x="connsiteX2" y="connsiteY2"/>
                </a:cxn>
                <a:cxn ang="0">
                  <a:pos x="connsiteX3" y="connsiteY3"/>
                </a:cxn>
              </a:cxnLst>
              <a:rect l="l" t="t" r="r" b="b"/>
              <a:pathLst>
                <a:path w="1005" h="1864">
                  <a:moveTo>
                    <a:pt x="1005" y="105"/>
                  </a:moveTo>
                  <a:cubicBezTo>
                    <a:pt x="587" y="-314"/>
                    <a:pt x="335" y="692"/>
                    <a:pt x="0" y="105"/>
                  </a:cubicBezTo>
                  <a:cubicBezTo>
                    <a:pt x="168" y="751"/>
                    <a:pt x="486" y="1354"/>
                    <a:pt x="922" y="1865"/>
                  </a:cubicBezTo>
                  <a:cubicBezTo>
                    <a:pt x="712" y="1295"/>
                    <a:pt x="737" y="658"/>
                    <a:pt x="1005" y="105"/>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94" name="Freeform: Shape 493">
              <a:extLst>
                <a:ext uri="{FF2B5EF4-FFF2-40B4-BE49-F238E27FC236}">
                  <a16:creationId xmlns:a16="http://schemas.microsoft.com/office/drawing/2014/main" id="{94C4CE20-3924-4726-BC03-393363977ECA}"/>
                </a:ext>
              </a:extLst>
            </p:cNvPr>
            <p:cNvSpPr/>
            <p:nvPr/>
          </p:nvSpPr>
          <p:spPr>
            <a:xfrm>
              <a:off x="2794418" y="1791368"/>
              <a:ext cx="502" cy="921"/>
            </a:xfrm>
            <a:custGeom>
              <a:avLst/>
              <a:gdLst>
                <a:gd name="connsiteX0" fmla="*/ 503 w 502"/>
                <a:gd name="connsiteY0" fmla="*/ 922 h 921"/>
                <a:gd name="connsiteX1" fmla="*/ 0 w 502"/>
                <a:gd name="connsiteY1" fmla="*/ 0 h 921"/>
                <a:gd name="connsiteX2" fmla="*/ 503 w 502"/>
                <a:gd name="connsiteY2" fmla="*/ 922 h 921"/>
              </a:gdLst>
              <a:ahLst/>
              <a:cxnLst>
                <a:cxn ang="0">
                  <a:pos x="connsiteX0" y="connsiteY0"/>
                </a:cxn>
                <a:cxn ang="0">
                  <a:pos x="connsiteX1" y="connsiteY1"/>
                </a:cxn>
                <a:cxn ang="0">
                  <a:pos x="connsiteX2" y="connsiteY2"/>
                </a:cxn>
              </a:cxnLst>
              <a:rect l="l" t="t" r="r" b="b"/>
              <a:pathLst>
                <a:path w="502" h="921">
                  <a:moveTo>
                    <a:pt x="503" y="922"/>
                  </a:moveTo>
                  <a:cubicBezTo>
                    <a:pt x="369" y="595"/>
                    <a:pt x="201" y="285"/>
                    <a:pt x="0" y="0"/>
                  </a:cubicBezTo>
                  <a:cubicBezTo>
                    <a:pt x="100" y="335"/>
                    <a:pt x="268" y="654"/>
                    <a:pt x="503" y="92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95" name="Freeform: Shape 494">
              <a:extLst>
                <a:ext uri="{FF2B5EF4-FFF2-40B4-BE49-F238E27FC236}">
                  <a16:creationId xmlns:a16="http://schemas.microsoft.com/office/drawing/2014/main" id="{7215D13B-47A7-4D05-99B9-30F3823B5F62}"/>
                </a:ext>
              </a:extLst>
            </p:cNvPr>
            <p:cNvSpPr/>
            <p:nvPr/>
          </p:nvSpPr>
          <p:spPr>
            <a:xfrm>
              <a:off x="2795088" y="1785419"/>
              <a:ext cx="586" cy="754"/>
            </a:xfrm>
            <a:custGeom>
              <a:avLst/>
              <a:gdLst>
                <a:gd name="connsiteX0" fmla="*/ 587 w 586"/>
                <a:gd name="connsiteY0" fmla="*/ 0 h 754"/>
                <a:gd name="connsiteX1" fmla="*/ 0 w 586"/>
                <a:gd name="connsiteY1" fmla="*/ 754 h 754"/>
                <a:gd name="connsiteX2" fmla="*/ 587 w 586"/>
                <a:gd name="connsiteY2" fmla="*/ 754 h 754"/>
              </a:gdLst>
              <a:ahLst/>
              <a:cxnLst>
                <a:cxn ang="0">
                  <a:pos x="connsiteX0" y="connsiteY0"/>
                </a:cxn>
                <a:cxn ang="0">
                  <a:pos x="connsiteX1" y="connsiteY1"/>
                </a:cxn>
                <a:cxn ang="0">
                  <a:pos x="connsiteX2" y="connsiteY2"/>
                </a:cxn>
              </a:cxnLst>
              <a:rect l="l" t="t" r="r" b="b"/>
              <a:pathLst>
                <a:path w="586" h="754">
                  <a:moveTo>
                    <a:pt x="587" y="0"/>
                  </a:moveTo>
                  <a:cubicBezTo>
                    <a:pt x="268" y="126"/>
                    <a:pt x="42" y="411"/>
                    <a:pt x="0" y="754"/>
                  </a:cubicBezTo>
                  <a:lnTo>
                    <a:pt x="587" y="75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96" name="Freeform: Shape 495">
              <a:extLst>
                <a:ext uri="{FF2B5EF4-FFF2-40B4-BE49-F238E27FC236}">
                  <a16:creationId xmlns:a16="http://schemas.microsoft.com/office/drawing/2014/main" id="{DFF9EC35-6700-4103-825F-56211B445F5C}"/>
                </a:ext>
              </a:extLst>
            </p:cNvPr>
            <p:cNvSpPr/>
            <p:nvPr/>
          </p:nvSpPr>
          <p:spPr>
            <a:xfrm>
              <a:off x="2795675" y="1785754"/>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97" name="Freeform: Shape 496">
              <a:extLst>
                <a:ext uri="{FF2B5EF4-FFF2-40B4-BE49-F238E27FC236}">
                  <a16:creationId xmlns:a16="http://schemas.microsoft.com/office/drawing/2014/main" id="{D11BAF30-DE4F-4FC8-9CFA-F09879157079}"/>
                </a:ext>
              </a:extLst>
            </p:cNvPr>
            <p:cNvSpPr/>
            <p:nvPr/>
          </p:nvSpPr>
          <p:spPr>
            <a:xfrm>
              <a:off x="2795675" y="1785335"/>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98" name="Freeform: Shape 497">
              <a:extLst>
                <a:ext uri="{FF2B5EF4-FFF2-40B4-BE49-F238E27FC236}">
                  <a16:creationId xmlns:a16="http://schemas.microsoft.com/office/drawing/2014/main" id="{F2220F2C-65DB-4F36-BAD0-AD2B8896CF71}"/>
                </a:ext>
              </a:extLst>
            </p:cNvPr>
            <p:cNvSpPr/>
            <p:nvPr/>
          </p:nvSpPr>
          <p:spPr>
            <a:xfrm>
              <a:off x="2795675" y="1781062"/>
              <a:ext cx="1368" cy="1088"/>
            </a:xfrm>
            <a:custGeom>
              <a:avLst/>
              <a:gdLst>
                <a:gd name="connsiteX0" fmla="*/ 0 w 1368"/>
                <a:gd name="connsiteY0" fmla="*/ 0 h 1088"/>
                <a:gd name="connsiteX1" fmla="*/ 1257 w 1368"/>
                <a:gd name="connsiteY1" fmla="*/ 586 h 1088"/>
                <a:gd name="connsiteX2" fmla="*/ 0 w 1368"/>
                <a:gd name="connsiteY2" fmla="*/ 0 h 1088"/>
              </a:gdLst>
              <a:ahLst/>
              <a:cxnLst>
                <a:cxn ang="0">
                  <a:pos x="connsiteX0" y="connsiteY0"/>
                </a:cxn>
                <a:cxn ang="0">
                  <a:pos x="connsiteX1" y="connsiteY1"/>
                </a:cxn>
                <a:cxn ang="0">
                  <a:pos x="connsiteX2" y="connsiteY2"/>
                </a:cxn>
              </a:cxnLst>
              <a:rect l="l" t="t" r="r" b="b"/>
              <a:pathLst>
                <a:path w="1368" h="1088">
                  <a:moveTo>
                    <a:pt x="0" y="0"/>
                  </a:moveTo>
                  <a:cubicBezTo>
                    <a:pt x="419" y="586"/>
                    <a:pt x="838" y="1759"/>
                    <a:pt x="1257" y="586"/>
                  </a:cubicBezTo>
                  <a:cubicBezTo>
                    <a:pt x="1676" y="-587"/>
                    <a:pt x="838" y="838"/>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499" name="Freeform: Shape 498">
              <a:extLst>
                <a:ext uri="{FF2B5EF4-FFF2-40B4-BE49-F238E27FC236}">
                  <a16:creationId xmlns:a16="http://schemas.microsoft.com/office/drawing/2014/main" id="{A2D4B30E-8AD0-4C68-AA28-D626B03BA677}"/>
                </a:ext>
              </a:extLst>
            </p:cNvPr>
            <p:cNvSpPr/>
            <p:nvPr/>
          </p:nvSpPr>
          <p:spPr>
            <a:xfrm>
              <a:off x="2795591" y="1783743"/>
              <a:ext cx="586" cy="1005"/>
            </a:xfrm>
            <a:custGeom>
              <a:avLst/>
              <a:gdLst>
                <a:gd name="connsiteX0" fmla="*/ 587 w 586"/>
                <a:gd name="connsiteY0" fmla="*/ 1006 h 1005"/>
                <a:gd name="connsiteX1" fmla="*/ 587 w 586"/>
                <a:gd name="connsiteY1" fmla="*/ 0 h 1005"/>
                <a:gd name="connsiteX2" fmla="*/ 0 w 586"/>
                <a:gd name="connsiteY2" fmla="*/ 0 h 1005"/>
              </a:gdLst>
              <a:ahLst/>
              <a:cxnLst>
                <a:cxn ang="0">
                  <a:pos x="connsiteX0" y="connsiteY0"/>
                </a:cxn>
                <a:cxn ang="0">
                  <a:pos x="connsiteX1" y="connsiteY1"/>
                </a:cxn>
                <a:cxn ang="0">
                  <a:pos x="connsiteX2" y="connsiteY2"/>
                </a:cxn>
              </a:cxnLst>
              <a:rect l="l" t="t" r="r" b="b"/>
              <a:pathLst>
                <a:path w="586" h="1005">
                  <a:moveTo>
                    <a:pt x="587" y="1006"/>
                  </a:moveTo>
                  <a:lnTo>
                    <a:pt x="587" y="0"/>
                  </a:lnTo>
                  <a:cubicBezTo>
                    <a:pt x="587" y="0"/>
                    <a:pt x="168"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00" name="Freeform: Shape 499">
              <a:extLst>
                <a:ext uri="{FF2B5EF4-FFF2-40B4-BE49-F238E27FC236}">
                  <a16:creationId xmlns:a16="http://schemas.microsoft.com/office/drawing/2014/main" id="{D8DD3D4F-EF15-46ED-9BA5-1516C650697C}"/>
                </a:ext>
              </a:extLst>
            </p:cNvPr>
            <p:cNvSpPr/>
            <p:nvPr/>
          </p:nvSpPr>
          <p:spPr>
            <a:xfrm>
              <a:off x="2796094" y="1784749"/>
              <a:ext cx="251" cy="502"/>
            </a:xfrm>
            <a:custGeom>
              <a:avLst/>
              <a:gdLst>
                <a:gd name="connsiteX0" fmla="*/ 251 w 251"/>
                <a:gd name="connsiteY0" fmla="*/ 503 h 502"/>
                <a:gd name="connsiteX1" fmla="*/ 84 w 251"/>
                <a:gd name="connsiteY1" fmla="*/ 0 h 502"/>
                <a:gd name="connsiteX2" fmla="*/ 0 w 251"/>
                <a:gd name="connsiteY2" fmla="*/ 419 h 502"/>
                <a:gd name="connsiteX3" fmla="*/ 251 w 251"/>
                <a:gd name="connsiteY3" fmla="*/ 503 h 502"/>
              </a:gdLst>
              <a:ahLst/>
              <a:cxnLst>
                <a:cxn ang="0">
                  <a:pos x="connsiteX0" y="connsiteY0"/>
                </a:cxn>
                <a:cxn ang="0">
                  <a:pos x="connsiteX1" y="connsiteY1"/>
                </a:cxn>
                <a:cxn ang="0">
                  <a:pos x="connsiteX2" y="connsiteY2"/>
                </a:cxn>
                <a:cxn ang="0">
                  <a:pos x="connsiteX3" y="connsiteY3"/>
                </a:cxn>
              </a:cxnLst>
              <a:rect l="l" t="t" r="r" b="b"/>
              <a:pathLst>
                <a:path w="251" h="502">
                  <a:moveTo>
                    <a:pt x="251" y="503"/>
                  </a:moveTo>
                  <a:lnTo>
                    <a:pt x="84" y="0"/>
                  </a:lnTo>
                  <a:lnTo>
                    <a:pt x="0" y="419"/>
                  </a:lnTo>
                  <a:lnTo>
                    <a:pt x="251" y="503"/>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01" name="Freeform: Shape 500">
              <a:extLst>
                <a:ext uri="{FF2B5EF4-FFF2-40B4-BE49-F238E27FC236}">
                  <a16:creationId xmlns:a16="http://schemas.microsoft.com/office/drawing/2014/main" id="{1A943D67-620C-4C03-AA52-246A80AF94B6}"/>
                </a:ext>
              </a:extLst>
            </p:cNvPr>
            <p:cNvSpPr/>
            <p:nvPr/>
          </p:nvSpPr>
          <p:spPr>
            <a:xfrm>
              <a:off x="2795675" y="1790027"/>
              <a:ext cx="69" cy="1927"/>
            </a:xfrm>
            <a:custGeom>
              <a:avLst/>
              <a:gdLst>
                <a:gd name="connsiteX0" fmla="*/ 0 w 69"/>
                <a:gd name="connsiteY0" fmla="*/ 419 h 1927"/>
                <a:gd name="connsiteX1" fmla="*/ 0 w 69"/>
                <a:gd name="connsiteY1" fmla="*/ 1927 h 1927"/>
                <a:gd name="connsiteX2" fmla="*/ 0 w 69"/>
                <a:gd name="connsiteY2" fmla="*/ 84 h 1927"/>
                <a:gd name="connsiteX3" fmla="*/ 0 w 69"/>
                <a:gd name="connsiteY3" fmla="*/ 419 h 1927"/>
              </a:gdLst>
              <a:ahLst/>
              <a:cxnLst>
                <a:cxn ang="0">
                  <a:pos x="connsiteX0" y="connsiteY0"/>
                </a:cxn>
                <a:cxn ang="0">
                  <a:pos x="connsiteX1" y="connsiteY1"/>
                </a:cxn>
                <a:cxn ang="0">
                  <a:pos x="connsiteX2" y="connsiteY2"/>
                </a:cxn>
                <a:cxn ang="0">
                  <a:pos x="connsiteX3" y="connsiteY3"/>
                </a:cxn>
              </a:cxnLst>
              <a:rect l="l" t="t" r="r" b="b"/>
              <a:pathLst>
                <a:path w="69" h="1927">
                  <a:moveTo>
                    <a:pt x="0" y="419"/>
                  </a:moveTo>
                  <a:cubicBezTo>
                    <a:pt x="92" y="913"/>
                    <a:pt x="92" y="1433"/>
                    <a:pt x="0" y="1927"/>
                  </a:cubicBezTo>
                  <a:cubicBezTo>
                    <a:pt x="42" y="1315"/>
                    <a:pt x="42" y="695"/>
                    <a:pt x="0" y="84"/>
                  </a:cubicBezTo>
                  <a:cubicBezTo>
                    <a:pt x="0" y="84"/>
                    <a:pt x="0" y="-251"/>
                    <a:pt x="0" y="41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02" name="Freeform: Shape 501">
              <a:extLst>
                <a:ext uri="{FF2B5EF4-FFF2-40B4-BE49-F238E27FC236}">
                  <a16:creationId xmlns:a16="http://schemas.microsoft.com/office/drawing/2014/main" id="{9B5628E4-C56A-460B-9A34-B7C598E54E3C}"/>
                </a:ext>
              </a:extLst>
            </p:cNvPr>
            <p:cNvSpPr/>
            <p:nvPr/>
          </p:nvSpPr>
          <p:spPr>
            <a:xfrm>
              <a:off x="2795675" y="1788147"/>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03" name="Freeform: Shape 502">
              <a:extLst>
                <a:ext uri="{FF2B5EF4-FFF2-40B4-BE49-F238E27FC236}">
                  <a16:creationId xmlns:a16="http://schemas.microsoft.com/office/drawing/2014/main" id="{3DB85618-A42B-4E58-8446-1A688D04BAB6}"/>
                </a:ext>
              </a:extLst>
            </p:cNvPr>
            <p:cNvSpPr/>
            <p:nvPr/>
          </p:nvSpPr>
          <p:spPr>
            <a:xfrm>
              <a:off x="2796094" y="179748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04" name="Freeform: Shape 503">
              <a:extLst>
                <a:ext uri="{FF2B5EF4-FFF2-40B4-BE49-F238E27FC236}">
                  <a16:creationId xmlns:a16="http://schemas.microsoft.com/office/drawing/2014/main" id="{4A2039E8-FF86-4731-8B87-D05AD44638E8}"/>
                </a:ext>
              </a:extLst>
            </p:cNvPr>
            <p:cNvSpPr/>
            <p:nvPr/>
          </p:nvSpPr>
          <p:spPr>
            <a:xfrm>
              <a:off x="2795675" y="1789022"/>
              <a:ext cx="186" cy="1089"/>
            </a:xfrm>
            <a:custGeom>
              <a:avLst/>
              <a:gdLst>
                <a:gd name="connsiteX0" fmla="*/ 0 w 186"/>
                <a:gd name="connsiteY0" fmla="*/ 922 h 1089"/>
                <a:gd name="connsiteX1" fmla="*/ 0 w 186"/>
                <a:gd name="connsiteY1" fmla="*/ 0 h 1089"/>
                <a:gd name="connsiteX2" fmla="*/ 0 w 186"/>
                <a:gd name="connsiteY2" fmla="*/ 1089 h 1089"/>
                <a:gd name="connsiteX3" fmla="*/ 0 w 186"/>
                <a:gd name="connsiteY3" fmla="*/ 922 h 1089"/>
              </a:gdLst>
              <a:ahLst/>
              <a:cxnLst>
                <a:cxn ang="0">
                  <a:pos x="connsiteX0" y="connsiteY0"/>
                </a:cxn>
                <a:cxn ang="0">
                  <a:pos x="connsiteX1" y="connsiteY1"/>
                </a:cxn>
                <a:cxn ang="0">
                  <a:pos x="connsiteX2" y="connsiteY2"/>
                </a:cxn>
                <a:cxn ang="0">
                  <a:pos x="connsiteX3" y="connsiteY3"/>
                </a:cxn>
              </a:cxnLst>
              <a:rect l="l" t="t" r="r" b="b"/>
              <a:pathLst>
                <a:path w="186" h="1089">
                  <a:moveTo>
                    <a:pt x="0" y="922"/>
                  </a:moveTo>
                  <a:cubicBezTo>
                    <a:pt x="209" y="654"/>
                    <a:pt x="209" y="268"/>
                    <a:pt x="0" y="0"/>
                  </a:cubicBezTo>
                  <a:cubicBezTo>
                    <a:pt x="50" y="360"/>
                    <a:pt x="50" y="729"/>
                    <a:pt x="0" y="1089"/>
                  </a:cubicBezTo>
                  <a:cubicBezTo>
                    <a:pt x="0" y="1089"/>
                    <a:pt x="419" y="1089"/>
                    <a:pt x="0" y="92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05" name="Freeform: Shape 504">
              <a:extLst>
                <a:ext uri="{FF2B5EF4-FFF2-40B4-BE49-F238E27FC236}">
                  <a16:creationId xmlns:a16="http://schemas.microsoft.com/office/drawing/2014/main" id="{B44D5146-7235-477E-A649-63F6BEE533F6}"/>
                </a:ext>
              </a:extLst>
            </p:cNvPr>
            <p:cNvSpPr/>
            <p:nvPr/>
          </p:nvSpPr>
          <p:spPr>
            <a:xfrm>
              <a:off x="2795414" y="1792960"/>
              <a:ext cx="298" cy="837"/>
            </a:xfrm>
            <a:custGeom>
              <a:avLst/>
              <a:gdLst>
                <a:gd name="connsiteX0" fmla="*/ 261 w 298"/>
                <a:gd name="connsiteY0" fmla="*/ 838 h 837"/>
                <a:gd name="connsiteX1" fmla="*/ 261 w 298"/>
                <a:gd name="connsiteY1" fmla="*/ 0 h 837"/>
                <a:gd name="connsiteX2" fmla="*/ 261 w 298"/>
                <a:gd name="connsiteY2" fmla="*/ 838 h 837"/>
              </a:gdLst>
              <a:ahLst/>
              <a:cxnLst>
                <a:cxn ang="0">
                  <a:pos x="connsiteX0" y="connsiteY0"/>
                </a:cxn>
                <a:cxn ang="0">
                  <a:pos x="connsiteX1" y="connsiteY1"/>
                </a:cxn>
                <a:cxn ang="0">
                  <a:pos x="connsiteX2" y="connsiteY2"/>
                </a:cxn>
              </a:cxnLst>
              <a:rect l="l" t="t" r="r" b="b"/>
              <a:pathLst>
                <a:path w="298" h="837">
                  <a:moveTo>
                    <a:pt x="261" y="838"/>
                  </a:moveTo>
                  <a:cubicBezTo>
                    <a:pt x="311" y="561"/>
                    <a:pt x="311" y="277"/>
                    <a:pt x="261" y="0"/>
                  </a:cubicBezTo>
                  <a:cubicBezTo>
                    <a:pt x="261" y="0"/>
                    <a:pt x="-326" y="754"/>
                    <a:pt x="261" y="838"/>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06" name="Freeform: Shape 505">
              <a:extLst>
                <a:ext uri="{FF2B5EF4-FFF2-40B4-BE49-F238E27FC236}">
                  <a16:creationId xmlns:a16="http://schemas.microsoft.com/office/drawing/2014/main" id="{3921CFF8-0BE4-4421-8F17-0100A59A4804}"/>
                </a:ext>
              </a:extLst>
            </p:cNvPr>
            <p:cNvSpPr/>
            <p:nvPr/>
          </p:nvSpPr>
          <p:spPr>
            <a:xfrm>
              <a:off x="2795675" y="1788435"/>
              <a:ext cx="8378" cy="37"/>
            </a:xfrm>
            <a:custGeom>
              <a:avLst/>
              <a:gdLst>
                <a:gd name="connsiteX0" fmla="*/ 0 w 8378"/>
                <a:gd name="connsiteY0" fmla="*/ 0 h 37"/>
                <a:gd name="connsiteX1" fmla="*/ 0 w 8378"/>
                <a:gd name="connsiteY1" fmla="*/ 0 h 37"/>
                <a:gd name="connsiteX2" fmla="*/ 0 w 8378"/>
                <a:gd name="connsiteY2" fmla="*/ 0 h 37"/>
              </a:gdLst>
              <a:ahLst/>
              <a:cxnLst>
                <a:cxn ang="0">
                  <a:pos x="connsiteX0" y="connsiteY0"/>
                </a:cxn>
                <a:cxn ang="0">
                  <a:pos x="connsiteX1" y="connsiteY1"/>
                </a:cxn>
                <a:cxn ang="0">
                  <a:pos x="connsiteX2" y="connsiteY2"/>
                </a:cxn>
              </a:cxnLst>
              <a:rect l="l" t="t" r="r" b="b"/>
              <a:pathLst>
                <a:path w="8378" h="37">
                  <a:moveTo>
                    <a:pt x="0" y="0"/>
                  </a:moveTo>
                  <a:lnTo>
                    <a:pt x="0" y="0"/>
                  </a:lnTo>
                  <a:cubicBezTo>
                    <a:pt x="0" y="0"/>
                    <a:pt x="0" y="84"/>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07" name="Freeform: Shape 506">
              <a:extLst>
                <a:ext uri="{FF2B5EF4-FFF2-40B4-BE49-F238E27FC236}">
                  <a16:creationId xmlns:a16="http://schemas.microsoft.com/office/drawing/2014/main" id="{CC013B63-835D-4914-A358-434D10736B24}"/>
                </a:ext>
              </a:extLst>
            </p:cNvPr>
            <p:cNvSpPr/>
            <p:nvPr/>
          </p:nvSpPr>
          <p:spPr>
            <a:xfrm>
              <a:off x="2795675" y="1788268"/>
              <a:ext cx="418" cy="754"/>
            </a:xfrm>
            <a:custGeom>
              <a:avLst/>
              <a:gdLst>
                <a:gd name="connsiteX0" fmla="*/ 0 w 418"/>
                <a:gd name="connsiteY0" fmla="*/ 167 h 754"/>
                <a:gd name="connsiteX1" fmla="*/ 419 w 418"/>
                <a:gd name="connsiteY1" fmla="*/ 754 h 754"/>
                <a:gd name="connsiteX2" fmla="*/ 419 w 418"/>
                <a:gd name="connsiteY2" fmla="*/ 0 h 754"/>
              </a:gdLst>
              <a:ahLst/>
              <a:cxnLst>
                <a:cxn ang="0">
                  <a:pos x="connsiteX0" y="connsiteY0"/>
                </a:cxn>
                <a:cxn ang="0">
                  <a:pos x="connsiteX1" y="connsiteY1"/>
                </a:cxn>
                <a:cxn ang="0">
                  <a:pos x="connsiteX2" y="connsiteY2"/>
                </a:cxn>
              </a:cxnLst>
              <a:rect l="l" t="t" r="r" b="b"/>
              <a:pathLst>
                <a:path w="418" h="754">
                  <a:moveTo>
                    <a:pt x="0" y="167"/>
                  </a:moveTo>
                  <a:cubicBezTo>
                    <a:pt x="92" y="394"/>
                    <a:pt x="235" y="595"/>
                    <a:pt x="419" y="754"/>
                  </a:cubicBezTo>
                  <a:lnTo>
                    <a:pt x="419"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08" name="Freeform: Shape 507">
              <a:extLst>
                <a:ext uri="{FF2B5EF4-FFF2-40B4-BE49-F238E27FC236}">
                  <a16:creationId xmlns:a16="http://schemas.microsoft.com/office/drawing/2014/main" id="{92C21AAB-7358-4A61-A257-10DBBBCBCA33}"/>
                </a:ext>
              </a:extLst>
            </p:cNvPr>
            <p:cNvSpPr/>
            <p:nvPr/>
          </p:nvSpPr>
          <p:spPr>
            <a:xfrm>
              <a:off x="2796178" y="1796187"/>
              <a:ext cx="4021" cy="3961"/>
            </a:xfrm>
            <a:custGeom>
              <a:avLst/>
              <a:gdLst>
                <a:gd name="connsiteX0" fmla="*/ 4022 w 4021"/>
                <a:gd name="connsiteY0" fmla="*/ 2806 h 3961"/>
                <a:gd name="connsiteX1" fmla="*/ 3435 w 4021"/>
                <a:gd name="connsiteY1" fmla="*/ 460 h 3961"/>
                <a:gd name="connsiteX2" fmla="*/ 0 w 4021"/>
                <a:gd name="connsiteY2" fmla="*/ 1214 h 3961"/>
                <a:gd name="connsiteX3" fmla="*/ 922 w 4021"/>
                <a:gd name="connsiteY3" fmla="*/ 2220 h 3961"/>
                <a:gd name="connsiteX4" fmla="*/ 2095 w 4021"/>
                <a:gd name="connsiteY4" fmla="*/ 711 h 3961"/>
                <a:gd name="connsiteX5" fmla="*/ 1676 w 4021"/>
                <a:gd name="connsiteY5" fmla="*/ 2555 h 3961"/>
                <a:gd name="connsiteX6" fmla="*/ 3854 w 4021"/>
                <a:gd name="connsiteY6" fmla="*/ 3895 h 3961"/>
                <a:gd name="connsiteX7" fmla="*/ 3854 w 4021"/>
                <a:gd name="connsiteY7" fmla="*/ 2722 h 3961"/>
                <a:gd name="connsiteX8" fmla="*/ 4022 w 4021"/>
                <a:gd name="connsiteY8" fmla="*/ 2806 h 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1" h="3961">
                  <a:moveTo>
                    <a:pt x="4022" y="2806"/>
                  </a:moveTo>
                  <a:cubicBezTo>
                    <a:pt x="3435" y="2806"/>
                    <a:pt x="2849" y="1549"/>
                    <a:pt x="3435" y="460"/>
                  </a:cubicBezTo>
                  <a:cubicBezTo>
                    <a:pt x="4022" y="-629"/>
                    <a:pt x="1089" y="460"/>
                    <a:pt x="0" y="1214"/>
                  </a:cubicBezTo>
                  <a:cubicBezTo>
                    <a:pt x="0" y="1214"/>
                    <a:pt x="503" y="1214"/>
                    <a:pt x="922" y="2220"/>
                  </a:cubicBezTo>
                  <a:cubicBezTo>
                    <a:pt x="922" y="2220"/>
                    <a:pt x="1508" y="-127"/>
                    <a:pt x="2095" y="711"/>
                  </a:cubicBezTo>
                  <a:cubicBezTo>
                    <a:pt x="2681" y="1549"/>
                    <a:pt x="2095" y="1884"/>
                    <a:pt x="1676" y="2555"/>
                  </a:cubicBezTo>
                  <a:cubicBezTo>
                    <a:pt x="1257" y="3225"/>
                    <a:pt x="2849" y="4231"/>
                    <a:pt x="3854" y="3895"/>
                  </a:cubicBezTo>
                  <a:lnTo>
                    <a:pt x="3854" y="2722"/>
                  </a:lnTo>
                  <a:cubicBezTo>
                    <a:pt x="3854" y="2722"/>
                    <a:pt x="3938" y="3309"/>
                    <a:pt x="4022" y="2806"/>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09" name="Freeform: Shape 508">
              <a:extLst>
                <a:ext uri="{FF2B5EF4-FFF2-40B4-BE49-F238E27FC236}">
                  <a16:creationId xmlns:a16="http://schemas.microsoft.com/office/drawing/2014/main" id="{3FE07C78-F886-447C-9BCE-9EC77DCC22CB}"/>
                </a:ext>
              </a:extLst>
            </p:cNvPr>
            <p:cNvSpPr/>
            <p:nvPr/>
          </p:nvSpPr>
          <p:spPr>
            <a:xfrm>
              <a:off x="2795423" y="1795390"/>
              <a:ext cx="754" cy="2429"/>
            </a:xfrm>
            <a:custGeom>
              <a:avLst/>
              <a:gdLst>
                <a:gd name="connsiteX0" fmla="*/ 754 w 754"/>
                <a:gd name="connsiteY0" fmla="*/ 0 h 2429"/>
                <a:gd name="connsiteX1" fmla="*/ 754 w 754"/>
                <a:gd name="connsiteY1" fmla="*/ 0 h 2429"/>
                <a:gd name="connsiteX2" fmla="*/ 0 w 754"/>
                <a:gd name="connsiteY2" fmla="*/ 1508 h 2429"/>
                <a:gd name="connsiteX3" fmla="*/ 754 w 754"/>
                <a:gd name="connsiteY3" fmla="*/ 2430 h 2429"/>
                <a:gd name="connsiteX4" fmla="*/ 754 w 754"/>
                <a:gd name="connsiteY4" fmla="*/ 419 h 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 h="2429">
                  <a:moveTo>
                    <a:pt x="754" y="0"/>
                  </a:moveTo>
                  <a:lnTo>
                    <a:pt x="754" y="0"/>
                  </a:lnTo>
                  <a:cubicBezTo>
                    <a:pt x="612" y="545"/>
                    <a:pt x="352" y="1064"/>
                    <a:pt x="0" y="1508"/>
                  </a:cubicBezTo>
                  <a:cubicBezTo>
                    <a:pt x="0" y="2179"/>
                    <a:pt x="587" y="2346"/>
                    <a:pt x="754" y="2430"/>
                  </a:cubicBezTo>
                  <a:lnTo>
                    <a:pt x="754" y="419"/>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10" name="Freeform: Shape 509">
              <a:extLst>
                <a:ext uri="{FF2B5EF4-FFF2-40B4-BE49-F238E27FC236}">
                  <a16:creationId xmlns:a16="http://schemas.microsoft.com/office/drawing/2014/main" id="{31FC4727-E906-4367-BBA4-E0100C6DD84C}"/>
                </a:ext>
              </a:extLst>
            </p:cNvPr>
            <p:cNvSpPr/>
            <p:nvPr/>
          </p:nvSpPr>
          <p:spPr>
            <a:xfrm>
              <a:off x="2795650" y="1791954"/>
              <a:ext cx="1810" cy="3016"/>
            </a:xfrm>
            <a:custGeom>
              <a:avLst/>
              <a:gdLst>
                <a:gd name="connsiteX0" fmla="*/ 25 w 1810"/>
                <a:gd name="connsiteY0" fmla="*/ 1089 h 3016"/>
                <a:gd name="connsiteX1" fmla="*/ 1617 w 1810"/>
                <a:gd name="connsiteY1" fmla="*/ 1759 h 3016"/>
                <a:gd name="connsiteX2" fmla="*/ 695 w 1810"/>
                <a:gd name="connsiteY2" fmla="*/ 167 h 3016"/>
                <a:gd name="connsiteX3" fmla="*/ 25 w 1810"/>
                <a:gd name="connsiteY3" fmla="*/ 1089 h 3016"/>
                <a:gd name="connsiteX4" fmla="*/ 25 w 1810"/>
                <a:gd name="connsiteY4" fmla="*/ 0 h 3016"/>
                <a:gd name="connsiteX5" fmla="*/ 25 w 1810"/>
                <a:gd name="connsiteY5" fmla="*/ 1005 h 3016"/>
                <a:gd name="connsiteX6" fmla="*/ 25 w 1810"/>
                <a:gd name="connsiteY6" fmla="*/ 1005 h 3016"/>
                <a:gd name="connsiteX7" fmla="*/ 25 w 1810"/>
                <a:gd name="connsiteY7" fmla="*/ 1005 h 3016"/>
                <a:gd name="connsiteX8" fmla="*/ 25 w 1810"/>
                <a:gd name="connsiteY8" fmla="*/ 1005 h 3016"/>
                <a:gd name="connsiteX9" fmla="*/ 25 w 1810"/>
                <a:gd name="connsiteY9" fmla="*/ 1005 h 3016"/>
                <a:gd name="connsiteX10" fmla="*/ 25 w 1810"/>
                <a:gd name="connsiteY10" fmla="*/ 1005 h 3016"/>
                <a:gd name="connsiteX11" fmla="*/ 528 w 1810"/>
                <a:gd name="connsiteY11" fmla="*/ 3016 h 3016"/>
                <a:gd name="connsiteX12" fmla="*/ 25 w 1810"/>
                <a:gd name="connsiteY12" fmla="*/ 1089 h 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0" h="3016">
                  <a:moveTo>
                    <a:pt x="25" y="1089"/>
                  </a:moveTo>
                  <a:cubicBezTo>
                    <a:pt x="612" y="1089"/>
                    <a:pt x="947" y="2430"/>
                    <a:pt x="1617" y="1759"/>
                  </a:cubicBezTo>
                  <a:cubicBezTo>
                    <a:pt x="2287" y="1089"/>
                    <a:pt x="1031" y="838"/>
                    <a:pt x="695" y="167"/>
                  </a:cubicBezTo>
                  <a:cubicBezTo>
                    <a:pt x="695" y="2178"/>
                    <a:pt x="695" y="-419"/>
                    <a:pt x="25" y="1089"/>
                  </a:cubicBezTo>
                  <a:cubicBezTo>
                    <a:pt x="-8" y="729"/>
                    <a:pt x="-8" y="360"/>
                    <a:pt x="25" y="0"/>
                  </a:cubicBezTo>
                  <a:lnTo>
                    <a:pt x="25" y="1005"/>
                  </a:lnTo>
                  <a:lnTo>
                    <a:pt x="25" y="1005"/>
                  </a:lnTo>
                  <a:cubicBezTo>
                    <a:pt x="25" y="1005"/>
                    <a:pt x="25" y="1005"/>
                    <a:pt x="25" y="1005"/>
                  </a:cubicBezTo>
                  <a:lnTo>
                    <a:pt x="25" y="1005"/>
                  </a:lnTo>
                  <a:cubicBezTo>
                    <a:pt x="25" y="1592"/>
                    <a:pt x="25" y="1005"/>
                    <a:pt x="25" y="1005"/>
                  </a:cubicBezTo>
                  <a:lnTo>
                    <a:pt x="25" y="1005"/>
                  </a:lnTo>
                  <a:lnTo>
                    <a:pt x="528" y="3016"/>
                  </a:lnTo>
                  <a:cubicBezTo>
                    <a:pt x="436" y="2354"/>
                    <a:pt x="268" y="1709"/>
                    <a:pt x="25" y="108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11" name="Freeform: Shape 510">
              <a:extLst>
                <a:ext uri="{FF2B5EF4-FFF2-40B4-BE49-F238E27FC236}">
                  <a16:creationId xmlns:a16="http://schemas.microsoft.com/office/drawing/2014/main" id="{411802C7-8EC5-47DC-8CF0-4A175EE5F885}"/>
                </a:ext>
              </a:extLst>
            </p:cNvPr>
            <p:cNvSpPr/>
            <p:nvPr/>
          </p:nvSpPr>
          <p:spPr>
            <a:xfrm>
              <a:off x="2798607" y="1782738"/>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12" name="Freeform: Shape 511">
              <a:extLst>
                <a:ext uri="{FF2B5EF4-FFF2-40B4-BE49-F238E27FC236}">
                  <a16:creationId xmlns:a16="http://schemas.microsoft.com/office/drawing/2014/main" id="{0C25DA00-C4FE-4B0C-8EDF-5B14B7BA1F67}"/>
                </a:ext>
              </a:extLst>
            </p:cNvPr>
            <p:cNvSpPr/>
            <p:nvPr/>
          </p:nvSpPr>
          <p:spPr>
            <a:xfrm>
              <a:off x="2796932" y="1782291"/>
              <a:ext cx="1981" cy="2290"/>
            </a:xfrm>
            <a:custGeom>
              <a:avLst/>
              <a:gdLst>
                <a:gd name="connsiteX0" fmla="*/ 1341 w 1981"/>
                <a:gd name="connsiteY0" fmla="*/ 1201 h 2290"/>
                <a:gd name="connsiteX1" fmla="*/ 1341 w 1981"/>
                <a:gd name="connsiteY1" fmla="*/ 447 h 2290"/>
                <a:gd name="connsiteX2" fmla="*/ 1843 w 1981"/>
                <a:gd name="connsiteY2" fmla="*/ 447 h 2290"/>
                <a:gd name="connsiteX3" fmla="*/ 1005 w 1981"/>
                <a:gd name="connsiteY3" fmla="*/ 447 h 2290"/>
                <a:gd name="connsiteX4" fmla="*/ 1005 w 1981"/>
                <a:gd name="connsiteY4" fmla="*/ 447 h 2290"/>
                <a:gd name="connsiteX5" fmla="*/ 0 w 1981"/>
                <a:gd name="connsiteY5" fmla="*/ 2290 h 2290"/>
                <a:gd name="connsiteX6" fmla="*/ 1341 w 1981"/>
                <a:gd name="connsiteY6" fmla="*/ 1201 h 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 h="2290">
                  <a:moveTo>
                    <a:pt x="1341" y="1201"/>
                  </a:moveTo>
                  <a:cubicBezTo>
                    <a:pt x="1341" y="1201"/>
                    <a:pt x="1341" y="1201"/>
                    <a:pt x="1341" y="447"/>
                  </a:cubicBezTo>
                  <a:cubicBezTo>
                    <a:pt x="1341" y="-307"/>
                    <a:pt x="1341" y="447"/>
                    <a:pt x="1843" y="447"/>
                  </a:cubicBezTo>
                  <a:cubicBezTo>
                    <a:pt x="2346" y="447"/>
                    <a:pt x="1341" y="-559"/>
                    <a:pt x="1005" y="447"/>
                  </a:cubicBezTo>
                  <a:lnTo>
                    <a:pt x="1005" y="447"/>
                  </a:lnTo>
                  <a:cubicBezTo>
                    <a:pt x="855" y="1142"/>
                    <a:pt x="503" y="1788"/>
                    <a:pt x="0" y="2290"/>
                  </a:cubicBezTo>
                  <a:cubicBezTo>
                    <a:pt x="520" y="2030"/>
                    <a:pt x="980" y="1653"/>
                    <a:pt x="1341" y="1201"/>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13" name="Freeform: Shape 512">
              <a:extLst>
                <a:ext uri="{FF2B5EF4-FFF2-40B4-BE49-F238E27FC236}">
                  <a16:creationId xmlns:a16="http://schemas.microsoft.com/office/drawing/2014/main" id="{F9B4652E-F58F-46C9-99E0-925A101A7505}"/>
                </a:ext>
              </a:extLst>
            </p:cNvPr>
            <p:cNvSpPr/>
            <p:nvPr/>
          </p:nvSpPr>
          <p:spPr>
            <a:xfrm>
              <a:off x="2797267" y="1788268"/>
              <a:ext cx="921" cy="1759"/>
            </a:xfrm>
            <a:custGeom>
              <a:avLst/>
              <a:gdLst>
                <a:gd name="connsiteX0" fmla="*/ 0 w 921"/>
                <a:gd name="connsiteY0" fmla="*/ 0 h 1759"/>
                <a:gd name="connsiteX1" fmla="*/ 419 w 921"/>
                <a:gd name="connsiteY1" fmla="*/ 1759 h 1759"/>
                <a:gd name="connsiteX2" fmla="*/ 922 w 921"/>
                <a:gd name="connsiteY2" fmla="*/ 838 h 1759"/>
                <a:gd name="connsiteX3" fmla="*/ 922 w 921"/>
                <a:gd name="connsiteY3" fmla="*/ 838 h 1759"/>
                <a:gd name="connsiteX4" fmla="*/ 0 w 921"/>
                <a:gd name="connsiteY4" fmla="*/ 0 h 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 h="1759">
                  <a:moveTo>
                    <a:pt x="0" y="0"/>
                  </a:moveTo>
                  <a:lnTo>
                    <a:pt x="419" y="1759"/>
                  </a:lnTo>
                  <a:lnTo>
                    <a:pt x="922" y="838"/>
                  </a:lnTo>
                  <a:lnTo>
                    <a:pt x="922" y="838"/>
                  </a:lnTo>
                  <a:cubicBezTo>
                    <a:pt x="670" y="-84"/>
                    <a:pt x="335" y="167"/>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14" name="Freeform: Shape 513">
              <a:extLst>
                <a:ext uri="{FF2B5EF4-FFF2-40B4-BE49-F238E27FC236}">
                  <a16:creationId xmlns:a16="http://schemas.microsoft.com/office/drawing/2014/main" id="{8F413AB6-2A93-4038-BA30-D4E6EF0234B9}"/>
                </a:ext>
              </a:extLst>
            </p:cNvPr>
            <p:cNvSpPr/>
            <p:nvPr/>
          </p:nvSpPr>
          <p:spPr>
            <a:xfrm>
              <a:off x="2795088" y="1797484"/>
              <a:ext cx="1005" cy="921"/>
            </a:xfrm>
            <a:custGeom>
              <a:avLst/>
              <a:gdLst>
                <a:gd name="connsiteX0" fmla="*/ 670 w 1005"/>
                <a:gd name="connsiteY0" fmla="*/ 168 h 921"/>
                <a:gd name="connsiteX1" fmla="*/ 0 w 1005"/>
                <a:gd name="connsiteY1" fmla="*/ 0 h 921"/>
                <a:gd name="connsiteX2" fmla="*/ 1005 w 1005"/>
                <a:gd name="connsiteY2" fmla="*/ 922 h 921"/>
                <a:gd name="connsiteX3" fmla="*/ 670 w 1005"/>
                <a:gd name="connsiteY3" fmla="*/ 168 h 921"/>
              </a:gdLst>
              <a:ahLst/>
              <a:cxnLst>
                <a:cxn ang="0">
                  <a:pos x="connsiteX0" y="connsiteY0"/>
                </a:cxn>
                <a:cxn ang="0">
                  <a:pos x="connsiteX1" y="connsiteY1"/>
                </a:cxn>
                <a:cxn ang="0">
                  <a:pos x="connsiteX2" y="connsiteY2"/>
                </a:cxn>
                <a:cxn ang="0">
                  <a:pos x="connsiteX3" y="connsiteY3"/>
                </a:cxn>
              </a:cxnLst>
              <a:rect l="l" t="t" r="r" b="b"/>
              <a:pathLst>
                <a:path w="1005" h="921">
                  <a:moveTo>
                    <a:pt x="670" y="168"/>
                  </a:moveTo>
                  <a:lnTo>
                    <a:pt x="0" y="0"/>
                  </a:lnTo>
                  <a:lnTo>
                    <a:pt x="1005" y="922"/>
                  </a:lnTo>
                  <a:lnTo>
                    <a:pt x="670" y="168"/>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15" name="Freeform: Shape 514">
              <a:extLst>
                <a:ext uri="{FF2B5EF4-FFF2-40B4-BE49-F238E27FC236}">
                  <a16:creationId xmlns:a16="http://schemas.microsoft.com/office/drawing/2014/main" id="{83302A1C-9BEC-488A-983E-37D20511D90C}"/>
                </a:ext>
              </a:extLst>
            </p:cNvPr>
            <p:cNvSpPr/>
            <p:nvPr/>
          </p:nvSpPr>
          <p:spPr>
            <a:xfrm>
              <a:off x="2795423" y="1799831"/>
              <a:ext cx="586" cy="586"/>
            </a:xfrm>
            <a:custGeom>
              <a:avLst/>
              <a:gdLst>
                <a:gd name="connsiteX0" fmla="*/ 587 w 586"/>
                <a:gd name="connsiteY0" fmla="*/ 84 h 586"/>
                <a:gd name="connsiteX1" fmla="*/ 0 w 586"/>
                <a:gd name="connsiteY1" fmla="*/ 0 h 586"/>
                <a:gd name="connsiteX2" fmla="*/ 335 w 586"/>
                <a:gd name="connsiteY2" fmla="*/ 587 h 586"/>
                <a:gd name="connsiteX3" fmla="*/ 587 w 586"/>
                <a:gd name="connsiteY3" fmla="*/ 84 h 586"/>
              </a:gdLst>
              <a:ahLst/>
              <a:cxnLst>
                <a:cxn ang="0">
                  <a:pos x="connsiteX0" y="connsiteY0"/>
                </a:cxn>
                <a:cxn ang="0">
                  <a:pos x="connsiteX1" y="connsiteY1"/>
                </a:cxn>
                <a:cxn ang="0">
                  <a:pos x="connsiteX2" y="connsiteY2"/>
                </a:cxn>
                <a:cxn ang="0">
                  <a:pos x="connsiteX3" y="connsiteY3"/>
                </a:cxn>
              </a:cxnLst>
              <a:rect l="l" t="t" r="r" b="b"/>
              <a:pathLst>
                <a:path w="586" h="586">
                  <a:moveTo>
                    <a:pt x="587" y="84"/>
                  </a:moveTo>
                  <a:lnTo>
                    <a:pt x="0" y="0"/>
                  </a:lnTo>
                  <a:lnTo>
                    <a:pt x="335" y="587"/>
                  </a:lnTo>
                  <a:lnTo>
                    <a:pt x="587" y="8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16" name="Freeform: Shape 515">
              <a:extLst>
                <a:ext uri="{FF2B5EF4-FFF2-40B4-BE49-F238E27FC236}">
                  <a16:creationId xmlns:a16="http://schemas.microsoft.com/office/drawing/2014/main" id="{4818ED3B-ABB9-4E6B-AF92-346150F53DFD}"/>
                </a:ext>
              </a:extLst>
            </p:cNvPr>
            <p:cNvSpPr/>
            <p:nvPr/>
          </p:nvSpPr>
          <p:spPr>
            <a:xfrm>
              <a:off x="2809416" y="1924089"/>
              <a:ext cx="25" cy="502"/>
            </a:xfrm>
            <a:custGeom>
              <a:avLst/>
              <a:gdLst>
                <a:gd name="connsiteX0" fmla="*/ 0 w 25"/>
                <a:gd name="connsiteY0" fmla="*/ 0 h 502"/>
                <a:gd name="connsiteX1" fmla="*/ 0 w 25"/>
                <a:gd name="connsiteY1" fmla="*/ 503 h 502"/>
                <a:gd name="connsiteX2" fmla="*/ 0 w 25"/>
                <a:gd name="connsiteY2" fmla="*/ 0 h 502"/>
              </a:gdLst>
              <a:ahLst/>
              <a:cxnLst>
                <a:cxn ang="0">
                  <a:pos x="connsiteX0" y="connsiteY0"/>
                </a:cxn>
                <a:cxn ang="0">
                  <a:pos x="connsiteX1" y="connsiteY1"/>
                </a:cxn>
                <a:cxn ang="0">
                  <a:pos x="connsiteX2" y="connsiteY2"/>
                </a:cxn>
              </a:cxnLst>
              <a:rect l="l" t="t" r="r" b="b"/>
              <a:pathLst>
                <a:path w="25" h="502">
                  <a:moveTo>
                    <a:pt x="0" y="0"/>
                  </a:moveTo>
                  <a:lnTo>
                    <a:pt x="0" y="503"/>
                  </a:lnTo>
                  <a:cubicBezTo>
                    <a:pt x="33" y="335"/>
                    <a:pt x="33" y="168"/>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17" name="Freeform: Shape 516">
              <a:extLst>
                <a:ext uri="{FF2B5EF4-FFF2-40B4-BE49-F238E27FC236}">
                  <a16:creationId xmlns:a16="http://schemas.microsoft.com/office/drawing/2014/main" id="{AA68EDAD-B28F-4876-9A82-7B6092540B8C}"/>
                </a:ext>
              </a:extLst>
            </p:cNvPr>
            <p:cNvSpPr/>
            <p:nvPr/>
          </p:nvSpPr>
          <p:spPr>
            <a:xfrm>
              <a:off x="2809249" y="1920487"/>
              <a:ext cx="8378" cy="74"/>
            </a:xfrm>
            <a:custGeom>
              <a:avLst/>
              <a:gdLst>
                <a:gd name="connsiteX0" fmla="*/ 0 w 8378"/>
                <a:gd name="connsiteY0" fmla="*/ 0 h 74"/>
                <a:gd name="connsiteX1" fmla="*/ 0 w 8378"/>
                <a:gd name="connsiteY1" fmla="*/ 0 h 74"/>
                <a:gd name="connsiteX2" fmla="*/ 0 w 8378"/>
                <a:gd name="connsiteY2" fmla="*/ 0 h 74"/>
              </a:gdLst>
              <a:ahLst/>
              <a:cxnLst>
                <a:cxn ang="0">
                  <a:pos x="connsiteX0" y="connsiteY0"/>
                </a:cxn>
                <a:cxn ang="0">
                  <a:pos x="connsiteX1" y="connsiteY1"/>
                </a:cxn>
                <a:cxn ang="0">
                  <a:pos x="connsiteX2" y="connsiteY2"/>
                </a:cxn>
              </a:cxnLst>
              <a:rect l="l" t="t" r="r" b="b"/>
              <a:pathLst>
                <a:path w="8378" h="74">
                  <a:moveTo>
                    <a:pt x="0" y="0"/>
                  </a:moveTo>
                  <a:lnTo>
                    <a:pt x="0" y="0"/>
                  </a:lnTo>
                  <a:cubicBezTo>
                    <a:pt x="0" y="0"/>
                    <a:pt x="0" y="168"/>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18" name="Freeform: Shape 517">
              <a:extLst>
                <a:ext uri="{FF2B5EF4-FFF2-40B4-BE49-F238E27FC236}">
                  <a16:creationId xmlns:a16="http://schemas.microsoft.com/office/drawing/2014/main" id="{18CE20E3-23D5-4BC2-A289-D54EA8455928}"/>
                </a:ext>
              </a:extLst>
            </p:cNvPr>
            <p:cNvSpPr/>
            <p:nvPr/>
          </p:nvSpPr>
          <p:spPr>
            <a:xfrm>
              <a:off x="2797855" y="1854126"/>
              <a:ext cx="919" cy="1513"/>
            </a:xfrm>
            <a:custGeom>
              <a:avLst/>
              <a:gdLst>
                <a:gd name="connsiteX0" fmla="*/ 920 w 919"/>
                <a:gd name="connsiteY0" fmla="*/ 0 h 1513"/>
                <a:gd name="connsiteX1" fmla="*/ 250 w 919"/>
                <a:gd name="connsiteY1" fmla="*/ 1508 h 1513"/>
                <a:gd name="connsiteX2" fmla="*/ 920 w 919"/>
                <a:gd name="connsiteY2" fmla="*/ 1508 h 1513"/>
                <a:gd name="connsiteX3" fmla="*/ 920 w 919"/>
                <a:gd name="connsiteY3" fmla="*/ 0 h 1513"/>
              </a:gdLst>
              <a:ahLst/>
              <a:cxnLst>
                <a:cxn ang="0">
                  <a:pos x="connsiteX0" y="connsiteY0"/>
                </a:cxn>
                <a:cxn ang="0">
                  <a:pos x="connsiteX1" y="connsiteY1"/>
                </a:cxn>
                <a:cxn ang="0">
                  <a:pos x="connsiteX2" y="connsiteY2"/>
                </a:cxn>
                <a:cxn ang="0">
                  <a:pos x="connsiteX3" y="connsiteY3"/>
                </a:cxn>
              </a:cxnLst>
              <a:rect l="l" t="t" r="r" b="b"/>
              <a:pathLst>
                <a:path w="919" h="1513">
                  <a:moveTo>
                    <a:pt x="920" y="0"/>
                  </a:moveTo>
                  <a:cubicBezTo>
                    <a:pt x="417" y="754"/>
                    <a:pt x="-421" y="1592"/>
                    <a:pt x="250" y="1508"/>
                  </a:cubicBezTo>
                  <a:lnTo>
                    <a:pt x="920" y="1508"/>
                  </a:lnTo>
                  <a:cubicBezTo>
                    <a:pt x="735" y="1022"/>
                    <a:pt x="735" y="486"/>
                    <a:pt x="92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19" name="Freeform: Shape 518">
              <a:extLst>
                <a:ext uri="{FF2B5EF4-FFF2-40B4-BE49-F238E27FC236}">
                  <a16:creationId xmlns:a16="http://schemas.microsoft.com/office/drawing/2014/main" id="{66755330-AF27-4975-9B55-B394E23C730F}"/>
                </a:ext>
              </a:extLst>
            </p:cNvPr>
            <p:cNvSpPr/>
            <p:nvPr/>
          </p:nvSpPr>
          <p:spPr>
            <a:xfrm>
              <a:off x="2803384" y="1890658"/>
              <a:ext cx="670" cy="418"/>
            </a:xfrm>
            <a:custGeom>
              <a:avLst/>
              <a:gdLst>
                <a:gd name="connsiteX0" fmla="*/ 670 w 670"/>
                <a:gd name="connsiteY0" fmla="*/ 419 h 418"/>
                <a:gd name="connsiteX1" fmla="*/ 670 w 670"/>
                <a:gd name="connsiteY1" fmla="*/ 419 h 418"/>
                <a:gd name="connsiteX2" fmla="*/ 0 w 670"/>
                <a:gd name="connsiteY2" fmla="*/ 0 h 418"/>
                <a:gd name="connsiteX3" fmla="*/ 670 w 670"/>
                <a:gd name="connsiteY3" fmla="*/ 419 h 418"/>
              </a:gdLst>
              <a:ahLst/>
              <a:cxnLst>
                <a:cxn ang="0">
                  <a:pos x="connsiteX0" y="connsiteY0"/>
                </a:cxn>
                <a:cxn ang="0">
                  <a:pos x="connsiteX1" y="connsiteY1"/>
                </a:cxn>
                <a:cxn ang="0">
                  <a:pos x="connsiteX2" y="connsiteY2"/>
                </a:cxn>
                <a:cxn ang="0">
                  <a:pos x="connsiteX3" y="connsiteY3"/>
                </a:cxn>
              </a:cxnLst>
              <a:rect l="l" t="t" r="r" b="b"/>
              <a:pathLst>
                <a:path w="670" h="418">
                  <a:moveTo>
                    <a:pt x="670" y="419"/>
                  </a:moveTo>
                  <a:lnTo>
                    <a:pt x="670" y="419"/>
                  </a:lnTo>
                  <a:lnTo>
                    <a:pt x="0" y="0"/>
                  </a:lnTo>
                  <a:cubicBezTo>
                    <a:pt x="251" y="92"/>
                    <a:pt x="477" y="235"/>
                    <a:pt x="670" y="41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20" name="Freeform: Shape 519">
              <a:extLst>
                <a:ext uri="{FF2B5EF4-FFF2-40B4-BE49-F238E27FC236}">
                  <a16:creationId xmlns:a16="http://schemas.microsoft.com/office/drawing/2014/main" id="{D286E36C-B745-4FD5-961C-6CFC4BD250B0}"/>
                </a:ext>
              </a:extLst>
            </p:cNvPr>
            <p:cNvSpPr/>
            <p:nvPr/>
          </p:nvSpPr>
          <p:spPr>
            <a:xfrm>
              <a:off x="2807070" y="1891663"/>
              <a:ext cx="25" cy="1005"/>
            </a:xfrm>
            <a:custGeom>
              <a:avLst/>
              <a:gdLst>
                <a:gd name="connsiteX0" fmla="*/ 0 w 25"/>
                <a:gd name="connsiteY0" fmla="*/ 0 h 1005"/>
                <a:gd name="connsiteX1" fmla="*/ 0 w 25"/>
                <a:gd name="connsiteY1" fmla="*/ 1005 h 1005"/>
                <a:gd name="connsiteX2" fmla="*/ 0 w 25"/>
                <a:gd name="connsiteY2" fmla="*/ 0 h 1005"/>
              </a:gdLst>
              <a:ahLst/>
              <a:cxnLst>
                <a:cxn ang="0">
                  <a:pos x="connsiteX0" y="connsiteY0"/>
                </a:cxn>
                <a:cxn ang="0">
                  <a:pos x="connsiteX1" y="connsiteY1"/>
                </a:cxn>
                <a:cxn ang="0">
                  <a:pos x="connsiteX2" y="connsiteY2"/>
                </a:cxn>
              </a:cxnLst>
              <a:rect l="l" t="t" r="r" b="b"/>
              <a:pathLst>
                <a:path w="25" h="1005">
                  <a:moveTo>
                    <a:pt x="0" y="0"/>
                  </a:moveTo>
                  <a:lnTo>
                    <a:pt x="0" y="1005"/>
                  </a:lnTo>
                  <a:cubicBezTo>
                    <a:pt x="34" y="670"/>
                    <a:pt x="34" y="335"/>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21" name="Freeform: Shape 520">
              <a:extLst>
                <a:ext uri="{FF2B5EF4-FFF2-40B4-BE49-F238E27FC236}">
                  <a16:creationId xmlns:a16="http://schemas.microsoft.com/office/drawing/2014/main" id="{E8A80A94-F982-4A1F-9016-D5FC0437C630}"/>
                </a:ext>
              </a:extLst>
            </p:cNvPr>
            <p:cNvSpPr/>
            <p:nvPr/>
          </p:nvSpPr>
          <p:spPr>
            <a:xfrm>
              <a:off x="2811092" y="1943769"/>
              <a:ext cx="670" cy="597"/>
            </a:xfrm>
            <a:custGeom>
              <a:avLst/>
              <a:gdLst>
                <a:gd name="connsiteX0" fmla="*/ 0 w 670"/>
                <a:gd name="connsiteY0" fmla="*/ 95 h 597"/>
                <a:gd name="connsiteX1" fmla="*/ 670 w 670"/>
                <a:gd name="connsiteY1" fmla="*/ 598 h 597"/>
                <a:gd name="connsiteX2" fmla="*/ 0 w 670"/>
                <a:gd name="connsiteY2" fmla="*/ 95 h 597"/>
              </a:gdLst>
              <a:ahLst/>
              <a:cxnLst>
                <a:cxn ang="0">
                  <a:pos x="connsiteX0" y="connsiteY0"/>
                </a:cxn>
                <a:cxn ang="0">
                  <a:pos x="connsiteX1" y="connsiteY1"/>
                </a:cxn>
                <a:cxn ang="0">
                  <a:pos x="connsiteX2" y="connsiteY2"/>
                </a:cxn>
              </a:cxnLst>
              <a:rect l="l" t="t" r="r" b="b"/>
              <a:pathLst>
                <a:path w="670" h="597">
                  <a:moveTo>
                    <a:pt x="0" y="95"/>
                  </a:moveTo>
                  <a:lnTo>
                    <a:pt x="670" y="598"/>
                  </a:lnTo>
                  <a:cubicBezTo>
                    <a:pt x="670" y="-324"/>
                    <a:pt x="335" y="95"/>
                    <a:pt x="0" y="95"/>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22" name="Freeform: Shape 521">
              <a:extLst>
                <a:ext uri="{FF2B5EF4-FFF2-40B4-BE49-F238E27FC236}">
                  <a16:creationId xmlns:a16="http://schemas.microsoft.com/office/drawing/2014/main" id="{903580BA-6741-4AF9-AF1C-C2B1C1CC9600}"/>
                </a:ext>
              </a:extLst>
            </p:cNvPr>
            <p:cNvSpPr/>
            <p:nvPr/>
          </p:nvSpPr>
          <p:spPr>
            <a:xfrm>
              <a:off x="2797313" y="1822454"/>
              <a:ext cx="261" cy="1591"/>
            </a:xfrm>
            <a:custGeom>
              <a:avLst/>
              <a:gdLst>
                <a:gd name="connsiteX0" fmla="*/ 38 w 261"/>
                <a:gd name="connsiteY0" fmla="*/ 0 h 1591"/>
                <a:gd name="connsiteX1" fmla="*/ 38 w 261"/>
                <a:gd name="connsiteY1" fmla="*/ 1592 h 1591"/>
                <a:gd name="connsiteX2" fmla="*/ 38 w 261"/>
                <a:gd name="connsiteY2" fmla="*/ 0 h 1591"/>
              </a:gdLst>
              <a:ahLst/>
              <a:cxnLst>
                <a:cxn ang="0">
                  <a:pos x="connsiteX0" y="connsiteY0"/>
                </a:cxn>
                <a:cxn ang="0">
                  <a:pos x="connsiteX1" y="connsiteY1"/>
                </a:cxn>
                <a:cxn ang="0">
                  <a:pos x="connsiteX2" y="connsiteY2"/>
                </a:cxn>
              </a:cxnLst>
              <a:rect l="l" t="t" r="r" b="b"/>
              <a:pathLst>
                <a:path w="261" h="1591">
                  <a:moveTo>
                    <a:pt x="38" y="0"/>
                  </a:moveTo>
                  <a:cubicBezTo>
                    <a:pt x="-13" y="528"/>
                    <a:pt x="-13" y="1064"/>
                    <a:pt x="38" y="1592"/>
                  </a:cubicBezTo>
                  <a:cubicBezTo>
                    <a:pt x="38" y="838"/>
                    <a:pt x="540" y="251"/>
                    <a:pt x="38"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23" name="Freeform: Shape 522">
              <a:extLst>
                <a:ext uri="{FF2B5EF4-FFF2-40B4-BE49-F238E27FC236}">
                  <a16:creationId xmlns:a16="http://schemas.microsoft.com/office/drawing/2014/main" id="{DBBCFFA0-DBB8-4FD4-82BB-936BEDC5EBA9}"/>
                </a:ext>
              </a:extLst>
            </p:cNvPr>
            <p:cNvSpPr/>
            <p:nvPr/>
          </p:nvSpPr>
          <p:spPr>
            <a:xfrm>
              <a:off x="2802629" y="1922878"/>
              <a:ext cx="554" cy="392"/>
            </a:xfrm>
            <a:custGeom>
              <a:avLst/>
              <a:gdLst>
                <a:gd name="connsiteX0" fmla="*/ 0 w 554"/>
                <a:gd name="connsiteY0" fmla="*/ 206 h 392"/>
                <a:gd name="connsiteX1" fmla="*/ 419 w 554"/>
                <a:gd name="connsiteY1" fmla="*/ 206 h 392"/>
                <a:gd name="connsiteX2" fmla="*/ 0 w 554"/>
                <a:gd name="connsiteY2" fmla="*/ 206 h 392"/>
              </a:gdLst>
              <a:ahLst/>
              <a:cxnLst>
                <a:cxn ang="0">
                  <a:pos x="connsiteX0" y="connsiteY0"/>
                </a:cxn>
                <a:cxn ang="0">
                  <a:pos x="connsiteX1" y="connsiteY1"/>
                </a:cxn>
                <a:cxn ang="0">
                  <a:pos x="connsiteX2" y="connsiteY2"/>
                </a:cxn>
              </a:cxnLst>
              <a:rect l="l" t="t" r="r" b="b"/>
              <a:pathLst>
                <a:path w="554" h="392">
                  <a:moveTo>
                    <a:pt x="0" y="206"/>
                  </a:moveTo>
                  <a:cubicBezTo>
                    <a:pt x="0" y="206"/>
                    <a:pt x="0" y="625"/>
                    <a:pt x="419" y="206"/>
                  </a:cubicBezTo>
                  <a:cubicBezTo>
                    <a:pt x="838" y="-213"/>
                    <a:pt x="168" y="123"/>
                    <a:pt x="0" y="206"/>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24" name="Freeform: Shape 523">
              <a:extLst>
                <a:ext uri="{FF2B5EF4-FFF2-40B4-BE49-F238E27FC236}">
                  <a16:creationId xmlns:a16="http://schemas.microsoft.com/office/drawing/2014/main" id="{6FD608EC-7E7B-4534-9E64-DBCCBA4708EC}"/>
                </a:ext>
              </a:extLst>
            </p:cNvPr>
            <p:cNvSpPr/>
            <p:nvPr/>
          </p:nvSpPr>
          <p:spPr>
            <a:xfrm>
              <a:off x="2797020" y="1824381"/>
              <a:ext cx="163" cy="1508"/>
            </a:xfrm>
            <a:custGeom>
              <a:avLst/>
              <a:gdLst>
                <a:gd name="connsiteX0" fmla="*/ 163 w 163"/>
                <a:gd name="connsiteY0" fmla="*/ 1508 h 1508"/>
                <a:gd name="connsiteX1" fmla="*/ 163 w 163"/>
                <a:gd name="connsiteY1" fmla="*/ 1508 h 1508"/>
                <a:gd name="connsiteX2" fmla="*/ 163 w 163"/>
                <a:gd name="connsiteY2" fmla="*/ 0 h 1508"/>
                <a:gd name="connsiteX3" fmla="*/ 163 w 163"/>
                <a:gd name="connsiteY3" fmla="*/ 1508 h 1508"/>
              </a:gdLst>
              <a:ahLst/>
              <a:cxnLst>
                <a:cxn ang="0">
                  <a:pos x="connsiteX0" y="connsiteY0"/>
                </a:cxn>
                <a:cxn ang="0">
                  <a:pos x="connsiteX1" y="connsiteY1"/>
                </a:cxn>
                <a:cxn ang="0">
                  <a:pos x="connsiteX2" y="connsiteY2"/>
                </a:cxn>
                <a:cxn ang="0">
                  <a:pos x="connsiteX3" y="connsiteY3"/>
                </a:cxn>
              </a:cxnLst>
              <a:rect l="l" t="t" r="r" b="b"/>
              <a:pathLst>
                <a:path w="163" h="1508">
                  <a:moveTo>
                    <a:pt x="163" y="1508"/>
                  </a:moveTo>
                  <a:cubicBezTo>
                    <a:pt x="163" y="1508"/>
                    <a:pt x="163" y="1508"/>
                    <a:pt x="163" y="1508"/>
                  </a:cubicBezTo>
                  <a:cubicBezTo>
                    <a:pt x="113" y="1005"/>
                    <a:pt x="113" y="503"/>
                    <a:pt x="163" y="0"/>
                  </a:cubicBezTo>
                  <a:cubicBezTo>
                    <a:pt x="-54" y="478"/>
                    <a:pt x="-54" y="1031"/>
                    <a:pt x="163" y="1508"/>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25" name="Freeform: Shape 524">
              <a:extLst>
                <a:ext uri="{FF2B5EF4-FFF2-40B4-BE49-F238E27FC236}">
                  <a16:creationId xmlns:a16="http://schemas.microsoft.com/office/drawing/2014/main" id="{DD228FDA-F7F8-4B4F-B051-5B70548D2E33}"/>
                </a:ext>
              </a:extLst>
            </p:cNvPr>
            <p:cNvSpPr/>
            <p:nvPr/>
          </p:nvSpPr>
          <p:spPr>
            <a:xfrm>
              <a:off x="2814192" y="2015419"/>
              <a:ext cx="8378" cy="74"/>
            </a:xfrm>
            <a:custGeom>
              <a:avLst/>
              <a:gdLst>
                <a:gd name="connsiteX0" fmla="*/ 0 w 8378"/>
                <a:gd name="connsiteY0" fmla="*/ 0 h 74"/>
                <a:gd name="connsiteX1" fmla="*/ 0 w 8378"/>
                <a:gd name="connsiteY1" fmla="*/ 0 h 74"/>
                <a:gd name="connsiteX2" fmla="*/ 0 w 8378"/>
                <a:gd name="connsiteY2" fmla="*/ 0 h 74"/>
              </a:gdLst>
              <a:ahLst/>
              <a:cxnLst>
                <a:cxn ang="0">
                  <a:pos x="connsiteX0" y="connsiteY0"/>
                </a:cxn>
                <a:cxn ang="0">
                  <a:pos x="connsiteX1" y="connsiteY1"/>
                </a:cxn>
                <a:cxn ang="0">
                  <a:pos x="connsiteX2" y="connsiteY2"/>
                </a:cxn>
              </a:cxnLst>
              <a:rect l="l" t="t" r="r" b="b"/>
              <a:pathLst>
                <a:path w="8378" h="74">
                  <a:moveTo>
                    <a:pt x="0" y="0"/>
                  </a:moveTo>
                  <a:lnTo>
                    <a:pt x="0" y="0"/>
                  </a:lnTo>
                  <a:cubicBezTo>
                    <a:pt x="0" y="0"/>
                    <a:pt x="0" y="167"/>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26" name="Freeform: Shape 525">
              <a:extLst>
                <a:ext uri="{FF2B5EF4-FFF2-40B4-BE49-F238E27FC236}">
                  <a16:creationId xmlns:a16="http://schemas.microsoft.com/office/drawing/2014/main" id="{8613BFC5-BF8A-446F-B585-BADD07824C8E}"/>
                </a:ext>
              </a:extLst>
            </p:cNvPr>
            <p:cNvSpPr/>
            <p:nvPr/>
          </p:nvSpPr>
          <p:spPr>
            <a:xfrm>
              <a:off x="2808721" y="2035780"/>
              <a:ext cx="50" cy="837"/>
            </a:xfrm>
            <a:custGeom>
              <a:avLst/>
              <a:gdLst>
                <a:gd name="connsiteX0" fmla="*/ 25 w 50"/>
                <a:gd name="connsiteY0" fmla="*/ 838 h 837"/>
                <a:gd name="connsiteX1" fmla="*/ 25 w 50"/>
                <a:gd name="connsiteY1" fmla="*/ 0 h 837"/>
                <a:gd name="connsiteX2" fmla="*/ 25 w 50"/>
                <a:gd name="connsiteY2" fmla="*/ 838 h 837"/>
              </a:gdLst>
              <a:ahLst/>
              <a:cxnLst>
                <a:cxn ang="0">
                  <a:pos x="connsiteX0" y="connsiteY0"/>
                </a:cxn>
                <a:cxn ang="0">
                  <a:pos x="connsiteX1" y="connsiteY1"/>
                </a:cxn>
                <a:cxn ang="0">
                  <a:pos x="connsiteX2" y="connsiteY2"/>
                </a:cxn>
              </a:cxnLst>
              <a:rect l="l" t="t" r="r" b="b"/>
              <a:pathLst>
                <a:path w="50" h="837">
                  <a:moveTo>
                    <a:pt x="25" y="838"/>
                  </a:moveTo>
                  <a:cubicBezTo>
                    <a:pt x="59" y="561"/>
                    <a:pt x="59" y="277"/>
                    <a:pt x="25" y="0"/>
                  </a:cubicBezTo>
                  <a:cubicBezTo>
                    <a:pt x="-8" y="277"/>
                    <a:pt x="-8" y="561"/>
                    <a:pt x="25" y="838"/>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27" name="Freeform: Shape 526">
              <a:extLst>
                <a:ext uri="{FF2B5EF4-FFF2-40B4-BE49-F238E27FC236}">
                  <a16:creationId xmlns:a16="http://schemas.microsoft.com/office/drawing/2014/main" id="{98E57BC1-542C-44C5-8CE6-774E2D9395BB}"/>
                </a:ext>
              </a:extLst>
            </p:cNvPr>
            <p:cNvSpPr/>
            <p:nvPr/>
          </p:nvSpPr>
          <p:spPr>
            <a:xfrm>
              <a:off x="2796178" y="1808573"/>
              <a:ext cx="8378" cy="223"/>
            </a:xfrm>
            <a:custGeom>
              <a:avLst/>
              <a:gdLst>
                <a:gd name="connsiteX0" fmla="*/ 0 w 8378"/>
                <a:gd name="connsiteY0" fmla="*/ 223 h 223"/>
                <a:gd name="connsiteX1" fmla="*/ 0 w 8378"/>
                <a:gd name="connsiteY1" fmla="*/ 223 h 223"/>
              </a:gdLst>
              <a:ahLst/>
              <a:cxnLst>
                <a:cxn ang="0">
                  <a:pos x="connsiteX0" y="connsiteY0"/>
                </a:cxn>
                <a:cxn ang="0">
                  <a:pos x="connsiteX1" y="connsiteY1"/>
                </a:cxn>
              </a:cxnLst>
              <a:rect l="l" t="t" r="r" b="b"/>
              <a:pathLst>
                <a:path w="8378" h="223">
                  <a:moveTo>
                    <a:pt x="0" y="223"/>
                  </a:moveTo>
                  <a:cubicBezTo>
                    <a:pt x="0" y="-279"/>
                    <a:pt x="0" y="223"/>
                    <a:pt x="0" y="223"/>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28" name="Freeform: Shape 527">
              <a:extLst>
                <a:ext uri="{FF2B5EF4-FFF2-40B4-BE49-F238E27FC236}">
                  <a16:creationId xmlns:a16="http://schemas.microsoft.com/office/drawing/2014/main" id="{3661AF8E-08D7-4801-8068-1F1B943F906B}"/>
                </a:ext>
              </a:extLst>
            </p:cNvPr>
            <p:cNvSpPr/>
            <p:nvPr/>
          </p:nvSpPr>
          <p:spPr>
            <a:xfrm>
              <a:off x="2798524" y="180636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29" name="Freeform: Shape 528">
              <a:extLst>
                <a:ext uri="{FF2B5EF4-FFF2-40B4-BE49-F238E27FC236}">
                  <a16:creationId xmlns:a16="http://schemas.microsoft.com/office/drawing/2014/main" id="{78CCBAB4-4B5F-4F17-BEE5-71F69A43199F}"/>
                </a:ext>
              </a:extLst>
            </p:cNvPr>
            <p:cNvSpPr/>
            <p:nvPr/>
          </p:nvSpPr>
          <p:spPr>
            <a:xfrm>
              <a:off x="2801372" y="1830292"/>
              <a:ext cx="37" cy="37"/>
            </a:xfrm>
            <a:custGeom>
              <a:avLst/>
              <a:gdLst>
                <a:gd name="connsiteX0" fmla="*/ 0 w 37"/>
                <a:gd name="connsiteY0" fmla="*/ 37 h 37"/>
                <a:gd name="connsiteX1" fmla="*/ 0 w 37"/>
                <a:gd name="connsiteY1" fmla="*/ 37 h 37"/>
                <a:gd name="connsiteX2" fmla="*/ 0 w 37"/>
                <a:gd name="connsiteY2" fmla="*/ 37 h 37"/>
              </a:gdLst>
              <a:ahLst/>
              <a:cxnLst>
                <a:cxn ang="0">
                  <a:pos x="connsiteX0" y="connsiteY0"/>
                </a:cxn>
                <a:cxn ang="0">
                  <a:pos x="connsiteX1" y="connsiteY1"/>
                </a:cxn>
                <a:cxn ang="0">
                  <a:pos x="connsiteX2" y="connsiteY2"/>
                </a:cxn>
              </a:cxnLst>
              <a:rect l="l" t="t" r="r" b="b"/>
              <a:pathLst>
                <a:path w="37" h="37">
                  <a:moveTo>
                    <a:pt x="0" y="37"/>
                  </a:moveTo>
                  <a:lnTo>
                    <a:pt x="0" y="37"/>
                  </a:lnTo>
                  <a:cubicBezTo>
                    <a:pt x="0" y="37"/>
                    <a:pt x="84" y="-47"/>
                    <a:pt x="0" y="3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30" name="Freeform: Shape 529">
              <a:extLst>
                <a:ext uri="{FF2B5EF4-FFF2-40B4-BE49-F238E27FC236}">
                  <a16:creationId xmlns:a16="http://schemas.microsoft.com/office/drawing/2014/main" id="{D25ED962-7FA8-4A4B-96F9-428272E45BA8}"/>
                </a:ext>
              </a:extLst>
            </p:cNvPr>
            <p:cNvSpPr/>
            <p:nvPr/>
          </p:nvSpPr>
          <p:spPr>
            <a:xfrm>
              <a:off x="2796391" y="1807874"/>
              <a:ext cx="37" cy="670"/>
            </a:xfrm>
            <a:custGeom>
              <a:avLst/>
              <a:gdLst>
                <a:gd name="connsiteX0" fmla="*/ 38 w 37"/>
                <a:gd name="connsiteY0" fmla="*/ 0 h 670"/>
                <a:gd name="connsiteX1" fmla="*/ 38 w 37"/>
                <a:gd name="connsiteY1" fmla="*/ 670 h 670"/>
                <a:gd name="connsiteX2" fmla="*/ 38 w 37"/>
                <a:gd name="connsiteY2" fmla="*/ 0 h 670"/>
              </a:gdLst>
              <a:ahLst/>
              <a:cxnLst>
                <a:cxn ang="0">
                  <a:pos x="connsiteX0" y="connsiteY0"/>
                </a:cxn>
                <a:cxn ang="0">
                  <a:pos x="connsiteX1" y="connsiteY1"/>
                </a:cxn>
                <a:cxn ang="0">
                  <a:pos x="connsiteX2" y="connsiteY2"/>
                </a:cxn>
              </a:cxnLst>
              <a:rect l="l" t="t" r="r" b="b"/>
              <a:pathLst>
                <a:path w="37" h="670">
                  <a:moveTo>
                    <a:pt x="38" y="0"/>
                  </a:moveTo>
                  <a:cubicBezTo>
                    <a:pt x="-13" y="218"/>
                    <a:pt x="-13" y="452"/>
                    <a:pt x="38" y="670"/>
                  </a:cubicBezTo>
                  <a:cubicBezTo>
                    <a:pt x="21" y="444"/>
                    <a:pt x="21" y="226"/>
                    <a:pt x="38"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31" name="Freeform: Shape 530">
              <a:extLst>
                <a:ext uri="{FF2B5EF4-FFF2-40B4-BE49-F238E27FC236}">
                  <a16:creationId xmlns:a16="http://schemas.microsoft.com/office/drawing/2014/main" id="{1A35F6FE-FB80-47C3-8062-98ED27164E50}"/>
                </a:ext>
              </a:extLst>
            </p:cNvPr>
            <p:cNvSpPr/>
            <p:nvPr/>
          </p:nvSpPr>
          <p:spPr>
            <a:xfrm>
              <a:off x="2795908" y="1807874"/>
              <a:ext cx="186" cy="8378"/>
            </a:xfrm>
            <a:custGeom>
              <a:avLst/>
              <a:gdLst>
                <a:gd name="connsiteX0" fmla="*/ 186 w 186"/>
                <a:gd name="connsiteY0" fmla="*/ 0 h 8378"/>
                <a:gd name="connsiteX1" fmla="*/ 186 w 186"/>
                <a:gd name="connsiteY1" fmla="*/ 0 h 8378"/>
              </a:gdLst>
              <a:ahLst/>
              <a:cxnLst>
                <a:cxn ang="0">
                  <a:pos x="connsiteX0" y="connsiteY0"/>
                </a:cxn>
                <a:cxn ang="0">
                  <a:pos x="connsiteX1" y="connsiteY1"/>
                </a:cxn>
              </a:cxnLst>
              <a:rect l="l" t="t" r="r" b="b"/>
              <a:pathLst>
                <a:path w="186" h="8378">
                  <a:moveTo>
                    <a:pt x="186" y="0"/>
                  </a:moveTo>
                  <a:cubicBezTo>
                    <a:pt x="186" y="0"/>
                    <a:pt x="-233" y="0"/>
                    <a:pt x="186"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32" name="Freeform: Shape 531">
              <a:extLst>
                <a:ext uri="{FF2B5EF4-FFF2-40B4-BE49-F238E27FC236}">
                  <a16:creationId xmlns:a16="http://schemas.microsoft.com/office/drawing/2014/main" id="{C4A5B889-E620-4145-B1D1-00152730C0ED}"/>
                </a:ext>
              </a:extLst>
            </p:cNvPr>
            <p:cNvSpPr/>
            <p:nvPr/>
          </p:nvSpPr>
          <p:spPr>
            <a:xfrm>
              <a:off x="2796199" y="1808712"/>
              <a:ext cx="62" cy="754"/>
            </a:xfrm>
            <a:custGeom>
              <a:avLst/>
              <a:gdLst>
                <a:gd name="connsiteX0" fmla="*/ 63 w 62"/>
                <a:gd name="connsiteY0" fmla="*/ 754 h 754"/>
                <a:gd name="connsiteX1" fmla="*/ 63 w 62"/>
                <a:gd name="connsiteY1" fmla="*/ 0 h 754"/>
                <a:gd name="connsiteX2" fmla="*/ 63 w 62"/>
                <a:gd name="connsiteY2" fmla="*/ 0 h 754"/>
                <a:gd name="connsiteX3" fmla="*/ 63 w 62"/>
                <a:gd name="connsiteY3" fmla="*/ 754 h 754"/>
              </a:gdLst>
              <a:ahLst/>
              <a:cxnLst>
                <a:cxn ang="0">
                  <a:pos x="connsiteX0" y="connsiteY0"/>
                </a:cxn>
                <a:cxn ang="0">
                  <a:pos x="connsiteX1" y="connsiteY1"/>
                </a:cxn>
                <a:cxn ang="0">
                  <a:pos x="connsiteX2" y="connsiteY2"/>
                </a:cxn>
                <a:cxn ang="0">
                  <a:pos x="connsiteX3" y="connsiteY3"/>
                </a:cxn>
              </a:cxnLst>
              <a:rect l="l" t="t" r="r" b="b"/>
              <a:pathLst>
                <a:path w="62" h="754">
                  <a:moveTo>
                    <a:pt x="63" y="754"/>
                  </a:moveTo>
                  <a:cubicBezTo>
                    <a:pt x="-21" y="511"/>
                    <a:pt x="-21" y="243"/>
                    <a:pt x="63" y="0"/>
                  </a:cubicBezTo>
                  <a:lnTo>
                    <a:pt x="63" y="0"/>
                  </a:lnTo>
                  <a:cubicBezTo>
                    <a:pt x="21" y="251"/>
                    <a:pt x="21" y="503"/>
                    <a:pt x="63" y="75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33" name="Freeform: Shape 532">
              <a:extLst>
                <a:ext uri="{FF2B5EF4-FFF2-40B4-BE49-F238E27FC236}">
                  <a16:creationId xmlns:a16="http://schemas.microsoft.com/office/drawing/2014/main" id="{69E2DCD9-ACD4-45FC-869A-85C40AB32F25}"/>
                </a:ext>
              </a:extLst>
            </p:cNvPr>
            <p:cNvSpPr/>
            <p:nvPr/>
          </p:nvSpPr>
          <p:spPr>
            <a:xfrm>
              <a:off x="2810505" y="1977212"/>
              <a:ext cx="158" cy="317"/>
            </a:xfrm>
            <a:custGeom>
              <a:avLst/>
              <a:gdLst>
                <a:gd name="connsiteX0" fmla="*/ 0 w 158"/>
                <a:gd name="connsiteY0" fmla="*/ 0 h 317"/>
                <a:gd name="connsiteX1" fmla="*/ 0 w 158"/>
                <a:gd name="connsiteY1" fmla="*/ 0 h 317"/>
                <a:gd name="connsiteX2" fmla="*/ 0 w 158"/>
                <a:gd name="connsiteY2" fmla="*/ 0 h 317"/>
              </a:gdLst>
              <a:ahLst/>
              <a:cxnLst>
                <a:cxn ang="0">
                  <a:pos x="connsiteX0" y="connsiteY0"/>
                </a:cxn>
                <a:cxn ang="0">
                  <a:pos x="connsiteX1" y="connsiteY1"/>
                </a:cxn>
                <a:cxn ang="0">
                  <a:pos x="connsiteX2" y="connsiteY2"/>
                </a:cxn>
              </a:cxnLst>
              <a:rect l="l" t="t" r="r" b="b"/>
              <a:pathLst>
                <a:path w="158" h="317">
                  <a:moveTo>
                    <a:pt x="0" y="0"/>
                  </a:moveTo>
                  <a:lnTo>
                    <a:pt x="0" y="0"/>
                  </a:lnTo>
                  <a:cubicBezTo>
                    <a:pt x="251" y="503"/>
                    <a:pt x="168" y="335"/>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34" name="Freeform: Shape 533">
              <a:extLst>
                <a:ext uri="{FF2B5EF4-FFF2-40B4-BE49-F238E27FC236}">
                  <a16:creationId xmlns:a16="http://schemas.microsoft.com/office/drawing/2014/main" id="{2CC8E86E-771D-48C3-97E6-F2247EC3ED1E}"/>
                </a:ext>
              </a:extLst>
            </p:cNvPr>
            <p:cNvSpPr/>
            <p:nvPr/>
          </p:nvSpPr>
          <p:spPr>
            <a:xfrm>
              <a:off x="2805981" y="1865940"/>
              <a:ext cx="8378" cy="83"/>
            </a:xfrm>
            <a:custGeom>
              <a:avLst/>
              <a:gdLst>
                <a:gd name="connsiteX0" fmla="*/ 0 w 8378"/>
                <a:gd name="connsiteY0" fmla="*/ 0 h 83"/>
                <a:gd name="connsiteX1" fmla="*/ 0 w 8378"/>
                <a:gd name="connsiteY1" fmla="*/ 0 h 83"/>
                <a:gd name="connsiteX2" fmla="*/ 0 w 8378"/>
                <a:gd name="connsiteY2" fmla="*/ 84 h 83"/>
                <a:gd name="connsiteX3" fmla="*/ 0 w 8378"/>
                <a:gd name="connsiteY3" fmla="*/ 0 h 83"/>
              </a:gdLst>
              <a:ahLst/>
              <a:cxnLst>
                <a:cxn ang="0">
                  <a:pos x="connsiteX0" y="connsiteY0"/>
                </a:cxn>
                <a:cxn ang="0">
                  <a:pos x="connsiteX1" y="connsiteY1"/>
                </a:cxn>
                <a:cxn ang="0">
                  <a:pos x="connsiteX2" y="connsiteY2"/>
                </a:cxn>
                <a:cxn ang="0">
                  <a:pos x="connsiteX3" y="connsiteY3"/>
                </a:cxn>
              </a:cxnLst>
              <a:rect l="l" t="t" r="r" b="b"/>
              <a:pathLst>
                <a:path w="8378" h="83">
                  <a:moveTo>
                    <a:pt x="0" y="0"/>
                  </a:moveTo>
                  <a:lnTo>
                    <a:pt x="0" y="0"/>
                  </a:lnTo>
                  <a:lnTo>
                    <a:pt x="0" y="84"/>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35" name="Freeform: Shape 534">
              <a:extLst>
                <a:ext uri="{FF2B5EF4-FFF2-40B4-BE49-F238E27FC236}">
                  <a16:creationId xmlns:a16="http://schemas.microsoft.com/office/drawing/2014/main" id="{D1BF5C71-A022-4970-88B9-121E07E41EEA}"/>
                </a:ext>
              </a:extLst>
            </p:cNvPr>
            <p:cNvSpPr/>
            <p:nvPr/>
          </p:nvSpPr>
          <p:spPr>
            <a:xfrm>
              <a:off x="2804054" y="1866024"/>
              <a:ext cx="2513" cy="1592"/>
            </a:xfrm>
            <a:custGeom>
              <a:avLst/>
              <a:gdLst>
                <a:gd name="connsiteX0" fmla="*/ 2514 w 2513"/>
                <a:gd name="connsiteY0" fmla="*/ 1592 h 1592"/>
                <a:gd name="connsiteX1" fmla="*/ 1843 w 2513"/>
                <a:gd name="connsiteY1" fmla="*/ 0 h 1592"/>
                <a:gd name="connsiteX2" fmla="*/ 0 w 2513"/>
                <a:gd name="connsiteY2" fmla="*/ 503 h 1592"/>
              </a:gdLst>
              <a:ahLst/>
              <a:cxnLst>
                <a:cxn ang="0">
                  <a:pos x="connsiteX0" y="connsiteY0"/>
                </a:cxn>
                <a:cxn ang="0">
                  <a:pos x="connsiteX1" y="connsiteY1"/>
                </a:cxn>
                <a:cxn ang="0">
                  <a:pos x="connsiteX2" y="connsiteY2"/>
                </a:cxn>
              </a:cxnLst>
              <a:rect l="l" t="t" r="r" b="b"/>
              <a:pathLst>
                <a:path w="2513" h="1592">
                  <a:moveTo>
                    <a:pt x="2514" y="1592"/>
                  </a:moveTo>
                  <a:cubicBezTo>
                    <a:pt x="1676" y="922"/>
                    <a:pt x="1759" y="503"/>
                    <a:pt x="1843" y="0"/>
                  </a:cubicBezTo>
                  <a:lnTo>
                    <a:pt x="0" y="503"/>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36" name="Freeform: Shape 535">
              <a:extLst>
                <a:ext uri="{FF2B5EF4-FFF2-40B4-BE49-F238E27FC236}">
                  <a16:creationId xmlns:a16="http://schemas.microsoft.com/office/drawing/2014/main" id="{723094F8-75D1-4873-9CB5-A787755C14D1}"/>
                </a:ext>
              </a:extLst>
            </p:cNvPr>
            <p:cNvSpPr/>
            <p:nvPr/>
          </p:nvSpPr>
          <p:spPr>
            <a:xfrm>
              <a:off x="2794539" y="1800836"/>
              <a:ext cx="18376" cy="239552"/>
            </a:xfrm>
            <a:custGeom>
              <a:avLst/>
              <a:gdLst>
                <a:gd name="connsiteX0" fmla="*/ 15548 w 18376"/>
                <a:gd name="connsiteY0" fmla="*/ 131968 h 239552"/>
                <a:gd name="connsiteX1" fmla="*/ 16050 w 18376"/>
                <a:gd name="connsiteY1" fmla="*/ 130711 h 239552"/>
                <a:gd name="connsiteX2" fmla="*/ 17475 w 18376"/>
                <a:gd name="connsiteY2" fmla="*/ 131968 h 239552"/>
                <a:gd name="connsiteX3" fmla="*/ 15045 w 18376"/>
                <a:gd name="connsiteY3" fmla="*/ 127359 h 239552"/>
                <a:gd name="connsiteX4" fmla="*/ 15045 w 18376"/>
                <a:gd name="connsiteY4" fmla="*/ 126521 h 239552"/>
                <a:gd name="connsiteX5" fmla="*/ 15045 w 18376"/>
                <a:gd name="connsiteY5" fmla="*/ 127024 h 239552"/>
                <a:gd name="connsiteX6" fmla="*/ 13704 w 18376"/>
                <a:gd name="connsiteY6" fmla="*/ 124008 h 239552"/>
                <a:gd name="connsiteX7" fmla="*/ 14374 w 18376"/>
                <a:gd name="connsiteY7" fmla="*/ 123253 h 239552"/>
                <a:gd name="connsiteX8" fmla="*/ 13788 w 18376"/>
                <a:gd name="connsiteY8" fmla="*/ 121829 h 239552"/>
                <a:gd name="connsiteX9" fmla="*/ 14207 w 18376"/>
                <a:gd name="connsiteY9" fmla="*/ 121829 h 239552"/>
                <a:gd name="connsiteX10" fmla="*/ 14207 w 18376"/>
                <a:gd name="connsiteY10" fmla="*/ 119483 h 239552"/>
                <a:gd name="connsiteX11" fmla="*/ 14207 w 18376"/>
                <a:gd name="connsiteY11" fmla="*/ 119483 h 239552"/>
                <a:gd name="connsiteX12" fmla="*/ 13118 w 18376"/>
                <a:gd name="connsiteY12" fmla="*/ 118142 h 239552"/>
                <a:gd name="connsiteX13" fmla="*/ 13620 w 18376"/>
                <a:gd name="connsiteY13" fmla="*/ 118142 h 239552"/>
                <a:gd name="connsiteX14" fmla="*/ 13034 w 18376"/>
                <a:gd name="connsiteY14" fmla="*/ 116885 h 239552"/>
                <a:gd name="connsiteX15" fmla="*/ 14039 w 18376"/>
                <a:gd name="connsiteY15" fmla="*/ 118310 h 239552"/>
                <a:gd name="connsiteX16" fmla="*/ 14542 w 18376"/>
                <a:gd name="connsiteY16" fmla="*/ 114623 h 239552"/>
                <a:gd name="connsiteX17" fmla="*/ 14542 w 18376"/>
                <a:gd name="connsiteY17" fmla="*/ 115796 h 239552"/>
                <a:gd name="connsiteX18" fmla="*/ 15799 w 18376"/>
                <a:gd name="connsiteY18" fmla="*/ 112612 h 239552"/>
                <a:gd name="connsiteX19" fmla="*/ 13620 w 18376"/>
                <a:gd name="connsiteY19" fmla="*/ 114120 h 239552"/>
                <a:gd name="connsiteX20" fmla="*/ 13620 w 18376"/>
                <a:gd name="connsiteY20" fmla="*/ 112445 h 239552"/>
                <a:gd name="connsiteX21" fmla="*/ 13620 w 18376"/>
                <a:gd name="connsiteY21" fmla="*/ 110769 h 239552"/>
                <a:gd name="connsiteX22" fmla="*/ 14626 w 18376"/>
                <a:gd name="connsiteY22" fmla="*/ 110769 h 239552"/>
                <a:gd name="connsiteX23" fmla="*/ 13369 w 18376"/>
                <a:gd name="connsiteY23" fmla="*/ 109345 h 239552"/>
                <a:gd name="connsiteX24" fmla="*/ 14710 w 18376"/>
                <a:gd name="connsiteY24" fmla="*/ 107669 h 239552"/>
                <a:gd name="connsiteX25" fmla="*/ 13285 w 18376"/>
                <a:gd name="connsiteY25" fmla="*/ 106915 h 239552"/>
                <a:gd name="connsiteX26" fmla="*/ 12531 w 18376"/>
                <a:gd name="connsiteY26" fmla="*/ 102641 h 239552"/>
                <a:gd name="connsiteX27" fmla="*/ 13369 w 18376"/>
                <a:gd name="connsiteY27" fmla="*/ 102641 h 239552"/>
                <a:gd name="connsiteX28" fmla="*/ 12531 w 18376"/>
                <a:gd name="connsiteY28" fmla="*/ 101720 h 239552"/>
                <a:gd name="connsiteX29" fmla="*/ 12950 w 18376"/>
                <a:gd name="connsiteY29" fmla="*/ 101720 h 239552"/>
                <a:gd name="connsiteX30" fmla="*/ 11693 w 18376"/>
                <a:gd name="connsiteY30" fmla="*/ 100547 h 239552"/>
                <a:gd name="connsiteX31" fmla="*/ 11693 w 18376"/>
                <a:gd name="connsiteY31" fmla="*/ 96525 h 239552"/>
                <a:gd name="connsiteX32" fmla="*/ 12699 w 18376"/>
                <a:gd name="connsiteY32" fmla="*/ 96525 h 239552"/>
                <a:gd name="connsiteX33" fmla="*/ 10855 w 18376"/>
                <a:gd name="connsiteY33" fmla="*/ 93173 h 239552"/>
                <a:gd name="connsiteX34" fmla="*/ 11442 w 18376"/>
                <a:gd name="connsiteY34" fmla="*/ 91665 h 239552"/>
                <a:gd name="connsiteX35" fmla="*/ 9096 w 18376"/>
                <a:gd name="connsiteY35" fmla="*/ 90324 h 239552"/>
                <a:gd name="connsiteX36" fmla="*/ 8425 w 18376"/>
                <a:gd name="connsiteY36" fmla="*/ 91246 h 239552"/>
                <a:gd name="connsiteX37" fmla="*/ 7839 w 18376"/>
                <a:gd name="connsiteY37" fmla="*/ 89403 h 239552"/>
                <a:gd name="connsiteX38" fmla="*/ 8677 w 18376"/>
                <a:gd name="connsiteY38" fmla="*/ 89403 h 239552"/>
                <a:gd name="connsiteX39" fmla="*/ 8677 w 18376"/>
                <a:gd name="connsiteY39" fmla="*/ 89403 h 239552"/>
                <a:gd name="connsiteX40" fmla="*/ 10101 w 18376"/>
                <a:gd name="connsiteY40" fmla="*/ 89403 h 239552"/>
                <a:gd name="connsiteX41" fmla="*/ 9599 w 18376"/>
                <a:gd name="connsiteY41" fmla="*/ 90073 h 239552"/>
                <a:gd name="connsiteX42" fmla="*/ 11358 w 18376"/>
                <a:gd name="connsiteY42" fmla="*/ 90827 h 239552"/>
                <a:gd name="connsiteX43" fmla="*/ 11358 w 18376"/>
                <a:gd name="connsiteY43" fmla="*/ 90157 h 239552"/>
                <a:gd name="connsiteX44" fmla="*/ 11358 w 18376"/>
                <a:gd name="connsiteY44" fmla="*/ 90157 h 239552"/>
                <a:gd name="connsiteX45" fmla="*/ 11358 w 18376"/>
                <a:gd name="connsiteY45" fmla="*/ 89570 h 239552"/>
                <a:gd name="connsiteX46" fmla="*/ 12364 w 18376"/>
                <a:gd name="connsiteY46" fmla="*/ 89151 h 239552"/>
                <a:gd name="connsiteX47" fmla="*/ 11945 w 18376"/>
                <a:gd name="connsiteY47" fmla="*/ 89151 h 239552"/>
                <a:gd name="connsiteX48" fmla="*/ 12447 w 18376"/>
                <a:gd name="connsiteY48" fmla="*/ 86638 h 239552"/>
                <a:gd name="connsiteX49" fmla="*/ 9179 w 18376"/>
                <a:gd name="connsiteY49" fmla="*/ 80689 h 239552"/>
                <a:gd name="connsiteX50" fmla="*/ 11274 w 18376"/>
                <a:gd name="connsiteY50" fmla="*/ 80689 h 239552"/>
                <a:gd name="connsiteX51" fmla="*/ 11693 w 18376"/>
                <a:gd name="connsiteY51" fmla="*/ 84292 h 239552"/>
                <a:gd name="connsiteX52" fmla="*/ 12364 w 18376"/>
                <a:gd name="connsiteY52" fmla="*/ 84292 h 239552"/>
                <a:gd name="connsiteX53" fmla="*/ 11358 w 18376"/>
                <a:gd name="connsiteY53" fmla="*/ 81778 h 239552"/>
                <a:gd name="connsiteX54" fmla="*/ 12196 w 18376"/>
                <a:gd name="connsiteY54" fmla="*/ 80437 h 239552"/>
                <a:gd name="connsiteX55" fmla="*/ 10604 w 18376"/>
                <a:gd name="connsiteY55" fmla="*/ 77588 h 239552"/>
                <a:gd name="connsiteX56" fmla="*/ 11526 w 18376"/>
                <a:gd name="connsiteY56" fmla="*/ 79013 h 239552"/>
                <a:gd name="connsiteX57" fmla="*/ 10604 w 18376"/>
                <a:gd name="connsiteY57" fmla="*/ 75829 h 239552"/>
                <a:gd name="connsiteX58" fmla="*/ 10604 w 18376"/>
                <a:gd name="connsiteY58" fmla="*/ 76415 h 239552"/>
                <a:gd name="connsiteX59" fmla="*/ 10604 w 18376"/>
                <a:gd name="connsiteY59" fmla="*/ 74321 h 239552"/>
                <a:gd name="connsiteX60" fmla="*/ 10604 w 18376"/>
                <a:gd name="connsiteY60" fmla="*/ 74321 h 239552"/>
                <a:gd name="connsiteX61" fmla="*/ 9012 w 18376"/>
                <a:gd name="connsiteY61" fmla="*/ 67785 h 239552"/>
                <a:gd name="connsiteX62" fmla="*/ 10772 w 18376"/>
                <a:gd name="connsiteY62" fmla="*/ 67785 h 239552"/>
                <a:gd name="connsiteX63" fmla="*/ 6415 w 18376"/>
                <a:gd name="connsiteY63" fmla="*/ 64266 h 239552"/>
                <a:gd name="connsiteX64" fmla="*/ 10688 w 18376"/>
                <a:gd name="connsiteY64" fmla="*/ 64853 h 239552"/>
                <a:gd name="connsiteX65" fmla="*/ 10688 w 18376"/>
                <a:gd name="connsiteY65" fmla="*/ 62674 h 239552"/>
                <a:gd name="connsiteX66" fmla="*/ 9012 w 18376"/>
                <a:gd name="connsiteY66" fmla="*/ 63177 h 239552"/>
                <a:gd name="connsiteX67" fmla="*/ 10604 w 18376"/>
                <a:gd name="connsiteY67" fmla="*/ 60579 h 239552"/>
                <a:gd name="connsiteX68" fmla="*/ 8677 w 18376"/>
                <a:gd name="connsiteY68" fmla="*/ 59825 h 239552"/>
                <a:gd name="connsiteX69" fmla="*/ 10520 w 18376"/>
                <a:gd name="connsiteY69" fmla="*/ 59825 h 239552"/>
                <a:gd name="connsiteX70" fmla="*/ 8761 w 18376"/>
                <a:gd name="connsiteY70" fmla="*/ 57898 h 239552"/>
                <a:gd name="connsiteX71" fmla="*/ 10604 w 18376"/>
                <a:gd name="connsiteY71" fmla="*/ 57479 h 239552"/>
                <a:gd name="connsiteX72" fmla="*/ 10604 w 18376"/>
                <a:gd name="connsiteY72" fmla="*/ 55217 h 239552"/>
                <a:gd name="connsiteX73" fmla="*/ 10604 w 18376"/>
                <a:gd name="connsiteY73" fmla="*/ 56055 h 239552"/>
                <a:gd name="connsiteX74" fmla="*/ 8174 w 18376"/>
                <a:gd name="connsiteY74" fmla="*/ 51781 h 239552"/>
                <a:gd name="connsiteX75" fmla="*/ 10436 w 18376"/>
                <a:gd name="connsiteY75" fmla="*/ 51195 h 239552"/>
                <a:gd name="connsiteX76" fmla="*/ 5493 w 18376"/>
                <a:gd name="connsiteY76" fmla="*/ 47089 h 239552"/>
                <a:gd name="connsiteX77" fmla="*/ 5995 w 18376"/>
                <a:gd name="connsiteY77" fmla="*/ 47089 h 239552"/>
                <a:gd name="connsiteX78" fmla="*/ 5325 w 18376"/>
                <a:gd name="connsiteY78" fmla="*/ 45581 h 239552"/>
                <a:gd name="connsiteX79" fmla="*/ 10604 w 18376"/>
                <a:gd name="connsiteY79" fmla="*/ 50357 h 239552"/>
                <a:gd name="connsiteX80" fmla="*/ 11023 w 18376"/>
                <a:gd name="connsiteY80" fmla="*/ 48849 h 239552"/>
                <a:gd name="connsiteX81" fmla="*/ 11777 w 18376"/>
                <a:gd name="connsiteY81" fmla="*/ 49854 h 239552"/>
                <a:gd name="connsiteX82" fmla="*/ 11777 w 18376"/>
                <a:gd name="connsiteY82" fmla="*/ 46922 h 239552"/>
                <a:gd name="connsiteX83" fmla="*/ 9850 w 18376"/>
                <a:gd name="connsiteY83" fmla="*/ 44827 h 239552"/>
                <a:gd name="connsiteX84" fmla="*/ 11023 w 18376"/>
                <a:gd name="connsiteY84" fmla="*/ 48011 h 239552"/>
                <a:gd name="connsiteX85" fmla="*/ 8258 w 18376"/>
                <a:gd name="connsiteY85" fmla="*/ 44241 h 239552"/>
                <a:gd name="connsiteX86" fmla="*/ 10353 w 18376"/>
                <a:gd name="connsiteY86" fmla="*/ 44241 h 239552"/>
                <a:gd name="connsiteX87" fmla="*/ 9850 w 18376"/>
                <a:gd name="connsiteY87" fmla="*/ 42062 h 239552"/>
                <a:gd name="connsiteX88" fmla="*/ 10353 w 18376"/>
                <a:gd name="connsiteY88" fmla="*/ 42900 h 239552"/>
                <a:gd name="connsiteX89" fmla="*/ 9850 w 18376"/>
                <a:gd name="connsiteY89" fmla="*/ 39632 h 239552"/>
                <a:gd name="connsiteX90" fmla="*/ 10436 w 18376"/>
                <a:gd name="connsiteY90" fmla="*/ 38124 h 239552"/>
                <a:gd name="connsiteX91" fmla="*/ 5074 w 18376"/>
                <a:gd name="connsiteY91" fmla="*/ 38794 h 239552"/>
                <a:gd name="connsiteX92" fmla="*/ 6498 w 18376"/>
                <a:gd name="connsiteY92" fmla="*/ 35610 h 239552"/>
                <a:gd name="connsiteX93" fmla="*/ 9431 w 18376"/>
                <a:gd name="connsiteY93" fmla="*/ 36029 h 239552"/>
                <a:gd name="connsiteX94" fmla="*/ 8677 w 18376"/>
                <a:gd name="connsiteY94" fmla="*/ 35359 h 239552"/>
                <a:gd name="connsiteX95" fmla="*/ 9347 w 18376"/>
                <a:gd name="connsiteY95" fmla="*/ 34437 h 239552"/>
                <a:gd name="connsiteX96" fmla="*/ 8425 w 18376"/>
                <a:gd name="connsiteY96" fmla="*/ 34018 h 239552"/>
                <a:gd name="connsiteX97" fmla="*/ 8425 w 18376"/>
                <a:gd name="connsiteY97" fmla="*/ 31588 h 239552"/>
                <a:gd name="connsiteX98" fmla="*/ 5828 w 18376"/>
                <a:gd name="connsiteY98" fmla="*/ 29494 h 239552"/>
                <a:gd name="connsiteX99" fmla="*/ 6582 w 18376"/>
                <a:gd name="connsiteY99" fmla="*/ 29494 h 239552"/>
                <a:gd name="connsiteX100" fmla="*/ 6582 w 18376"/>
                <a:gd name="connsiteY100" fmla="*/ 24047 h 239552"/>
                <a:gd name="connsiteX101" fmla="*/ 7504 w 18376"/>
                <a:gd name="connsiteY101" fmla="*/ 23293 h 239552"/>
                <a:gd name="connsiteX102" fmla="*/ 6917 w 18376"/>
                <a:gd name="connsiteY102" fmla="*/ 22120 h 239552"/>
                <a:gd name="connsiteX103" fmla="*/ 8090 w 18376"/>
                <a:gd name="connsiteY103" fmla="*/ 22120 h 239552"/>
                <a:gd name="connsiteX104" fmla="*/ 6833 w 18376"/>
                <a:gd name="connsiteY104" fmla="*/ 19607 h 239552"/>
                <a:gd name="connsiteX105" fmla="*/ 6833 w 18376"/>
                <a:gd name="connsiteY105" fmla="*/ 22623 h 239552"/>
                <a:gd name="connsiteX106" fmla="*/ 3482 w 18376"/>
                <a:gd name="connsiteY106" fmla="*/ 19020 h 239552"/>
                <a:gd name="connsiteX107" fmla="*/ 4068 w 18376"/>
                <a:gd name="connsiteY107" fmla="*/ 18015 h 239552"/>
                <a:gd name="connsiteX108" fmla="*/ 2560 w 18376"/>
                <a:gd name="connsiteY108" fmla="*/ 12652 h 239552"/>
                <a:gd name="connsiteX109" fmla="*/ 4655 w 18376"/>
                <a:gd name="connsiteY109" fmla="*/ 12233 h 239552"/>
                <a:gd name="connsiteX110" fmla="*/ 4655 w 18376"/>
                <a:gd name="connsiteY110" fmla="*/ 15333 h 239552"/>
                <a:gd name="connsiteX111" fmla="*/ 4655 w 18376"/>
                <a:gd name="connsiteY111" fmla="*/ 14160 h 239552"/>
                <a:gd name="connsiteX112" fmla="*/ 4655 w 18376"/>
                <a:gd name="connsiteY112" fmla="*/ 16087 h 239552"/>
                <a:gd name="connsiteX113" fmla="*/ 5074 w 18376"/>
                <a:gd name="connsiteY113" fmla="*/ 8128 h 239552"/>
                <a:gd name="connsiteX114" fmla="*/ 4152 w 18376"/>
                <a:gd name="connsiteY114" fmla="*/ 7373 h 239552"/>
                <a:gd name="connsiteX115" fmla="*/ 4152 w 18376"/>
                <a:gd name="connsiteY115" fmla="*/ 8128 h 239552"/>
                <a:gd name="connsiteX116" fmla="*/ 2979 w 18376"/>
                <a:gd name="connsiteY116" fmla="*/ 7709 h 239552"/>
                <a:gd name="connsiteX117" fmla="*/ 1974 w 18376"/>
                <a:gd name="connsiteY117" fmla="*/ 4022 h 239552"/>
                <a:gd name="connsiteX118" fmla="*/ 2895 w 18376"/>
                <a:gd name="connsiteY118" fmla="*/ 4022 h 239552"/>
                <a:gd name="connsiteX119" fmla="*/ 2895 w 18376"/>
                <a:gd name="connsiteY119" fmla="*/ 5446 h 239552"/>
                <a:gd name="connsiteX120" fmla="*/ 2895 w 18376"/>
                <a:gd name="connsiteY120" fmla="*/ 2514 h 239552"/>
                <a:gd name="connsiteX121" fmla="*/ 2309 w 18376"/>
                <a:gd name="connsiteY121" fmla="*/ 3603 h 239552"/>
                <a:gd name="connsiteX122" fmla="*/ 1052 w 18376"/>
                <a:gd name="connsiteY122" fmla="*/ 0 h 239552"/>
                <a:gd name="connsiteX123" fmla="*/ 130 w 18376"/>
                <a:gd name="connsiteY123" fmla="*/ 1257 h 239552"/>
                <a:gd name="connsiteX124" fmla="*/ 1555 w 18376"/>
                <a:gd name="connsiteY124" fmla="*/ 3268 h 239552"/>
                <a:gd name="connsiteX125" fmla="*/ 130 w 18376"/>
                <a:gd name="connsiteY125" fmla="*/ 6200 h 239552"/>
                <a:gd name="connsiteX126" fmla="*/ 633 w 18376"/>
                <a:gd name="connsiteY126" fmla="*/ 6871 h 239552"/>
                <a:gd name="connsiteX127" fmla="*/ 633 w 18376"/>
                <a:gd name="connsiteY127" fmla="*/ 6871 h 239552"/>
                <a:gd name="connsiteX128" fmla="*/ 633 w 18376"/>
                <a:gd name="connsiteY128" fmla="*/ 6871 h 239552"/>
                <a:gd name="connsiteX129" fmla="*/ 633 w 18376"/>
                <a:gd name="connsiteY129" fmla="*/ 6871 h 239552"/>
                <a:gd name="connsiteX130" fmla="*/ 1052 w 18376"/>
                <a:gd name="connsiteY130" fmla="*/ 6284 h 239552"/>
                <a:gd name="connsiteX131" fmla="*/ 2225 w 18376"/>
                <a:gd name="connsiteY131" fmla="*/ 9133 h 239552"/>
                <a:gd name="connsiteX132" fmla="*/ 1555 w 18376"/>
                <a:gd name="connsiteY132" fmla="*/ 9133 h 239552"/>
                <a:gd name="connsiteX133" fmla="*/ 2141 w 18376"/>
                <a:gd name="connsiteY133" fmla="*/ 10055 h 239552"/>
                <a:gd name="connsiteX134" fmla="*/ 717 w 18376"/>
                <a:gd name="connsiteY134" fmla="*/ 10055 h 239552"/>
                <a:gd name="connsiteX135" fmla="*/ 717 w 18376"/>
                <a:gd name="connsiteY135" fmla="*/ 11395 h 239552"/>
                <a:gd name="connsiteX136" fmla="*/ 717 w 18376"/>
                <a:gd name="connsiteY136" fmla="*/ 14076 h 239552"/>
                <a:gd name="connsiteX137" fmla="*/ 717 w 18376"/>
                <a:gd name="connsiteY137" fmla="*/ 15082 h 239552"/>
                <a:gd name="connsiteX138" fmla="*/ 1220 w 18376"/>
                <a:gd name="connsiteY138" fmla="*/ 17260 h 239552"/>
                <a:gd name="connsiteX139" fmla="*/ 1220 w 18376"/>
                <a:gd name="connsiteY139" fmla="*/ 17260 h 239552"/>
                <a:gd name="connsiteX140" fmla="*/ 1220 w 18376"/>
                <a:gd name="connsiteY140" fmla="*/ 24131 h 239552"/>
                <a:gd name="connsiteX141" fmla="*/ 1220 w 18376"/>
                <a:gd name="connsiteY141" fmla="*/ 26812 h 239552"/>
                <a:gd name="connsiteX142" fmla="*/ 633 w 18376"/>
                <a:gd name="connsiteY142" fmla="*/ 26812 h 239552"/>
                <a:gd name="connsiteX143" fmla="*/ 633 w 18376"/>
                <a:gd name="connsiteY143" fmla="*/ 29996 h 239552"/>
                <a:gd name="connsiteX144" fmla="*/ 633 w 18376"/>
                <a:gd name="connsiteY144" fmla="*/ 36113 h 239552"/>
                <a:gd name="connsiteX145" fmla="*/ 1387 w 18376"/>
                <a:gd name="connsiteY145" fmla="*/ 36113 h 239552"/>
                <a:gd name="connsiteX146" fmla="*/ 1974 w 18376"/>
                <a:gd name="connsiteY146" fmla="*/ 39632 h 239552"/>
                <a:gd name="connsiteX147" fmla="*/ 2644 w 18376"/>
                <a:gd name="connsiteY147" fmla="*/ 39632 h 239552"/>
                <a:gd name="connsiteX148" fmla="*/ 2644 w 18376"/>
                <a:gd name="connsiteY148" fmla="*/ 44576 h 239552"/>
                <a:gd name="connsiteX149" fmla="*/ 2644 w 18376"/>
                <a:gd name="connsiteY149" fmla="*/ 43654 h 239552"/>
                <a:gd name="connsiteX150" fmla="*/ 3063 w 18376"/>
                <a:gd name="connsiteY150" fmla="*/ 50441 h 239552"/>
                <a:gd name="connsiteX151" fmla="*/ 3063 w 18376"/>
                <a:gd name="connsiteY151" fmla="*/ 51698 h 239552"/>
                <a:gd name="connsiteX152" fmla="*/ 3063 w 18376"/>
                <a:gd name="connsiteY152" fmla="*/ 51698 h 239552"/>
                <a:gd name="connsiteX153" fmla="*/ 3063 w 18376"/>
                <a:gd name="connsiteY153" fmla="*/ 51698 h 239552"/>
                <a:gd name="connsiteX154" fmla="*/ 3063 w 18376"/>
                <a:gd name="connsiteY154" fmla="*/ 52452 h 239552"/>
                <a:gd name="connsiteX155" fmla="*/ 3063 w 18376"/>
                <a:gd name="connsiteY155" fmla="*/ 51865 h 239552"/>
                <a:gd name="connsiteX156" fmla="*/ 3063 w 18376"/>
                <a:gd name="connsiteY156" fmla="*/ 53373 h 239552"/>
                <a:gd name="connsiteX157" fmla="*/ 2393 w 18376"/>
                <a:gd name="connsiteY157" fmla="*/ 53373 h 239552"/>
                <a:gd name="connsiteX158" fmla="*/ 2393 w 18376"/>
                <a:gd name="connsiteY158" fmla="*/ 53373 h 239552"/>
                <a:gd name="connsiteX159" fmla="*/ 3231 w 18376"/>
                <a:gd name="connsiteY159" fmla="*/ 53373 h 239552"/>
                <a:gd name="connsiteX160" fmla="*/ 3733 w 18376"/>
                <a:gd name="connsiteY160" fmla="*/ 54044 h 239552"/>
                <a:gd name="connsiteX161" fmla="*/ 2979 w 18376"/>
                <a:gd name="connsiteY161" fmla="*/ 56306 h 239552"/>
                <a:gd name="connsiteX162" fmla="*/ 4823 w 18376"/>
                <a:gd name="connsiteY162" fmla="*/ 59490 h 239552"/>
                <a:gd name="connsiteX163" fmla="*/ 4823 w 18376"/>
                <a:gd name="connsiteY163" fmla="*/ 59490 h 239552"/>
                <a:gd name="connsiteX164" fmla="*/ 4823 w 18376"/>
                <a:gd name="connsiteY164" fmla="*/ 61417 h 239552"/>
                <a:gd name="connsiteX165" fmla="*/ 3985 w 18376"/>
                <a:gd name="connsiteY165" fmla="*/ 61417 h 239552"/>
                <a:gd name="connsiteX166" fmla="*/ 5241 w 18376"/>
                <a:gd name="connsiteY166" fmla="*/ 62758 h 239552"/>
                <a:gd name="connsiteX167" fmla="*/ 3733 w 18376"/>
                <a:gd name="connsiteY167" fmla="*/ 62758 h 239552"/>
                <a:gd name="connsiteX168" fmla="*/ 5325 w 18376"/>
                <a:gd name="connsiteY168" fmla="*/ 66193 h 239552"/>
                <a:gd name="connsiteX169" fmla="*/ 4739 w 18376"/>
                <a:gd name="connsiteY169" fmla="*/ 66193 h 239552"/>
                <a:gd name="connsiteX170" fmla="*/ 5158 w 18376"/>
                <a:gd name="connsiteY170" fmla="*/ 68204 h 239552"/>
                <a:gd name="connsiteX171" fmla="*/ 4487 w 18376"/>
                <a:gd name="connsiteY171" fmla="*/ 78845 h 239552"/>
                <a:gd name="connsiteX172" fmla="*/ 5158 w 18376"/>
                <a:gd name="connsiteY172" fmla="*/ 80689 h 239552"/>
                <a:gd name="connsiteX173" fmla="*/ 4152 w 18376"/>
                <a:gd name="connsiteY173" fmla="*/ 80689 h 239552"/>
                <a:gd name="connsiteX174" fmla="*/ 4906 w 18376"/>
                <a:gd name="connsiteY174" fmla="*/ 84711 h 239552"/>
                <a:gd name="connsiteX175" fmla="*/ 3985 w 18376"/>
                <a:gd name="connsiteY175" fmla="*/ 84711 h 239552"/>
                <a:gd name="connsiteX176" fmla="*/ 3985 w 18376"/>
                <a:gd name="connsiteY176" fmla="*/ 85465 h 239552"/>
                <a:gd name="connsiteX177" fmla="*/ 3482 w 18376"/>
                <a:gd name="connsiteY177" fmla="*/ 84962 h 239552"/>
                <a:gd name="connsiteX178" fmla="*/ 6079 w 18376"/>
                <a:gd name="connsiteY178" fmla="*/ 87057 h 239552"/>
                <a:gd name="connsiteX179" fmla="*/ 5995 w 18376"/>
                <a:gd name="connsiteY179" fmla="*/ 89068 h 239552"/>
                <a:gd name="connsiteX180" fmla="*/ 6079 w 18376"/>
                <a:gd name="connsiteY180" fmla="*/ 89151 h 239552"/>
                <a:gd name="connsiteX181" fmla="*/ 5158 w 18376"/>
                <a:gd name="connsiteY181" fmla="*/ 89151 h 239552"/>
                <a:gd name="connsiteX182" fmla="*/ 5744 w 18376"/>
                <a:gd name="connsiteY182" fmla="*/ 93257 h 239552"/>
                <a:gd name="connsiteX183" fmla="*/ 5744 w 18376"/>
                <a:gd name="connsiteY183" fmla="*/ 94346 h 239552"/>
                <a:gd name="connsiteX184" fmla="*/ 5744 w 18376"/>
                <a:gd name="connsiteY184" fmla="*/ 97363 h 239552"/>
                <a:gd name="connsiteX185" fmla="*/ 5744 w 18376"/>
                <a:gd name="connsiteY185" fmla="*/ 97363 h 239552"/>
                <a:gd name="connsiteX186" fmla="*/ 6247 w 18376"/>
                <a:gd name="connsiteY186" fmla="*/ 99793 h 239552"/>
                <a:gd name="connsiteX187" fmla="*/ 6247 w 18376"/>
                <a:gd name="connsiteY187" fmla="*/ 99793 h 239552"/>
                <a:gd name="connsiteX188" fmla="*/ 6247 w 18376"/>
                <a:gd name="connsiteY188" fmla="*/ 103647 h 239552"/>
                <a:gd name="connsiteX189" fmla="*/ 6917 w 18376"/>
                <a:gd name="connsiteY189" fmla="*/ 103647 h 239552"/>
                <a:gd name="connsiteX190" fmla="*/ 6917 w 18376"/>
                <a:gd name="connsiteY190" fmla="*/ 107501 h 239552"/>
                <a:gd name="connsiteX191" fmla="*/ 6917 w 18376"/>
                <a:gd name="connsiteY191" fmla="*/ 106998 h 239552"/>
                <a:gd name="connsiteX192" fmla="*/ 4823 w 18376"/>
                <a:gd name="connsiteY192" fmla="*/ 110266 h 239552"/>
                <a:gd name="connsiteX193" fmla="*/ 4823 w 18376"/>
                <a:gd name="connsiteY193" fmla="*/ 109763 h 239552"/>
                <a:gd name="connsiteX194" fmla="*/ 6079 w 18376"/>
                <a:gd name="connsiteY194" fmla="*/ 111607 h 239552"/>
                <a:gd name="connsiteX195" fmla="*/ 4739 w 18376"/>
                <a:gd name="connsiteY195" fmla="*/ 112361 h 239552"/>
                <a:gd name="connsiteX196" fmla="*/ 5661 w 18376"/>
                <a:gd name="connsiteY196" fmla="*/ 117053 h 239552"/>
                <a:gd name="connsiteX197" fmla="*/ 6666 w 18376"/>
                <a:gd name="connsiteY197" fmla="*/ 117053 h 239552"/>
                <a:gd name="connsiteX198" fmla="*/ 6666 w 18376"/>
                <a:gd name="connsiteY198" fmla="*/ 121326 h 239552"/>
                <a:gd name="connsiteX199" fmla="*/ 6666 w 18376"/>
                <a:gd name="connsiteY199" fmla="*/ 121326 h 239552"/>
                <a:gd name="connsiteX200" fmla="*/ 8007 w 18376"/>
                <a:gd name="connsiteY200" fmla="*/ 124762 h 239552"/>
                <a:gd name="connsiteX201" fmla="*/ 7169 w 18376"/>
                <a:gd name="connsiteY201" fmla="*/ 130376 h 239552"/>
                <a:gd name="connsiteX202" fmla="*/ 7169 w 18376"/>
                <a:gd name="connsiteY202" fmla="*/ 133141 h 239552"/>
                <a:gd name="connsiteX203" fmla="*/ 7169 w 18376"/>
                <a:gd name="connsiteY203" fmla="*/ 133141 h 239552"/>
                <a:gd name="connsiteX204" fmla="*/ 8258 w 18376"/>
                <a:gd name="connsiteY204" fmla="*/ 136073 h 239552"/>
                <a:gd name="connsiteX205" fmla="*/ 7755 w 18376"/>
                <a:gd name="connsiteY205" fmla="*/ 136073 h 239552"/>
                <a:gd name="connsiteX206" fmla="*/ 8761 w 18376"/>
                <a:gd name="connsiteY206" fmla="*/ 141017 h 239552"/>
                <a:gd name="connsiteX207" fmla="*/ 8007 w 18376"/>
                <a:gd name="connsiteY207" fmla="*/ 141017 h 239552"/>
                <a:gd name="connsiteX208" fmla="*/ 8007 w 18376"/>
                <a:gd name="connsiteY208" fmla="*/ 147217 h 239552"/>
                <a:gd name="connsiteX209" fmla="*/ 8007 w 18376"/>
                <a:gd name="connsiteY209" fmla="*/ 147217 h 239552"/>
                <a:gd name="connsiteX210" fmla="*/ 9012 w 18376"/>
                <a:gd name="connsiteY210" fmla="*/ 155009 h 239552"/>
                <a:gd name="connsiteX211" fmla="*/ 9766 w 18376"/>
                <a:gd name="connsiteY211" fmla="*/ 156853 h 239552"/>
                <a:gd name="connsiteX212" fmla="*/ 11274 w 18376"/>
                <a:gd name="connsiteY212" fmla="*/ 156183 h 239552"/>
                <a:gd name="connsiteX213" fmla="*/ 10436 w 18376"/>
                <a:gd name="connsiteY213" fmla="*/ 157523 h 239552"/>
                <a:gd name="connsiteX214" fmla="*/ 10436 w 18376"/>
                <a:gd name="connsiteY214" fmla="*/ 157523 h 239552"/>
                <a:gd name="connsiteX215" fmla="*/ 9179 w 18376"/>
                <a:gd name="connsiteY215" fmla="*/ 160540 h 239552"/>
                <a:gd name="connsiteX216" fmla="*/ 9179 w 18376"/>
                <a:gd name="connsiteY216" fmla="*/ 174448 h 239552"/>
                <a:gd name="connsiteX217" fmla="*/ 10269 w 18376"/>
                <a:gd name="connsiteY217" fmla="*/ 173862 h 239552"/>
                <a:gd name="connsiteX218" fmla="*/ 10269 w 18376"/>
                <a:gd name="connsiteY218" fmla="*/ 175454 h 239552"/>
                <a:gd name="connsiteX219" fmla="*/ 9431 w 18376"/>
                <a:gd name="connsiteY219" fmla="*/ 174951 h 239552"/>
                <a:gd name="connsiteX220" fmla="*/ 10269 w 18376"/>
                <a:gd name="connsiteY220" fmla="*/ 176795 h 239552"/>
                <a:gd name="connsiteX221" fmla="*/ 9012 w 18376"/>
                <a:gd name="connsiteY221" fmla="*/ 176795 h 239552"/>
                <a:gd name="connsiteX222" fmla="*/ 9012 w 18376"/>
                <a:gd name="connsiteY222" fmla="*/ 177716 h 239552"/>
                <a:gd name="connsiteX223" fmla="*/ 9012 w 18376"/>
                <a:gd name="connsiteY223" fmla="*/ 177716 h 239552"/>
                <a:gd name="connsiteX224" fmla="*/ 9934 w 18376"/>
                <a:gd name="connsiteY224" fmla="*/ 179811 h 239552"/>
                <a:gd name="connsiteX225" fmla="*/ 9263 w 18376"/>
                <a:gd name="connsiteY225" fmla="*/ 180565 h 239552"/>
                <a:gd name="connsiteX226" fmla="*/ 9263 w 18376"/>
                <a:gd name="connsiteY226" fmla="*/ 181068 h 239552"/>
                <a:gd name="connsiteX227" fmla="*/ 9263 w 18376"/>
                <a:gd name="connsiteY227" fmla="*/ 183079 h 239552"/>
                <a:gd name="connsiteX228" fmla="*/ 10101 w 18376"/>
                <a:gd name="connsiteY228" fmla="*/ 182241 h 239552"/>
                <a:gd name="connsiteX229" fmla="*/ 11023 w 18376"/>
                <a:gd name="connsiteY229" fmla="*/ 183163 h 239552"/>
                <a:gd name="connsiteX230" fmla="*/ 10436 w 18376"/>
                <a:gd name="connsiteY230" fmla="*/ 191541 h 239552"/>
                <a:gd name="connsiteX231" fmla="*/ 11191 w 18376"/>
                <a:gd name="connsiteY231" fmla="*/ 195480 h 239552"/>
                <a:gd name="connsiteX232" fmla="*/ 12280 w 18376"/>
                <a:gd name="connsiteY232" fmla="*/ 196150 h 239552"/>
                <a:gd name="connsiteX233" fmla="*/ 10185 w 18376"/>
                <a:gd name="connsiteY233" fmla="*/ 199585 h 239552"/>
                <a:gd name="connsiteX234" fmla="*/ 11861 w 18376"/>
                <a:gd name="connsiteY234" fmla="*/ 201764 h 239552"/>
                <a:gd name="connsiteX235" fmla="*/ 10688 w 18376"/>
                <a:gd name="connsiteY235" fmla="*/ 202685 h 239552"/>
                <a:gd name="connsiteX236" fmla="*/ 10688 w 18376"/>
                <a:gd name="connsiteY236" fmla="*/ 211483 h 239552"/>
                <a:gd name="connsiteX237" fmla="*/ 11777 w 18376"/>
                <a:gd name="connsiteY237" fmla="*/ 211483 h 239552"/>
                <a:gd name="connsiteX238" fmla="*/ 10520 w 18376"/>
                <a:gd name="connsiteY238" fmla="*/ 213159 h 239552"/>
                <a:gd name="connsiteX239" fmla="*/ 11191 w 18376"/>
                <a:gd name="connsiteY239" fmla="*/ 214835 h 239552"/>
                <a:gd name="connsiteX240" fmla="*/ 11861 w 18376"/>
                <a:gd name="connsiteY240" fmla="*/ 214835 h 239552"/>
                <a:gd name="connsiteX241" fmla="*/ 11861 w 18376"/>
                <a:gd name="connsiteY241" fmla="*/ 233855 h 239552"/>
                <a:gd name="connsiteX242" fmla="*/ 12447 w 18376"/>
                <a:gd name="connsiteY242" fmla="*/ 233855 h 239552"/>
                <a:gd name="connsiteX243" fmla="*/ 13453 w 18376"/>
                <a:gd name="connsiteY243" fmla="*/ 233855 h 239552"/>
                <a:gd name="connsiteX244" fmla="*/ 12615 w 18376"/>
                <a:gd name="connsiteY244" fmla="*/ 236452 h 239552"/>
                <a:gd name="connsiteX245" fmla="*/ 13788 w 18376"/>
                <a:gd name="connsiteY245" fmla="*/ 239552 h 239552"/>
                <a:gd name="connsiteX246" fmla="*/ 13788 w 18376"/>
                <a:gd name="connsiteY246" fmla="*/ 238715 h 239552"/>
                <a:gd name="connsiteX247" fmla="*/ 17558 w 18376"/>
                <a:gd name="connsiteY247" fmla="*/ 237123 h 239552"/>
                <a:gd name="connsiteX248" fmla="*/ 17558 w 18376"/>
                <a:gd name="connsiteY248" fmla="*/ 231844 h 239552"/>
                <a:gd name="connsiteX249" fmla="*/ 18312 w 18376"/>
                <a:gd name="connsiteY249" fmla="*/ 231844 h 239552"/>
                <a:gd name="connsiteX250" fmla="*/ 17726 w 18376"/>
                <a:gd name="connsiteY250" fmla="*/ 229582 h 239552"/>
                <a:gd name="connsiteX251" fmla="*/ 17726 w 18376"/>
                <a:gd name="connsiteY251" fmla="*/ 229582 h 239552"/>
                <a:gd name="connsiteX252" fmla="*/ 18145 w 18376"/>
                <a:gd name="connsiteY252" fmla="*/ 221203 h 239552"/>
                <a:gd name="connsiteX253" fmla="*/ 17475 w 18376"/>
                <a:gd name="connsiteY253" fmla="*/ 221203 h 239552"/>
                <a:gd name="connsiteX254" fmla="*/ 17894 w 18376"/>
                <a:gd name="connsiteY254" fmla="*/ 219862 h 239552"/>
                <a:gd name="connsiteX255" fmla="*/ 16720 w 18376"/>
                <a:gd name="connsiteY255" fmla="*/ 221287 h 239552"/>
                <a:gd name="connsiteX256" fmla="*/ 18061 w 18376"/>
                <a:gd name="connsiteY256" fmla="*/ 215002 h 239552"/>
                <a:gd name="connsiteX257" fmla="*/ 17223 w 18376"/>
                <a:gd name="connsiteY257" fmla="*/ 214164 h 239552"/>
                <a:gd name="connsiteX258" fmla="*/ 17642 w 18376"/>
                <a:gd name="connsiteY258" fmla="*/ 214164 h 239552"/>
                <a:gd name="connsiteX259" fmla="*/ 17056 w 18376"/>
                <a:gd name="connsiteY259" fmla="*/ 214164 h 239552"/>
                <a:gd name="connsiteX260" fmla="*/ 17977 w 18376"/>
                <a:gd name="connsiteY260" fmla="*/ 212908 h 239552"/>
                <a:gd name="connsiteX261" fmla="*/ 17977 w 18376"/>
                <a:gd name="connsiteY261" fmla="*/ 213578 h 239552"/>
                <a:gd name="connsiteX262" fmla="*/ 17977 w 18376"/>
                <a:gd name="connsiteY262" fmla="*/ 210394 h 239552"/>
                <a:gd name="connsiteX263" fmla="*/ 17977 w 18376"/>
                <a:gd name="connsiteY263" fmla="*/ 211567 h 239552"/>
                <a:gd name="connsiteX264" fmla="*/ 16720 w 18376"/>
                <a:gd name="connsiteY264" fmla="*/ 201093 h 239552"/>
                <a:gd name="connsiteX265" fmla="*/ 16720 w 18376"/>
                <a:gd name="connsiteY265" fmla="*/ 201093 h 239552"/>
                <a:gd name="connsiteX266" fmla="*/ 16720 w 18376"/>
                <a:gd name="connsiteY266" fmla="*/ 196485 h 239552"/>
                <a:gd name="connsiteX267" fmla="*/ 16720 w 18376"/>
                <a:gd name="connsiteY267" fmla="*/ 196485 h 239552"/>
                <a:gd name="connsiteX268" fmla="*/ 16134 w 18376"/>
                <a:gd name="connsiteY268" fmla="*/ 194558 h 239552"/>
                <a:gd name="connsiteX269" fmla="*/ 17307 w 18376"/>
                <a:gd name="connsiteY269" fmla="*/ 194558 h 239552"/>
                <a:gd name="connsiteX270" fmla="*/ 15380 w 18376"/>
                <a:gd name="connsiteY270" fmla="*/ 191625 h 239552"/>
                <a:gd name="connsiteX271" fmla="*/ 15966 w 18376"/>
                <a:gd name="connsiteY271" fmla="*/ 191122 h 239552"/>
                <a:gd name="connsiteX272" fmla="*/ 14961 w 18376"/>
                <a:gd name="connsiteY272" fmla="*/ 189195 h 239552"/>
                <a:gd name="connsiteX273" fmla="*/ 16385 w 18376"/>
                <a:gd name="connsiteY273" fmla="*/ 189195 h 239552"/>
                <a:gd name="connsiteX274" fmla="*/ 16385 w 18376"/>
                <a:gd name="connsiteY274" fmla="*/ 183749 h 239552"/>
                <a:gd name="connsiteX275" fmla="*/ 15380 w 18376"/>
                <a:gd name="connsiteY275" fmla="*/ 185509 h 239552"/>
                <a:gd name="connsiteX276" fmla="*/ 14291 w 18376"/>
                <a:gd name="connsiteY276" fmla="*/ 183582 h 239552"/>
                <a:gd name="connsiteX277" fmla="*/ 15966 w 18376"/>
                <a:gd name="connsiteY277" fmla="*/ 179727 h 239552"/>
                <a:gd name="connsiteX278" fmla="*/ 15966 w 18376"/>
                <a:gd name="connsiteY278" fmla="*/ 180230 h 239552"/>
                <a:gd name="connsiteX279" fmla="*/ 15966 w 18376"/>
                <a:gd name="connsiteY279" fmla="*/ 177549 h 239552"/>
                <a:gd name="connsiteX280" fmla="*/ 14793 w 18376"/>
                <a:gd name="connsiteY280" fmla="*/ 176124 h 239552"/>
                <a:gd name="connsiteX281" fmla="*/ 15212 w 18376"/>
                <a:gd name="connsiteY281" fmla="*/ 178135 h 239552"/>
                <a:gd name="connsiteX282" fmla="*/ 13956 w 18376"/>
                <a:gd name="connsiteY282" fmla="*/ 174029 h 239552"/>
                <a:gd name="connsiteX283" fmla="*/ 14710 w 18376"/>
                <a:gd name="connsiteY283" fmla="*/ 175119 h 239552"/>
                <a:gd name="connsiteX284" fmla="*/ 14710 w 18376"/>
                <a:gd name="connsiteY284" fmla="*/ 173443 h 239552"/>
                <a:gd name="connsiteX285" fmla="*/ 16050 w 18376"/>
                <a:gd name="connsiteY285" fmla="*/ 177130 h 239552"/>
                <a:gd name="connsiteX286" fmla="*/ 16050 w 18376"/>
                <a:gd name="connsiteY286" fmla="*/ 175370 h 239552"/>
                <a:gd name="connsiteX287" fmla="*/ 14793 w 18376"/>
                <a:gd name="connsiteY287" fmla="*/ 171683 h 239552"/>
                <a:gd name="connsiteX288" fmla="*/ 15548 w 18376"/>
                <a:gd name="connsiteY288" fmla="*/ 171683 h 239552"/>
                <a:gd name="connsiteX289" fmla="*/ 15045 w 18376"/>
                <a:gd name="connsiteY289" fmla="*/ 170510 h 239552"/>
                <a:gd name="connsiteX290" fmla="*/ 15966 w 18376"/>
                <a:gd name="connsiteY290" fmla="*/ 171265 h 239552"/>
                <a:gd name="connsiteX291" fmla="*/ 15966 w 18376"/>
                <a:gd name="connsiteY291" fmla="*/ 167662 h 239552"/>
                <a:gd name="connsiteX292" fmla="*/ 14710 w 18376"/>
                <a:gd name="connsiteY292" fmla="*/ 169337 h 239552"/>
                <a:gd name="connsiteX293" fmla="*/ 15883 w 18376"/>
                <a:gd name="connsiteY293" fmla="*/ 164142 h 239552"/>
                <a:gd name="connsiteX294" fmla="*/ 15212 w 18376"/>
                <a:gd name="connsiteY294" fmla="*/ 165148 h 239552"/>
                <a:gd name="connsiteX295" fmla="*/ 15883 w 18376"/>
                <a:gd name="connsiteY295" fmla="*/ 163221 h 239552"/>
                <a:gd name="connsiteX296" fmla="*/ 14710 w 18376"/>
                <a:gd name="connsiteY296" fmla="*/ 162634 h 239552"/>
                <a:gd name="connsiteX297" fmla="*/ 14039 w 18376"/>
                <a:gd name="connsiteY297" fmla="*/ 160623 h 239552"/>
                <a:gd name="connsiteX298" fmla="*/ 14710 w 18376"/>
                <a:gd name="connsiteY298" fmla="*/ 160623 h 239552"/>
                <a:gd name="connsiteX299" fmla="*/ 13620 w 18376"/>
                <a:gd name="connsiteY299" fmla="*/ 157691 h 239552"/>
                <a:gd name="connsiteX300" fmla="*/ 14710 w 18376"/>
                <a:gd name="connsiteY300" fmla="*/ 158612 h 239552"/>
                <a:gd name="connsiteX301" fmla="*/ 14710 w 18376"/>
                <a:gd name="connsiteY301" fmla="*/ 157439 h 239552"/>
                <a:gd name="connsiteX302" fmla="*/ 15548 w 18376"/>
                <a:gd name="connsiteY302" fmla="*/ 157439 h 239552"/>
                <a:gd name="connsiteX303" fmla="*/ 15129 w 18376"/>
                <a:gd name="connsiteY303" fmla="*/ 154423 h 239552"/>
                <a:gd name="connsiteX304" fmla="*/ 13788 w 18376"/>
                <a:gd name="connsiteY304" fmla="*/ 153250 h 239552"/>
                <a:gd name="connsiteX305" fmla="*/ 14291 w 18376"/>
                <a:gd name="connsiteY305" fmla="*/ 151993 h 239552"/>
                <a:gd name="connsiteX306" fmla="*/ 14710 w 18376"/>
                <a:gd name="connsiteY306" fmla="*/ 153501 h 239552"/>
                <a:gd name="connsiteX307" fmla="*/ 15380 w 18376"/>
                <a:gd name="connsiteY307" fmla="*/ 153501 h 239552"/>
                <a:gd name="connsiteX308" fmla="*/ 15380 w 18376"/>
                <a:gd name="connsiteY308" fmla="*/ 150820 h 239552"/>
                <a:gd name="connsiteX309" fmla="*/ 15380 w 18376"/>
                <a:gd name="connsiteY309" fmla="*/ 151490 h 239552"/>
                <a:gd name="connsiteX310" fmla="*/ 14291 w 18376"/>
                <a:gd name="connsiteY310" fmla="*/ 149144 h 239552"/>
                <a:gd name="connsiteX311" fmla="*/ 15045 w 18376"/>
                <a:gd name="connsiteY311" fmla="*/ 149144 h 239552"/>
                <a:gd name="connsiteX312" fmla="*/ 14458 w 18376"/>
                <a:gd name="connsiteY312" fmla="*/ 147636 h 239552"/>
                <a:gd name="connsiteX313" fmla="*/ 15966 w 18376"/>
                <a:gd name="connsiteY313" fmla="*/ 148641 h 239552"/>
                <a:gd name="connsiteX314" fmla="*/ 15212 w 18376"/>
                <a:gd name="connsiteY314" fmla="*/ 146463 h 239552"/>
                <a:gd name="connsiteX315" fmla="*/ 16050 w 18376"/>
                <a:gd name="connsiteY315" fmla="*/ 145541 h 239552"/>
                <a:gd name="connsiteX316" fmla="*/ 15129 w 18376"/>
                <a:gd name="connsiteY316" fmla="*/ 140933 h 239552"/>
                <a:gd name="connsiteX317" fmla="*/ 15129 w 18376"/>
                <a:gd name="connsiteY317" fmla="*/ 140346 h 239552"/>
                <a:gd name="connsiteX318" fmla="*/ 15129 w 18376"/>
                <a:gd name="connsiteY318" fmla="*/ 135570 h 239552"/>
                <a:gd name="connsiteX319" fmla="*/ 16134 w 18376"/>
                <a:gd name="connsiteY319" fmla="*/ 134481 h 239552"/>
                <a:gd name="connsiteX320" fmla="*/ 14374 w 18376"/>
                <a:gd name="connsiteY320" fmla="*/ 133643 h 239552"/>
                <a:gd name="connsiteX321" fmla="*/ 15464 w 18376"/>
                <a:gd name="connsiteY321" fmla="*/ 132386 h 239552"/>
                <a:gd name="connsiteX322" fmla="*/ 14542 w 18376"/>
                <a:gd name="connsiteY322" fmla="*/ 128532 h 239552"/>
                <a:gd name="connsiteX323" fmla="*/ 15548 w 18376"/>
                <a:gd name="connsiteY323" fmla="*/ 131968 h 239552"/>
                <a:gd name="connsiteX324" fmla="*/ 14207 w 18376"/>
                <a:gd name="connsiteY324" fmla="*/ 114288 h 239552"/>
                <a:gd name="connsiteX325" fmla="*/ 14207 w 18376"/>
                <a:gd name="connsiteY325" fmla="*/ 115545 h 239552"/>
                <a:gd name="connsiteX326" fmla="*/ 14207 w 18376"/>
                <a:gd name="connsiteY326" fmla="*/ 114288 h 239552"/>
                <a:gd name="connsiteX327" fmla="*/ 11107 w 18376"/>
                <a:gd name="connsiteY327" fmla="*/ 87559 h 239552"/>
                <a:gd name="connsiteX328" fmla="*/ 11107 w 18376"/>
                <a:gd name="connsiteY328" fmla="*/ 88649 h 239552"/>
                <a:gd name="connsiteX329" fmla="*/ 11107 w 18376"/>
                <a:gd name="connsiteY329" fmla="*/ 87559 h 239552"/>
                <a:gd name="connsiteX330" fmla="*/ 2728 w 18376"/>
                <a:gd name="connsiteY330" fmla="*/ 11479 h 239552"/>
                <a:gd name="connsiteX331" fmla="*/ 2728 w 18376"/>
                <a:gd name="connsiteY331" fmla="*/ 11479 h 239552"/>
                <a:gd name="connsiteX332" fmla="*/ 2728 w 18376"/>
                <a:gd name="connsiteY332" fmla="*/ 12317 h 239552"/>
                <a:gd name="connsiteX333" fmla="*/ 2644 w 18376"/>
                <a:gd name="connsiteY333" fmla="*/ 11479 h 239552"/>
                <a:gd name="connsiteX334" fmla="*/ 11526 w 18376"/>
                <a:gd name="connsiteY334" fmla="*/ 181571 h 239552"/>
                <a:gd name="connsiteX335" fmla="*/ 11526 w 18376"/>
                <a:gd name="connsiteY335" fmla="*/ 181571 h 239552"/>
                <a:gd name="connsiteX336" fmla="*/ 11442 w 18376"/>
                <a:gd name="connsiteY336" fmla="*/ 181571 h 23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18376" h="239552">
                  <a:moveTo>
                    <a:pt x="15548" y="131968"/>
                  </a:moveTo>
                  <a:lnTo>
                    <a:pt x="16050" y="130711"/>
                  </a:lnTo>
                  <a:cubicBezTo>
                    <a:pt x="17056" y="132135"/>
                    <a:pt x="16720" y="133141"/>
                    <a:pt x="17475" y="131968"/>
                  </a:cubicBezTo>
                  <a:cubicBezTo>
                    <a:pt x="15548" y="131968"/>
                    <a:pt x="17056" y="127443"/>
                    <a:pt x="15045" y="127359"/>
                  </a:cubicBezTo>
                  <a:lnTo>
                    <a:pt x="15045" y="126521"/>
                  </a:lnTo>
                  <a:cubicBezTo>
                    <a:pt x="15045" y="126521"/>
                    <a:pt x="15045" y="126521"/>
                    <a:pt x="15045" y="127024"/>
                  </a:cubicBezTo>
                  <a:cubicBezTo>
                    <a:pt x="15966" y="125432"/>
                    <a:pt x="13537" y="126018"/>
                    <a:pt x="13704" y="124008"/>
                  </a:cubicBezTo>
                  <a:cubicBezTo>
                    <a:pt x="13704" y="123337"/>
                    <a:pt x="14123" y="122835"/>
                    <a:pt x="14374" y="123253"/>
                  </a:cubicBezTo>
                  <a:lnTo>
                    <a:pt x="13788" y="121829"/>
                  </a:lnTo>
                  <a:cubicBezTo>
                    <a:pt x="13788" y="121326"/>
                    <a:pt x="14207" y="121829"/>
                    <a:pt x="14207" y="121829"/>
                  </a:cubicBezTo>
                  <a:lnTo>
                    <a:pt x="14207" y="119483"/>
                  </a:lnTo>
                  <a:lnTo>
                    <a:pt x="14207" y="119483"/>
                  </a:lnTo>
                  <a:cubicBezTo>
                    <a:pt x="13796" y="119072"/>
                    <a:pt x="13436" y="118628"/>
                    <a:pt x="13118" y="118142"/>
                  </a:cubicBezTo>
                  <a:cubicBezTo>
                    <a:pt x="13118" y="117556"/>
                    <a:pt x="13118" y="118142"/>
                    <a:pt x="13620" y="118142"/>
                  </a:cubicBezTo>
                  <a:lnTo>
                    <a:pt x="13034" y="116885"/>
                  </a:lnTo>
                  <a:cubicBezTo>
                    <a:pt x="13537" y="116383"/>
                    <a:pt x="14123" y="117388"/>
                    <a:pt x="14039" y="118310"/>
                  </a:cubicBezTo>
                  <a:cubicBezTo>
                    <a:pt x="15966" y="116969"/>
                    <a:pt x="13537" y="117221"/>
                    <a:pt x="14542" y="114623"/>
                  </a:cubicBezTo>
                  <a:lnTo>
                    <a:pt x="14542" y="115796"/>
                  </a:lnTo>
                  <a:cubicBezTo>
                    <a:pt x="15631" y="114958"/>
                    <a:pt x="15129" y="114037"/>
                    <a:pt x="15799" y="112612"/>
                  </a:cubicBezTo>
                  <a:cubicBezTo>
                    <a:pt x="15799" y="112612"/>
                    <a:pt x="14123" y="115461"/>
                    <a:pt x="13620" y="114120"/>
                  </a:cubicBezTo>
                  <a:cubicBezTo>
                    <a:pt x="13847" y="113584"/>
                    <a:pt x="13847" y="112981"/>
                    <a:pt x="13620" y="112445"/>
                  </a:cubicBezTo>
                  <a:cubicBezTo>
                    <a:pt x="14291" y="112445"/>
                    <a:pt x="14039" y="111691"/>
                    <a:pt x="13620" y="110769"/>
                  </a:cubicBezTo>
                  <a:lnTo>
                    <a:pt x="14626" y="110769"/>
                  </a:lnTo>
                  <a:cubicBezTo>
                    <a:pt x="14626" y="109847"/>
                    <a:pt x="13788" y="109931"/>
                    <a:pt x="13369" y="109345"/>
                  </a:cubicBezTo>
                  <a:cubicBezTo>
                    <a:pt x="12950" y="108758"/>
                    <a:pt x="14123" y="108004"/>
                    <a:pt x="14710" y="107669"/>
                  </a:cubicBezTo>
                  <a:cubicBezTo>
                    <a:pt x="14710" y="105909"/>
                    <a:pt x="13620" y="109009"/>
                    <a:pt x="13285" y="106915"/>
                  </a:cubicBezTo>
                  <a:cubicBezTo>
                    <a:pt x="13511" y="105448"/>
                    <a:pt x="13243" y="103948"/>
                    <a:pt x="12531" y="102641"/>
                  </a:cubicBezTo>
                  <a:cubicBezTo>
                    <a:pt x="12531" y="101636"/>
                    <a:pt x="13118" y="102641"/>
                    <a:pt x="13369" y="102641"/>
                  </a:cubicBezTo>
                  <a:lnTo>
                    <a:pt x="12531" y="101720"/>
                  </a:lnTo>
                  <a:cubicBezTo>
                    <a:pt x="12531" y="101720"/>
                    <a:pt x="12531" y="101720"/>
                    <a:pt x="12950" y="101720"/>
                  </a:cubicBezTo>
                  <a:cubicBezTo>
                    <a:pt x="13369" y="101720"/>
                    <a:pt x="11945" y="101720"/>
                    <a:pt x="11693" y="100547"/>
                  </a:cubicBezTo>
                  <a:cubicBezTo>
                    <a:pt x="11442" y="99374"/>
                    <a:pt x="13034" y="98033"/>
                    <a:pt x="11693" y="96525"/>
                  </a:cubicBezTo>
                  <a:cubicBezTo>
                    <a:pt x="11693" y="96525"/>
                    <a:pt x="12280" y="96525"/>
                    <a:pt x="12699" y="96525"/>
                  </a:cubicBezTo>
                  <a:cubicBezTo>
                    <a:pt x="12271" y="95310"/>
                    <a:pt x="11651" y="94179"/>
                    <a:pt x="10855" y="93173"/>
                  </a:cubicBezTo>
                  <a:lnTo>
                    <a:pt x="11442" y="91665"/>
                  </a:lnTo>
                  <a:cubicBezTo>
                    <a:pt x="10772" y="92754"/>
                    <a:pt x="9850" y="91665"/>
                    <a:pt x="9096" y="90324"/>
                  </a:cubicBezTo>
                  <a:cubicBezTo>
                    <a:pt x="8836" y="90601"/>
                    <a:pt x="8610" y="90911"/>
                    <a:pt x="8425" y="91246"/>
                  </a:cubicBezTo>
                  <a:lnTo>
                    <a:pt x="7839" y="89403"/>
                  </a:lnTo>
                  <a:cubicBezTo>
                    <a:pt x="7839" y="89403"/>
                    <a:pt x="8258" y="89403"/>
                    <a:pt x="8677" y="89403"/>
                  </a:cubicBezTo>
                  <a:lnTo>
                    <a:pt x="8677" y="89403"/>
                  </a:lnTo>
                  <a:cubicBezTo>
                    <a:pt x="8677" y="88649"/>
                    <a:pt x="9599" y="88984"/>
                    <a:pt x="10101" y="89403"/>
                  </a:cubicBezTo>
                  <a:lnTo>
                    <a:pt x="9599" y="90073"/>
                  </a:lnTo>
                  <a:cubicBezTo>
                    <a:pt x="10084" y="90517"/>
                    <a:pt x="10705" y="90777"/>
                    <a:pt x="11358" y="90827"/>
                  </a:cubicBezTo>
                  <a:cubicBezTo>
                    <a:pt x="11300" y="90609"/>
                    <a:pt x="11300" y="90375"/>
                    <a:pt x="11358" y="90157"/>
                  </a:cubicBezTo>
                  <a:cubicBezTo>
                    <a:pt x="11358" y="90157"/>
                    <a:pt x="11358" y="90157"/>
                    <a:pt x="11358" y="90157"/>
                  </a:cubicBezTo>
                  <a:cubicBezTo>
                    <a:pt x="11358" y="90157"/>
                    <a:pt x="11358" y="90157"/>
                    <a:pt x="11358" y="89570"/>
                  </a:cubicBezTo>
                  <a:lnTo>
                    <a:pt x="12364" y="89151"/>
                  </a:lnTo>
                  <a:lnTo>
                    <a:pt x="11945" y="89151"/>
                  </a:lnTo>
                  <a:lnTo>
                    <a:pt x="12447" y="86638"/>
                  </a:lnTo>
                  <a:cubicBezTo>
                    <a:pt x="10914" y="84928"/>
                    <a:pt x="9800" y="82892"/>
                    <a:pt x="9179" y="80689"/>
                  </a:cubicBezTo>
                  <a:cubicBezTo>
                    <a:pt x="9934" y="81359"/>
                    <a:pt x="10436" y="80689"/>
                    <a:pt x="11274" y="80689"/>
                  </a:cubicBezTo>
                  <a:cubicBezTo>
                    <a:pt x="10353" y="81527"/>
                    <a:pt x="11861" y="82867"/>
                    <a:pt x="11693" y="84292"/>
                  </a:cubicBezTo>
                  <a:cubicBezTo>
                    <a:pt x="11693" y="83538"/>
                    <a:pt x="12196" y="83705"/>
                    <a:pt x="12364" y="84292"/>
                  </a:cubicBezTo>
                  <a:lnTo>
                    <a:pt x="11358" y="81778"/>
                  </a:lnTo>
                  <a:cubicBezTo>
                    <a:pt x="12112" y="81778"/>
                    <a:pt x="11861" y="81191"/>
                    <a:pt x="12196" y="80437"/>
                  </a:cubicBezTo>
                  <a:cubicBezTo>
                    <a:pt x="10688" y="81024"/>
                    <a:pt x="11107" y="78594"/>
                    <a:pt x="10604" y="77588"/>
                  </a:cubicBezTo>
                  <a:cubicBezTo>
                    <a:pt x="10101" y="76583"/>
                    <a:pt x="11609" y="77588"/>
                    <a:pt x="11526" y="79013"/>
                  </a:cubicBezTo>
                  <a:cubicBezTo>
                    <a:pt x="12615" y="77505"/>
                    <a:pt x="9766" y="77253"/>
                    <a:pt x="10604" y="75829"/>
                  </a:cubicBezTo>
                  <a:cubicBezTo>
                    <a:pt x="10604" y="75829"/>
                    <a:pt x="10604" y="76332"/>
                    <a:pt x="10604" y="76415"/>
                  </a:cubicBezTo>
                  <a:cubicBezTo>
                    <a:pt x="10604" y="76499"/>
                    <a:pt x="10604" y="73902"/>
                    <a:pt x="10604" y="74321"/>
                  </a:cubicBezTo>
                  <a:lnTo>
                    <a:pt x="10604" y="74321"/>
                  </a:lnTo>
                  <a:cubicBezTo>
                    <a:pt x="10604" y="72226"/>
                    <a:pt x="10604" y="68037"/>
                    <a:pt x="9012" y="67785"/>
                  </a:cubicBezTo>
                  <a:cubicBezTo>
                    <a:pt x="9590" y="67676"/>
                    <a:pt x="10193" y="67676"/>
                    <a:pt x="10772" y="67785"/>
                  </a:cubicBezTo>
                  <a:lnTo>
                    <a:pt x="6415" y="64266"/>
                  </a:lnTo>
                  <a:cubicBezTo>
                    <a:pt x="7504" y="64266"/>
                    <a:pt x="9934" y="63177"/>
                    <a:pt x="10688" y="64853"/>
                  </a:cubicBezTo>
                  <a:cubicBezTo>
                    <a:pt x="10922" y="64149"/>
                    <a:pt x="10922" y="63378"/>
                    <a:pt x="10688" y="62674"/>
                  </a:cubicBezTo>
                  <a:cubicBezTo>
                    <a:pt x="10688" y="62674"/>
                    <a:pt x="9179" y="63596"/>
                    <a:pt x="9012" y="63177"/>
                  </a:cubicBezTo>
                  <a:cubicBezTo>
                    <a:pt x="10185" y="61836"/>
                    <a:pt x="9599" y="62255"/>
                    <a:pt x="10604" y="60579"/>
                  </a:cubicBezTo>
                  <a:cubicBezTo>
                    <a:pt x="10604" y="61166"/>
                    <a:pt x="8677" y="60579"/>
                    <a:pt x="8677" y="59825"/>
                  </a:cubicBezTo>
                  <a:cubicBezTo>
                    <a:pt x="8677" y="59071"/>
                    <a:pt x="10353" y="59825"/>
                    <a:pt x="10520" y="59825"/>
                  </a:cubicBezTo>
                  <a:lnTo>
                    <a:pt x="8761" y="57898"/>
                  </a:lnTo>
                  <a:cubicBezTo>
                    <a:pt x="8761" y="58401"/>
                    <a:pt x="10185" y="57898"/>
                    <a:pt x="10604" y="57479"/>
                  </a:cubicBezTo>
                  <a:cubicBezTo>
                    <a:pt x="11023" y="57060"/>
                    <a:pt x="10604" y="55720"/>
                    <a:pt x="10604" y="55217"/>
                  </a:cubicBezTo>
                  <a:lnTo>
                    <a:pt x="10604" y="56055"/>
                  </a:lnTo>
                  <a:cubicBezTo>
                    <a:pt x="10604" y="53792"/>
                    <a:pt x="8174" y="53960"/>
                    <a:pt x="8174" y="51781"/>
                  </a:cubicBezTo>
                  <a:cubicBezTo>
                    <a:pt x="8174" y="51781"/>
                    <a:pt x="10269" y="52284"/>
                    <a:pt x="10436" y="51195"/>
                  </a:cubicBezTo>
                  <a:cubicBezTo>
                    <a:pt x="10604" y="50106"/>
                    <a:pt x="6247" y="49100"/>
                    <a:pt x="5493" y="47089"/>
                  </a:cubicBezTo>
                  <a:lnTo>
                    <a:pt x="5995" y="47089"/>
                  </a:lnTo>
                  <a:lnTo>
                    <a:pt x="5325" y="45581"/>
                  </a:lnTo>
                  <a:cubicBezTo>
                    <a:pt x="7278" y="46938"/>
                    <a:pt x="9054" y="48547"/>
                    <a:pt x="10604" y="50357"/>
                  </a:cubicBezTo>
                  <a:cubicBezTo>
                    <a:pt x="10604" y="49519"/>
                    <a:pt x="11191" y="50357"/>
                    <a:pt x="11023" y="48849"/>
                  </a:cubicBezTo>
                  <a:cubicBezTo>
                    <a:pt x="10855" y="47341"/>
                    <a:pt x="11777" y="49519"/>
                    <a:pt x="11777" y="49854"/>
                  </a:cubicBezTo>
                  <a:lnTo>
                    <a:pt x="11777" y="46922"/>
                  </a:lnTo>
                  <a:cubicBezTo>
                    <a:pt x="10772" y="46922"/>
                    <a:pt x="10688" y="44743"/>
                    <a:pt x="9850" y="44827"/>
                  </a:cubicBezTo>
                  <a:lnTo>
                    <a:pt x="11023" y="48011"/>
                  </a:lnTo>
                  <a:cubicBezTo>
                    <a:pt x="10101" y="48011"/>
                    <a:pt x="8174" y="46251"/>
                    <a:pt x="8258" y="44241"/>
                  </a:cubicBezTo>
                  <a:cubicBezTo>
                    <a:pt x="8258" y="43654"/>
                    <a:pt x="10017" y="44241"/>
                    <a:pt x="10353" y="44241"/>
                  </a:cubicBezTo>
                  <a:cubicBezTo>
                    <a:pt x="10688" y="44241"/>
                    <a:pt x="9599" y="42230"/>
                    <a:pt x="9850" y="42062"/>
                  </a:cubicBezTo>
                  <a:lnTo>
                    <a:pt x="10353" y="42900"/>
                  </a:lnTo>
                  <a:cubicBezTo>
                    <a:pt x="10353" y="41727"/>
                    <a:pt x="9012" y="41057"/>
                    <a:pt x="9850" y="39632"/>
                  </a:cubicBezTo>
                  <a:cubicBezTo>
                    <a:pt x="10688" y="38208"/>
                    <a:pt x="11023" y="38124"/>
                    <a:pt x="10436" y="38124"/>
                  </a:cubicBezTo>
                  <a:cubicBezTo>
                    <a:pt x="8786" y="38987"/>
                    <a:pt x="6884" y="39222"/>
                    <a:pt x="5074" y="38794"/>
                  </a:cubicBezTo>
                  <a:cubicBezTo>
                    <a:pt x="5409" y="37680"/>
                    <a:pt x="5895" y="36607"/>
                    <a:pt x="6498" y="35610"/>
                  </a:cubicBezTo>
                  <a:cubicBezTo>
                    <a:pt x="7336" y="34772"/>
                    <a:pt x="8677" y="36699"/>
                    <a:pt x="9431" y="36029"/>
                  </a:cubicBezTo>
                  <a:cubicBezTo>
                    <a:pt x="10185" y="35359"/>
                    <a:pt x="8761" y="35610"/>
                    <a:pt x="8677" y="35359"/>
                  </a:cubicBezTo>
                  <a:cubicBezTo>
                    <a:pt x="8593" y="35108"/>
                    <a:pt x="9515" y="35359"/>
                    <a:pt x="9347" y="34437"/>
                  </a:cubicBezTo>
                  <a:cubicBezTo>
                    <a:pt x="9179" y="33516"/>
                    <a:pt x="9347" y="32259"/>
                    <a:pt x="8425" y="34018"/>
                  </a:cubicBezTo>
                  <a:cubicBezTo>
                    <a:pt x="8425" y="32929"/>
                    <a:pt x="8425" y="32845"/>
                    <a:pt x="8425" y="31588"/>
                  </a:cubicBezTo>
                  <a:cubicBezTo>
                    <a:pt x="7755" y="32007"/>
                    <a:pt x="6163" y="30583"/>
                    <a:pt x="5828" y="29494"/>
                  </a:cubicBezTo>
                  <a:cubicBezTo>
                    <a:pt x="5493" y="28404"/>
                    <a:pt x="6415" y="29494"/>
                    <a:pt x="6582" y="29494"/>
                  </a:cubicBezTo>
                  <a:cubicBezTo>
                    <a:pt x="6582" y="27315"/>
                    <a:pt x="6582" y="26142"/>
                    <a:pt x="6582" y="24047"/>
                  </a:cubicBezTo>
                  <a:cubicBezTo>
                    <a:pt x="6582" y="24047"/>
                    <a:pt x="7085" y="22874"/>
                    <a:pt x="7504" y="23293"/>
                  </a:cubicBezTo>
                  <a:cubicBezTo>
                    <a:pt x="7227" y="22950"/>
                    <a:pt x="7026" y="22548"/>
                    <a:pt x="6917" y="22120"/>
                  </a:cubicBezTo>
                  <a:cubicBezTo>
                    <a:pt x="7671" y="20863"/>
                    <a:pt x="6917" y="23461"/>
                    <a:pt x="8090" y="22120"/>
                  </a:cubicBezTo>
                  <a:cubicBezTo>
                    <a:pt x="7504" y="22120"/>
                    <a:pt x="7253" y="20528"/>
                    <a:pt x="6833" y="19607"/>
                  </a:cubicBezTo>
                  <a:cubicBezTo>
                    <a:pt x="6415" y="18685"/>
                    <a:pt x="6833" y="21701"/>
                    <a:pt x="6833" y="22623"/>
                  </a:cubicBezTo>
                  <a:cubicBezTo>
                    <a:pt x="5577" y="22623"/>
                    <a:pt x="4236" y="21115"/>
                    <a:pt x="3482" y="19020"/>
                  </a:cubicBezTo>
                  <a:cubicBezTo>
                    <a:pt x="2728" y="16925"/>
                    <a:pt x="4320" y="18266"/>
                    <a:pt x="4068" y="18015"/>
                  </a:cubicBezTo>
                  <a:cubicBezTo>
                    <a:pt x="4068" y="14747"/>
                    <a:pt x="1806" y="15333"/>
                    <a:pt x="2560" y="12652"/>
                  </a:cubicBezTo>
                  <a:cubicBezTo>
                    <a:pt x="3314" y="11563"/>
                    <a:pt x="4152" y="12652"/>
                    <a:pt x="4655" y="12233"/>
                  </a:cubicBezTo>
                  <a:cubicBezTo>
                    <a:pt x="5074" y="13658"/>
                    <a:pt x="4655" y="14412"/>
                    <a:pt x="4655" y="15333"/>
                  </a:cubicBezTo>
                  <a:lnTo>
                    <a:pt x="4655" y="14160"/>
                  </a:lnTo>
                  <a:cubicBezTo>
                    <a:pt x="4957" y="14772"/>
                    <a:pt x="4957" y="15484"/>
                    <a:pt x="4655" y="16087"/>
                  </a:cubicBezTo>
                  <a:cubicBezTo>
                    <a:pt x="5325" y="15166"/>
                    <a:pt x="4655" y="10641"/>
                    <a:pt x="5074" y="8128"/>
                  </a:cubicBezTo>
                  <a:cubicBezTo>
                    <a:pt x="5074" y="7709"/>
                    <a:pt x="4487" y="6954"/>
                    <a:pt x="4152" y="7373"/>
                  </a:cubicBezTo>
                  <a:lnTo>
                    <a:pt x="4152" y="8128"/>
                  </a:lnTo>
                  <a:cubicBezTo>
                    <a:pt x="3566" y="8882"/>
                    <a:pt x="3231" y="6703"/>
                    <a:pt x="2979" y="7709"/>
                  </a:cubicBezTo>
                  <a:cubicBezTo>
                    <a:pt x="2234" y="6628"/>
                    <a:pt x="1881" y="5329"/>
                    <a:pt x="1974" y="4022"/>
                  </a:cubicBezTo>
                  <a:lnTo>
                    <a:pt x="2895" y="4022"/>
                  </a:lnTo>
                  <a:cubicBezTo>
                    <a:pt x="2895" y="4022"/>
                    <a:pt x="2393" y="5027"/>
                    <a:pt x="2895" y="5446"/>
                  </a:cubicBezTo>
                  <a:cubicBezTo>
                    <a:pt x="3398" y="5865"/>
                    <a:pt x="3985" y="3100"/>
                    <a:pt x="2895" y="2514"/>
                  </a:cubicBezTo>
                  <a:lnTo>
                    <a:pt x="2309" y="3603"/>
                  </a:lnTo>
                  <a:cubicBezTo>
                    <a:pt x="1806" y="2514"/>
                    <a:pt x="801" y="1341"/>
                    <a:pt x="1052" y="0"/>
                  </a:cubicBezTo>
                  <a:cubicBezTo>
                    <a:pt x="130" y="586"/>
                    <a:pt x="1052" y="0"/>
                    <a:pt x="130" y="1257"/>
                  </a:cubicBezTo>
                  <a:cubicBezTo>
                    <a:pt x="1387" y="419"/>
                    <a:pt x="130" y="4608"/>
                    <a:pt x="1555" y="3268"/>
                  </a:cubicBezTo>
                  <a:cubicBezTo>
                    <a:pt x="382" y="4273"/>
                    <a:pt x="1136" y="4944"/>
                    <a:pt x="130" y="6200"/>
                  </a:cubicBezTo>
                  <a:cubicBezTo>
                    <a:pt x="130" y="6200"/>
                    <a:pt x="717" y="6200"/>
                    <a:pt x="633" y="6871"/>
                  </a:cubicBezTo>
                  <a:lnTo>
                    <a:pt x="633" y="6871"/>
                  </a:lnTo>
                  <a:lnTo>
                    <a:pt x="633" y="6871"/>
                  </a:lnTo>
                  <a:cubicBezTo>
                    <a:pt x="633" y="6871"/>
                    <a:pt x="633" y="6871"/>
                    <a:pt x="633" y="6871"/>
                  </a:cubicBezTo>
                  <a:cubicBezTo>
                    <a:pt x="633" y="6871"/>
                    <a:pt x="633" y="6368"/>
                    <a:pt x="1052" y="6284"/>
                  </a:cubicBezTo>
                  <a:cubicBezTo>
                    <a:pt x="1471" y="6200"/>
                    <a:pt x="1890" y="8546"/>
                    <a:pt x="2225" y="9133"/>
                  </a:cubicBezTo>
                  <a:cubicBezTo>
                    <a:pt x="2560" y="9720"/>
                    <a:pt x="2225" y="9133"/>
                    <a:pt x="1555" y="9133"/>
                  </a:cubicBezTo>
                  <a:lnTo>
                    <a:pt x="2141" y="10055"/>
                  </a:lnTo>
                  <a:cubicBezTo>
                    <a:pt x="1471" y="10055"/>
                    <a:pt x="1136" y="11814"/>
                    <a:pt x="717" y="10055"/>
                  </a:cubicBezTo>
                  <a:lnTo>
                    <a:pt x="717" y="11395"/>
                  </a:lnTo>
                  <a:cubicBezTo>
                    <a:pt x="382" y="12258"/>
                    <a:pt x="382" y="13213"/>
                    <a:pt x="717" y="14076"/>
                  </a:cubicBezTo>
                  <a:cubicBezTo>
                    <a:pt x="717" y="14747"/>
                    <a:pt x="1471" y="15668"/>
                    <a:pt x="717" y="15082"/>
                  </a:cubicBezTo>
                  <a:lnTo>
                    <a:pt x="1220" y="17260"/>
                  </a:lnTo>
                  <a:lnTo>
                    <a:pt x="1220" y="17260"/>
                  </a:lnTo>
                  <a:cubicBezTo>
                    <a:pt x="1220" y="19439"/>
                    <a:pt x="2560" y="21618"/>
                    <a:pt x="1220" y="24131"/>
                  </a:cubicBezTo>
                  <a:cubicBezTo>
                    <a:pt x="1421" y="25011"/>
                    <a:pt x="1421" y="25933"/>
                    <a:pt x="1220" y="26812"/>
                  </a:cubicBezTo>
                  <a:lnTo>
                    <a:pt x="633" y="26812"/>
                  </a:lnTo>
                  <a:cubicBezTo>
                    <a:pt x="633" y="27734"/>
                    <a:pt x="214" y="29577"/>
                    <a:pt x="633" y="29996"/>
                  </a:cubicBezTo>
                  <a:cubicBezTo>
                    <a:pt x="-791" y="31002"/>
                    <a:pt x="633" y="34437"/>
                    <a:pt x="633" y="36113"/>
                  </a:cubicBezTo>
                  <a:lnTo>
                    <a:pt x="1387" y="36113"/>
                  </a:lnTo>
                  <a:cubicBezTo>
                    <a:pt x="1438" y="37303"/>
                    <a:pt x="1639" y="38484"/>
                    <a:pt x="1974" y="39632"/>
                  </a:cubicBezTo>
                  <a:lnTo>
                    <a:pt x="2644" y="39632"/>
                  </a:lnTo>
                  <a:cubicBezTo>
                    <a:pt x="3231" y="40805"/>
                    <a:pt x="2644" y="42732"/>
                    <a:pt x="2644" y="44576"/>
                  </a:cubicBezTo>
                  <a:cubicBezTo>
                    <a:pt x="2644" y="44576"/>
                    <a:pt x="2644" y="43989"/>
                    <a:pt x="2644" y="43654"/>
                  </a:cubicBezTo>
                  <a:cubicBezTo>
                    <a:pt x="1303" y="46000"/>
                    <a:pt x="3985" y="48346"/>
                    <a:pt x="3063" y="50441"/>
                  </a:cubicBezTo>
                  <a:cubicBezTo>
                    <a:pt x="3272" y="50835"/>
                    <a:pt x="3272" y="51304"/>
                    <a:pt x="3063" y="51698"/>
                  </a:cubicBezTo>
                  <a:lnTo>
                    <a:pt x="3063" y="51698"/>
                  </a:lnTo>
                  <a:lnTo>
                    <a:pt x="3063" y="51698"/>
                  </a:lnTo>
                  <a:cubicBezTo>
                    <a:pt x="3030" y="51949"/>
                    <a:pt x="3030" y="52200"/>
                    <a:pt x="3063" y="52452"/>
                  </a:cubicBezTo>
                  <a:lnTo>
                    <a:pt x="3063" y="51865"/>
                  </a:lnTo>
                  <a:cubicBezTo>
                    <a:pt x="3013" y="52368"/>
                    <a:pt x="3013" y="52871"/>
                    <a:pt x="3063" y="53373"/>
                  </a:cubicBezTo>
                  <a:lnTo>
                    <a:pt x="2393" y="53373"/>
                  </a:lnTo>
                  <a:lnTo>
                    <a:pt x="2393" y="53373"/>
                  </a:lnTo>
                  <a:cubicBezTo>
                    <a:pt x="2393" y="53960"/>
                    <a:pt x="2393" y="53373"/>
                    <a:pt x="3231" y="53373"/>
                  </a:cubicBezTo>
                  <a:lnTo>
                    <a:pt x="3733" y="54044"/>
                  </a:lnTo>
                  <a:cubicBezTo>
                    <a:pt x="2644" y="54630"/>
                    <a:pt x="4152" y="55636"/>
                    <a:pt x="2979" y="56306"/>
                  </a:cubicBezTo>
                  <a:cubicBezTo>
                    <a:pt x="3649" y="56306"/>
                    <a:pt x="3566" y="59239"/>
                    <a:pt x="4823" y="59490"/>
                  </a:cubicBezTo>
                  <a:cubicBezTo>
                    <a:pt x="4823" y="59490"/>
                    <a:pt x="4823" y="59490"/>
                    <a:pt x="4823" y="59490"/>
                  </a:cubicBezTo>
                  <a:cubicBezTo>
                    <a:pt x="4613" y="60119"/>
                    <a:pt x="4613" y="60789"/>
                    <a:pt x="4823" y="61417"/>
                  </a:cubicBezTo>
                  <a:lnTo>
                    <a:pt x="3985" y="61417"/>
                  </a:lnTo>
                  <a:lnTo>
                    <a:pt x="5241" y="62758"/>
                  </a:lnTo>
                  <a:cubicBezTo>
                    <a:pt x="4739" y="63679"/>
                    <a:pt x="4404" y="64015"/>
                    <a:pt x="3733" y="62758"/>
                  </a:cubicBezTo>
                  <a:cubicBezTo>
                    <a:pt x="4906" y="64769"/>
                    <a:pt x="4152" y="64434"/>
                    <a:pt x="5325" y="66193"/>
                  </a:cubicBezTo>
                  <a:lnTo>
                    <a:pt x="4739" y="66193"/>
                  </a:lnTo>
                  <a:cubicBezTo>
                    <a:pt x="4739" y="66780"/>
                    <a:pt x="5661" y="67785"/>
                    <a:pt x="5158" y="68204"/>
                  </a:cubicBezTo>
                  <a:cubicBezTo>
                    <a:pt x="4655" y="68623"/>
                    <a:pt x="5158" y="75159"/>
                    <a:pt x="4487" y="78845"/>
                  </a:cubicBezTo>
                  <a:cubicBezTo>
                    <a:pt x="6163" y="78091"/>
                    <a:pt x="3817" y="80605"/>
                    <a:pt x="5158" y="80689"/>
                  </a:cubicBezTo>
                  <a:cubicBezTo>
                    <a:pt x="4739" y="80689"/>
                    <a:pt x="4571" y="81359"/>
                    <a:pt x="4152" y="80689"/>
                  </a:cubicBezTo>
                  <a:cubicBezTo>
                    <a:pt x="4655" y="82448"/>
                    <a:pt x="3649" y="83454"/>
                    <a:pt x="4906" y="84711"/>
                  </a:cubicBezTo>
                  <a:cubicBezTo>
                    <a:pt x="4487" y="84711"/>
                    <a:pt x="4236" y="84292"/>
                    <a:pt x="3985" y="84711"/>
                  </a:cubicBezTo>
                  <a:cubicBezTo>
                    <a:pt x="3733" y="85130"/>
                    <a:pt x="4404" y="85297"/>
                    <a:pt x="3985" y="85465"/>
                  </a:cubicBezTo>
                  <a:cubicBezTo>
                    <a:pt x="3566" y="85632"/>
                    <a:pt x="3985" y="85465"/>
                    <a:pt x="3482" y="84962"/>
                  </a:cubicBezTo>
                  <a:cubicBezTo>
                    <a:pt x="3482" y="86805"/>
                    <a:pt x="4906" y="86973"/>
                    <a:pt x="6079" y="87057"/>
                  </a:cubicBezTo>
                  <a:cubicBezTo>
                    <a:pt x="5501" y="87593"/>
                    <a:pt x="5468" y="88489"/>
                    <a:pt x="5995" y="89068"/>
                  </a:cubicBezTo>
                  <a:cubicBezTo>
                    <a:pt x="6021" y="89101"/>
                    <a:pt x="6054" y="89126"/>
                    <a:pt x="6079" y="89151"/>
                  </a:cubicBezTo>
                  <a:cubicBezTo>
                    <a:pt x="6079" y="89151"/>
                    <a:pt x="5409" y="90073"/>
                    <a:pt x="5158" y="89151"/>
                  </a:cubicBezTo>
                  <a:cubicBezTo>
                    <a:pt x="5158" y="89822"/>
                    <a:pt x="5158" y="93173"/>
                    <a:pt x="5744" y="93257"/>
                  </a:cubicBezTo>
                  <a:cubicBezTo>
                    <a:pt x="6331" y="93341"/>
                    <a:pt x="5744" y="94179"/>
                    <a:pt x="5744" y="94346"/>
                  </a:cubicBezTo>
                  <a:cubicBezTo>
                    <a:pt x="5744" y="94514"/>
                    <a:pt x="5744" y="95938"/>
                    <a:pt x="5744" y="97363"/>
                  </a:cubicBezTo>
                  <a:lnTo>
                    <a:pt x="5744" y="97363"/>
                  </a:lnTo>
                  <a:cubicBezTo>
                    <a:pt x="6917" y="97949"/>
                    <a:pt x="5744" y="98619"/>
                    <a:pt x="6247" y="99793"/>
                  </a:cubicBezTo>
                  <a:lnTo>
                    <a:pt x="6247" y="99793"/>
                  </a:lnTo>
                  <a:cubicBezTo>
                    <a:pt x="5577" y="102558"/>
                    <a:pt x="6247" y="100966"/>
                    <a:pt x="6247" y="103647"/>
                  </a:cubicBezTo>
                  <a:lnTo>
                    <a:pt x="6917" y="103647"/>
                  </a:lnTo>
                  <a:cubicBezTo>
                    <a:pt x="8425" y="103647"/>
                    <a:pt x="6163" y="105993"/>
                    <a:pt x="6917" y="107501"/>
                  </a:cubicBezTo>
                  <a:lnTo>
                    <a:pt x="6917" y="106998"/>
                  </a:lnTo>
                  <a:cubicBezTo>
                    <a:pt x="7504" y="107753"/>
                    <a:pt x="4990" y="109428"/>
                    <a:pt x="4823" y="110266"/>
                  </a:cubicBezTo>
                  <a:cubicBezTo>
                    <a:pt x="4655" y="111104"/>
                    <a:pt x="4823" y="110266"/>
                    <a:pt x="4823" y="109763"/>
                  </a:cubicBezTo>
                  <a:cubicBezTo>
                    <a:pt x="4068" y="112026"/>
                    <a:pt x="5744" y="109763"/>
                    <a:pt x="6079" y="111607"/>
                  </a:cubicBezTo>
                  <a:cubicBezTo>
                    <a:pt x="5577" y="111607"/>
                    <a:pt x="4823" y="111607"/>
                    <a:pt x="4739" y="112361"/>
                  </a:cubicBezTo>
                  <a:cubicBezTo>
                    <a:pt x="4655" y="113115"/>
                    <a:pt x="6498" y="115545"/>
                    <a:pt x="5661" y="117053"/>
                  </a:cubicBezTo>
                  <a:cubicBezTo>
                    <a:pt x="5661" y="117053"/>
                    <a:pt x="6415" y="116383"/>
                    <a:pt x="6666" y="117053"/>
                  </a:cubicBezTo>
                  <a:cubicBezTo>
                    <a:pt x="6917" y="117723"/>
                    <a:pt x="5409" y="120321"/>
                    <a:pt x="6666" y="121326"/>
                  </a:cubicBezTo>
                  <a:cubicBezTo>
                    <a:pt x="6666" y="121326"/>
                    <a:pt x="6666" y="121326"/>
                    <a:pt x="6666" y="121326"/>
                  </a:cubicBezTo>
                  <a:cubicBezTo>
                    <a:pt x="6666" y="121326"/>
                    <a:pt x="7336" y="124259"/>
                    <a:pt x="8007" y="124762"/>
                  </a:cubicBezTo>
                  <a:cubicBezTo>
                    <a:pt x="5577" y="125683"/>
                    <a:pt x="9431" y="130292"/>
                    <a:pt x="7169" y="130376"/>
                  </a:cubicBezTo>
                  <a:lnTo>
                    <a:pt x="7169" y="133141"/>
                  </a:lnTo>
                  <a:lnTo>
                    <a:pt x="7169" y="133141"/>
                  </a:lnTo>
                  <a:cubicBezTo>
                    <a:pt x="6993" y="134238"/>
                    <a:pt x="7403" y="135353"/>
                    <a:pt x="8258" y="136073"/>
                  </a:cubicBezTo>
                  <a:cubicBezTo>
                    <a:pt x="8258" y="136492"/>
                    <a:pt x="7839" y="136073"/>
                    <a:pt x="7755" y="136073"/>
                  </a:cubicBezTo>
                  <a:cubicBezTo>
                    <a:pt x="7261" y="137782"/>
                    <a:pt x="7638" y="139634"/>
                    <a:pt x="8761" y="141017"/>
                  </a:cubicBezTo>
                  <a:lnTo>
                    <a:pt x="8007" y="141017"/>
                  </a:lnTo>
                  <a:cubicBezTo>
                    <a:pt x="8509" y="141519"/>
                    <a:pt x="7085" y="144787"/>
                    <a:pt x="8007" y="147217"/>
                  </a:cubicBezTo>
                  <a:lnTo>
                    <a:pt x="8007" y="147217"/>
                  </a:lnTo>
                  <a:cubicBezTo>
                    <a:pt x="8928" y="150066"/>
                    <a:pt x="6331" y="154172"/>
                    <a:pt x="9012" y="155009"/>
                  </a:cubicBezTo>
                  <a:lnTo>
                    <a:pt x="9766" y="156853"/>
                  </a:lnTo>
                  <a:cubicBezTo>
                    <a:pt x="9766" y="154423"/>
                    <a:pt x="10939" y="156853"/>
                    <a:pt x="11274" y="156183"/>
                  </a:cubicBezTo>
                  <a:cubicBezTo>
                    <a:pt x="11274" y="157104"/>
                    <a:pt x="10604" y="158696"/>
                    <a:pt x="10436" y="157523"/>
                  </a:cubicBezTo>
                  <a:lnTo>
                    <a:pt x="10436" y="157523"/>
                  </a:lnTo>
                  <a:cubicBezTo>
                    <a:pt x="9096" y="157523"/>
                    <a:pt x="10436" y="160540"/>
                    <a:pt x="9179" y="160540"/>
                  </a:cubicBezTo>
                  <a:cubicBezTo>
                    <a:pt x="9179" y="165315"/>
                    <a:pt x="9179" y="170008"/>
                    <a:pt x="9179" y="174448"/>
                  </a:cubicBezTo>
                  <a:lnTo>
                    <a:pt x="10269" y="173862"/>
                  </a:lnTo>
                  <a:lnTo>
                    <a:pt x="10269" y="175454"/>
                  </a:lnTo>
                  <a:cubicBezTo>
                    <a:pt x="10269" y="175454"/>
                    <a:pt x="9431" y="176040"/>
                    <a:pt x="9431" y="174951"/>
                  </a:cubicBezTo>
                  <a:cubicBezTo>
                    <a:pt x="8845" y="175538"/>
                    <a:pt x="10017" y="176795"/>
                    <a:pt x="10269" y="176795"/>
                  </a:cubicBezTo>
                  <a:cubicBezTo>
                    <a:pt x="10269" y="178973"/>
                    <a:pt x="9012" y="175957"/>
                    <a:pt x="9012" y="176795"/>
                  </a:cubicBezTo>
                  <a:lnTo>
                    <a:pt x="9012" y="177716"/>
                  </a:lnTo>
                  <a:lnTo>
                    <a:pt x="9012" y="177716"/>
                  </a:lnTo>
                  <a:cubicBezTo>
                    <a:pt x="9431" y="178387"/>
                    <a:pt x="9934" y="178470"/>
                    <a:pt x="9934" y="179811"/>
                  </a:cubicBezTo>
                  <a:cubicBezTo>
                    <a:pt x="9934" y="181152"/>
                    <a:pt x="9347" y="180230"/>
                    <a:pt x="9263" y="180565"/>
                  </a:cubicBezTo>
                  <a:cubicBezTo>
                    <a:pt x="9179" y="180900"/>
                    <a:pt x="9263" y="180565"/>
                    <a:pt x="9263" y="181068"/>
                  </a:cubicBezTo>
                  <a:lnTo>
                    <a:pt x="9263" y="183079"/>
                  </a:lnTo>
                  <a:lnTo>
                    <a:pt x="10101" y="182241"/>
                  </a:lnTo>
                  <a:cubicBezTo>
                    <a:pt x="10520" y="183079"/>
                    <a:pt x="10101" y="184084"/>
                    <a:pt x="11023" y="183163"/>
                  </a:cubicBezTo>
                  <a:cubicBezTo>
                    <a:pt x="9682" y="184503"/>
                    <a:pt x="11023" y="190452"/>
                    <a:pt x="10436" y="191541"/>
                  </a:cubicBezTo>
                  <a:cubicBezTo>
                    <a:pt x="11065" y="192748"/>
                    <a:pt x="11333" y="194122"/>
                    <a:pt x="11191" y="195480"/>
                  </a:cubicBezTo>
                  <a:cubicBezTo>
                    <a:pt x="11191" y="195061"/>
                    <a:pt x="12280" y="194809"/>
                    <a:pt x="12280" y="196150"/>
                  </a:cubicBezTo>
                  <a:cubicBezTo>
                    <a:pt x="10269" y="196150"/>
                    <a:pt x="11526" y="198496"/>
                    <a:pt x="10185" y="199585"/>
                  </a:cubicBezTo>
                  <a:cubicBezTo>
                    <a:pt x="11023" y="198663"/>
                    <a:pt x="10604" y="203272"/>
                    <a:pt x="11861" y="201764"/>
                  </a:cubicBezTo>
                  <a:cubicBezTo>
                    <a:pt x="11861" y="202853"/>
                    <a:pt x="11107" y="201764"/>
                    <a:pt x="10688" y="202685"/>
                  </a:cubicBezTo>
                  <a:cubicBezTo>
                    <a:pt x="10905" y="205618"/>
                    <a:pt x="10905" y="208551"/>
                    <a:pt x="10688" y="211483"/>
                  </a:cubicBezTo>
                  <a:cubicBezTo>
                    <a:pt x="10688" y="211483"/>
                    <a:pt x="11358" y="210980"/>
                    <a:pt x="11777" y="211483"/>
                  </a:cubicBezTo>
                  <a:lnTo>
                    <a:pt x="10520" y="213159"/>
                  </a:lnTo>
                  <a:cubicBezTo>
                    <a:pt x="10520" y="213829"/>
                    <a:pt x="12028" y="213662"/>
                    <a:pt x="11191" y="214835"/>
                  </a:cubicBezTo>
                  <a:cubicBezTo>
                    <a:pt x="11191" y="214835"/>
                    <a:pt x="11777" y="214835"/>
                    <a:pt x="11861" y="214835"/>
                  </a:cubicBezTo>
                  <a:cubicBezTo>
                    <a:pt x="10939" y="221119"/>
                    <a:pt x="13537" y="227487"/>
                    <a:pt x="11861" y="233855"/>
                  </a:cubicBezTo>
                  <a:cubicBezTo>
                    <a:pt x="12364" y="232933"/>
                    <a:pt x="12447" y="233855"/>
                    <a:pt x="12447" y="233855"/>
                  </a:cubicBezTo>
                  <a:cubicBezTo>
                    <a:pt x="12447" y="233855"/>
                    <a:pt x="13118" y="233855"/>
                    <a:pt x="13453" y="233855"/>
                  </a:cubicBezTo>
                  <a:lnTo>
                    <a:pt x="12615" y="236452"/>
                  </a:lnTo>
                  <a:cubicBezTo>
                    <a:pt x="13620" y="236955"/>
                    <a:pt x="12615" y="239301"/>
                    <a:pt x="13788" y="239552"/>
                  </a:cubicBezTo>
                  <a:lnTo>
                    <a:pt x="13788" y="238715"/>
                  </a:lnTo>
                  <a:cubicBezTo>
                    <a:pt x="14961" y="239804"/>
                    <a:pt x="16134" y="237039"/>
                    <a:pt x="17558" y="237123"/>
                  </a:cubicBezTo>
                  <a:cubicBezTo>
                    <a:pt x="16302" y="235950"/>
                    <a:pt x="19234" y="233771"/>
                    <a:pt x="17558" y="231844"/>
                  </a:cubicBezTo>
                  <a:cubicBezTo>
                    <a:pt x="17558" y="231341"/>
                    <a:pt x="17977" y="231844"/>
                    <a:pt x="18312" y="231844"/>
                  </a:cubicBezTo>
                  <a:cubicBezTo>
                    <a:pt x="18648" y="231844"/>
                    <a:pt x="17558" y="230755"/>
                    <a:pt x="17726" y="229582"/>
                  </a:cubicBezTo>
                  <a:lnTo>
                    <a:pt x="17726" y="229582"/>
                  </a:lnTo>
                  <a:cubicBezTo>
                    <a:pt x="17625" y="226783"/>
                    <a:pt x="17760" y="223976"/>
                    <a:pt x="18145" y="221203"/>
                  </a:cubicBezTo>
                  <a:lnTo>
                    <a:pt x="17475" y="221203"/>
                  </a:lnTo>
                  <a:cubicBezTo>
                    <a:pt x="17500" y="220725"/>
                    <a:pt x="17642" y="220264"/>
                    <a:pt x="17894" y="219862"/>
                  </a:cubicBezTo>
                  <a:cubicBezTo>
                    <a:pt x="16804" y="219024"/>
                    <a:pt x="17894" y="222041"/>
                    <a:pt x="16720" y="221287"/>
                  </a:cubicBezTo>
                  <a:cubicBezTo>
                    <a:pt x="18145" y="220197"/>
                    <a:pt x="16720" y="215756"/>
                    <a:pt x="18061" y="215002"/>
                  </a:cubicBezTo>
                  <a:cubicBezTo>
                    <a:pt x="18061" y="213745"/>
                    <a:pt x="17307" y="215002"/>
                    <a:pt x="17223" y="214164"/>
                  </a:cubicBezTo>
                  <a:lnTo>
                    <a:pt x="17642" y="214164"/>
                  </a:lnTo>
                  <a:lnTo>
                    <a:pt x="17056" y="214164"/>
                  </a:lnTo>
                  <a:cubicBezTo>
                    <a:pt x="17056" y="213326"/>
                    <a:pt x="17642" y="212908"/>
                    <a:pt x="17977" y="212908"/>
                  </a:cubicBezTo>
                  <a:cubicBezTo>
                    <a:pt x="17944" y="213134"/>
                    <a:pt x="17944" y="213360"/>
                    <a:pt x="17977" y="213578"/>
                  </a:cubicBezTo>
                  <a:cubicBezTo>
                    <a:pt x="18396" y="212572"/>
                    <a:pt x="17977" y="210729"/>
                    <a:pt x="17977" y="210394"/>
                  </a:cubicBezTo>
                  <a:lnTo>
                    <a:pt x="17977" y="211567"/>
                  </a:lnTo>
                  <a:cubicBezTo>
                    <a:pt x="17818" y="208048"/>
                    <a:pt x="17399" y="204545"/>
                    <a:pt x="16720" y="201093"/>
                  </a:cubicBezTo>
                  <a:lnTo>
                    <a:pt x="16720" y="201093"/>
                  </a:lnTo>
                  <a:cubicBezTo>
                    <a:pt x="16050" y="198747"/>
                    <a:pt x="16720" y="199166"/>
                    <a:pt x="16720" y="196485"/>
                  </a:cubicBezTo>
                  <a:lnTo>
                    <a:pt x="16720" y="196485"/>
                  </a:lnTo>
                  <a:cubicBezTo>
                    <a:pt x="16302" y="195932"/>
                    <a:pt x="16092" y="195253"/>
                    <a:pt x="16134" y="194558"/>
                  </a:cubicBezTo>
                  <a:cubicBezTo>
                    <a:pt x="16553" y="195228"/>
                    <a:pt x="16804" y="193217"/>
                    <a:pt x="17307" y="194558"/>
                  </a:cubicBezTo>
                  <a:cubicBezTo>
                    <a:pt x="16469" y="191960"/>
                    <a:pt x="16720" y="193301"/>
                    <a:pt x="15380" y="191625"/>
                  </a:cubicBezTo>
                  <a:lnTo>
                    <a:pt x="15966" y="191122"/>
                  </a:lnTo>
                  <a:cubicBezTo>
                    <a:pt x="15380" y="190620"/>
                    <a:pt x="15129" y="190536"/>
                    <a:pt x="14961" y="189195"/>
                  </a:cubicBezTo>
                  <a:cubicBezTo>
                    <a:pt x="15464" y="190285"/>
                    <a:pt x="15715" y="188357"/>
                    <a:pt x="16385" y="189195"/>
                  </a:cubicBezTo>
                  <a:cubicBezTo>
                    <a:pt x="17475" y="186346"/>
                    <a:pt x="14961" y="185090"/>
                    <a:pt x="16385" y="183749"/>
                  </a:cubicBezTo>
                  <a:cubicBezTo>
                    <a:pt x="14877" y="182576"/>
                    <a:pt x="15715" y="186179"/>
                    <a:pt x="15380" y="185509"/>
                  </a:cubicBezTo>
                  <a:cubicBezTo>
                    <a:pt x="14877" y="186095"/>
                    <a:pt x="14123" y="184503"/>
                    <a:pt x="14291" y="183582"/>
                  </a:cubicBezTo>
                  <a:cubicBezTo>
                    <a:pt x="14458" y="182660"/>
                    <a:pt x="16134" y="181990"/>
                    <a:pt x="15966" y="179727"/>
                  </a:cubicBezTo>
                  <a:cubicBezTo>
                    <a:pt x="15966" y="179727"/>
                    <a:pt x="15966" y="179727"/>
                    <a:pt x="15966" y="180230"/>
                  </a:cubicBezTo>
                  <a:cubicBezTo>
                    <a:pt x="15966" y="180733"/>
                    <a:pt x="15296" y="178638"/>
                    <a:pt x="15966" y="177549"/>
                  </a:cubicBezTo>
                  <a:cubicBezTo>
                    <a:pt x="15045" y="177046"/>
                    <a:pt x="15966" y="176208"/>
                    <a:pt x="14793" y="176124"/>
                  </a:cubicBezTo>
                  <a:lnTo>
                    <a:pt x="15212" y="178135"/>
                  </a:lnTo>
                  <a:cubicBezTo>
                    <a:pt x="14793" y="176962"/>
                    <a:pt x="13369" y="175957"/>
                    <a:pt x="13956" y="174029"/>
                  </a:cubicBezTo>
                  <a:cubicBezTo>
                    <a:pt x="13956" y="174029"/>
                    <a:pt x="14542" y="174700"/>
                    <a:pt x="14710" y="175119"/>
                  </a:cubicBezTo>
                  <a:cubicBezTo>
                    <a:pt x="14877" y="175538"/>
                    <a:pt x="14710" y="174029"/>
                    <a:pt x="14710" y="173443"/>
                  </a:cubicBezTo>
                  <a:cubicBezTo>
                    <a:pt x="14710" y="172856"/>
                    <a:pt x="14710" y="175873"/>
                    <a:pt x="16050" y="177130"/>
                  </a:cubicBezTo>
                  <a:cubicBezTo>
                    <a:pt x="16469" y="176459"/>
                    <a:pt x="15045" y="174784"/>
                    <a:pt x="16050" y="175370"/>
                  </a:cubicBezTo>
                  <a:cubicBezTo>
                    <a:pt x="14374" y="174532"/>
                    <a:pt x="16050" y="173108"/>
                    <a:pt x="14793" y="171683"/>
                  </a:cubicBezTo>
                  <a:lnTo>
                    <a:pt x="15548" y="171683"/>
                  </a:lnTo>
                  <a:cubicBezTo>
                    <a:pt x="15279" y="171340"/>
                    <a:pt x="15112" y="170938"/>
                    <a:pt x="15045" y="170510"/>
                  </a:cubicBezTo>
                  <a:lnTo>
                    <a:pt x="15966" y="171265"/>
                  </a:lnTo>
                  <a:cubicBezTo>
                    <a:pt x="15129" y="170092"/>
                    <a:pt x="16553" y="168835"/>
                    <a:pt x="15966" y="167662"/>
                  </a:cubicBezTo>
                  <a:cubicBezTo>
                    <a:pt x="15966" y="170175"/>
                    <a:pt x="15129" y="168248"/>
                    <a:pt x="14710" y="169337"/>
                  </a:cubicBezTo>
                  <a:cubicBezTo>
                    <a:pt x="13620" y="166321"/>
                    <a:pt x="16469" y="167494"/>
                    <a:pt x="15883" y="164142"/>
                  </a:cubicBezTo>
                  <a:cubicBezTo>
                    <a:pt x="15883" y="164561"/>
                    <a:pt x="15883" y="165902"/>
                    <a:pt x="15212" y="165148"/>
                  </a:cubicBezTo>
                  <a:cubicBezTo>
                    <a:pt x="15321" y="164469"/>
                    <a:pt x="15548" y="163816"/>
                    <a:pt x="15883" y="163221"/>
                  </a:cubicBezTo>
                  <a:cubicBezTo>
                    <a:pt x="15883" y="160958"/>
                    <a:pt x="15212" y="163221"/>
                    <a:pt x="14710" y="162634"/>
                  </a:cubicBezTo>
                  <a:cubicBezTo>
                    <a:pt x="15548" y="161880"/>
                    <a:pt x="14710" y="161545"/>
                    <a:pt x="14039" y="160623"/>
                  </a:cubicBezTo>
                  <a:lnTo>
                    <a:pt x="14710" y="160623"/>
                  </a:lnTo>
                  <a:cubicBezTo>
                    <a:pt x="14710" y="158026"/>
                    <a:pt x="13201" y="160037"/>
                    <a:pt x="13620" y="157691"/>
                  </a:cubicBezTo>
                  <a:lnTo>
                    <a:pt x="14710" y="158612"/>
                  </a:lnTo>
                  <a:lnTo>
                    <a:pt x="14710" y="157439"/>
                  </a:lnTo>
                  <a:lnTo>
                    <a:pt x="15548" y="157439"/>
                  </a:lnTo>
                  <a:cubicBezTo>
                    <a:pt x="15003" y="156534"/>
                    <a:pt x="14852" y="155445"/>
                    <a:pt x="15129" y="154423"/>
                  </a:cubicBezTo>
                  <a:cubicBezTo>
                    <a:pt x="14626" y="154423"/>
                    <a:pt x="13872" y="154423"/>
                    <a:pt x="13788" y="153250"/>
                  </a:cubicBezTo>
                  <a:cubicBezTo>
                    <a:pt x="13704" y="152077"/>
                    <a:pt x="14458" y="153250"/>
                    <a:pt x="14291" y="151993"/>
                  </a:cubicBezTo>
                  <a:cubicBezTo>
                    <a:pt x="14710" y="151993"/>
                    <a:pt x="15296" y="152747"/>
                    <a:pt x="14710" y="153501"/>
                  </a:cubicBezTo>
                  <a:cubicBezTo>
                    <a:pt x="14123" y="154255"/>
                    <a:pt x="15212" y="153501"/>
                    <a:pt x="15380" y="153501"/>
                  </a:cubicBezTo>
                  <a:cubicBezTo>
                    <a:pt x="15548" y="153501"/>
                    <a:pt x="15380" y="151406"/>
                    <a:pt x="15380" y="150820"/>
                  </a:cubicBezTo>
                  <a:cubicBezTo>
                    <a:pt x="15430" y="151038"/>
                    <a:pt x="15430" y="151272"/>
                    <a:pt x="15380" y="151490"/>
                  </a:cubicBezTo>
                  <a:lnTo>
                    <a:pt x="14291" y="149144"/>
                  </a:lnTo>
                  <a:cubicBezTo>
                    <a:pt x="14291" y="149144"/>
                    <a:pt x="14793" y="149144"/>
                    <a:pt x="15045" y="149144"/>
                  </a:cubicBezTo>
                  <a:cubicBezTo>
                    <a:pt x="14785" y="148667"/>
                    <a:pt x="14584" y="148164"/>
                    <a:pt x="14458" y="147636"/>
                  </a:cubicBezTo>
                  <a:cubicBezTo>
                    <a:pt x="15045" y="147636"/>
                    <a:pt x="15631" y="147636"/>
                    <a:pt x="15966" y="148641"/>
                  </a:cubicBezTo>
                  <a:lnTo>
                    <a:pt x="15212" y="146463"/>
                  </a:lnTo>
                  <a:cubicBezTo>
                    <a:pt x="15212" y="146463"/>
                    <a:pt x="15883" y="145290"/>
                    <a:pt x="16050" y="145541"/>
                  </a:cubicBezTo>
                  <a:cubicBezTo>
                    <a:pt x="16050" y="144368"/>
                    <a:pt x="14793" y="142609"/>
                    <a:pt x="15129" y="140933"/>
                  </a:cubicBezTo>
                  <a:cubicBezTo>
                    <a:pt x="15078" y="140740"/>
                    <a:pt x="15078" y="140539"/>
                    <a:pt x="15129" y="140346"/>
                  </a:cubicBezTo>
                  <a:cubicBezTo>
                    <a:pt x="15129" y="138838"/>
                    <a:pt x="15799" y="137414"/>
                    <a:pt x="15129" y="135570"/>
                  </a:cubicBezTo>
                  <a:lnTo>
                    <a:pt x="16134" y="134481"/>
                  </a:lnTo>
                  <a:cubicBezTo>
                    <a:pt x="16134" y="133141"/>
                    <a:pt x="14877" y="135989"/>
                    <a:pt x="14374" y="133643"/>
                  </a:cubicBezTo>
                  <a:cubicBezTo>
                    <a:pt x="13872" y="131297"/>
                    <a:pt x="15212" y="132973"/>
                    <a:pt x="15464" y="132386"/>
                  </a:cubicBezTo>
                  <a:cubicBezTo>
                    <a:pt x="15715" y="131800"/>
                    <a:pt x="13788" y="130124"/>
                    <a:pt x="14542" y="128532"/>
                  </a:cubicBezTo>
                  <a:cubicBezTo>
                    <a:pt x="15548" y="131046"/>
                    <a:pt x="15380" y="131465"/>
                    <a:pt x="15548" y="131968"/>
                  </a:cubicBezTo>
                  <a:close/>
                  <a:moveTo>
                    <a:pt x="14207" y="114288"/>
                  </a:moveTo>
                  <a:cubicBezTo>
                    <a:pt x="14207" y="114288"/>
                    <a:pt x="14793" y="115293"/>
                    <a:pt x="14207" y="115545"/>
                  </a:cubicBezTo>
                  <a:cubicBezTo>
                    <a:pt x="13620" y="115796"/>
                    <a:pt x="13956" y="114875"/>
                    <a:pt x="14207" y="114288"/>
                  </a:cubicBezTo>
                  <a:close/>
                  <a:moveTo>
                    <a:pt x="11107" y="87559"/>
                  </a:moveTo>
                  <a:cubicBezTo>
                    <a:pt x="11107" y="87559"/>
                    <a:pt x="11107" y="88230"/>
                    <a:pt x="11107" y="88649"/>
                  </a:cubicBezTo>
                  <a:cubicBezTo>
                    <a:pt x="10989" y="88297"/>
                    <a:pt x="10989" y="87911"/>
                    <a:pt x="11107" y="87559"/>
                  </a:cubicBezTo>
                  <a:close/>
                  <a:moveTo>
                    <a:pt x="2728" y="11479"/>
                  </a:moveTo>
                  <a:cubicBezTo>
                    <a:pt x="2728" y="11479"/>
                    <a:pt x="2728" y="11479"/>
                    <a:pt x="2728" y="11479"/>
                  </a:cubicBezTo>
                  <a:cubicBezTo>
                    <a:pt x="2728" y="11479"/>
                    <a:pt x="2728" y="11479"/>
                    <a:pt x="2728" y="12317"/>
                  </a:cubicBezTo>
                  <a:cubicBezTo>
                    <a:pt x="2728" y="13155"/>
                    <a:pt x="2895" y="11898"/>
                    <a:pt x="2644" y="11479"/>
                  </a:cubicBezTo>
                  <a:close/>
                  <a:moveTo>
                    <a:pt x="11526" y="181571"/>
                  </a:moveTo>
                  <a:lnTo>
                    <a:pt x="11526" y="181571"/>
                  </a:lnTo>
                  <a:cubicBezTo>
                    <a:pt x="11861" y="181990"/>
                    <a:pt x="11693" y="181738"/>
                    <a:pt x="11442" y="181571"/>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37" name="Freeform: Shape 536">
              <a:extLst>
                <a:ext uri="{FF2B5EF4-FFF2-40B4-BE49-F238E27FC236}">
                  <a16:creationId xmlns:a16="http://schemas.microsoft.com/office/drawing/2014/main" id="{D3072F33-B371-4F7C-911B-B8F92B0C88A8}"/>
                </a:ext>
              </a:extLst>
            </p:cNvPr>
            <p:cNvSpPr/>
            <p:nvPr/>
          </p:nvSpPr>
          <p:spPr>
            <a:xfrm>
              <a:off x="2806400" y="1891663"/>
              <a:ext cx="418" cy="8378"/>
            </a:xfrm>
            <a:custGeom>
              <a:avLst/>
              <a:gdLst>
                <a:gd name="connsiteX0" fmla="*/ 419 w 418"/>
                <a:gd name="connsiteY0" fmla="*/ 0 h 8378"/>
                <a:gd name="connsiteX1" fmla="*/ 0 w 418"/>
                <a:gd name="connsiteY1" fmla="*/ 0 h 8378"/>
                <a:gd name="connsiteX2" fmla="*/ 419 w 418"/>
                <a:gd name="connsiteY2" fmla="*/ 0 h 8378"/>
              </a:gdLst>
              <a:ahLst/>
              <a:cxnLst>
                <a:cxn ang="0">
                  <a:pos x="connsiteX0" y="connsiteY0"/>
                </a:cxn>
                <a:cxn ang="0">
                  <a:pos x="connsiteX1" y="connsiteY1"/>
                </a:cxn>
                <a:cxn ang="0">
                  <a:pos x="connsiteX2" y="connsiteY2"/>
                </a:cxn>
              </a:cxnLst>
              <a:rect l="l" t="t" r="r" b="b"/>
              <a:pathLst>
                <a:path w="418" h="8378">
                  <a:moveTo>
                    <a:pt x="419" y="0"/>
                  </a:moveTo>
                  <a:lnTo>
                    <a:pt x="0" y="0"/>
                  </a:lnTo>
                  <a:cubicBezTo>
                    <a:pt x="0" y="0"/>
                    <a:pt x="251" y="0"/>
                    <a:pt x="419"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38" name="Freeform: Shape 537">
              <a:extLst>
                <a:ext uri="{FF2B5EF4-FFF2-40B4-BE49-F238E27FC236}">
                  <a16:creationId xmlns:a16="http://schemas.microsoft.com/office/drawing/2014/main" id="{E1F398E5-B1A8-4FF2-8AB3-847E46DF5610}"/>
                </a:ext>
              </a:extLst>
            </p:cNvPr>
            <p:cNvSpPr/>
            <p:nvPr/>
          </p:nvSpPr>
          <p:spPr>
            <a:xfrm>
              <a:off x="2811008" y="194369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39" name="Freeform: Shape 538">
              <a:extLst>
                <a:ext uri="{FF2B5EF4-FFF2-40B4-BE49-F238E27FC236}">
                  <a16:creationId xmlns:a16="http://schemas.microsoft.com/office/drawing/2014/main" id="{BA5BB96E-9864-44F0-85BA-32D514ED4F16}"/>
                </a:ext>
              </a:extLst>
            </p:cNvPr>
            <p:cNvSpPr/>
            <p:nvPr/>
          </p:nvSpPr>
          <p:spPr>
            <a:xfrm>
              <a:off x="2804286" y="1836530"/>
              <a:ext cx="211" cy="670"/>
            </a:xfrm>
            <a:custGeom>
              <a:avLst/>
              <a:gdLst>
                <a:gd name="connsiteX0" fmla="*/ 186 w 211"/>
                <a:gd name="connsiteY0" fmla="*/ 0 h 670"/>
                <a:gd name="connsiteX1" fmla="*/ 186 w 211"/>
                <a:gd name="connsiteY1" fmla="*/ 670 h 670"/>
                <a:gd name="connsiteX2" fmla="*/ 186 w 211"/>
                <a:gd name="connsiteY2" fmla="*/ 0 h 670"/>
              </a:gdLst>
              <a:ahLst/>
              <a:cxnLst>
                <a:cxn ang="0">
                  <a:pos x="connsiteX0" y="connsiteY0"/>
                </a:cxn>
                <a:cxn ang="0">
                  <a:pos x="connsiteX1" y="connsiteY1"/>
                </a:cxn>
                <a:cxn ang="0">
                  <a:pos x="connsiteX2" y="connsiteY2"/>
                </a:cxn>
              </a:cxnLst>
              <a:rect l="l" t="t" r="r" b="b"/>
              <a:pathLst>
                <a:path w="211" h="670">
                  <a:moveTo>
                    <a:pt x="186" y="0"/>
                  </a:moveTo>
                  <a:cubicBezTo>
                    <a:pt x="220" y="226"/>
                    <a:pt x="220" y="444"/>
                    <a:pt x="186" y="670"/>
                  </a:cubicBezTo>
                  <a:cubicBezTo>
                    <a:pt x="186" y="670"/>
                    <a:pt x="-233" y="503"/>
                    <a:pt x="186"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40" name="Freeform: Shape 539">
              <a:extLst>
                <a:ext uri="{FF2B5EF4-FFF2-40B4-BE49-F238E27FC236}">
                  <a16:creationId xmlns:a16="http://schemas.microsoft.com/office/drawing/2014/main" id="{B73F9EA3-CCEB-4440-8AEB-FC8C21B88F42}"/>
                </a:ext>
              </a:extLst>
            </p:cNvPr>
            <p:cNvSpPr/>
            <p:nvPr/>
          </p:nvSpPr>
          <p:spPr>
            <a:xfrm>
              <a:off x="2795599" y="1803936"/>
              <a:ext cx="75" cy="1005"/>
            </a:xfrm>
            <a:custGeom>
              <a:avLst/>
              <a:gdLst>
                <a:gd name="connsiteX0" fmla="*/ 75 w 75"/>
                <a:gd name="connsiteY0" fmla="*/ 0 h 1005"/>
                <a:gd name="connsiteX1" fmla="*/ 75 w 75"/>
                <a:gd name="connsiteY1" fmla="*/ 1005 h 1005"/>
                <a:gd name="connsiteX2" fmla="*/ 75 w 75"/>
                <a:gd name="connsiteY2" fmla="*/ 84 h 1005"/>
                <a:gd name="connsiteX3" fmla="*/ 75 w 75"/>
                <a:gd name="connsiteY3" fmla="*/ 0 h 1005"/>
              </a:gdLst>
              <a:ahLst/>
              <a:cxnLst>
                <a:cxn ang="0">
                  <a:pos x="connsiteX0" y="connsiteY0"/>
                </a:cxn>
                <a:cxn ang="0">
                  <a:pos x="connsiteX1" y="connsiteY1"/>
                </a:cxn>
                <a:cxn ang="0">
                  <a:pos x="connsiteX2" y="connsiteY2"/>
                </a:cxn>
                <a:cxn ang="0">
                  <a:pos x="connsiteX3" y="connsiteY3"/>
                </a:cxn>
              </a:cxnLst>
              <a:rect l="l" t="t" r="r" b="b"/>
              <a:pathLst>
                <a:path w="75" h="1005">
                  <a:moveTo>
                    <a:pt x="75" y="0"/>
                  </a:moveTo>
                  <a:lnTo>
                    <a:pt x="75" y="1005"/>
                  </a:lnTo>
                  <a:cubicBezTo>
                    <a:pt x="-25" y="704"/>
                    <a:pt x="-25" y="385"/>
                    <a:pt x="75" y="84"/>
                  </a:cubicBezTo>
                  <a:cubicBezTo>
                    <a:pt x="75" y="84"/>
                    <a:pt x="75" y="335"/>
                    <a:pt x="75"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41" name="Freeform: Shape 540">
              <a:extLst>
                <a:ext uri="{FF2B5EF4-FFF2-40B4-BE49-F238E27FC236}">
                  <a16:creationId xmlns:a16="http://schemas.microsoft.com/office/drawing/2014/main" id="{45BD7EE9-C43C-459D-82F5-CCD25CBAB1CE}"/>
                </a:ext>
              </a:extLst>
            </p:cNvPr>
            <p:cNvSpPr/>
            <p:nvPr/>
          </p:nvSpPr>
          <p:spPr>
            <a:xfrm>
              <a:off x="2799323" y="1794887"/>
              <a:ext cx="206" cy="361"/>
            </a:xfrm>
            <a:custGeom>
              <a:avLst/>
              <a:gdLst>
                <a:gd name="connsiteX0" fmla="*/ 206 w 206"/>
                <a:gd name="connsiteY0" fmla="*/ 0 h 361"/>
                <a:gd name="connsiteX1" fmla="*/ 206 w 206"/>
                <a:gd name="connsiteY1" fmla="*/ 0 h 361"/>
                <a:gd name="connsiteX2" fmla="*/ 206 w 206"/>
                <a:gd name="connsiteY2" fmla="*/ 0 h 361"/>
                <a:gd name="connsiteX3" fmla="*/ 206 w 206"/>
                <a:gd name="connsiteY3" fmla="*/ 0 h 361"/>
              </a:gdLst>
              <a:ahLst/>
              <a:cxnLst>
                <a:cxn ang="0">
                  <a:pos x="connsiteX0" y="connsiteY0"/>
                </a:cxn>
                <a:cxn ang="0">
                  <a:pos x="connsiteX1" y="connsiteY1"/>
                </a:cxn>
                <a:cxn ang="0">
                  <a:pos x="connsiteX2" y="connsiteY2"/>
                </a:cxn>
                <a:cxn ang="0">
                  <a:pos x="connsiteX3" y="connsiteY3"/>
                </a:cxn>
              </a:cxnLst>
              <a:rect l="l" t="t" r="r" b="b"/>
              <a:pathLst>
                <a:path w="206" h="361">
                  <a:moveTo>
                    <a:pt x="206" y="0"/>
                  </a:moveTo>
                  <a:cubicBezTo>
                    <a:pt x="206" y="0"/>
                    <a:pt x="206" y="0"/>
                    <a:pt x="206" y="0"/>
                  </a:cubicBezTo>
                  <a:lnTo>
                    <a:pt x="206" y="0"/>
                  </a:lnTo>
                  <a:cubicBezTo>
                    <a:pt x="-213" y="251"/>
                    <a:pt x="123" y="670"/>
                    <a:pt x="206"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42" name="Freeform: Shape 541">
              <a:extLst>
                <a:ext uri="{FF2B5EF4-FFF2-40B4-BE49-F238E27FC236}">
                  <a16:creationId xmlns:a16="http://schemas.microsoft.com/office/drawing/2014/main" id="{A74B86AA-B5AC-42B1-B235-174FFB426E19}"/>
                </a:ext>
              </a:extLst>
            </p:cNvPr>
            <p:cNvSpPr/>
            <p:nvPr/>
          </p:nvSpPr>
          <p:spPr>
            <a:xfrm>
              <a:off x="2797550" y="1801423"/>
              <a:ext cx="647" cy="1508"/>
            </a:xfrm>
            <a:custGeom>
              <a:avLst/>
              <a:gdLst>
                <a:gd name="connsiteX0" fmla="*/ 387 w 647"/>
                <a:gd name="connsiteY0" fmla="*/ 1508 h 1508"/>
                <a:gd name="connsiteX1" fmla="*/ 387 w 647"/>
                <a:gd name="connsiteY1" fmla="*/ 0 h 1508"/>
                <a:gd name="connsiteX2" fmla="*/ 387 w 647"/>
                <a:gd name="connsiteY2" fmla="*/ 0 h 1508"/>
                <a:gd name="connsiteX3" fmla="*/ 387 w 647"/>
                <a:gd name="connsiteY3" fmla="*/ 1508 h 1508"/>
              </a:gdLst>
              <a:ahLst/>
              <a:cxnLst>
                <a:cxn ang="0">
                  <a:pos x="connsiteX0" y="connsiteY0"/>
                </a:cxn>
                <a:cxn ang="0">
                  <a:pos x="connsiteX1" y="connsiteY1"/>
                </a:cxn>
                <a:cxn ang="0">
                  <a:pos x="connsiteX2" y="connsiteY2"/>
                </a:cxn>
                <a:cxn ang="0">
                  <a:pos x="connsiteX3" y="connsiteY3"/>
                </a:cxn>
              </a:cxnLst>
              <a:rect l="l" t="t" r="r" b="b"/>
              <a:pathLst>
                <a:path w="647" h="1508">
                  <a:moveTo>
                    <a:pt x="387" y="1508"/>
                  </a:moveTo>
                  <a:cubicBezTo>
                    <a:pt x="973" y="1508"/>
                    <a:pt x="387" y="754"/>
                    <a:pt x="387" y="0"/>
                  </a:cubicBezTo>
                  <a:lnTo>
                    <a:pt x="387" y="0"/>
                  </a:lnTo>
                  <a:cubicBezTo>
                    <a:pt x="-283" y="0"/>
                    <a:pt x="52" y="754"/>
                    <a:pt x="387" y="1508"/>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43" name="Freeform: Shape 542">
              <a:extLst>
                <a:ext uri="{FF2B5EF4-FFF2-40B4-BE49-F238E27FC236}">
                  <a16:creationId xmlns:a16="http://schemas.microsoft.com/office/drawing/2014/main" id="{53393C9F-67E6-4688-9B65-4DBD1D6A6F28}"/>
                </a:ext>
              </a:extLst>
            </p:cNvPr>
            <p:cNvSpPr/>
            <p:nvPr/>
          </p:nvSpPr>
          <p:spPr>
            <a:xfrm>
              <a:off x="2798030" y="1800668"/>
              <a:ext cx="74" cy="586"/>
            </a:xfrm>
            <a:custGeom>
              <a:avLst/>
              <a:gdLst>
                <a:gd name="connsiteX0" fmla="*/ 75 w 74"/>
                <a:gd name="connsiteY0" fmla="*/ 587 h 586"/>
                <a:gd name="connsiteX1" fmla="*/ 75 w 74"/>
                <a:gd name="connsiteY1" fmla="*/ 0 h 586"/>
                <a:gd name="connsiteX2" fmla="*/ 75 w 74"/>
                <a:gd name="connsiteY2" fmla="*/ 587 h 586"/>
              </a:gdLst>
              <a:ahLst/>
              <a:cxnLst>
                <a:cxn ang="0">
                  <a:pos x="connsiteX0" y="connsiteY0"/>
                </a:cxn>
                <a:cxn ang="0">
                  <a:pos x="connsiteX1" y="connsiteY1"/>
                </a:cxn>
                <a:cxn ang="0">
                  <a:pos x="connsiteX2" y="connsiteY2"/>
                </a:cxn>
              </a:cxnLst>
              <a:rect l="l" t="t" r="r" b="b"/>
              <a:pathLst>
                <a:path w="74" h="586">
                  <a:moveTo>
                    <a:pt x="75" y="587"/>
                  </a:moveTo>
                  <a:cubicBezTo>
                    <a:pt x="33" y="394"/>
                    <a:pt x="33" y="193"/>
                    <a:pt x="75" y="0"/>
                  </a:cubicBezTo>
                  <a:cubicBezTo>
                    <a:pt x="75" y="0"/>
                    <a:pt x="-93" y="251"/>
                    <a:pt x="75" y="58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44" name="Freeform: Shape 543">
              <a:extLst>
                <a:ext uri="{FF2B5EF4-FFF2-40B4-BE49-F238E27FC236}">
                  <a16:creationId xmlns:a16="http://schemas.microsoft.com/office/drawing/2014/main" id="{0C5E353C-F6A0-4513-AD55-75DA357FD06B}"/>
                </a:ext>
              </a:extLst>
            </p:cNvPr>
            <p:cNvSpPr/>
            <p:nvPr/>
          </p:nvSpPr>
          <p:spPr>
            <a:xfrm>
              <a:off x="2796126" y="1810304"/>
              <a:ext cx="723" cy="819"/>
            </a:xfrm>
            <a:custGeom>
              <a:avLst/>
              <a:gdLst>
                <a:gd name="connsiteX0" fmla="*/ 554 w 723"/>
                <a:gd name="connsiteY0" fmla="*/ 0 h 819"/>
                <a:gd name="connsiteX1" fmla="*/ 51 w 723"/>
                <a:gd name="connsiteY1" fmla="*/ 0 h 819"/>
                <a:gd name="connsiteX2" fmla="*/ 554 w 723"/>
                <a:gd name="connsiteY2" fmla="*/ 0 h 819"/>
              </a:gdLst>
              <a:ahLst/>
              <a:cxnLst>
                <a:cxn ang="0">
                  <a:pos x="connsiteX0" y="connsiteY0"/>
                </a:cxn>
                <a:cxn ang="0">
                  <a:pos x="connsiteX1" y="connsiteY1"/>
                </a:cxn>
                <a:cxn ang="0">
                  <a:pos x="connsiteX2" y="connsiteY2"/>
                </a:cxn>
              </a:cxnLst>
              <a:rect l="l" t="t" r="r" b="b"/>
              <a:pathLst>
                <a:path w="723" h="819">
                  <a:moveTo>
                    <a:pt x="554" y="0"/>
                  </a:moveTo>
                  <a:cubicBezTo>
                    <a:pt x="554" y="0"/>
                    <a:pt x="-200" y="0"/>
                    <a:pt x="51" y="0"/>
                  </a:cubicBezTo>
                  <a:cubicBezTo>
                    <a:pt x="303" y="0"/>
                    <a:pt x="1057" y="1843"/>
                    <a:pt x="554"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45" name="Freeform: Shape 544">
              <a:extLst>
                <a:ext uri="{FF2B5EF4-FFF2-40B4-BE49-F238E27FC236}">
                  <a16:creationId xmlns:a16="http://schemas.microsoft.com/office/drawing/2014/main" id="{899DC3D2-5F24-48B2-BC5F-44CD1409A594}"/>
                </a:ext>
              </a:extLst>
            </p:cNvPr>
            <p:cNvSpPr/>
            <p:nvPr/>
          </p:nvSpPr>
          <p:spPr>
            <a:xfrm>
              <a:off x="2799110" y="1802260"/>
              <a:ext cx="754" cy="670"/>
            </a:xfrm>
            <a:custGeom>
              <a:avLst/>
              <a:gdLst>
                <a:gd name="connsiteX0" fmla="*/ 754 w 754"/>
                <a:gd name="connsiteY0" fmla="*/ 0 h 670"/>
                <a:gd name="connsiteX1" fmla="*/ 0 w 754"/>
                <a:gd name="connsiteY1" fmla="*/ 251 h 670"/>
                <a:gd name="connsiteX2" fmla="*/ 587 w 754"/>
                <a:gd name="connsiteY2" fmla="*/ 670 h 670"/>
                <a:gd name="connsiteX3" fmla="*/ 754 w 754"/>
                <a:gd name="connsiteY3" fmla="*/ 0 h 670"/>
              </a:gdLst>
              <a:ahLst/>
              <a:cxnLst>
                <a:cxn ang="0">
                  <a:pos x="connsiteX0" y="connsiteY0"/>
                </a:cxn>
                <a:cxn ang="0">
                  <a:pos x="connsiteX1" y="connsiteY1"/>
                </a:cxn>
                <a:cxn ang="0">
                  <a:pos x="connsiteX2" y="connsiteY2"/>
                </a:cxn>
                <a:cxn ang="0">
                  <a:pos x="connsiteX3" y="connsiteY3"/>
                </a:cxn>
              </a:cxnLst>
              <a:rect l="l" t="t" r="r" b="b"/>
              <a:pathLst>
                <a:path w="754" h="670">
                  <a:moveTo>
                    <a:pt x="754" y="0"/>
                  </a:moveTo>
                  <a:lnTo>
                    <a:pt x="0" y="251"/>
                  </a:lnTo>
                  <a:lnTo>
                    <a:pt x="587" y="670"/>
                  </a:lnTo>
                  <a:lnTo>
                    <a:pt x="754"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46" name="Freeform: Shape 545">
              <a:extLst>
                <a:ext uri="{FF2B5EF4-FFF2-40B4-BE49-F238E27FC236}">
                  <a16:creationId xmlns:a16="http://schemas.microsoft.com/office/drawing/2014/main" id="{E8E9F09A-F156-418F-8C98-366D435A9F54}"/>
                </a:ext>
              </a:extLst>
            </p:cNvPr>
            <p:cNvSpPr/>
            <p:nvPr/>
          </p:nvSpPr>
          <p:spPr>
            <a:xfrm>
              <a:off x="2799454" y="1806701"/>
              <a:ext cx="158" cy="1173"/>
            </a:xfrm>
            <a:custGeom>
              <a:avLst/>
              <a:gdLst>
                <a:gd name="connsiteX0" fmla="*/ 159 w 158"/>
                <a:gd name="connsiteY0" fmla="*/ 1173 h 1173"/>
                <a:gd name="connsiteX1" fmla="*/ 159 w 158"/>
                <a:gd name="connsiteY1" fmla="*/ 0 h 1173"/>
                <a:gd name="connsiteX2" fmla="*/ 159 w 158"/>
                <a:gd name="connsiteY2" fmla="*/ 0 h 1173"/>
                <a:gd name="connsiteX3" fmla="*/ 159 w 158"/>
                <a:gd name="connsiteY3" fmla="*/ 1173 h 1173"/>
              </a:gdLst>
              <a:ahLst/>
              <a:cxnLst>
                <a:cxn ang="0">
                  <a:pos x="connsiteX0" y="connsiteY0"/>
                </a:cxn>
                <a:cxn ang="0">
                  <a:pos x="connsiteX1" y="connsiteY1"/>
                </a:cxn>
                <a:cxn ang="0">
                  <a:pos x="connsiteX2" y="connsiteY2"/>
                </a:cxn>
                <a:cxn ang="0">
                  <a:pos x="connsiteX3" y="connsiteY3"/>
                </a:cxn>
              </a:cxnLst>
              <a:rect l="l" t="t" r="r" b="b"/>
              <a:pathLst>
                <a:path w="158" h="1173">
                  <a:moveTo>
                    <a:pt x="159" y="1173"/>
                  </a:moveTo>
                  <a:lnTo>
                    <a:pt x="159" y="0"/>
                  </a:lnTo>
                  <a:lnTo>
                    <a:pt x="159" y="0"/>
                  </a:lnTo>
                  <a:cubicBezTo>
                    <a:pt x="-9" y="419"/>
                    <a:pt x="-93" y="1173"/>
                    <a:pt x="159" y="1173"/>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47" name="Freeform: Shape 546">
              <a:extLst>
                <a:ext uri="{FF2B5EF4-FFF2-40B4-BE49-F238E27FC236}">
                  <a16:creationId xmlns:a16="http://schemas.microsoft.com/office/drawing/2014/main" id="{89812BB6-D17F-4CDE-BAA9-CA4FA3474AED}"/>
                </a:ext>
              </a:extLst>
            </p:cNvPr>
            <p:cNvSpPr/>
            <p:nvPr/>
          </p:nvSpPr>
          <p:spPr>
            <a:xfrm>
              <a:off x="2799426" y="1805528"/>
              <a:ext cx="18" cy="921"/>
            </a:xfrm>
            <a:custGeom>
              <a:avLst/>
              <a:gdLst>
                <a:gd name="connsiteX0" fmla="*/ 19 w 18"/>
                <a:gd name="connsiteY0" fmla="*/ 922 h 921"/>
                <a:gd name="connsiteX1" fmla="*/ 19 w 18"/>
                <a:gd name="connsiteY1" fmla="*/ 0 h 921"/>
                <a:gd name="connsiteX2" fmla="*/ 19 w 18"/>
                <a:gd name="connsiteY2" fmla="*/ 922 h 921"/>
              </a:gdLst>
              <a:ahLst/>
              <a:cxnLst>
                <a:cxn ang="0">
                  <a:pos x="connsiteX0" y="connsiteY0"/>
                </a:cxn>
                <a:cxn ang="0">
                  <a:pos x="connsiteX1" y="connsiteY1"/>
                </a:cxn>
                <a:cxn ang="0">
                  <a:pos x="connsiteX2" y="connsiteY2"/>
                </a:cxn>
              </a:cxnLst>
              <a:rect l="l" t="t" r="r" b="b"/>
              <a:pathLst>
                <a:path w="18" h="921">
                  <a:moveTo>
                    <a:pt x="19" y="922"/>
                  </a:moveTo>
                  <a:cubicBezTo>
                    <a:pt x="19" y="503"/>
                    <a:pt x="19" y="168"/>
                    <a:pt x="19" y="0"/>
                  </a:cubicBezTo>
                  <a:cubicBezTo>
                    <a:pt x="-6" y="310"/>
                    <a:pt x="-6" y="612"/>
                    <a:pt x="19" y="92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48" name="Freeform: Shape 547">
              <a:extLst>
                <a:ext uri="{FF2B5EF4-FFF2-40B4-BE49-F238E27FC236}">
                  <a16:creationId xmlns:a16="http://schemas.microsoft.com/office/drawing/2014/main" id="{2D448DF4-2447-4E05-9967-AFA072EFC20B}"/>
                </a:ext>
              </a:extLst>
            </p:cNvPr>
            <p:cNvSpPr/>
            <p:nvPr/>
          </p:nvSpPr>
          <p:spPr>
            <a:xfrm>
              <a:off x="2799948" y="1803769"/>
              <a:ext cx="167" cy="1173"/>
            </a:xfrm>
            <a:custGeom>
              <a:avLst/>
              <a:gdLst>
                <a:gd name="connsiteX0" fmla="*/ 167 w 167"/>
                <a:gd name="connsiteY0" fmla="*/ 0 h 1173"/>
                <a:gd name="connsiteX1" fmla="*/ 0 w 167"/>
                <a:gd name="connsiteY1" fmla="*/ 335 h 1173"/>
                <a:gd name="connsiteX2" fmla="*/ 0 w 167"/>
                <a:gd name="connsiteY2" fmla="*/ 1173 h 1173"/>
                <a:gd name="connsiteX3" fmla="*/ 167 w 167"/>
                <a:gd name="connsiteY3" fmla="*/ 0 h 1173"/>
              </a:gdLst>
              <a:ahLst/>
              <a:cxnLst>
                <a:cxn ang="0">
                  <a:pos x="connsiteX0" y="connsiteY0"/>
                </a:cxn>
                <a:cxn ang="0">
                  <a:pos x="connsiteX1" y="connsiteY1"/>
                </a:cxn>
                <a:cxn ang="0">
                  <a:pos x="connsiteX2" y="connsiteY2"/>
                </a:cxn>
                <a:cxn ang="0">
                  <a:pos x="connsiteX3" y="connsiteY3"/>
                </a:cxn>
              </a:cxnLst>
              <a:rect l="l" t="t" r="r" b="b"/>
              <a:pathLst>
                <a:path w="167" h="1173">
                  <a:moveTo>
                    <a:pt x="167" y="0"/>
                  </a:moveTo>
                  <a:lnTo>
                    <a:pt x="0" y="335"/>
                  </a:lnTo>
                  <a:lnTo>
                    <a:pt x="0" y="1173"/>
                  </a:lnTo>
                  <a:lnTo>
                    <a:pt x="167"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49" name="Freeform: Shape 548">
              <a:extLst>
                <a:ext uri="{FF2B5EF4-FFF2-40B4-BE49-F238E27FC236}">
                  <a16:creationId xmlns:a16="http://schemas.microsoft.com/office/drawing/2014/main" id="{2A46FEAD-F8A0-45C9-ACEA-03F758F95BC1}"/>
                </a:ext>
              </a:extLst>
            </p:cNvPr>
            <p:cNvSpPr/>
            <p:nvPr/>
          </p:nvSpPr>
          <p:spPr>
            <a:xfrm>
              <a:off x="2799890" y="1819977"/>
              <a:ext cx="327" cy="1303"/>
            </a:xfrm>
            <a:custGeom>
              <a:avLst/>
              <a:gdLst>
                <a:gd name="connsiteX0" fmla="*/ 141 w 327"/>
                <a:gd name="connsiteY0" fmla="*/ 130 h 1303"/>
                <a:gd name="connsiteX1" fmla="*/ 141 w 327"/>
                <a:gd name="connsiteY1" fmla="*/ 1303 h 1303"/>
                <a:gd name="connsiteX2" fmla="*/ 141 w 327"/>
                <a:gd name="connsiteY2" fmla="*/ 633 h 1303"/>
                <a:gd name="connsiteX3" fmla="*/ 141 w 327"/>
                <a:gd name="connsiteY3" fmla="*/ 130 h 1303"/>
              </a:gdLst>
              <a:ahLst/>
              <a:cxnLst>
                <a:cxn ang="0">
                  <a:pos x="connsiteX0" y="connsiteY0"/>
                </a:cxn>
                <a:cxn ang="0">
                  <a:pos x="connsiteX1" y="connsiteY1"/>
                </a:cxn>
                <a:cxn ang="0">
                  <a:pos x="connsiteX2" y="connsiteY2"/>
                </a:cxn>
                <a:cxn ang="0">
                  <a:pos x="connsiteX3" y="connsiteY3"/>
                </a:cxn>
              </a:cxnLst>
              <a:rect l="l" t="t" r="r" b="b"/>
              <a:pathLst>
                <a:path w="327" h="1303">
                  <a:moveTo>
                    <a:pt x="141" y="130"/>
                  </a:moveTo>
                  <a:lnTo>
                    <a:pt x="141" y="1303"/>
                  </a:lnTo>
                  <a:cubicBezTo>
                    <a:pt x="141" y="1303"/>
                    <a:pt x="560" y="1303"/>
                    <a:pt x="141" y="633"/>
                  </a:cubicBezTo>
                  <a:cubicBezTo>
                    <a:pt x="-277" y="-37"/>
                    <a:pt x="393" y="-121"/>
                    <a:pt x="141" y="13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50" name="Freeform: Shape 549">
              <a:extLst>
                <a:ext uri="{FF2B5EF4-FFF2-40B4-BE49-F238E27FC236}">
                  <a16:creationId xmlns:a16="http://schemas.microsoft.com/office/drawing/2014/main" id="{3579EB11-F154-4833-A8EC-522C091DC225}"/>
                </a:ext>
              </a:extLst>
            </p:cNvPr>
            <p:cNvSpPr/>
            <p:nvPr/>
          </p:nvSpPr>
          <p:spPr>
            <a:xfrm>
              <a:off x="2801372" y="1816253"/>
              <a:ext cx="837" cy="586"/>
            </a:xfrm>
            <a:custGeom>
              <a:avLst/>
              <a:gdLst>
                <a:gd name="connsiteX0" fmla="*/ 503 w 837"/>
                <a:gd name="connsiteY0" fmla="*/ 0 h 586"/>
                <a:gd name="connsiteX1" fmla="*/ 0 w 837"/>
                <a:gd name="connsiteY1" fmla="*/ 587 h 586"/>
                <a:gd name="connsiteX2" fmla="*/ 838 w 837"/>
                <a:gd name="connsiteY2" fmla="*/ 587 h 586"/>
              </a:gdLst>
              <a:ahLst/>
              <a:cxnLst>
                <a:cxn ang="0">
                  <a:pos x="connsiteX0" y="connsiteY0"/>
                </a:cxn>
                <a:cxn ang="0">
                  <a:pos x="connsiteX1" y="connsiteY1"/>
                </a:cxn>
                <a:cxn ang="0">
                  <a:pos x="connsiteX2" y="connsiteY2"/>
                </a:cxn>
              </a:cxnLst>
              <a:rect l="l" t="t" r="r" b="b"/>
              <a:pathLst>
                <a:path w="837" h="586">
                  <a:moveTo>
                    <a:pt x="503" y="0"/>
                  </a:moveTo>
                  <a:cubicBezTo>
                    <a:pt x="503" y="0"/>
                    <a:pt x="503" y="0"/>
                    <a:pt x="0" y="587"/>
                  </a:cubicBezTo>
                  <a:lnTo>
                    <a:pt x="838" y="587"/>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51" name="Freeform: Shape 550">
              <a:extLst>
                <a:ext uri="{FF2B5EF4-FFF2-40B4-BE49-F238E27FC236}">
                  <a16:creationId xmlns:a16="http://schemas.microsoft.com/office/drawing/2014/main" id="{3B770D94-ACEA-4AE7-9643-A79948C88CC7}"/>
                </a:ext>
              </a:extLst>
            </p:cNvPr>
            <p:cNvSpPr/>
            <p:nvPr/>
          </p:nvSpPr>
          <p:spPr>
            <a:xfrm>
              <a:off x="2802294" y="1819353"/>
              <a:ext cx="676" cy="1285"/>
            </a:xfrm>
            <a:custGeom>
              <a:avLst/>
              <a:gdLst>
                <a:gd name="connsiteX0" fmla="*/ 0 w 676"/>
                <a:gd name="connsiteY0" fmla="*/ 503 h 1285"/>
                <a:gd name="connsiteX1" fmla="*/ 670 w 676"/>
                <a:gd name="connsiteY1" fmla="*/ 503 h 1285"/>
                <a:gd name="connsiteX2" fmla="*/ 0 w 676"/>
                <a:gd name="connsiteY2" fmla="*/ 503 h 1285"/>
              </a:gdLst>
              <a:ahLst/>
              <a:cxnLst>
                <a:cxn ang="0">
                  <a:pos x="connsiteX0" y="connsiteY0"/>
                </a:cxn>
                <a:cxn ang="0">
                  <a:pos x="connsiteX1" y="connsiteY1"/>
                </a:cxn>
                <a:cxn ang="0">
                  <a:pos x="connsiteX2" y="connsiteY2"/>
                </a:cxn>
              </a:cxnLst>
              <a:rect l="l" t="t" r="r" b="b"/>
              <a:pathLst>
                <a:path w="676" h="1285">
                  <a:moveTo>
                    <a:pt x="0" y="503"/>
                  </a:moveTo>
                  <a:cubicBezTo>
                    <a:pt x="0" y="503"/>
                    <a:pt x="754" y="2263"/>
                    <a:pt x="670" y="503"/>
                  </a:cubicBezTo>
                  <a:cubicBezTo>
                    <a:pt x="419" y="587"/>
                    <a:pt x="84" y="-670"/>
                    <a:pt x="0" y="503"/>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52" name="Freeform: Shape 551">
              <a:extLst>
                <a:ext uri="{FF2B5EF4-FFF2-40B4-BE49-F238E27FC236}">
                  <a16:creationId xmlns:a16="http://schemas.microsoft.com/office/drawing/2014/main" id="{7B02D573-6440-4220-99FB-783244BD8549}"/>
                </a:ext>
              </a:extLst>
            </p:cNvPr>
            <p:cNvSpPr/>
            <p:nvPr/>
          </p:nvSpPr>
          <p:spPr>
            <a:xfrm>
              <a:off x="2800534" y="1838290"/>
              <a:ext cx="1508" cy="251"/>
            </a:xfrm>
            <a:custGeom>
              <a:avLst/>
              <a:gdLst>
                <a:gd name="connsiteX0" fmla="*/ 1508 w 1508"/>
                <a:gd name="connsiteY0" fmla="*/ 251 h 251"/>
                <a:gd name="connsiteX1" fmla="*/ 1508 w 1508"/>
                <a:gd name="connsiteY1" fmla="*/ 0 h 251"/>
                <a:gd name="connsiteX2" fmla="*/ 0 w 1508"/>
                <a:gd name="connsiteY2" fmla="*/ 84 h 251"/>
                <a:gd name="connsiteX3" fmla="*/ 1508 w 1508"/>
                <a:gd name="connsiteY3" fmla="*/ 251 h 251"/>
              </a:gdLst>
              <a:ahLst/>
              <a:cxnLst>
                <a:cxn ang="0">
                  <a:pos x="connsiteX0" y="connsiteY0"/>
                </a:cxn>
                <a:cxn ang="0">
                  <a:pos x="connsiteX1" y="connsiteY1"/>
                </a:cxn>
                <a:cxn ang="0">
                  <a:pos x="connsiteX2" y="connsiteY2"/>
                </a:cxn>
                <a:cxn ang="0">
                  <a:pos x="connsiteX3" y="connsiteY3"/>
                </a:cxn>
              </a:cxnLst>
              <a:rect l="l" t="t" r="r" b="b"/>
              <a:pathLst>
                <a:path w="1508" h="251">
                  <a:moveTo>
                    <a:pt x="1508" y="251"/>
                  </a:moveTo>
                  <a:lnTo>
                    <a:pt x="1508" y="0"/>
                  </a:lnTo>
                  <a:lnTo>
                    <a:pt x="0" y="84"/>
                  </a:lnTo>
                  <a:lnTo>
                    <a:pt x="1508" y="251"/>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53" name="Freeform: Shape 552">
              <a:extLst>
                <a:ext uri="{FF2B5EF4-FFF2-40B4-BE49-F238E27FC236}">
                  <a16:creationId xmlns:a16="http://schemas.microsoft.com/office/drawing/2014/main" id="{AA4A3EBF-FDFA-4A17-AFF7-11F0EE0E85FB}"/>
                </a:ext>
              </a:extLst>
            </p:cNvPr>
            <p:cNvSpPr/>
            <p:nvPr/>
          </p:nvSpPr>
          <p:spPr>
            <a:xfrm>
              <a:off x="2805227" y="1852661"/>
              <a:ext cx="1172" cy="2382"/>
            </a:xfrm>
            <a:custGeom>
              <a:avLst/>
              <a:gdLst>
                <a:gd name="connsiteX0" fmla="*/ 1173 w 1172"/>
                <a:gd name="connsiteY0" fmla="*/ 2219 h 2382"/>
                <a:gd name="connsiteX1" fmla="*/ 670 w 1172"/>
                <a:gd name="connsiteY1" fmla="*/ 544 h 2382"/>
                <a:gd name="connsiteX2" fmla="*/ 0 w 1172"/>
                <a:gd name="connsiteY2" fmla="*/ 1298 h 2382"/>
                <a:gd name="connsiteX3" fmla="*/ 1173 w 1172"/>
                <a:gd name="connsiteY3" fmla="*/ 2219 h 2382"/>
              </a:gdLst>
              <a:ahLst/>
              <a:cxnLst>
                <a:cxn ang="0">
                  <a:pos x="connsiteX0" y="connsiteY0"/>
                </a:cxn>
                <a:cxn ang="0">
                  <a:pos x="connsiteX1" y="connsiteY1"/>
                </a:cxn>
                <a:cxn ang="0">
                  <a:pos x="connsiteX2" y="connsiteY2"/>
                </a:cxn>
                <a:cxn ang="0">
                  <a:pos x="connsiteX3" y="connsiteY3"/>
                </a:cxn>
              </a:cxnLst>
              <a:rect l="l" t="t" r="r" b="b"/>
              <a:pathLst>
                <a:path w="1172" h="2382">
                  <a:moveTo>
                    <a:pt x="1173" y="2219"/>
                  </a:moveTo>
                  <a:cubicBezTo>
                    <a:pt x="1173" y="711"/>
                    <a:pt x="251" y="2219"/>
                    <a:pt x="670" y="544"/>
                  </a:cubicBezTo>
                  <a:cubicBezTo>
                    <a:pt x="1089" y="-1132"/>
                    <a:pt x="670" y="1633"/>
                    <a:pt x="0" y="1298"/>
                  </a:cubicBezTo>
                  <a:cubicBezTo>
                    <a:pt x="419" y="2219"/>
                    <a:pt x="251" y="2638"/>
                    <a:pt x="1173" y="221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54" name="Freeform: Shape 553">
              <a:extLst>
                <a:ext uri="{FF2B5EF4-FFF2-40B4-BE49-F238E27FC236}">
                  <a16:creationId xmlns:a16="http://schemas.microsoft.com/office/drawing/2014/main" id="{D6E262B0-5E3C-43BB-BECE-F546AB9896FF}"/>
                </a:ext>
              </a:extLst>
            </p:cNvPr>
            <p:cNvSpPr/>
            <p:nvPr/>
          </p:nvSpPr>
          <p:spPr>
            <a:xfrm>
              <a:off x="2805227" y="1853539"/>
              <a:ext cx="8378" cy="418"/>
            </a:xfrm>
            <a:custGeom>
              <a:avLst/>
              <a:gdLst>
                <a:gd name="connsiteX0" fmla="*/ 0 w 8378"/>
                <a:gd name="connsiteY0" fmla="*/ 419 h 418"/>
                <a:gd name="connsiteX1" fmla="*/ 0 w 8378"/>
                <a:gd name="connsiteY1" fmla="*/ 0 h 418"/>
              </a:gdLst>
              <a:ahLst/>
              <a:cxnLst>
                <a:cxn ang="0">
                  <a:pos x="connsiteX0" y="connsiteY0"/>
                </a:cxn>
                <a:cxn ang="0">
                  <a:pos x="connsiteX1" y="connsiteY1"/>
                </a:cxn>
              </a:cxnLst>
              <a:rect l="l" t="t" r="r" b="b"/>
              <a:pathLst>
                <a:path w="8378" h="418">
                  <a:moveTo>
                    <a:pt x="0" y="419"/>
                  </a:moveTo>
                  <a:cubicBezTo>
                    <a:pt x="0" y="419"/>
                    <a:pt x="0" y="419"/>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55" name="Freeform: Shape 554">
              <a:extLst>
                <a:ext uri="{FF2B5EF4-FFF2-40B4-BE49-F238E27FC236}">
                  <a16:creationId xmlns:a16="http://schemas.microsoft.com/office/drawing/2014/main" id="{EFC8152A-3B38-4625-9122-52C677A84A4C}"/>
                </a:ext>
              </a:extLst>
            </p:cNvPr>
            <p:cNvSpPr/>
            <p:nvPr/>
          </p:nvSpPr>
          <p:spPr>
            <a:xfrm>
              <a:off x="2807908" y="2040137"/>
              <a:ext cx="419" cy="921"/>
            </a:xfrm>
            <a:custGeom>
              <a:avLst/>
              <a:gdLst>
                <a:gd name="connsiteX0" fmla="*/ 251 w 419"/>
                <a:gd name="connsiteY0" fmla="*/ 0 h 921"/>
                <a:gd name="connsiteX1" fmla="*/ 0 w 419"/>
                <a:gd name="connsiteY1" fmla="*/ 922 h 921"/>
                <a:gd name="connsiteX2" fmla="*/ 419 w 419"/>
                <a:gd name="connsiteY2" fmla="*/ 335 h 921"/>
                <a:gd name="connsiteX3" fmla="*/ 251 w 419"/>
                <a:gd name="connsiteY3" fmla="*/ 0 h 921"/>
              </a:gdLst>
              <a:ahLst/>
              <a:cxnLst>
                <a:cxn ang="0">
                  <a:pos x="connsiteX0" y="connsiteY0"/>
                </a:cxn>
                <a:cxn ang="0">
                  <a:pos x="connsiteX1" y="connsiteY1"/>
                </a:cxn>
                <a:cxn ang="0">
                  <a:pos x="connsiteX2" y="connsiteY2"/>
                </a:cxn>
                <a:cxn ang="0">
                  <a:pos x="connsiteX3" y="connsiteY3"/>
                </a:cxn>
              </a:cxnLst>
              <a:rect l="l" t="t" r="r" b="b"/>
              <a:pathLst>
                <a:path w="419" h="921">
                  <a:moveTo>
                    <a:pt x="251" y="0"/>
                  </a:moveTo>
                  <a:lnTo>
                    <a:pt x="0" y="922"/>
                  </a:lnTo>
                  <a:lnTo>
                    <a:pt x="419" y="335"/>
                  </a:lnTo>
                  <a:lnTo>
                    <a:pt x="251"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56" name="Freeform: Shape 555">
              <a:extLst>
                <a:ext uri="{FF2B5EF4-FFF2-40B4-BE49-F238E27FC236}">
                  <a16:creationId xmlns:a16="http://schemas.microsoft.com/office/drawing/2014/main" id="{E427BE88-E724-4063-92FA-72FA304B745B}"/>
                </a:ext>
              </a:extLst>
            </p:cNvPr>
            <p:cNvSpPr/>
            <p:nvPr/>
          </p:nvSpPr>
          <p:spPr>
            <a:xfrm>
              <a:off x="2808411" y="2041897"/>
              <a:ext cx="921" cy="506"/>
            </a:xfrm>
            <a:custGeom>
              <a:avLst/>
              <a:gdLst>
                <a:gd name="connsiteX0" fmla="*/ 922 w 921"/>
                <a:gd name="connsiteY0" fmla="*/ 0 h 506"/>
                <a:gd name="connsiteX1" fmla="*/ 0 w 921"/>
                <a:gd name="connsiteY1" fmla="*/ 0 h 506"/>
                <a:gd name="connsiteX2" fmla="*/ 922 w 921"/>
                <a:gd name="connsiteY2" fmla="*/ 503 h 506"/>
                <a:gd name="connsiteX3" fmla="*/ 922 w 921"/>
                <a:gd name="connsiteY3" fmla="*/ 0 h 506"/>
              </a:gdLst>
              <a:ahLst/>
              <a:cxnLst>
                <a:cxn ang="0">
                  <a:pos x="connsiteX0" y="connsiteY0"/>
                </a:cxn>
                <a:cxn ang="0">
                  <a:pos x="connsiteX1" y="connsiteY1"/>
                </a:cxn>
                <a:cxn ang="0">
                  <a:pos x="connsiteX2" y="connsiteY2"/>
                </a:cxn>
                <a:cxn ang="0">
                  <a:pos x="connsiteX3" y="connsiteY3"/>
                </a:cxn>
              </a:cxnLst>
              <a:rect l="l" t="t" r="r" b="b"/>
              <a:pathLst>
                <a:path w="921" h="506">
                  <a:moveTo>
                    <a:pt x="922" y="0"/>
                  </a:moveTo>
                  <a:lnTo>
                    <a:pt x="0" y="0"/>
                  </a:lnTo>
                  <a:lnTo>
                    <a:pt x="922" y="503"/>
                  </a:lnTo>
                  <a:cubicBezTo>
                    <a:pt x="922" y="503"/>
                    <a:pt x="754" y="587"/>
                    <a:pt x="922"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57" name="Freeform: Shape 556">
              <a:extLst>
                <a:ext uri="{FF2B5EF4-FFF2-40B4-BE49-F238E27FC236}">
                  <a16:creationId xmlns:a16="http://schemas.microsoft.com/office/drawing/2014/main" id="{65961E11-7060-411F-B6B6-E87EBF574312}"/>
                </a:ext>
              </a:extLst>
            </p:cNvPr>
            <p:cNvSpPr/>
            <p:nvPr/>
          </p:nvSpPr>
          <p:spPr>
            <a:xfrm>
              <a:off x="2810505" y="1912443"/>
              <a:ext cx="8378" cy="837"/>
            </a:xfrm>
            <a:custGeom>
              <a:avLst/>
              <a:gdLst>
                <a:gd name="connsiteX0" fmla="*/ 0 w 8378"/>
                <a:gd name="connsiteY0" fmla="*/ 0 h 837"/>
                <a:gd name="connsiteX1" fmla="*/ 0 w 8378"/>
                <a:gd name="connsiteY1" fmla="*/ 0 h 837"/>
                <a:gd name="connsiteX2" fmla="*/ 0 w 8378"/>
                <a:gd name="connsiteY2" fmla="*/ 838 h 837"/>
              </a:gdLst>
              <a:ahLst/>
              <a:cxnLst>
                <a:cxn ang="0">
                  <a:pos x="connsiteX0" y="connsiteY0"/>
                </a:cxn>
                <a:cxn ang="0">
                  <a:pos x="connsiteX1" y="connsiteY1"/>
                </a:cxn>
                <a:cxn ang="0">
                  <a:pos x="connsiteX2" y="connsiteY2"/>
                </a:cxn>
              </a:cxnLst>
              <a:rect l="l" t="t" r="r" b="b"/>
              <a:pathLst>
                <a:path w="8378" h="837">
                  <a:moveTo>
                    <a:pt x="0" y="0"/>
                  </a:moveTo>
                  <a:lnTo>
                    <a:pt x="0" y="0"/>
                  </a:lnTo>
                  <a:cubicBezTo>
                    <a:pt x="0" y="0"/>
                    <a:pt x="0" y="419"/>
                    <a:pt x="0" y="838"/>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58" name="Freeform: Shape 557">
              <a:extLst>
                <a:ext uri="{FF2B5EF4-FFF2-40B4-BE49-F238E27FC236}">
                  <a16:creationId xmlns:a16="http://schemas.microsoft.com/office/drawing/2014/main" id="{C07ACAAA-C4B1-4240-85C2-500FBC7A9A63}"/>
                </a:ext>
              </a:extLst>
            </p:cNvPr>
            <p:cNvSpPr/>
            <p:nvPr/>
          </p:nvSpPr>
          <p:spPr>
            <a:xfrm>
              <a:off x="2809584" y="1925011"/>
              <a:ext cx="837" cy="502"/>
            </a:xfrm>
            <a:custGeom>
              <a:avLst/>
              <a:gdLst>
                <a:gd name="connsiteX0" fmla="*/ 838 w 837"/>
                <a:gd name="connsiteY0" fmla="*/ 251 h 502"/>
                <a:gd name="connsiteX1" fmla="*/ 838 w 837"/>
                <a:gd name="connsiteY1" fmla="*/ 0 h 502"/>
                <a:gd name="connsiteX2" fmla="*/ 0 w 837"/>
                <a:gd name="connsiteY2" fmla="*/ 503 h 502"/>
                <a:gd name="connsiteX3" fmla="*/ 838 w 837"/>
                <a:gd name="connsiteY3" fmla="*/ 251 h 502"/>
              </a:gdLst>
              <a:ahLst/>
              <a:cxnLst>
                <a:cxn ang="0">
                  <a:pos x="connsiteX0" y="connsiteY0"/>
                </a:cxn>
                <a:cxn ang="0">
                  <a:pos x="connsiteX1" y="connsiteY1"/>
                </a:cxn>
                <a:cxn ang="0">
                  <a:pos x="connsiteX2" y="connsiteY2"/>
                </a:cxn>
                <a:cxn ang="0">
                  <a:pos x="connsiteX3" y="connsiteY3"/>
                </a:cxn>
              </a:cxnLst>
              <a:rect l="l" t="t" r="r" b="b"/>
              <a:pathLst>
                <a:path w="837" h="502">
                  <a:moveTo>
                    <a:pt x="838" y="251"/>
                  </a:moveTo>
                  <a:lnTo>
                    <a:pt x="838" y="0"/>
                  </a:lnTo>
                  <a:lnTo>
                    <a:pt x="0" y="503"/>
                  </a:lnTo>
                  <a:lnTo>
                    <a:pt x="838" y="251"/>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59" name="Freeform: Shape 558">
              <a:extLst>
                <a:ext uri="{FF2B5EF4-FFF2-40B4-BE49-F238E27FC236}">
                  <a16:creationId xmlns:a16="http://schemas.microsoft.com/office/drawing/2014/main" id="{7021CE79-44A6-4CA4-9B42-0F24ED80834E}"/>
                </a:ext>
              </a:extLst>
            </p:cNvPr>
            <p:cNvSpPr/>
            <p:nvPr/>
          </p:nvSpPr>
          <p:spPr>
            <a:xfrm>
              <a:off x="2811799" y="1934563"/>
              <a:ext cx="633" cy="1452"/>
            </a:xfrm>
            <a:custGeom>
              <a:avLst/>
              <a:gdLst>
                <a:gd name="connsiteX0" fmla="*/ 633 w 633"/>
                <a:gd name="connsiteY0" fmla="*/ 1424 h 1452"/>
                <a:gd name="connsiteX1" fmla="*/ 633 w 633"/>
                <a:gd name="connsiteY1" fmla="*/ 0 h 1452"/>
                <a:gd name="connsiteX2" fmla="*/ 633 w 633"/>
                <a:gd name="connsiteY2" fmla="*/ 1424 h 1452"/>
              </a:gdLst>
              <a:ahLst/>
              <a:cxnLst>
                <a:cxn ang="0">
                  <a:pos x="connsiteX0" y="connsiteY0"/>
                </a:cxn>
                <a:cxn ang="0">
                  <a:pos x="connsiteX1" y="connsiteY1"/>
                </a:cxn>
                <a:cxn ang="0">
                  <a:pos x="connsiteX2" y="connsiteY2"/>
                </a:cxn>
              </a:cxnLst>
              <a:rect l="l" t="t" r="r" b="b"/>
              <a:pathLst>
                <a:path w="633" h="1452">
                  <a:moveTo>
                    <a:pt x="633" y="1424"/>
                  </a:moveTo>
                  <a:cubicBezTo>
                    <a:pt x="633" y="1424"/>
                    <a:pt x="633" y="419"/>
                    <a:pt x="633" y="0"/>
                  </a:cubicBezTo>
                  <a:cubicBezTo>
                    <a:pt x="633" y="1006"/>
                    <a:pt x="-791" y="1592"/>
                    <a:pt x="633" y="142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60" name="Freeform: Shape 559">
              <a:extLst>
                <a:ext uri="{FF2B5EF4-FFF2-40B4-BE49-F238E27FC236}">
                  <a16:creationId xmlns:a16="http://schemas.microsoft.com/office/drawing/2014/main" id="{114DE549-BF0F-434D-ABC4-66545B09DE17}"/>
                </a:ext>
              </a:extLst>
            </p:cNvPr>
            <p:cNvSpPr/>
            <p:nvPr/>
          </p:nvSpPr>
          <p:spPr>
            <a:xfrm>
              <a:off x="2820811" y="2037875"/>
              <a:ext cx="8378" cy="670"/>
            </a:xfrm>
            <a:custGeom>
              <a:avLst/>
              <a:gdLst>
                <a:gd name="connsiteX0" fmla="*/ 0 w 8378"/>
                <a:gd name="connsiteY0" fmla="*/ 670 h 670"/>
                <a:gd name="connsiteX1" fmla="*/ 0 w 8378"/>
                <a:gd name="connsiteY1" fmla="*/ 0 h 670"/>
              </a:gdLst>
              <a:ahLst/>
              <a:cxnLst>
                <a:cxn ang="0">
                  <a:pos x="connsiteX0" y="connsiteY0"/>
                </a:cxn>
                <a:cxn ang="0">
                  <a:pos x="connsiteX1" y="connsiteY1"/>
                </a:cxn>
              </a:cxnLst>
              <a:rect l="l" t="t" r="r" b="b"/>
              <a:pathLst>
                <a:path w="8378" h="670">
                  <a:moveTo>
                    <a:pt x="0" y="670"/>
                  </a:moveTo>
                  <a:cubicBezTo>
                    <a:pt x="0" y="670"/>
                    <a:pt x="0" y="84"/>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61" name="Freeform: Shape 560">
              <a:extLst>
                <a:ext uri="{FF2B5EF4-FFF2-40B4-BE49-F238E27FC236}">
                  <a16:creationId xmlns:a16="http://schemas.microsoft.com/office/drawing/2014/main" id="{AC283BCE-BA74-4238-A189-9BCFB850910B}"/>
                </a:ext>
              </a:extLst>
            </p:cNvPr>
            <p:cNvSpPr/>
            <p:nvPr/>
          </p:nvSpPr>
          <p:spPr>
            <a:xfrm>
              <a:off x="2820225" y="2039718"/>
              <a:ext cx="83" cy="586"/>
            </a:xfrm>
            <a:custGeom>
              <a:avLst/>
              <a:gdLst>
                <a:gd name="connsiteX0" fmla="*/ 84 w 83"/>
                <a:gd name="connsiteY0" fmla="*/ 251 h 586"/>
                <a:gd name="connsiteX1" fmla="*/ 84 w 83"/>
                <a:gd name="connsiteY1" fmla="*/ 0 h 586"/>
                <a:gd name="connsiteX2" fmla="*/ 0 w 83"/>
                <a:gd name="connsiteY2" fmla="*/ 587 h 586"/>
                <a:gd name="connsiteX3" fmla="*/ 84 w 83"/>
                <a:gd name="connsiteY3" fmla="*/ 251 h 586"/>
              </a:gdLst>
              <a:ahLst/>
              <a:cxnLst>
                <a:cxn ang="0">
                  <a:pos x="connsiteX0" y="connsiteY0"/>
                </a:cxn>
                <a:cxn ang="0">
                  <a:pos x="connsiteX1" y="connsiteY1"/>
                </a:cxn>
                <a:cxn ang="0">
                  <a:pos x="connsiteX2" y="connsiteY2"/>
                </a:cxn>
                <a:cxn ang="0">
                  <a:pos x="connsiteX3" y="connsiteY3"/>
                </a:cxn>
              </a:cxnLst>
              <a:rect l="l" t="t" r="r" b="b"/>
              <a:pathLst>
                <a:path w="83" h="586">
                  <a:moveTo>
                    <a:pt x="84" y="251"/>
                  </a:moveTo>
                  <a:lnTo>
                    <a:pt x="84" y="0"/>
                  </a:lnTo>
                  <a:lnTo>
                    <a:pt x="0" y="587"/>
                  </a:lnTo>
                  <a:lnTo>
                    <a:pt x="84" y="251"/>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62" name="Freeform: Shape 561">
              <a:extLst>
                <a:ext uri="{FF2B5EF4-FFF2-40B4-BE49-F238E27FC236}">
                  <a16:creationId xmlns:a16="http://schemas.microsoft.com/office/drawing/2014/main" id="{A0ED2F21-2094-4DEA-AE5C-62FFC274F3F9}"/>
                </a:ext>
              </a:extLst>
            </p:cNvPr>
            <p:cNvSpPr/>
            <p:nvPr/>
          </p:nvSpPr>
          <p:spPr>
            <a:xfrm>
              <a:off x="2819890" y="2039383"/>
              <a:ext cx="8378" cy="1033"/>
            </a:xfrm>
            <a:custGeom>
              <a:avLst/>
              <a:gdLst>
                <a:gd name="connsiteX0" fmla="*/ 0 w 8378"/>
                <a:gd name="connsiteY0" fmla="*/ 586 h 1033"/>
                <a:gd name="connsiteX1" fmla="*/ 0 w 8378"/>
                <a:gd name="connsiteY1" fmla="*/ 586 h 1033"/>
                <a:gd name="connsiteX2" fmla="*/ 0 w 8378"/>
                <a:gd name="connsiteY2" fmla="*/ 0 h 1033"/>
                <a:gd name="connsiteX3" fmla="*/ 0 w 8378"/>
                <a:gd name="connsiteY3" fmla="*/ 586 h 1033"/>
              </a:gdLst>
              <a:ahLst/>
              <a:cxnLst>
                <a:cxn ang="0">
                  <a:pos x="connsiteX0" y="connsiteY0"/>
                </a:cxn>
                <a:cxn ang="0">
                  <a:pos x="connsiteX1" y="connsiteY1"/>
                </a:cxn>
                <a:cxn ang="0">
                  <a:pos x="connsiteX2" y="connsiteY2"/>
                </a:cxn>
                <a:cxn ang="0">
                  <a:pos x="connsiteX3" y="connsiteY3"/>
                </a:cxn>
              </a:cxnLst>
              <a:rect l="l" t="t" r="r" b="b"/>
              <a:pathLst>
                <a:path w="8378" h="1033">
                  <a:moveTo>
                    <a:pt x="0" y="586"/>
                  </a:moveTo>
                  <a:cubicBezTo>
                    <a:pt x="0" y="1592"/>
                    <a:pt x="0" y="586"/>
                    <a:pt x="0" y="586"/>
                  </a:cubicBezTo>
                  <a:lnTo>
                    <a:pt x="0" y="0"/>
                  </a:lnTo>
                  <a:cubicBezTo>
                    <a:pt x="0" y="0"/>
                    <a:pt x="0" y="838"/>
                    <a:pt x="0" y="586"/>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63" name="Freeform: Shape 562">
              <a:extLst>
                <a:ext uri="{FF2B5EF4-FFF2-40B4-BE49-F238E27FC236}">
                  <a16:creationId xmlns:a16="http://schemas.microsoft.com/office/drawing/2014/main" id="{7352BC9F-A078-410F-BF62-D6A3BA8F0853}"/>
                </a:ext>
              </a:extLst>
            </p:cNvPr>
            <p:cNvSpPr/>
            <p:nvPr/>
          </p:nvSpPr>
          <p:spPr>
            <a:xfrm>
              <a:off x="2819471" y="203770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64" name="Freeform: Shape 563">
              <a:extLst>
                <a:ext uri="{FF2B5EF4-FFF2-40B4-BE49-F238E27FC236}">
                  <a16:creationId xmlns:a16="http://schemas.microsoft.com/office/drawing/2014/main" id="{87AA2ED6-4BC9-4269-9596-AFC14BDB8B16}"/>
                </a:ext>
              </a:extLst>
            </p:cNvPr>
            <p:cNvSpPr/>
            <p:nvPr/>
          </p:nvSpPr>
          <p:spPr>
            <a:xfrm>
              <a:off x="2819555" y="203770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65" name="Freeform: Shape 564">
              <a:extLst>
                <a:ext uri="{FF2B5EF4-FFF2-40B4-BE49-F238E27FC236}">
                  <a16:creationId xmlns:a16="http://schemas.microsoft.com/office/drawing/2014/main" id="{1488F7EA-83EE-4015-8C52-6A5D13B9A718}"/>
                </a:ext>
              </a:extLst>
            </p:cNvPr>
            <p:cNvSpPr/>
            <p:nvPr/>
          </p:nvSpPr>
          <p:spPr>
            <a:xfrm>
              <a:off x="2819375" y="2037456"/>
              <a:ext cx="12" cy="502"/>
            </a:xfrm>
            <a:custGeom>
              <a:avLst/>
              <a:gdLst>
                <a:gd name="connsiteX0" fmla="*/ 12 w 12"/>
                <a:gd name="connsiteY0" fmla="*/ 503 h 502"/>
                <a:gd name="connsiteX1" fmla="*/ 12 w 12"/>
                <a:gd name="connsiteY1" fmla="*/ 503 h 502"/>
                <a:gd name="connsiteX2" fmla="*/ 12 w 12"/>
                <a:gd name="connsiteY2" fmla="*/ 0 h 502"/>
                <a:gd name="connsiteX3" fmla="*/ 12 w 12"/>
                <a:gd name="connsiteY3" fmla="*/ 503 h 502"/>
              </a:gdLst>
              <a:ahLst/>
              <a:cxnLst>
                <a:cxn ang="0">
                  <a:pos x="connsiteX0" y="connsiteY0"/>
                </a:cxn>
                <a:cxn ang="0">
                  <a:pos x="connsiteX1" y="connsiteY1"/>
                </a:cxn>
                <a:cxn ang="0">
                  <a:pos x="connsiteX2" y="connsiteY2"/>
                </a:cxn>
                <a:cxn ang="0">
                  <a:pos x="connsiteX3" y="connsiteY3"/>
                </a:cxn>
              </a:cxnLst>
              <a:rect l="l" t="t" r="r" b="b"/>
              <a:pathLst>
                <a:path w="12" h="502">
                  <a:moveTo>
                    <a:pt x="12" y="503"/>
                  </a:moveTo>
                  <a:lnTo>
                    <a:pt x="12" y="503"/>
                  </a:lnTo>
                  <a:cubicBezTo>
                    <a:pt x="12" y="503"/>
                    <a:pt x="12" y="503"/>
                    <a:pt x="12" y="0"/>
                  </a:cubicBezTo>
                  <a:cubicBezTo>
                    <a:pt x="-4" y="168"/>
                    <a:pt x="-4" y="335"/>
                    <a:pt x="12" y="503"/>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66" name="Freeform: Shape 565">
              <a:extLst>
                <a:ext uri="{FF2B5EF4-FFF2-40B4-BE49-F238E27FC236}">
                  <a16:creationId xmlns:a16="http://schemas.microsoft.com/office/drawing/2014/main" id="{27252675-CC64-410F-86A1-17AD15FDB914}"/>
                </a:ext>
              </a:extLst>
            </p:cNvPr>
            <p:cNvSpPr/>
            <p:nvPr/>
          </p:nvSpPr>
          <p:spPr>
            <a:xfrm>
              <a:off x="2819303" y="2038601"/>
              <a:ext cx="8378" cy="111"/>
            </a:xfrm>
            <a:custGeom>
              <a:avLst/>
              <a:gdLst>
                <a:gd name="connsiteX0" fmla="*/ 0 w 8378"/>
                <a:gd name="connsiteY0" fmla="*/ 112 h 111"/>
                <a:gd name="connsiteX1" fmla="*/ 0 w 8378"/>
                <a:gd name="connsiteY1" fmla="*/ 112 h 111"/>
                <a:gd name="connsiteX2" fmla="*/ 0 w 8378"/>
                <a:gd name="connsiteY2" fmla="*/ 112 h 111"/>
              </a:gdLst>
              <a:ahLst/>
              <a:cxnLst>
                <a:cxn ang="0">
                  <a:pos x="connsiteX0" y="connsiteY0"/>
                </a:cxn>
                <a:cxn ang="0">
                  <a:pos x="connsiteX1" y="connsiteY1"/>
                </a:cxn>
                <a:cxn ang="0">
                  <a:pos x="connsiteX2" y="connsiteY2"/>
                </a:cxn>
              </a:cxnLst>
              <a:rect l="l" t="t" r="r" b="b"/>
              <a:pathLst>
                <a:path w="8378" h="111">
                  <a:moveTo>
                    <a:pt x="0" y="112"/>
                  </a:moveTo>
                  <a:lnTo>
                    <a:pt x="0" y="112"/>
                  </a:lnTo>
                  <a:cubicBezTo>
                    <a:pt x="0" y="112"/>
                    <a:pt x="0" y="-140"/>
                    <a:pt x="0" y="11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67" name="Freeform: Shape 566">
              <a:extLst>
                <a:ext uri="{FF2B5EF4-FFF2-40B4-BE49-F238E27FC236}">
                  <a16:creationId xmlns:a16="http://schemas.microsoft.com/office/drawing/2014/main" id="{846FA434-5239-49FC-A989-3168D626D17C}"/>
                </a:ext>
              </a:extLst>
            </p:cNvPr>
            <p:cNvSpPr/>
            <p:nvPr/>
          </p:nvSpPr>
          <p:spPr>
            <a:xfrm>
              <a:off x="2819387" y="203829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68" name="Freeform: Shape 567">
              <a:extLst>
                <a:ext uri="{FF2B5EF4-FFF2-40B4-BE49-F238E27FC236}">
                  <a16:creationId xmlns:a16="http://schemas.microsoft.com/office/drawing/2014/main" id="{34636FF9-B892-4CF4-BB5F-972CC2066552}"/>
                </a:ext>
              </a:extLst>
            </p:cNvPr>
            <p:cNvSpPr/>
            <p:nvPr/>
          </p:nvSpPr>
          <p:spPr>
            <a:xfrm>
              <a:off x="2819471" y="2038372"/>
              <a:ext cx="37" cy="760"/>
            </a:xfrm>
            <a:custGeom>
              <a:avLst/>
              <a:gdLst>
                <a:gd name="connsiteX0" fmla="*/ 0 w 37"/>
                <a:gd name="connsiteY0" fmla="*/ 6 h 760"/>
                <a:gd name="connsiteX1" fmla="*/ 0 w 37"/>
                <a:gd name="connsiteY1" fmla="*/ 760 h 760"/>
                <a:gd name="connsiteX2" fmla="*/ 0 w 37"/>
                <a:gd name="connsiteY2" fmla="*/ 6 h 760"/>
              </a:gdLst>
              <a:ahLst/>
              <a:cxnLst>
                <a:cxn ang="0">
                  <a:pos x="connsiteX0" y="connsiteY0"/>
                </a:cxn>
                <a:cxn ang="0">
                  <a:pos x="connsiteX1" y="connsiteY1"/>
                </a:cxn>
                <a:cxn ang="0">
                  <a:pos x="connsiteX2" y="connsiteY2"/>
                </a:cxn>
              </a:cxnLst>
              <a:rect l="l" t="t" r="r" b="b"/>
              <a:pathLst>
                <a:path w="37" h="760">
                  <a:moveTo>
                    <a:pt x="0" y="6"/>
                  </a:moveTo>
                  <a:cubicBezTo>
                    <a:pt x="42" y="257"/>
                    <a:pt x="42" y="509"/>
                    <a:pt x="0" y="760"/>
                  </a:cubicBezTo>
                  <a:cubicBezTo>
                    <a:pt x="0" y="760"/>
                    <a:pt x="84" y="-78"/>
                    <a:pt x="0" y="6"/>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69" name="Freeform: Shape 568">
              <a:extLst>
                <a:ext uri="{FF2B5EF4-FFF2-40B4-BE49-F238E27FC236}">
                  <a16:creationId xmlns:a16="http://schemas.microsoft.com/office/drawing/2014/main" id="{5B98163D-A715-4424-B749-2C3D9CEDBCF7}"/>
                </a:ext>
              </a:extLst>
            </p:cNvPr>
            <p:cNvSpPr/>
            <p:nvPr/>
          </p:nvSpPr>
          <p:spPr>
            <a:xfrm>
              <a:off x="2819890" y="2040910"/>
              <a:ext cx="8378" cy="148"/>
            </a:xfrm>
            <a:custGeom>
              <a:avLst/>
              <a:gdLst>
                <a:gd name="connsiteX0" fmla="*/ 0 w 8378"/>
                <a:gd name="connsiteY0" fmla="*/ 149 h 148"/>
                <a:gd name="connsiteX1" fmla="*/ 0 w 8378"/>
                <a:gd name="connsiteY1" fmla="*/ 149 h 148"/>
                <a:gd name="connsiteX2" fmla="*/ 0 w 8378"/>
                <a:gd name="connsiteY2" fmla="*/ 149 h 148"/>
              </a:gdLst>
              <a:ahLst/>
              <a:cxnLst>
                <a:cxn ang="0">
                  <a:pos x="connsiteX0" y="connsiteY0"/>
                </a:cxn>
                <a:cxn ang="0">
                  <a:pos x="connsiteX1" y="connsiteY1"/>
                </a:cxn>
                <a:cxn ang="0">
                  <a:pos x="connsiteX2" y="connsiteY2"/>
                </a:cxn>
              </a:cxnLst>
              <a:rect l="l" t="t" r="r" b="b"/>
              <a:pathLst>
                <a:path w="8378" h="148">
                  <a:moveTo>
                    <a:pt x="0" y="149"/>
                  </a:moveTo>
                  <a:lnTo>
                    <a:pt x="0" y="149"/>
                  </a:lnTo>
                  <a:cubicBezTo>
                    <a:pt x="0" y="149"/>
                    <a:pt x="0" y="-186"/>
                    <a:pt x="0" y="14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70" name="Freeform: Shape 569">
              <a:extLst>
                <a:ext uri="{FF2B5EF4-FFF2-40B4-BE49-F238E27FC236}">
                  <a16:creationId xmlns:a16="http://schemas.microsoft.com/office/drawing/2014/main" id="{B04642B4-0851-4A30-8243-6C4C4AEC5AC7}"/>
                </a:ext>
              </a:extLst>
            </p:cNvPr>
            <p:cNvSpPr/>
            <p:nvPr/>
          </p:nvSpPr>
          <p:spPr>
            <a:xfrm>
              <a:off x="2818937" y="2037456"/>
              <a:ext cx="31" cy="837"/>
            </a:xfrm>
            <a:custGeom>
              <a:avLst/>
              <a:gdLst>
                <a:gd name="connsiteX0" fmla="*/ 31 w 31"/>
                <a:gd name="connsiteY0" fmla="*/ 0 h 837"/>
                <a:gd name="connsiteX1" fmla="*/ 31 w 31"/>
                <a:gd name="connsiteY1" fmla="*/ 838 h 837"/>
                <a:gd name="connsiteX2" fmla="*/ 31 w 31"/>
                <a:gd name="connsiteY2" fmla="*/ 838 h 837"/>
                <a:gd name="connsiteX3" fmla="*/ 31 w 31"/>
                <a:gd name="connsiteY3" fmla="*/ 0 h 837"/>
              </a:gdLst>
              <a:ahLst/>
              <a:cxnLst>
                <a:cxn ang="0">
                  <a:pos x="connsiteX0" y="connsiteY0"/>
                </a:cxn>
                <a:cxn ang="0">
                  <a:pos x="connsiteX1" y="connsiteY1"/>
                </a:cxn>
                <a:cxn ang="0">
                  <a:pos x="connsiteX2" y="connsiteY2"/>
                </a:cxn>
                <a:cxn ang="0">
                  <a:pos x="connsiteX3" y="connsiteY3"/>
                </a:cxn>
              </a:cxnLst>
              <a:rect l="l" t="t" r="r" b="b"/>
              <a:pathLst>
                <a:path w="31" h="837">
                  <a:moveTo>
                    <a:pt x="31" y="0"/>
                  </a:moveTo>
                  <a:cubicBezTo>
                    <a:pt x="31" y="0"/>
                    <a:pt x="31" y="587"/>
                    <a:pt x="31" y="838"/>
                  </a:cubicBezTo>
                  <a:lnTo>
                    <a:pt x="31" y="838"/>
                  </a:lnTo>
                  <a:cubicBezTo>
                    <a:pt x="-10" y="561"/>
                    <a:pt x="-10" y="277"/>
                    <a:pt x="31"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71" name="Freeform: Shape 570">
              <a:extLst>
                <a:ext uri="{FF2B5EF4-FFF2-40B4-BE49-F238E27FC236}">
                  <a16:creationId xmlns:a16="http://schemas.microsoft.com/office/drawing/2014/main" id="{9EF7317F-0688-4A79-91E8-4FEFCD7ADA9E}"/>
                </a:ext>
              </a:extLst>
            </p:cNvPr>
            <p:cNvSpPr/>
            <p:nvPr/>
          </p:nvSpPr>
          <p:spPr>
            <a:xfrm>
              <a:off x="2819052" y="2038294"/>
              <a:ext cx="8378" cy="418"/>
            </a:xfrm>
            <a:custGeom>
              <a:avLst/>
              <a:gdLst>
                <a:gd name="connsiteX0" fmla="*/ 0 w 8378"/>
                <a:gd name="connsiteY0" fmla="*/ 0 h 418"/>
                <a:gd name="connsiteX1" fmla="*/ 0 w 8378"/>
                <a:gd name="connsiteY1" fmla="*/ 419 h 418"/>
                <a:gd name="connsiteX2" fmla="*/ 0 w 8378"/>
                <a:gd name="connsiteY2" fmla="*/ 0 h 418"/>
              </a:gdLst>
              <a:ahLst/>
              <a:cxnLst>
                <a:cxn ang="0">
                  <a:pos x="connsiteX0" y="connsiteY0"/>
                </a:cxn>
                <a:cxn ang="0">
                  <a:pos x="connsiteX1" y="connsiteY1"/>
                </a:cxn>
                <a:cxn ang="0">
                  <a:pos x="connsiteX2" y="connsiteY2"/>
                </a:cxn>
              </a:cxnLst>
              <a:rect l="l" t="t" r="r" b="b"/>
              <a:pathLst>
                <a:path w="8378" h="418">
                  <a:moveTo>
                    <a:pt x="0" y="0"/>
                  </a:moveTo>
                  <a:lnTo>
                    <a:pt x="0" y="419"/>
                  </a:lnTo>
                  <a:cubicBezTo>
                    <a:pt x="0" y="419"/>
                    <a:pt x="0" y="251"/>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72" name="Freeform: Shape 571">
              <a:extLst>
                <a:ext uri="{FF2B5EF4-FFF2-40B4-BE49-F238E27FC236}">
                  <a16:creationId xmlns:a16="http://schemas.microsoft.com/office/drawing/2014/main" id="{B0BA9F13-3F17-4C1D-BB3A-F388705A59C6}"/>
                </a:ext>
              </a:extLst>
            </p:cNvPr>
            <p:cNvSpPr/>
            <p:nvPr/>
          </p:nvSpPr>
          <p:spPr>
            <a:xfrm>
              <a:off x="2819387" y="2039132"/>
              <a:ext cx="83" cy="754"/>
            </a:xfrm>
            <a:custGeom>
              <a:avLst/>
              <a:gdLst>
                <a:gd name="connsiteX0" fmla="*/ 0 w 83"/>
                <a:gd name="connsiteY0" fmla="*/ 754 h 754"/>
                <a:gd name="connsiteX1" fmla="*/ 84 w 83"/>
                <a:gd name="connsiteY1" fmla="*/ 0 h 754"/>
                <a:gd name="connsiteX2" fmla="*/ 0 w 83"/>
                <a:gd name="connsiteY2" fmla="*/ 754 h 754"/>
                <a:gd name="connsiteX3" fmla="*/ 0 w 83"/>
                <a:gd name="connsiteY3" fmla="*/ 754 h 754"/>
              </a:gdLst>
              <a:ahLst/>
              <a:cxnLst>
                <a:cxn ang="0">
                  <a:pos x="connsiteX0" y="connsiteY0"/>
                </a:cxn>
                <a:cxn ang="0">
                  <a:pos x="connsiteX1" y="connsiteY1"/>
                </a:cxn>
                <a:cxn ang="0">
                  <a:pos x="connsiteX2" y="connsiteY2"/>
                </a:cxn>
                <a:cxn ang="0">
                  <a:pos x="connsiteX3" y="connsiteY3"/>
                </a:cxn>
              </a:cxnLst>
              <a:rect l="l" t="t" r="r" b="b"/>
              <a:pathLst>
                <a:path w="83" h="754">
                  <a:moveTo>
                    <a:pt x="0" y="754"/>
                  </a:moveTo>
                  <a:lnTo>
                    <a:pt x="84" y="0"/>
                  </a:lnTo>
                  <a:lnTo>
                    <a:pt x="0" y="754"/>
                  </a:lnTo>
                  <a:lnTo>
                    <a:pt x="0" y="75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73" name="Freeform: Shape 572">
              <a:extLst>
                <a:ext uri="{FF2B5EF4-FFF2-40B4-BE49-F238E27FC236}">
                  <a16:creationId xmlns:a16="http://schemas.microsoft.com/office/drawing/2014/main" id="{F3841D90-46B4-4A88-B8E6-A0E0037D71FA}"/>
                </a:ext>
              </a:extLst>
            </p:cNvPr>
            <p:cNvSpPr/>
            <p:nvPr/>
          </p:nvSpPr>
          <p:spPr>
            <a:xfrm>
              <a:off x="2818717" y="2036953"/>
              <a:ext cx="8378" cy="754"/>
            </a:xfrm>
            <a:custGeom>
              <a:avLst/>
              <a:gdLst>
                <a:gd name="connsiteX0" fmla="*/ 0 w 8378"/>
                <a:gd name="connsiteY0" fmla="*/ 503 h 754"/>
                <a:gd name="connsiteX1" fmla="*/ 0 w 8378"/>
                <a:gd name="connsiteY1" fmla="*/ 0 h 754"/>
                <a:gd name="connsiteX2" fmla="*/ 0 w 8378"/>
                <a:gd name="connsiteY2" fmla="*/ 754 h 754"/>
                <a:gd name="connsiteX3" fmla="*/ 0 w 8378"/>
                <a:gd name="connsiteY3" fmla="*/ 503 h 754"/>
              </a:gdLst>
              <a:ahLst/>
              <a:cxnLst>
                <a:cxn ang="0">
                  <a:pos x="connsiteX0" y="connsiteY0"/>
                </a:cxn>
                <a:cxn ang="0">
                  <a:pos x="connsiteX1" y="connsiteY1"/>
                </a:cxn>
                <a:cxn ang="0">
                  <a:pos x="connsiteX2" y="connsiteY2"/>
                </a:cxn>
                <a:cxn ang="0">
                  <a:pos x="connsiteX3" y="connsiteY3"/>
                </a:cxn>
              </a:cxnLst>
              <a:rect l="l" t="t" r="r" b="b"/>
              <a:pathLst>
                <a:path w="8378" h="754">
                  <a:moveTo>
                    <a:pt x="0" y="503"/>
                  </a:moveTo>
                  <a:lnTo>
                    <a:pt x="0" y="0"/>
                  </a:lnTo>
                  <a:lnTo>
                    <a:pt x="0" y="754"/>
                  </a:lnTo>
                  <a:lnTo>
                    <a:pt x="0" y="503"/>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74" name="Freeform: Shape 573">
              <a:extLst>
                <a:ext uri="{FF2B5EF4-FFF2-40B4-BE49-F238E27FC236}">
                  <a16:creationId xmlns:a16="http://schemas.microsoft.com/office/drawing/2014/main" id="{558A42EB-419F-409C-8740-1D5CA7B34C17}"/>
                </a:ext>
              </a:extLst>
            </p:cNvPr>
            <p:cNvSpPr/>
            <p:nvPr/>
          </p:nvSpPr>
          <p:spPr>
            <a:xfrm>
              <a:off x="2818512" y="2036534"/>
              <a:ext cx="62" cy="1005"/>
            </a:xfrm>
            <a:custGeom>
              <a:avLst/>
              <a:gdLst>
                <a:gd name="connsiteX0" fmla="*/ 37 w 62"/>
                <a:gd name="connsiteY0" fmla="*/ 1006 h 1005"/>
                <a:gd name="connsiteX1" fmla="*/ 37 w 62"/>
                <a:gd name="connsiteY1" fmla="*/ 0 h 1005"/>
                <a:gd name="connsiteX2" fmla="*/ 37 w 62"/>
                <a:gd name="connsiteY2" fmla="*/ 838 h 1005"/>
                <a:gd name="connsiteX3" fmla="*/ 37 w 62"/>
                <a:gd name="connsiteY3" fmla="*/ 1006 h 1005"/>
              </a:gdLst>
              <a:ahLst/>
              <a:cxnLst>
                <a:cxn ang="0">
                  <a:pos x="connsiteX0" y="connsiteY0"/>
                </a:cxn>
                <a:cxn ang="0">
                  <a:pos x="connsiteX1" y="connsiteY1"/>
                </a:cxn>
                <a:cxn ang="0">
                  <a:pos x="connsiteX2" y="connsiteY2"/>
                </a:cxn>
                <a:cxn ang="0">
                  <a:pos x="connsiteX3" y="connsiteY3"/>
                </a:cxn>
              </a:cxnLst>
              <a:rect l="l" t="t" r="r" b="b"/>
              <a:pathLst>
                <a:path w="62" h="1005">
                  <a:moveTo>
                    <a:pt x="37" y="1006"/>
                  </a:moveTo>
                  <a:cubicBezTo>
                    <a:pt x="37" y="1006"/>
                    <a:pt x="37" y="251"/>
                    <a:pt x="37" y="0"/>
                  </a:cubicBezTo>
                  <a:cubicBezTo>
                    <a:pt x="71" y="277"/>
                    <a:pt x="71" y="561"/>
                    <a:pt x="37" y="838"/>
                  </a:cubicBezTo>
                  <a:cubicBezTo>
                    <a:pt x="37" y="838"/>
                    <a:pt x="-47" y="670"/>
                    <a:pt x="37" y="1006"/>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75" name="Freeform: Shape 574">
              <a:extLst>
                <a:ext uri="{FF2B5EF4-FFF2-40B4-BE49-F238E27FC236}">
                  <a16:creationId xmlns:a16="http://schemas.microsoft.com/office/drawing/2014/main" id="{C900E3B1-C296-4E52-970D-CA8598B2F9D3}"/>
                </a:ext>
              </a:extLst>
            </p:cNvPr>
            <p:cNvSpPr/>
            <p:nvPr/>
          </p:nvSpPr>
          <p:spPr>
            <a:xfrm>
              <a:off x="2818382" y="203779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76" name="Freeform: Shape 575">
              <a:extLst>
                <a:ext uri="{FF2B5EF4-FFF2-40B4-BE49-F238E27FC236}">
                  <a16:creationId xmlns:a16="http://schemas.microsoft.com/office/drawing/2014/main" id="{CA8AF41C-2B21-4288-BE0B-D2648FA90343}"/>
                </a:ext>
              </a:extLst>
            </p:cNvPr>
            <p:cNvSpPr/>
            <p:nvPr/>
          </p:nvSpPr>
          <p:spPr>
            <a:xfrm>
              <a:off x="2818884" y="2037959"/>
              <a:ext cx="8378" cy="670"/>
            </a:xfrm>
            <a:custGeom>
              <a:avLst/>
              <a:gdLst>
                <a:gd name="connsiteX0" fmla="*/ 0 w 8378"/>
                <a:gd name="connsiteY0" fmla="*/ 670 h 670"/>
                <a:gd name="connsiteX1" fmla="*/ 0 w 8378"/>
                <a:gd name="connsiteY1" fmla="*/ 0 h 670"/>
                <a:gd name="connsiteX2" fmla="*/ 0 w 8378"/>
                <a:gd name="connsiteY2" fmla="*/ 670 h 670"/>
              </a:gdLst>
              <a:ahLst/>
              <a:cxnLst>
                <a:cxn ang="0">
                  <a:pos x="connsiteX0" y="connsiteY0"/>
                </a:cxn>
                <a:cxn ang="0">
                  <a:pos x="connsiteX1" y="connsiteY1"/>
                </a:cxn>
                <a:cxn ang="0">
                  <a:pos x="connsiteX2" y="connsiteY2"/>
                </a:cxn>
              </a:cxnLst>
              <a:rect l="l" t="t" r="r" b="b"/>
              <a:pathLst>
                <a:path w="8378" h="670">
                  <a:moveTo>
                    <a:pt x="0" y="670"/>
                  </a:moveTo>
                  <a:cubicBezTo>
                    <a:pt x="0" y="670"/>
                    <a:pt x="0" y="167"/>
                    <a:pt x="0" y="0"/>
                  </a:cubicBezTo>
                  <a:lnTo>
                    <a:pt x="0" y="67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77" name="Freeform: Shape 576">
              <a:extLst>
                <a:ext uri="{FF2B5EF4-FFF2-40B4-BE49-F238E27FC236}">
                  <a16:creationId xmlns:a16="http://schemas.microsoft.com/office/drawing/2014/main" id="{DEEAC0BA-CBC0-4160-A837-4AC770E2FC9B}"/>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78" name="Freeform: Shape 577">
              <a:extLst>
                <a:ext uri="{FF2B5EF4-FFF2-40B4-BE49-F238E27FC236}">
                  <a16:creationId xmlns:a16="http://schemas.microsoft.com/office/drawing/2014/main" id="{C864D5C0-2BFA-4D6D-A58F-4DB87B033D96}"/>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79" name="Freeform: Shape 578">
              <a:extLst>
                <a:ext uri="{FF2B5EF4-FFF2-40B4-BE49-F238E27FC236}">
                  <a16:creationId xmlns:a16="http://schemas.microsoft.com/office/drawing/2014/main" id="{69536B98-8C46-42BD-BF6D-E83A33B25D15}"/>
                </a:ext>
              </a:extLst>
            </p:cNvPr>
            <p:cNvSpPr/>
            <p:nvPr/>
          </p:nvSpPr>
          <p:spPr>
            <a:xfrm>
              <a:off x="2819157" y="2039383"/>
              <a:ext cx="62" cy="1256"/>
            </a:xfrm>
            <a:custGeom>
              <a:avLst/>
              <a:gdLst>
                <a:gd name="connsiteX0" fmla="*/ 63 w 62"/>
                <a:gd name="connsiteY0" fmla="*/ 0 h 1256"/>
                <a:gd name="connsiteX1" fmla="*/ 63 w 62"/>
                <a:gd name="connsiteY1" fmla="*/ 1257 h 1256"/>
                <a:gd name="connsiteX2" fmla="*/ 63 w 62"/>
                <a:gd name="connsiteY2" fmla="*/ 0 h 1256"/>
              </a:gdLst>
              <a:ahLst/>
              <a:cxnLst>
                <a:cxn ang="0">
                  <a:pos x="connsiteX0" y="connsiteY0"/>
                </a:cxn>
                <a:cxn ang="0">
                  <a:pos x="connsiteX1" y="connsiteY1"/>
                </a:cxn>
                <a:cxn ang="0">
                  <a:pos x="connsiteX2" y="connsiteY2"/>
                </a:cxn>
              </a:cxnLst>
              <a:rect l="l" t="t" r="r" b="b"/>
              <a:pathLst>
                <a:path w="62" h="1256">
                  <a:moveTo>
                    <a:pt x="63" y="0"/>
                  </a:moveTo>
                  <a:cubicBezTo>
                    <a:pt x="-21" y="411"/>
                    <a:pt x="-21" y="846"/>
                    <a:pt x="63" y="1257"/>
                  </a:cubicBezTo>
                  <a:cubicBezTo>
                    <a:pt x="21" y="838"/>
                    <a:pt x="21" y="419"/>
                    <a:pt x="63"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80" name="Freeform: Shape 579">
              <a:extLst>
                <a:ext uri="{FF2B5EF4-FFF2-40B4-BE49-F238E27FC236}">
                  <a16:creationId xmlns:a16="http://schemas.microsoft.com/office/drawing/2014/main" id="{66A92ACF-93D4-442C-8D9C-170C659AD1A3}"/>
                </a:ext>
              </a:extLst>
            </p:cNvPr>
            <p:cNvSpPr/>
            <p:nvPr/>
          </p:nvSpPr>
          <p:spPr>
            <a:xfrm>
              <a:off x="2818968" y="2038797"/>
              <a:ext cx="8378" cy="586"/>
            </a:xfrm>
            <a:custGeom>
              <a:avLst/>
              <a:gdLst>
                <a:gd name="connsiteX0" fmla="*/ 0 w 8378"/>
                <a:gd name="connsiteY0" fmla="*/ 587 h 586"/>
                <a:gd name="connsiteX1" fmla="*/ 0 w 8378"/>
                <a:gd name="connsiteY1" fmla="*/ 587 h 586"/>
                <a:gd name="connsiteX2" fmla="*/ 0 w 8378"/>
                <a:gd name="connsiteY2" fmla="*/ 0 h 586"/>
              </a:gdLst>
              <a:ahLst/>
              <a:cxnLst>
                <a:cxn ang="0">
                  <a:pos x="connsiteX0" y="connsiteY0"/>
                </a:cxn>
                <a:cxn ang="0">
                  <a:pos x="connsiteX1" y="connsiteY1"/>
                </a:cxn>
                <a:cxn ang="0">
                  <a:pos x="connsiteX2" y="connsiteY2"/>
                </a:cxn>
              </a:cxnLst>
              <a:rect l="l" t="t" r="r" b="b"/>
              <a:pathLst>
                <a:path w="8378" h="586">
                  <a:moveTo>
                    <a:pt x="0" y="587"/>
                  </a:moveTo>
                  <a:lnTo>
                    <a:pt x="0" y="587"/>
                  </a:lnTo>
                  <a:cubicBezTo>
                    <a:pt x="0" y="587"/>
                    <a:pt x="0" y="168"/>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81" name="Freeform: Shape 580">
              <a:extLst>
                <a:ext uri="{FF2B5EF4-FFF2-40B4-BE49-F238E27FC236}">
                  <a16:creationId xmlns:a16="http://schemas.microsoft.com/office/drawing/2014/main" id="{CB7C8ABF-DE40-48BB-9244-C2F8F92AC6E7}"/>
                </a:ext>
              </a:extLst>
            </p:cNvPr>
            <p:cNvSpPr/>
            <p:nvPr/>
          </p:nvSpPr>
          <p:spPr>
            <a:xfrm>
              <a:off x="2818884" y="2039383"/>
              <a:ext cx="83" cy="251"/>
            </a:xfrm>
            <a:custGeom>
              <a:avLst/>
              <a:gdLst>
                <a:gd name="connsiteX0" fmla="*/ 0 w 83"/>
                <a:gd name="connsiteY0" fmla="*/ 251 h 251"/>
                <a:gd name="connsiteX1" fmla="*/ 84 w 83"/>
                <a:gd name="connsiteY1" fmla="*/ 0 h 251"/>
                <a:gd name="connsiteX2" fmla="*/ 0 w 83"/>
                <a:gd name="connsiteY2" fmla="*/ 0 h 251"/>
                <a:gd name="connsiteX3" fmla="*/ 0 w 83"/>
                <a:gd name="connsiteY3" fmla="*/ 251 h 251"/>
              </a:gdLst>
              <a:ahLst/>
              <a:cxnLst>
                <a:cxn ang="0">
                  <a:pos x="connsiteX0" y="connsiteY0"/>
                </a:cxn>
                <a:cxn ang="0">
                  <a:pos x="connsiteX1" y="connsiteY1"/>
                </a:cxn>
                <a:cxn ang="0">
                  <a:pos x="connsiteX2" y="connsiteY2"/>
                </a:cxn>
                <a:cxn ang="0">
                  <a:pos x="connsiteX3" y="connsiteY3"/>
                </a:cxn>
              </a:cxnLst>
              <a:rect l="l" t="t" r="r" b="b"/>
              <a:pathLst>
                <a:path w="83" h="251">
                  <a:moveTo>
                    <a:pt x="0" y="251"/>
                  </a:moveTo>
                  <a:lnTo>
                    <a:pt x="84" y="0"/>
                  </a:lnTo>
                  <a:lnTo>
                    <a:pt x="0" y="0"/>
                  </a:lnTo>
                  <a:lnTo>
                    <a:pt x="0" y="251"/>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82" name="Freeform: Shape 581">
              <a:extLst>
                <a:ext uri="{FF2B5EF4-FFF2-40B4-BE49-F238E27FC236}">
                  <a16:creationId xmlns:a16="http://schemas.microsoft.com/office/drawing/2014/main" id="{595A4243-9813-4C5C-B25C-21F57B91A732}"/>
                </a:ext>
              </a:extLst>
            </p:cNvPr>
            <p:cNvSpPr/>
            <p:nvPr/>
          </p:nvSpPr>
          <p:spPr>
            <a:xfrm>
              <a:off x="2818549" y="203837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83" name="Freeform: Shape 582">
              <a:extLst>
                <a:ext uri="{FF2B5EF4-FFF2-40B4-BE49-F238E27FC236}">
                  <a16:creationId xmlns:a16="http://schemas.microsoft.com/office/drawing/2014/main" id="{5A1FFE7F-C2C9-4CF7-A9B1-D28209CE5A57}"/>
                </a:ext>
              </a:extLst>
            </p:cNvPr>
            <p:cNvSpPr/>
            <p:nvPr/>
          </p:nvSpPr>
          <p:spPr>
            <a:xfrm>
              <a:off x="2818717" y="203854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84" name="Freeform: Shape 583">
              <a:extLst>
                <a:ext uri="{FF2B5EF4-FFF2-40B4-BE49-F238E27FC236}">
                  <a16:creationId xmlns:a16="http://schemas.microsoft.com/office/drawing/2014/main" id="{2469F8BC-8159-436E-AFEF-6D5B7CDF4508}"/>
                </a:ext>
              </a:extLst>
            </p:cNvPr>
            <p:cNvSpPr/>
            <p:nvPr/>
          </p:nvSpPr>
          <p:spPr>
            <a:xfrm>
              <a:off x="2818047" y="203871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85" name="Freeform: Shape 584">
              <a:extLst>
                <a:ext uri="{FF2B5EF4-FFF2-40B4-BE49-F238E27FC236}">
                  <a16:creationId xmlns:a16="http://schemas.microsoft.com/office/drawing/2014/main" id="{5E057365-59AC-4F59-A5DB-0642AACF309D}"/>
                </a:ext>
              </a:extLst>
            </p:cNvPr>
            <p:cNvSpPr/>
            <p:nvPr/>
          </p:nvSpPr>
          <p:spPr>
            <a:xfrm>
              <a:off x="2818549" y="2039048"/>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86" name="Freeform: Shape 585">
              <a:extLst>
                <a:ext uri="{FF2B5EF4-FFF2-40B4-BE49-F238E27FC236}">
                  <a16:creationId xmlns:a16="http://schemas.microsoft.com/office/drawing/2014/main" id="{E470AACD-D3EE-49D5-A246-41E75F6DDF03}"/>
                </a:ext>
              </a:extLst>
            </p:cNvPr>
            <p:cNvSpPr/>
            <p:nvPr/>
          </p:nvSpPr>
          <p:spPr>
            <a:xfrm>
              <a:off x="2818298" y="2038052"/>
              <a:ext cx="8378" cy="74"/>
            </a:xfrm>
            <a:custGeom>
              <a:avLst/>
              <a:gdLst>
                <a:gd name="connsiteX0" fmla="*/ 0 w 8378"/>
                <a:gd name="connsiteY0" fmla="*/ 74 h 74"/>
                <a:gd name="connsiteX1" fmla="*/ 0 w 8378"/>
                <a:gd name="connsiteY1" fmla="*/ 74 h 74"/>
                <a:gd name="connsiteX2" fmla="*/ 0 w 8378"/>
                <a:gd name="connsiteY2" fmla="*/ 74 h 74"/>
              </a:gdLst>
              <a:ahLst/>
              <a:cxnLst>
                <a:cxn ang="0">
                  <a:pos x="connsiteX0" y="connsiteY0"/>
                </a:cxn>
                <a:cxn ang="0">
                  <a:pos x="connsiteX1" y="connsiteY1"/>
                </a:cxn>
                <a:cxn ang="0">
                  <a:pos x="connsiteX2" y="connsiteY2"/>
                </a:cxn>
              </a:cxnLst>
              <a:rect l="l" t="t" r="r" b="b"/>
              <a:pathLst>
                <a:path w="8378" h="74">
                  <a:moveTo>
                    <a:pt x="0" y="74"/>
                  </a:moveTo>
                  <a:lnTo>
                    <a:pt x="0" y="74"/>
                  </a:lnTo>
                  <a:cubicBezTo>
                    <a:pt x="0" y="74"/>
                    <a:pt x="0" y="-93"/>
                    <a:pt x="0" y="7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87" name="Freeform: Shape 586">
              <a:extLst>
                <a:ext uri="{FF2B5EF4-FFF2-40B4-BE49-F238E27FC236}">
                  <a16:creationId xmlns:a16="http://schemas.microsoft.com/office/drawing/2014/main" id="{73F7C186-F3EE-4D88-A378-4730952ED693}"/>
                </a:ext>
              </a:extLst>
            </p:cNvPr>
            <p:cNvSpPr/>
            <p:nvPr/>
          </p:nvSpPr>
          <p:spPr>
            <a:xfrm>
              <a:off x="2818633" y="20384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88" name="Freeform: Shape 587">
              <a:extLst>
                <a:ext uri="{FF2B5EF4-FFF2-40B4-BE49-F238E27FC236}">
                  <a16:creationId xmlns:a16="http://schemas.microsoft.com/office/drawing/2014/main" id="{A720295C-C595-40A5-B1BF-53311287B77C}"/>
                </a:ext>
              </a:extLst>
            </p:cNvPr>
            <p:cNvSpPr/>
            <p:nvPr/>
          </p:nvSpPr>
          <p:spPr>
            <a:xfrm>
              <a:off x="2818633" y="203846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89" name="Freeform: Shape 588">
              <a:extLst>
                <a:ext uri="{FF2B5EF4-FFF2-40B4-BE49-F238E27FC236}">
                  <a16:creationId xmlns:a16="http://schemas.microsoft.com/office/drawing/2014/main" id="{E627FDD1-BD06-4786-8517-62D546729941}"/>
                </a:ext>
              </a:extLst>
            </p:cNvPr>
            <p:cNvSpPr/>
            <p:nvPr/>
          </p:nvSpPr>
          <p:spPr>
            <a:xfrm>
              <a:off x="2818130" y="2038545"/>
              <a:ext cx="62" cy="3938"/>
            </a:xfrm>
            <a:custGeom>
              <a:avLst/>
              <a:gdLst>
                <a:gd name="connsiteX0" fmla="*/ 0 w 62"/>
                <a:gd name="connsiteY0" fmla="*/ 3938 h 3938"/>
                <a:gd name="connsiteX1" fmla="*/ 0 w 62"/>
                <a:gd name="connsiteY1" fmla="*/ 3435 h 3938"/>
                <a:gd name="connsiteX2" fmla="*/ 0 w 62"/>
                <a:gd name="connsiteY2" fmla="*/ 0 h 3938"/>
                <a:gd name="connsiteX3" fmla="*/ 0 w 62"/>
                <a:gd name="connsiteY3" fmla="*/ 838 h 3938"/>
                <a:gd name="connsiteX4" fmla="*/ 0 w 62"/>
                <a:gd name="connsiteY4" fmla="*/ 2095 h 3938"/>
                <a:gd name="connsiteX5" fmla="*/ 0 w 62"/>
                <a:gd name="connsiteY5" fmla="*/ 1592 h 3938"/>
                <a:gd name="connsiteX6" fmla="*/ 0 w 62"/>
                <a:gd name="connsiteY6" fmla="*/ 3687 h 3938"/>
                <a:gd name="connsiteX7" fmla="*/ 0 w 62"/>
                <a:gd name="connsiteY7" fmla="*/ 3687 h 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 h="3938">
                  <a:moveTo>
                    <a:pt x="0" y="3938"/>
                  </a:moveTo>
                  <a:cubicBezTo>
                    <a:pt x="0" y="3352"/>
                    <a:pt x="0" y="2765"/>
                    <a:pt x="0" y="3435"/>
                  </a:cubicBezTo>
                  <a:cubicBezTo>
                    <a:pt x="67" y="2287"/>
                    <a:pt x="67" y="1148"/>
                    <a:pt x="0" y="0"/>
                  </a:cubicBezTo>
                  <a:cubicBezTo>
                    <a:pt x="84" y="277"/>
                    <a:pt x="84" y="561"/>
                    <a:pt x="0" y="838"/>
                  </a:cubicBezTo>
                  <a:cubicBezTo>
                    <a:pt x="50" y="1257"/>
                    <a:pt x="50" y="1676"/>
                    <a:pt x="0" y="2095"/>
                  </a:cubicBezTo>
                  <a:cubicBezTo>
                    <a:pt x="0" y="2095"/>
                    <a:pt x="0" y="2095"/>
                    <a:pt x="0" y="1592"/>
                  </a:cubicBezTo>
                  <a:cubicBezTo>
                    <a:pt x="42" y="2287"/>
                    <a:pt x="42" y="2991"/>
                    <a:pt x="0" y="3687"/>
                  </a:cubicBezTo>
                  <a:lnTo>
                    <a:pt x="0" y="3687"/>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90" name="Freeform: Shape 589">
              <a:extLst>
                <a:ext uri="{FF2B5EF4-FFF2-40B4-BE49-F238E27FC236}">
                  <a16:creationId xmlns:a16="http://schemas.microsoft.com/office/drawing/2014/main" id="{5665270B-DE3E-4FA4-B7D1-94AD4B2ECC7A}"/>
                </a:ext>
              </a:extLst>
            </p:cNvPr>
            <p:cNvSpPr/>
            <p:nvPr/>
          </p:nvSpPr>
          <p:spPr>
            <a:xfrm>
              <a:off x="2818189" y="2038042"/>
              <a:ext cx="43" cy="837"/>
            </a:xfrm>
            <a:custGeom>
              <a:avLst/>
              <a:gdLst>
                <a:gd name="connsiteX0" fmla="*/ 25 w 43"/>
                <a:gd name="connsiteY0" fmla="*/ 838 h 837"/>
                <a:gd name="connsiteX1" fmla="*/ 25 w 43"/>
                <a:gd name="connsiteY1" fmla="*/ 838 h 837"/>
                <a:gd name="connsiteX2" fmla="*/ 25 w 43"/>
                <a:gd name="connsiteY2" fmla="*/ 0 h 837"/>
                <a:gd name="connsiteX3" fmla="*/ 25 w 43"/>
                <a:gd name="connsiteY3" fmla="*/ 754 h 837"/>
                <a:gd name="connsiteX4" fmla="*/ 25 w 43"/>
                <a:gd name="connsiteY4" fmla="*/ 754 h 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 h="837">
                  <a:moveTo>
                    <a:pt x="25" y="838"/>
                  </a:moveTo>
                  <a:lnTo>
                    <a:pt x="25" y="838"/>
                  </a:lnTo>
                  <a:cubicBezTo>
                    <a:pt x="50" y="561"/>
                    <a:pt x="50" y="277"/>
                    <a:pt x="25" y="0"/>
                  </a:cubicBezTo>
                  <a:cubicBezTo>
                    <a:pt x="-8" y="251"/>
                    <a:pt x="-8" y="503"/>
                    <a:pt x="25" y="754"/>
                  </a:cubicBezTo>
                  <a:lnTo>
                    <a:pt x="25" y="75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91" name="Freeform: Shape 590">
              <a:extLst>
                <a:ext uri="{FF2B5EF4-FFF2-40B4-BE49-F238E27FC236}">
                  <a16:creationId xmlns:a16="http://schemas.microsoft.com/office/drawing/2014/main" id="{8AC827D9-E5BC-4680-A570-4A623B6DFFD2}"/>
                </a:ext>
              </a:extLst>
            </p:cNvPr>
            <p:cNvSpPr/>
            <p:nvPr/>
          </p:nvSpPr>
          <p:spPr>
            <a:xfrm>
              <a:off x="2818344" y="2038797"/>
              <a:ext cx="37" cy="1592"/>
            </a:xfrm>
            <a:custGeom>
              <a:avLst/>
              <a:gdLst>
                <a:gd name="connsiteX0" fmla="*/ 37 w 37"/>
                <a:gd name="connsiteY0" fmla="*/ 0 h 1592"/>
                <a:gd name="connsiteX1" fmla="*/ 37 w 37"/>
                <a:gd name="connsiteY1" fmla="*/ 1592 h 1592"/>
                <a:gd name="connsiteX2" fmla="*/ 37 w 37"/>
                <a:gd name="connsiteY2" fmla="*/ 838 h 1592"/>
                <a:gd name="connsiteX3" fmla="*/ 37 w 37"/>
                <a:gd name="connsiteY3" fmla="*/ 84 h 1592"/>
                <a:gd name="connsiteX4" fmla="*/ 37 w 37"/>
                <a:gd name="connsiteY4" fmla="*/ 84 h 1592"/>
                <a:gd name="connsiteX5" fmla="*/ 37 w 37"/>
                <a:gd name="connsiteY5" fmla="*/ 84 h 1592"/>
                <a:gd name="connsiteX6" fmla="*/ 37 w 37"/>
                <a:gd name="connsiteY6" fmla="*/ 84 h 1592"/>
                <a:gd name="connsiteX7" fmla="*/ 37 w 37"/>
                <a:gd name="connsiteY7" fmla="*/ 84 h 1592"/>
                <a:gd name="connsiteX8" fmla="*/ 37 w 37"/>
                <a:gd name="connsiteY8" fmla="*/ 84 h 1592"/>
                <a:gd name="connsiteX9" fmla="*/ 37 w 37"/>
                <a:gd name="connsiteY9" fmla="*/ 84 h 1592"/>
                <a:gd name="connsiteX10" fmla="*/ 37 w 37"/>
                <a:gd name="connsiteY10" fmla="*/ 84 h 1592"/>
                <a:gd name="connsiteX11" fmla="*/ 37 w 37"/>
                <a:gd name="connsiteY11" fmla="*/ 84 h 1592"/>
                <a:gd name="connsiteX12" fmla="*/ 37 w 37"/>
                <a:gd name="connsiteY12" fmla="*/ 0 h 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 h="1592">
                  <a:moveTo>
                    <a:pt x="37" y="0"/>
                  </a:moveTo>
                  <a:cubicBezTo>
                    <a:pt x="-5" y="528"/>
                    <a:pt x="-5" y="1064"/>
                    <a:pt x="37" y="1592"/>
                  </a:cubicBezTo>
                  <a:cubicBezTo>
                    <a:pt x="37" y="1592"/>
                    <a:pt x="37" y="1089"/>
                    <a:pt x="37" y="838"/>
                  </a:cubicBezTo>
                  <a:cubicBezTo>
                    <a:pt x="37" y="587"/>
                    <a:pt x="37" y="838"/>
                    <a:pt x="37" y="84"/>
                  </a:cubicBezTo>
                  <a:lnTo>
                    <a:pt x="37" y="84"/>
                  </a:lnTo>
                  <a:lnTo>
                    <a:pt x="37" y="84"/>
                  </a:lnTo>
                  <a:lnTo>
                    <a:pt x="37" y="84"/>
                  </a:lnTo>
                  <a:lnTo>
                    <a:pt x="37" y="84"/>
                  </a:lnTo>
                  <a:lnTo>
                    <a:pt x="37" y="84"/>
                  </a:lnTo>
                  <a:lnTo>
                    <a:pt x="37" y="84"/>
                  </a:lnTo>
                  <a:lnTo>
                    <a:pt x="37" y="84"/>
                  </a:lnTo>
                  <a:lnTo>
                    <a:pt x="37" y="84"/>
                  </a:lnTo>
                  <a:cubicBezTo>
                    <a:pt x="37" y="84"/>
                    <a:pt x="-46" y="84"/>
                    <a:pt x="37"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92" name="Freeform: Shape 591">
              <a:extLst>
                <a:ext uri="{FF2B5EF4-FFF2-40B4-BE49-F238E27FC236}">
                  <a16:creationId xmlns:a16="http://schemas.microsoft.com/office/drawing/2014/main" id="{AD99644D-2CA2-405A-BA5E-BE9176656B13}"/>
                </a:ext>
              </a:extLst>
            </p:cNvPr>
            <p:cNvSpPr/>
            <p:nvPr/>
          </p:nvSpPr>
          <p:spPr>
            <a:xfrm>
              <a:off x="2819219" y="204198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93" name="Freeform: Shape 592">
              <a:extLst>
                <a:ext uri="{FF2B5EF4-FFF2-40B4-BE49-F238E27FC236}">
                  <a16:creationId xmlns:a16="http://schemas.microsoft.com/office/drawing/2014/main" id="{75B00453-C629-4283-B136-961CB0910292}"/>
                </a:ext>
              </a:extLst>
            </p:cNvPr>
            <p:cNvSpPr/>
            <p:nvPr/>
          </p:nvSpPr>
          <p:spPr>
            <a:xfrm>
              <a:off x="2819098" y="2040216"/>
              <a:ext cx="68" cy="1848"/>
            </a:xfrm>
            <a:custGeom>
              <a:avLst/>
              <a:gdLst>
                <a:gd name="connsiteX0" fmla="*/ 37 w 68"/>
                <a:gd name="connsiteY0" fmla="*/ 1346 h 1848"/>
                <a:gd name="connsiteX1" fmla="*/ 37 w 68"/>
                <a:gd name="connsiteY1" fmla="*/ 1346 h 1848"/>
                <a:gd name="connsiteX2" fmla="*/ 37 w 68"/>
                <a:gd name="connsiteY2" fmla="*/ 1849 h 1848"/>
                <a:gd name="connsiteX3" fmla="*/ 37 w 68"/>
                <a:gd name="connsiteY3" fmla="*/ 1095 h 1848"/>
                <a:gd name="connsiteX4" fmla="*/ 37 w 68"/>
                <a:gd name="connsiteY4" fmla="*/ 1095 h 1848"/>
                <a:gd name="connsiteX5" fmla="*/ 37 w 68"/>
                <a:gd name="connsiteY5" fmla="*/ 5 h 1848"/>
                <a:gd name="connsiteX6" fmla="*/ 37 w 68"/>
                <a:gd name="connsiteY6" fmla="*/ 1346 h 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 h="1848">
                  <a:moveTo>
                    <a:pt x="37" y="1346"/>
                  </a:moveTo>
                  <a:lnTo>
                    <a:pt x="37" y="1346"/>
                  </a:lnTo>
                  <a:cubicBezTo>
                    <a:pt x="79" y="1514"/>
                    <a:pt x="79" y="1681"/>
                    <a:pt x="37" y="1849"/>
                  </a:cubicBezTo>
                  <a:cubicBezTo>
                    <a:pt x="71" y="1597"/>
                    <a:pt x="71" y="1346"/>
                    <a:pt x="37" y="1095"/>
                  </a:cubicBezTo>
                  <a:lnTo>
                    <a:pt x="37" y="1095"/>
                  </a:lnTo>
                  <a:cubicBezTo>
                    <a:pt x="37" y="1095"/>
                    <a:pt x="37" y="89"/>
                    <a:pt x="37" y="5"/>
                  </a:cubicBezTo>
                  <a:cubicBezTo>
                    <a:pt x="37" y="-78"/>
                    <a:pt x="-46" y="843"/>
                    <a:pt x="37" y="1346"/>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94" name="Freeform: Shape 593">
              <a:extLst>
                <a:ext uri="{FF2B5EF4-FFF2-40B4-BE49-F238E27FC236}">
                  <a16:creationId xmlns:a16="http://schemas.microsoft.com/office/drawing/2014/main" id="{2E932067-FD0A-4314-B282-D571CCF1BF68}"/>
                </a:ext>
              </a:extLst>
            </p:cNvPr>
            <p:cNvSpPr/>
            <p:nvPr/>
          </p:nvSpPr>
          <p:spPr>
            <a:xfrm>
              <a:off x="2818717" y="2040389"/>
              <a:ext cx="37" cy="502"/>
            </a:xfrm>
            <a:custGeom>
              <a:avLst/>
              <a:gdLst>
                <a:gd name="connsiteX0" fmla="*/ 0 w 37"/>
                <a:gd name="connsiteY0" fmla="*/ 0 h 502"/>
                <a:gd name="connsiteX1" fmla="*/ 0 w 37"/>
                <a:gd name="connsiteY1" fmla="*/ 503 h 502"/>
                <a:gd name="connsiteX2" fmla="*/ 0 w 37"/>
                <a:gd name="connsiteY2" fmla="*/ 0 h 502"/>
              </a:gdLst>
              <a:ahLst/>
              <a:cxnLst>
                <a:cxn ang="0">
                  <a:pos x="connsiteX0" y="connsiteY0"/>
                </a:cxn>
                <a:cxn ang="0">
                  <a:pos x="connsiteX1" y="connsiteY1"/>
                </a:cxn>
                <a:cxn ang="0">
                  <a:pos x="connsiteX2" y="connsiteY2"/>
                </a:cxn>
              </a:cxnLst>
              <a:rect l="l" t="t" r="r" b="b"/>
              <a:pathLst>
                <a:path w="37" h="502">
                  <a:moveTo>
                    <a:pt x="0" y="0"/>
                  </a:moveTo>
                  <a:lnTo>
                    <a:pt x="0" y="503"/>
                  </a:lnTo>
                  <a:cubicBezTo>
                    <a:pt x="0" y="503"/>
                    <a:pt x="84" y="251"/>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95" name="Freeform: Shape 594">
              <a:extLst>
                <a:ext uri="{FF2B5EF4-FFF2-40B4-BE49-F238E27FC236}">
                  <a16:creationId xmlns:a16="http://schemas.microsoft.com/office/drawing/2014/main" id="{67DC48A5-3488-4E43-ADAA-430646C4DFB5}"/>
                </a:ext>
              </a:extLst>
            </p:cNvPr>
            <p:cNvSpPr/>
            <p:nvPr/>
          </p:nvSpPr>
          <p:spPr>
            <a:xfrm>
              <a:off x="2818047" y="2037791"/>
              <a:ext cx="8378" cy="921"/>
            </a:xfrm>
            <a:custGeom>
              <a:avLst/>
              <a:gdLst>
                <a:gd name="connsiteX0" fmla="*/ 0 w 8378"/>
                <a:gd name="connsiteY0" fmla="*/ 670 h 921"/>
                <a:gd name="connsiteX1" fmla="*/ 0 w 8378"/>
                <a:gd name="connsiteY1" fmla="*/ 0 h 921"/>
                <a:gd name="connsiteX2" fmla="*/ 0 w 8378"/>
                <a:gd name="connsiteY2" fmla="*/ 922 h 921"/>
                <a:gd name="connsiteX3" fmla="*/ 0 w 8378"/>
                <a:gd name="connsiteY3" fmla="*/ 670 h 921"/>
              </a:gdLst>
              <a:ahLst/>
              <a:cxnLst>
                <a:cxn ang="0">
                  <a:pos x="connsiteX0" y="connsiteY0"/>
                </a:cxn>
                <a:cxn ang="0">
                  <a:pos x="connsiteX1" y="connsiteY1"/>
                </a:cxn>
                <a:cxn ang="0">
                  <a:pos x="connsiteX2" y="connsiteY2"/>
                </a:cxn>
                <a:cxn ang="0">
                  <a:pos x="connsiteX3" y="connsiteY3"/>
                </a:cxn>
              </a:cxnLst>
              <a:rect l="l" t="t" r="r" b="b"/>
              <a:pathLst>
                <a:path w="8378" h="921">
                  <a:moveTo>
                    <a:pt x="0" y="670"/>
                  </a:moveTo>
                  <a:lnTo>
                    <a:pt x="0" y="0"/>
                  </a:lnTo>
                  <a:lnTo>
                    <a:pt x="0" y="922"/>
                  </a:lnTo>
                  <a:lnTo>
                    <a:pt x="0" y="67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96" name="Freeform: Shape 595">
              <a:extLst>
                <a:ext uri="{FF2B5EF4-FFF2-40B4-BE49-F238E27FC236}">
                  <a16:creationId xmlns:a16="http://schemas.microsoft.com/office/drawing/2014/main" id="{5F0EC61F-94D8-4455-AE3A-0988D533F2EE}"/>
                </a:ext>
              </a:extLst>
            </p:cNvPr>
            <p:cNvSpPr/>
            <p:nvPr/>
          </p:nvSpPr>
          <p:spPr>
            <a:xfrm>
              <a:off x="2817879" y="2037959"/>
              <a:ext cx="8378" cy="586"/>
            </a:xfrm>
            <a:custGeom>
              <a:avLst/>
              <a:gdLst>
                <a:gd name="connsiteX0" fmla="*/ 0 w 8378"/>
                <a:gd name="connsiteY0" fmla="*/ 586 h 586"/>
                <a:gd name="connsiteX1" fmla="*/ 0 w 8378"/>
                <a:gd name="connsiteY1" fmla="*/ 0 h 586"/>
                <a:gd name="connsiteX2" fmla="*/ 0 w 8378"/>
                <a:gd name="connsiteY2" fmla="*/ 335 h 586"/>
                <a:gd name="connsiteX3" fmla="*/ 0 w 8378"/>
                <a:gd name="connsiteY3" fmla="*/ 586 h 586"/>
              </a:gdLst>
              <a:ahLst/>
              <a:cxnLst>
                <a:cxn ang="0">
                  <a:pos x="connsiteX0" y="connsiteY0"/>
                </a:cxn>
                <a:cxn ang="0">
                  <a:pos x="connsiteX1" y="connsiteY1"/>
                </a:cxn>
                <a:cxn ang="0">
                  <a:pos x="connsiteX2" y="connsiteY2"/>
                </a:cxn>
                <a:cxn ang="0">
                  <a:pos x="connsiteX3" y="connsiteY3"/>
                </a:cxn>
              </a:cxnLst>
              <a:rect l="l" t="t" r="r" b="b"/>
              <a:pathLst>
                <a:path w="8378" h="586">
                  <a:moveTo>
                    <a:pt x="0" y="586"/>
                  </a:moveTo>
                  <a:lnTo>
                    <a:pt x="0" y="0"/>
                  </a:lnTo>
                  <a:lnTo>
                    <a:pt x="0" y="335"/>
                  </a:lnTo>
                  <a:lnTo>
                    <a:pt x="0" y="586"/>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97" name="Freeform: Shape 596">
              <a:extLst>
                <a:ext uri="{FF2B5EF4-FFF2-40B4-BE49-F238E27FC236}">
                  <a16:creationId xmlns:a16="http://schemas.microsoft.com/office/drawing/2014/main" id="{DF577779-DA64-4A54-892C-FDEEE0DD3938}"/>
                </a:ext>
              </a:extLst>
            </p:cNvPr>
            <p:cNvSpPr/>
            <p:nvPr/>
          </p:nvSpPr>
          <p:spPr>
            <a:xfrm>
              <a:off x="2810087" y="20461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98" name="Freeform: Shape 597">
              <a:extLst>
                <a:ext uri="{FF2B5EF4-FFF2-40B4-BE49-F238E27FC236}">
                  <a16:creationId xmlns:a16="http://schemas.microsoft.com/office/drawing/2014/main" id="{288A2F44-E04B-4942-88E7-5C04DC83123D}"/>
                </a:ext>
              </a:extLst>
            </p:cNvPr>
            <p:cNvSpPr/>
            <p:nvPr/>
          </p:nvSpPr>
          <p:spPr>
            <a:xfrm>
              <a:off x="2810338" y="20461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599" name="Freeform: Shape 598">
              <a:extLst>
                <a:ext uri="{FF2B5EF4-FFF2-40B4-BE49-F238E27FC236}">
                  <a16:creationId xmlns:a16="http://schemas.microsoft.com/office/drawing/2014/main" id="{11464936-07B2-41A7-B6A4-7581633FB826}"/>
                </a:ext>
              </a:extLst>
            </p:cNvPr>
            <p:cNvSpPr/>
            <p:nvPr/>
          </p:nvSpPr>
          <p:spPr>
            <a:xfrm>
              <a:off x="2814323" y="2037795"/>
              <a:ext cx="37" cy="1001"/>
            </a:xfrm>
            <a:custGeom>
              <a:avLst/>
              <a:gdLst>
                <a:gd name="connsiteX0" fmla="*/ 37 w 37"/>
                <a:gd name="connsiteY0" fmla="*/ 1002 h 1001"/>
                <a:gd name="connsiteX1" fmla="*/ 37 w 37"/>
                <a:gd name="connsiteY1" fmla="*/ 248 h 1001"/>
                <a:gd name="connsiteX2" fmla="*/ 37 w 37"/>
                <a:gd name="connsiteY2" fmla="*/ 918 h 1001"/>
                <a:gd name="connsiteX3" fmla="*/ 37 w 37"/>
                <a:gd name="connsiteY3" fmla="*/ 1002 h 1001"/>
              </a:gdLst>
              <a:ahLst/>
              <a:cxnLst>
                <a:cxn ang="0">
                  <a:pos x="connsiteX0" y="connsiteY0"/>
                </a:cxn>
                <a:cxn ang="0">
                  <a:pos x="connsiteX1" y="connsiteY1"/>
                </a:cxn>
                <a:cxn ang="0">
                  <a:pos x="connsiteX2" y="connsiteY2"/>
                </a:cxn>
                <a:cxn ang="0">
                  <a:pos x="connsiteX3" y="connsiteY3"/>
                </a:cxn>
              </a:cxnLst>
              <a:rect l="l" t="t" r="r" b="b"/>
              <a:pathLst>
                <a:path w="37" h="1001">
                  <a:moveTo>
                    <a:pt x="37" y="1002"/>
                  </a:moveTo>
                  <a:cubicBezTo>
                    <a:pt x="37" y="416"/>
                    <a:pt x="37" y="-422"/>
                    <a:pt x="37" y="248"/>
                  </a:cubicBezTo>
                  <a:lnTo>
                    <a:pt x="37" y="918"/>
                  </a:lnTo>
                  <a:cubicBezTo>
                    <a:pt x="37" y="918"/>
                    <a:pt x="-47" y="834"/>
                    <a:pt x="37" y="100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00" name="Freeform: Shape 599">
              <a:extLst>
                <a:ext uri="{FF2B5EF4-FFF2-40B4-BE49-F238E27FC236}">
                  <a16:creationId xmlns:a16="http://schemas.microsoft.com/office/drawing/2014/main" id="{21C7B297-FF77-482D-A2F9-BA0AB0487866}"/>
                </a:ext>
              </a:extLst>
            </p:cNvPr>
            <p:cNvSpPr/>
            <p:nvPr/>
          </p:nvSpPr>
          <p:spPr>
            <a:xfrm>
              <a:off x="2812433" y="20424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01" name="Freeform: Shape 600">
              <a:extLst>
                <a:ext uri="{FF2B5EF4-FFF2-40B4-BE49-F238E27FC236}">
                  <a16:creationId xmlns:a16="http://schemas.microsoft.com/office/drawing/2014/main" id="{87FA10C3-A323-4A95-B61A-F66E91D607B0}"/>
                </a:ext>
              </a:extLst>
            </p:cNvPr>
            <p:cNvSpPr/>
            <p:nvPr/>
          </p:nvSpPr>
          <p:spPr>
            <a:xfrm>
              <a:off x="2812433" y="2044913"/>
              <a:ext cx="8378" cy="418"/>
            </a:xfrm>
            <a:custGeom>
              <a:avLst/>
              <a:gdLst>
                <a:gd name="connsiteX0" fmla="*/ 0 w 8378"/>
                <a:gd name="connsiteY0" fmla="*/ 419 h 418"/>
                <a:gd name="connsiteX1" fmla="*/ 0 w 8378"/>
                <a:gd name="connsiteY1" fmla="*/ 0 h 418"/>
                <a:gd name="connsiteX2" fmla="*/ 0 w 8378"/>
                <a:gd name="connsiteY2" fmla="*/ 419 h 418"/>
              </a:gdLst>
              <a:ahLst/>
              <a:cxnLst>
                <a:cxn ang="0">
                  <a:pos x="connsiteX0" y="connsiteY0"/>
                </a:cxn>
                <a:cxn ang="0">
                  <a:pos x="connsiteX1" y="connsiteY1"/>
                </a:cxn>
                <a:cxn ang="0">
                  <a:pos x="connsiteX2" y="connsiteY2"/>
                </a:cxn>
              </a:cxnLst>
              <a:rect l="l" t="t" r="r" b="b"/>
              <a:pathLst>
                <a:path w="8378" h="418">
                  <a:moveTo>
                    <a:pt x="0" y="419"/>
                  </a:moveTo>
                  <a:lnTo>
                    <a:pt x="0" y="0"/>
                  </a:lnTo>
                  <a:cubicBezTo>
                    <a:pt x="0" y="0"/>
                    <a:pt x="0" y="251"/>
                    <a:pt x="0" y="41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02" name="Freeform: Shape 601">
              <a:extLst>
                <a:ext uri="{FF2B5EF4-FFF2-40B4-BE49-F238E27FC236}">
                  <a16:creationId xmlns:a16="http://schemas.microsoft.com/office/drawing/2014/main" id="{4001DAE5-7F93-49CD-A5E1-66B8A416F75C}"/>
                </a:ext>
              </a:extLst>
            </p:cNvPr>
            <p:cNvSpPr/>
            <p:nvPr/>
          </p:nvSpPr>
          <p:spPr>
            <a:xfrm>
              <a:off x="2808830" y="204684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03" name="Freeform: Shape 602">
              <a:extLst>
                <a:ext uri="{FF2B5EF4-FFF2-40B4-BE49-F238E27FC236}">
                  <a16:creationId xmlns:a16="http://schemas.microsoft.com/office/drawing/2014/main" id="{5A28DAAC-F3BD-48C8-8141-EDBC135F77A2}"/>
                </a:ext>
              </a:extLst>
            </p:cNvPr>
            <p:cNvSpPr/>
            <p:nvPr/>
          </p:nvSpPr>
          <p:spPr>
            <a:xfrm>
              <a:off x="2816455" y="2038797"/>
              <a:ext cx="8378" cy="260"/>
            </a:xfrm>
            <a:custGeom>
              <a:avLst/>
              <a:gdLst>
                <a:gd name="connsiteX0" fmla="*/ 0 w 8378"/>
                <a:gd name="connsiteY0" fmla="*/ 0 h 260"/>
                <a:gd name="connsiteX1" fmla="*/ 0 w 8378"/>
                <a:gd name="connsiteY1" fmla="*/ 0 h 260"/>
                <a:gd name="connsiteX2" fmla="*/ 0 w 8378"/>
                <a:gd name="connsiteY2" fmla="*/ 0 h 260"/>
              </a:gdLst>
              <a:ahLst/>
              <a:cxnLst>
                <a:cxn ang="0">
                  <a:pos x="connsiteX0" y="connsiteY0"/>
                </a:cxn>
                <a:cxn ang="0">
                  <a:pos x="connsiteX1" y="connsiteY1"/>
                </a:cxn>
                <a:cxn ang="0">
                  <a:pos x="connsiteX2" y="connsiteY2"/>
                </a:cxn>
              </a:cxnLst>
              <a:rect l="l" t="t" r="r" b="b"/>
              <a:pathLst>
                <a:path w="8378" h="260">
                  <a:moveTo>
                    <a:pt x="0" y="0"/>
                  </a:moveTo>
                  <a:cubicBezTo>
                    <a:pt x="0" y="0"/>
                    <a:pt x="0" y="0"/>
                    <a:pt x="0" y="0"/>
                  </a:cubicBezTo>
                  <a:cubicBezTo>
                    <a:pt x="0" y="0"/>
                    <a:pt x="0" y="587"/>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04" name="Freeform: Shape 603">
              <a:extLst>
                <a:ext uri="{FF2B5EF4-FFF2-40B4-BE49-F238E27FC236}">
                  <a16:creationId xmlns:a16="http://schemas.microsoft.com/office/drawing/2014/main" id="{E65A9386-3E73-4CB5-9F43-36CC4F20FD3E}"/>
                </a:ext>
              </a:extLst>
            </p:cNvPr>
            <p:cNvSpPr/>
            <p:nvPr/>
          </p:nvSpPr>
          <p:spPr>
            <a:xfrm>
              <a:off x="2809835" y="2039383"/>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05" name="Freeform: Shape 604">
              <a:extLst>
                <a:ext uri="{FF2B5EF4-FFF2-40B4-BE49-F238E27FC236}">
                  <a16:creationId xmlns:a16="http://schemas.microsoft.com/office/drawing/2014/main" id="{77BC6B69-B5F8-426D-A6EA-3918015B04C8}"/>
                </a:ext>
              </a:extLst>
            </p:cNvPr>
            <p:cNvSpPr/>
            <p:nvPr/>
          </p:nvSpPr>
          <p:spPr>
            <a:xfrm>
              <a:off x="2816203" y="2038275"/>
              <a:ext cx="8378" cy="186"/>
            </a:xfrm>
            <a:custGeom>
              <a:avLst/>
              <a:gdLst>
                <a:gd name="connsiteX0" fmla="*/ 0 w 8378"/>
                <a:gd name="connsiteY0" fmla="*/ 186 h 186"/>
                <a:gd name="connsiteX1" fmla="*/ 0 w 8378"/>
                <a:gd name="connsiteY1" fmla="*/ 186 h 186"/>
                <a:gd name="connsiteX2" fmla="*/ 0 w 8378"/>
                <a:gd name="connsiteY2" fmla="*/ 186 h 186"/>
                <a:gd name="connsiteX3" fmla="*/ 0 w 8378"/>
                <a:gd name="connsiteY3" fmla="*/ 186 h 186"/>
              </a:gdLst>
              <a:ahLst/>
              <a:cxnLst>
                <a:cxn ang="0">
                  <a:pos x="connsiteX0" y="connsiteY0"/>
                </a:cxn>
                <a:cxn ang="0">
                  <a:pos x="connsiteX1" y="connsiteY1"/>
                </a:cxn>
                <a:cxn ang="0">
                  <a:pos x="connsiteX2" y="connsiteY2"/>
                </a:cxn>
                <a:cxn ang="0">
                  <a:pos x="connsiteX3" y="connsiteY3"/>
                </a:cxn>
              </a:cxnLst>
              <a:rect l="l" t="t" r="r" b="b"/>
              <a:pathLst>
                <a:path w="8378" h="186">
                  <a:moveTo>
                    <a:pt x="0" y="186"/>
                  </a:moveTo>
                  <a:lnTo>
                    <a:pt x="0" y="186"/>
                  </a:lnTo>
                  <a:cubicBezTo>
                    <a:pt x="0" y="186"/>
                    <a:pt x="0" y="186"/>
                    <a:pt x="0" y="186"/>
                  </a:cubicBezTo>
                  <a:cubicBezTo>
                    <a:pt x="0" y="186"/>
                    <a:pt x="0" y="-233"/>
                    <a:pt x="0" y="186"/>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06" name="Freeform: Shape 605">
              <a:extLst>
                <a:ext uri="{FF2B5EF4-FFF2-40B4-BE49-F238E27FC236}">
                  <a16:creationId xmlns:a16="http://schemas.microsoft.com/office/drawing/2014/main" id="{89A3636E-8415-41CA-BD8A-CE3EE81781EC}"/>
                </a:ext>
              </a:extLst>
            </p:cNvPr>
            <p:cNvSpPr/>
            <p:nvPr/>
          </p:nvSpPr>
          <p:spPr>
            <a:xfrm>
              <a:off x="2804054" y="204658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07" name="Freeform: Shape 606">
              <a:extLst>
                <a:ext uri="{FF2B5EF4-FFF2-40B4-BE49-F238E27FC236}">
                  <a16:creationId xmlns:a16="http://schemas.microsoft.com/office/drawing/2014/main" id="{A6B68278-1768-4BBE-9FD3-1B444AC0CF4F}"/>
                </a:ext>
              </a:extLst>
            </p:cNvPr>
            <p:cNvSpPr/>
            <p:nvPr/>
          </p:nvSpPr>
          <p:spPr>
            <a:xfrm>
              <a:off x="2802378" y="204022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08" name="Freeform: Shape 607">
              <a:extLst>
                <a:ext uri="{FF2B5EF4-FFF2-40B4-BE49-F238E27FC236}">
                  <a16:creationId xmlns:a16="http://schemas.microsoft.com/office/drawing/2014/main" id="{455F9FA1-C752-4F57-8F79-0164AACE5700}"/>
                </a:ext>
              </a:extLst>
            </p:cNvPr>
            <p:cNvSpPr/>
            <p:nvPr/>
          </p:nvSpPr>
          <p:spPr>
            <a:xfrm>
              <a:off x="2817292" y="203829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09" name="Freeform: Shape 608">
              <a:extLst>
                <a:ext uri="{FF2B5EF4-FFF2-40B4-BE49-F238E27FC236}">
                  <a16:creationId xmlns:a16="http://schemas.microsoft.com/office/drawing/2014/main" id="{3ED7C18C-AE0B-4057-851C-E3B6B53C8261}"/>
                </a:ext>
              </a:extLst>
            </p:cNvPr>
            <p:cNvSpPr/>
            <p:nvPr/>
          </p:nvSpPr>
          <p:spPr>
            <a:xfrm>
              <a:off x="2817544" y="204080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10" name="Freeform: Shape 609">
              <a:extLst>
                <a:ext uri="{FF2B5EF4-FFF2-40B4-BE49-F238E27FC236}">
                  <a16:creationId xmlns:a16="http://schemas.microsoft.com/office/drawing/2014/main" id="{514E165F-8C5A-4A43-A7AD-B6B1100D987A}"/>
                </a:ext>
              </a:extLst>
            </p:cNvPr>
            <p:cNvSpPr/>
            <p:nvPr/>
          </p:nvSpPr>
          <p:spPr>
            <a:xfrm>
              <a:off x="2816119" y="204248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11" name="Freeform: Shape 610">
              <a:extLst>
                <a:ext uri="{FF2B5EF4-FFF2-40B4-BE49-F238E27FC236}">
                  <a16:creationId xmlns:a16="http://schemas.microsoft.com/office/drawing/2014/main" id="{F5418B91-C551-4F3B-B424-18DB07C8D9F6}"/>
                </a:ext>
              </a:extLst>
            </p:cNvPr>
            <p:cNvSpPr/>
            <p:nvPr/>
          </p:nvSpPr>
          <p:spPr>
            <a:xfrm>
              <a:off x="2817376" y="203854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12" name="Freeform: Shape 611">
              <a:extLst>
                <a:ext uri="{FF2B5EF4-FFF2-40B4-BE49-F238E27FC236}">
                  <a16:creationId xmlns:a16="http://schemas.microsoft.com/office/drawing/2014/main" id="{BBA19768-EFE0-4509-9575-E5C5F6B9899A}"/>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13" name="Freeform: Shape 612">
              <a:extLst>
                <a:ext uri="{FF2B5EF4-FFF2-40B4-BE49-F238E27FC236}">
                  <a16:creationId xmlns:a16="http://schemas.microsoft.com/office/drawing/2014/main" id="{EE42E7E2-94B4-442F-8670-81D91812B901}"/>
                </a:ext>
              </a:extLst>
            </p:cNvPr>
            <p:cNvSpPr/>
            <p:nvPr/>
          </p:nvSpPr>
          <p:spPr>
            <a:xfrm>
              <a:off x="2817292" y="2038294"/>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14" name="Freeform: Shape 613">
              <a:extLst>
                <a:ext uri="{FF2B5EF4-FFF2-40B4-BE49-F238E27FC236}">
                  <a16:creationId xmlns:a16="http://schemas.microsoft.com/office/drawing/2014/main" id="{32863A82-6F0F-47AC-BCC9-94DFB5C0566B}"/>
                </a:ext>
              </a:extLst>
            </p:cNvPr>
            <p:cNvSpPr/>
            <p:nvPr/>
          </p:nvSpPr>
          <p:spPr>
            <a:xfrm>
              <a:off x="2806484" y="204474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15" name="Freeform: Shape 614">
              <a:extLst>
                <a:ext uri="{FF2B5EF4-FFF2-40B4-BE49-F238E27FC236}">
                  <a16:creationId xmlns:a16="http://schemas.microsoft.com/office/drawing/2014/main" id="{B701B995-4F34-42E4-ABB9-518196AD67ED}"/>
                </a:ext>
              </a:extLst>
            </p:cNvPr>
            <p:cNvSpPr/>
            <p:nvPr/>
          </p:nvSpPr>
          <p:spPr>
            <a:xfrm>
              <a:off x="2813857" y="2045332"/>
              <a:ext cx="8378" cy="83"/>
            </a:xfrm>
            <a:custGeom>
              <a:avLst/>
              <a:gdLst>
                <a:gd name="connsiteX0" fmla="*/ 0 w 8378"/>
                <a:gd name="connsiteY0" fmla="*/ 84 h 83"/>
                <a:gd name="connsiteX1" fmla="*/ 0 w 8378"/>
                <a:gd name="connsiteY1" fmla="*/ 84 h 83"/>
                <a:gd name="connsiteX2" fmla="*/ 0 w 8378"/>
                <a:gd name="connsiteY2" fmla="*/ 0 h 83"/>
                <a:gd name="connsiteX3" fmla="*/ 0 w 8378"/>
                <a:gd name="connsiteY3" fmla="*/ 84 h 83"/>
              </a:gdLst>
              <a:ahLst/>
              <a:cxnLst>
                <a:cxn ang="0">
                  <a:pos x="connsiteX0" y="connsiteY0"/>
                </a:cxn>
                <a:cxn ang="0">
                  <a:pos x="connsiteX1" y="connsiteY1"/>
                </a:cxn>
                <a:cxn ang="0">
                  <a:pos x="connsiteX2" y="connsiteY2"/>
                </a:cxn>
                <a:cxn ang="0">
                  <a:pos x="connsiteX3" y="connsiteY3"/>
                </a:cxn>
              </a:cxnLst>
              <a:rect l="l" t="t" r="r" b="b"/>
              <a:pathLst>
                <a:path w="8378" h="83">
                  <a:moveTo>
                    <a:pt x="0" y="84"/>
                  </a:moveTo>
                  <a:lnTo>
                    <a:pt x="0" y="84"/>
                  </a:lnTo>
                  <a:lnTo>
                    <a:pt x="0" y="0"/>
                  </a:lnTo>
                  <a:lnTo>
                    <a:pt x="0" y="8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16" name="Freeform: Shape 615">
              <a:extLst>
                <a:ext uri="{FF2B5EF4-FFF2-40B4-BE49-F238E27FC236}">
                  <a16:creationId xmlns:a16="http://schemas.microsoft.com/office/drawing/2014/main" id="{7F235D80-9812-42B8-8504-D96E81499100}"/>
                </a:ext>
              </a:extLst>
            </p:cNvPr>
            <p:cNvSpPr/>
            <p:nvPr/>
          </p:nvSpPr>
          <p:spPr>
            <a:xfrm>
              <a:off x="2813773" y="2045223"/>
              <a:ext cx="8378" cy="695"/>
            </a:xfrm>
            <a:custGeom>
              <a:avLst/>
              <a:gdLst>
                <a:gd name="connsiteX0" fmla="*/ 0 w 8378"/>
                <a:gd name="connsiteY0" fmla="*/ 696 h 695"/>
                <a:gd name="connsiteX1" fmla="*/ 0 w 8378"/>
                <a:gd name="connsiteY1" fmla="*/ 109 h 695"/>
                <a:gd name="connsiteX2" fmla="*/ 0 w 8378"/>
                <a:gd name="connsiteY2" fmla="*/ 696 h 695"/>
              </a:gdLst>
              <a:ahLst/>
              <a:cxnLst>
                <a:cxn ang="0">
                  <a:pos x="connsiteX0" y="connsiteY0"/>
                </a:cxn>
                <a:cxn ang="0">
                  <a:pos x="connsiteX1" y="connsiteY1"/>
                </a:cxn>
                <a:cxn ang="0">
                  <a:pos x="connsiteX2" y="connsiteY2"/>
                </a:cxn>
              </a:cxnLst>
              <a:rect l="l" t="t" r="r" b="b"/>
              <a:pathLst>
                <a:path w="8378" h="695">
                  <a:moveTo>
                    <a:pt x="0" y="696"/>
                  </a:moveTo>
                  <a:cubicBezTo>
                    <a:pt x="0" y="-142"/>
                    <a:pt x="0" y="-58"/>
                    <a:pt x="0" y="109"/>
                  </a:cubicBezTo>
                  <a:lnTo>
                    <a:pt x="0" y="696"/>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17" name="Freeform: Shape 616">
              <a:extLst>
                <a:ext uri="{FF2B5EF4-FFF2-40B4-BE49-F238E27FC236}">
                  <a16:creationId xmlns:a16="http://schemas.microsoft.com/office/drawing/2014/main" id="{EF1BDB2F-F071-4E2D-A4B8-7445099E43F3}"/>
                </a:ext>
              </a:extLst>
            </p:cNvPr>
            <p:cNvSpPr/>
            <p:nvPr/>
          </p:nvSpPr>
          <p:spPr>
            <a:xfrm>
              <a:off x="2803970" y="2035612"/>
              <a:ext cx="13154" cy="12735"/>
            </a:xfrm>
            <a:custGeom>
              <a:avLst/>
              <a:gdLst>
                <a:gd name="connsiteX0" fmla="*/ 5530 w 13154"/>
                <a:gd name="connsiteY0" fmla="*/ 10725 h 12735"/>
                <a:gd name="connsiteX1" fmla="*/ 5530 w 13154"/>
                <a:gd name="connsiteY1" fmla="*/ 11312 h 12735"/>
                <a:gd name="connsiteX2" fmla="*/ 5530 w 13154"/>
                <a:gd name="connsiteY2" fmla="*/ 12736 h 12735"/>
                <a:gd name="connsiteX3" fmla="*/ 5530 w 13154"/>
                <a:gd name="connsiteY3" fmla="*/ 10557 h 12735"/>
                <a:gd name="connsiteX4" fmla="*/ 5530 w 13154"/>
                <a:gd name="connsiteY4" fmla="*/ 10976 h 12735"/>
                <a:gd name="connsiteX5" fmla="*/ 5530 w 13154"/>
                <a:gd name="connsiteY5" fmla="*/ 10976 h 12735"/>
                <a:gd name="connsiteX6" fmla="*/ 5530 w 13154"/>
                <a:gd name="connsiteY6" fmla="*/ 9887 h 12735"/>
                <a:gd name="connsiteX7" fmla="*/ 5530 w 13154"/>
                <a:gd name="connsiteY7" fmla="*/ 10557 h 12735"/>
                <a:gd name="connsiteX8" fmla="*/ 5530 w 13154"/>
                <a:gd name="connsiteY8" fmla="*/ 10557 h 12735"/>
                <a:gd name="connsiteX9" fmla="*/ 5530 w 13154"/>
                <a:gd name="connsiteY9" fmla="*/ 10557 h 12735"/>
                <a:gd name="connsiteX10" fmla="*/ 5530 w 13154"/>
                <a:gd name="connsiteY10" fmla="*/ 10557 h 12735"/>
                <a:gd name="connsiteX11" fmla="*/ 5530 w 13154"/>
                <a:gd name="connsiteY11" fmla="*/ 9552 h 12735"/>
                <a:gd name="connsiteX12" fmla="*/ 5530 w 13154"/>
                <a:gd name="connsiteY12" fmla="*/ 9971 h 12735"/>
                <a:gd name="connsiteX13" fmla="*/ 5530 w 13154"/>
                <a:gd name="connsiteY13" fmla="*/ 9468 h 12735"/>
                <a:gd name="connsiteX14" fmla="*/ 5530 w 13154"/>
                <a:gd name="connsiteY14" fmla="*/ 10474 h 12735"/>
                <a:gd name="connsiteX15" fmla="*/ 5530 w 13154"/>
                <a:gd name="connsiteY15" fmla="*/ 11060 h 12735"/>
                <a:gd name="connsiteX16" fmla="*/ 5530 w 13154"/>
                <a:gd name="connsiteY16" fmla="*/ 11060 h 12735"/>
                <a:gd name="connsiteX17" fmla="*/ 5530 w 13154"/>
                <a:gd name="connsiteY17" fmla="*/ 12485 h 12735"/>
                <a:gd name="connsiteX18" fmla="*/ 5530 w 13154"/>
                <a:gd name="connsiteY18" fmla="*/ 10222 h 12735"/>
                <a:gd name="connsiteX19" fmla="*/ 5530 w 13154"/>
                <a:gd name="connsiteY19" fmla="*/ 10222 h 12735"/>
                <a:gd name="connsiteX20" fmla="*/ 5530 w 13154"/>
                <a:gd name="connsiteY20" fmla="*/ 10725 h 12735"/>
                <a:gd name="connsiteX21" fmla="*/ 5530 w 13154"/>
                <a:gd name="connsiteY21" fmla="*/ 11647 h 12735"/>
                <a:gd name="connsiteX22" fmla="*/ 5530 w 13154"/>
                <a:gd name="connsiteY22" fmla="*/ 10474 h 12735"/>
                <a:gd name="connsiteX23" fmla="*/ 5530 w 13154"/>
                <a:gd name="connsiteY23" fmla="*/ 11898 h 12735"/>
                <a:gd name="connsiteX24" fmla="*/ 5530 w 13154"/>
                <a:gd name="connsiteY24" fmla="*/ 10557 h 12735"/>
                <a:gd name="connsiteX25" fmla="*/ 5530 w 13154"/>
                <a:gd name="connsiteY25" fmla="*/ 9971 h 12735"/>
                <a:gd name="connsiteX26" fmla="*/ 5530 w 13154"/>
                <a:gd name="connsiteY26" fmla="*/ 10809 h 12735"/>
                <a:gd name="connsiteX27" fmla="*/ 5530 w 13154"/>
                <a:gd name="connsiteY27" fmla="*/ 10055 h 12735"/>
                <a:gd name="connsiteX28" fmla="*/ 5530 w 13154"/>
                <a:gd name="connsiteY28" fmla="*/ 10055 h 12735"/>
                <a:gd name="connsiteX29" fmla="*/ 5530 w 13154"/>
                <a:gd name="connsiteY29" fmla="*/ 8882 h 12735"/>
                <a:gd name="connsiteX30" fmla="*/ 5530 w 13154"/>
                <a:gd name="connsiteY30" fmla="*/ 8882 h 12735"/>
                <a:gd name="connsiteX31" fmla="*/ 5530 w 13154"/>
                <a:gd name="connsiteY31" fmla="*/ 9803 h 12735"/>
                <a:gd name="connsiteX32" fmla="*/ 5530 w 13154"/>
                <a:gd name="connsiteY32" fmla="*/ 8211 h 12735"/>
                <a:gd name="connsiteX33" fmla="*/ 5530 w 13154"/>
                <a:gd name="connsiteY33" fmla="*/ 8798 h 12735"/>
                <a:gd name="connsiteX34" fmla="*/ 5530 w 13154"/>
                <a:gd name="connsiteY34" fmla="*/ 6536 h 12735"/>
                <a:gd name="connsiteX35" fmla="*/ 5530 w 13154"/>
                <a:gd name="connsiteY35" fmla="*/ 5781 h 12735"/>
                <a:gd name="connsiteX36" fmla="*/ 5530 w 13154"/>
                <a:gd name="connsiteY36" fmla="*/ 5781 h 12735"/>
                <a:gd name="connsiteX37" fmla="*/ 5530 w 13154"/>
                <a:gd name="connsiteY37" fmla="*/ 7206 h 12735"/>
                <a:gd name="connsiteX38" fmla="*/ 5530 w 13154"/>
                <a:gd name="connsiteY38" fmla="*/ 6619 h 12735"/>
                <a:gd name="connsiteX39" fmla="*/ 5530 w 13154"/>
                <a:gd name="connsiteY39" fmla="*/ 8379 h 12735"/>
                <a:gd name="connsiteX40" fmla="*/ 5530 w 13154"/>
                <a:gd name="connsiteY40" fmla="*/ 8798 h 12735"/>
                <a:gd name="connsiteX41" fmla="*/ 5530 w 13154"/>
                <a:gd name="connsiteY41" fmla="*/ 9384 h 12735"/>
                <a:gd name="connsiteX42" fmla="*/ 5530 w 13154"/>
                <a:gd name="connsiteY42" fmla="*/ 6368 h 12735"/>
                <a:gd name="connsiteX43" fmla="*/ 5530 w 13154"/>
                <a:gd name="connsiteY43" fmla="*/ 8547 h 12735"/>
                <a:gd name="connsiteX44" fmla="*/ 5530 w 13154"/>
                <a:gd name="connsiteY44" fmla="*/ 8547 h 12735"/>
                <a:gd name="connsiteX45" fmla="*/ 5530 w 13154"/>
                <a:gd name="connsiteY45" fmla="*/ 9301 h 12735"/>
                <a:gd name="connsiteX46" fmla="*/ 5530 w 13154"/>
                <a:gd name="connsiteY46" fmla="*/ 8379 h 12735"/>
                <a:gd name="connsiteX47" fmla="*/ 5530 w 13154"/>
                <a:gd name="connsiteY47" fmla="*/ 9217 h 12735"/>
                <a:gd name="connsiteX48" fmla="*/ 5530 w 13154"/>
                <a:gd name="connsiteY48" fmla="*/ 7792 h 12735"/>
                <a:gd name="connsiteX49" fmla="*/ 5530 w 13154"/>
                <a:gd name="connsiteY49" fmla="*/ 8714 h 12735"/>
                <a:gd name="connsiteX50" fmla="*/ 5530 w 13154"/>
                <a:gd name="connsiteY50" fmla="*/ 7876 h 12735"/>
                <a:gd name="connsiteX51" fmla="*/ 5530 w 13154"/>
                <a:gd name="connsiteY51" fmla="*/ 7876 h 12735"/>
                <a:gd name="connsiteX52" fmla="*/ 5530 w 13154"/>
                <a:gd name="connsiteY52" fmla="*/ 7876 h 12735"/>
                <a:gd name="connsiteX53" fmla="*/ 5530 w 13154"/>
                <a:gd name="connsiteY53" fmla="*/ 7876 h 12735"/>
                <a:gd name="connsiteX54" fmla="*/ 5530 w 13154"/>
                <a:gd name="connsiteY54" fmla="*/ 6619 h 12735"/>
                <a:gd name="connsiteX55" fmla="*/ 5530 w 13154"/>
                <a:gd name="connsiteY55" fmla="*/ 8379 h 12735"/>
                <a:gd name="connsiteX56" fmla="*/ 5530 w 13154"/>
                <a:gd name="connsiteY56" fmla="*/ 4189 h 12735"/>
                <a:gd name="connsiteX57" fmla="*/ 5530 w 13154"/>
                <a:gd name="connsiteY57" fmla="*/ 8463 h 12735"/>
                <a:gd name="connsiteX58" fmla="*/ 5530 w 13154"/>
                <a:gd name="connsiteY58" fmla="*/ 8463 h 12735"/>
                <a:gd name="connsiteX59" fmla="*/ 5530 w 13154"/>
                <a:gd name="connsiteY59" fmla="*/ 6787 h 12735"/>
                <a:gd name="connsiteX60" fmla="*/ 5530 w 13154"/>
                <a:gd name="connsiteY60" fmla="*/ 8463 h 12735"/>
                <a:gd name="connsiteX61" fmla="*/ 5530 w 13154"/>
                <a:gd name="connsiteY61" fmla="*/ 6619 h 12735"/>
                <a:gd name="connsiteX62" fmla="*/ 5530 w 13154"/>
                <a:gd name="connsiteY62" fmla="*/ 8463 h 12735"/>
                <a:gd name="connsiteX63" fmla="*/ 5530 w 13154"/>
                <a:gd name="connsiteY63" fmla="*/ 6787 h 12735"/>
                <a:gd name="connsiteX64" fmla="*/ 5530 w 13154"/>
                <a:gd name="connsiteY64" fmla="*/ 8630 h 12735"/>
                <a:gd name="connsiteX65" fmla="*/ 5530 w 13154"/>
                <a:gd name="connsiteY65" fmla="*/ 8630 h 12735"/>
                <a:gd name="connsiteX66" fmla="*/ 5530 w 13154"/>
                <a:gd name="connsiteY66" fmla="*/ 8630 h 12735"/>
                <a:gd name="connsiteX67" fmla="*/ 5530 w 13154"/>
                <a:gd name="connsiteY67" fmla="*/ 6368 h 12735"/>
                <a:gd name="connsiteX68" fmla="*/ 5530 w 13154"/>
                <a:gd name="connsiteY68" fmla="*/ 8714 h 12735"/>
                <a:gd name="connsiteX69" fmla="*/ 5530 w 13154"/>
                <a:gd name="connsiteY69" fmla="*/ 3938 h 12735"/>
                <a:gd name="connsiteX70" fmla="*/ 5530 w 13154"/>
                <a:gd name="connsiteY70" fmla="*/ 3938 h 12735"/>
                <a:gd name="connsiteX71" fmla="*/ 5530 w 13154"/>
                <a:gd name="connsiteY71" fmla="*/ 8965 h 12735"/>
                <a:gd name="connsiteX72" fmla="*/ 5530 w 13154"/>
                <a:gd name="connsiteY72" fmla="*/ 9468 h 12735"/>
                <a:gd name="connsiteX73" fmla="*/ 5530 w 13154"/>
                <a:gd name="connsiteY73" fmla="*/ 10222 h 12735"/>
                <a:gd name="connsiteX74" fmla="*/ 5530 w 13154"/>
                <a:gd name="connsiteY74" fmla="*/ 10222 h 12735"/>
                <a:gd name="connsiteX75" fmla="*/ 5530 w 13154"/>
                <a:gd name="connsiteY75" fmla="*/ 8379 h 12735"/>
                <a:gd name="connsiteX76" fmla="*/ 5530 w 13154"/>
                <a:gd name="connsiteY76" fmla="*/ 9468 h 12735"/>
                <a:gd name="connsiteX77" fmla="*/ 5530 w 13154"/>
                <a:gd name="connsiteY77" fmla="*/ 6787 h 12735"/>
                <a:gd name="connsiteX78" fmla="*/ 5530 w 13154"/>
                <a:gd name="connsiteY78" fmla="*/ 8882 h 12735"/>
                <a:gd name="connsiteX79" fmla="*/ 5530 w 13154"/>
                <a:gd name="connsiteY79" fmla="*/ 8882 h 12735"/>
                <a:gd name="connsiteX80" fmla="*/ 5530 w 13154"/>
                <a:gd name="connsiteY80" fmla="*/ 9468 h 12735"/>
                <a:gd name="connsiteX81" fmla="*/ 5530 w 13154"/>
                <a:gd name="connsiteY81" fmla="*/ 9049 h 12735"/>
                <a:gd name="connsiteX82" fmla="*/ 5530 w 13154"/>
                <a:gd name="connsiteY82" fmla="*/ 9720 h 12735"/>
                <a:gd name="connsiteX83" fmla="*/ 5530 w 13154"/>
                <a:gd name="connsiteY83" fmla="*/ 4273 h 12735"/>
                <a:gd name="connsiteX84" fmla="*/ 5530 w 13154"/>
                <a:gd name="connsiteY84" fmla="*/ 5949 h 12735"/>
                <a:gd name="connsiteX85" fmla="*/ 5530 w 13154"/>
                <a:gd name="connsiteY85" fmla="*/ 8798 h 12735"/>
                <a:gd name="connsiteX86" fmla="*/ 5530 w 13154"/>
                <a:gd name="connsiteY86" fmla="*/ 8044 h 12735"/>
                <a:gd name="connsiteX87" fmla="*/ 5530 w 13154"/>
                <a:gd name="connsiteY87" fmla="*/ 8798 h 12735"/>
                <a:gd name="connsiteX88" fmla="*/ 5530 w 13154"/>
                <a:gd name="connsiteY88" fmla="*/ 7960 h 12735"/>
                <a:gd name="connsiteX89" fmla="*/ 5530 w 13154"/>
                <a:gd name="connsiteY89" fmla="*/ 7960 h 12735"/>
                <a:gd name="connsiteX90" fmla="*/ 5530 w 13154"/>
                <a:gd name="connsiteY90" fmla="*/ 5530 h 12735"/>
                <a:gd name="connsiteX91" fmla="*/ 5530 w 13154"/>
                <a:gd name="connsiteY91" fmla="*/ 6200 h 12735"/>
                <a:gd name="connsiteX92" fmla="*/ 5530 w 13154"/>
                <a:gd name="connsiteY92" fmla="*/ 6787 h 12735"/>
                <a:gd name="connsiteX93" fmla="*/ 5530 w 13154"/>
                <a:gd name="connsiteY93" fmla="*/ 7709 h 12735"/>
                <a:gd name="connsiteX94" fmla="*/ 5530 w 13154"/>
                <a:gd name="connsiteY94" fmla="*/ 7206 h 12735"/>
                <a:gd name="connsiteX95" fmla="*/ 5530 w 13154"/>
                <a:gd name="connsiteY95" fmla="*/ 8379 h 12735"/>
                <a:gd name="connsiteX96" fmla="*/ 5530 w 13154"/>
                <a:gd name="connsiteY96" fmla="*/ 7206 h 12735"/>
                <a:gd name="connsiteX97" fmla="*/ 5530 w 13154"/>
                <a:gd name="connsiteY97" fmla="*/ 7206 h 12735"/>
                <a:gd name="connsiteX98" fmla="*/ 5530 w 13154"/>
                <a:gd name="connsiteY98" fmla="*/ 4106 h 12735"/>
                <a:gd name="connsiteX99" fmla="*/ 5530 w 13154"/>
                <a:gd name="connsiteY99" fmla="*/ 4692 h 12735"/>
                <a:gd name="connsiteX100" fmla="*/ 5530 w 13154"/>
                <a:gd name="connsiteY100" fmla="*/ 3435 h 12735"/>
                <a:gd name="connsiteX101" fmla="*/ 5530 w 13154"/>
                <a:gd name="connsiteY101" fmla="*/ 5614 h 12735"/>
                <a:gd name="connsiteX102" fmla="*/ 5530 w 13154"/>
                <a:gd name="connsiteY102" fmla="*/ 5111 h 12735"/>
                <a:gd name="connsiteX103" fmla="*/ 5530 w 13154"/>
                <a:gd name="connsiteY103" fmla="*/ 5530 h 12735"/>
                <a:gd name="connsiteX104" fmla="*/ 5530 w 13154"/>
                <a:gd name="connsiteY104" fmla="*/ 5530 h 12735"/>
                <a:gd name="connsiteX105" fmla="*/ 6033 w 13154"/>
                <a:gd name="connsiteY105" fmla="*/ 6368 h 12735"/>
                <a:gd name="connsiteX106" fmla="*/ 6033 w 13154"/>
                <a:gd name="connsiteY106" fmla="*/ 5446 h 12735"/>
                <a:gd name="connsiteX107" fmla="*/ 6033 w 13154"/>
                <a:gd name="connsiteY107" fmla="*/ 5446 h 12735"/>
                <a:gd name="connsiteX108" fmla="*/ 6033 w 13154"/>
                <a:gd name="connsiteY108" fmla="*/ 4273 h 12735"/>
                <a:gd name="connsiteX109" fmla="*/ 6033 w 13154"/>
                <a:gd name="connsiteY109" fmla="*/ 3435 h 12735"/>
                <a:gd name="connsiteX110" fmla="*/ 6033 w 13154"/>
                <a:gd name="connsiteY110" fmla="*/ 4357 h 12735"/>
                <a:gd name="connsiteX111" fmla="*/ 6033 w 13154"/>
                <a:gd name="connsiteY111" fmla="*/ 4357 h 12735"/>
                <a:gd name="connsiteX112" fmla="*/ 6033 w 13154"/>
                <a:gd name="connsiteY112" fmla="*/ 4357 h 12735"/>
                <a:gd name="connsiteX113" fmla="*/ 6033 w 13154"/>
                <a:gd name="connsiteY113" fmla="*/ 3771 h 12735"/>
                <a:gd name="connsiteX114" fmla="*/ 6033 w 13154"/>
                <a:gd name="connsiteY114" fmla="*/ 2598 h 12735"/>
                <a:gd name="connsiteX115" fmla="*/ 6033 w 13154"/>
                <a:gd name="connsiteY115" fmla="*/ 1676 h 12735"/>
                <a:gd name="connsiteX116" fmla="*/ 6033 w 13154"/>
                <a:gd name="connsiteY116" fmla="*/ 3016 h 12735"/>
                <a:gd name="connsiteX117" fmla="*/ 6033 w 13154"/>
                <a:gd name="connsiteY117" fmla="*/ 1425 h 12735"/>
                <a:gd name="connsiteX118" fmla="*/ 6033 w 13154"/>
                <a:gd name="connsiteY118" fmla="*/ 1843 h 12735"/>
                <a:gd name="connsiteX119" fmla="*/ 6033 w 13154"/>
                <a:gd name="connsiteY119" fmla="*/ 1843 h 12735"/>
                <a:gd name="connsiteX120" fmla="*/ 6033 w 13154"/>
                <a:gd name="connsiteY120" fmla="*/ 1843 h 12735"/>
                <a:gd name="connsiteX121" fmla="*/ 6033 w 13154"/>
                <a:gd name="connsiteY121" fmla="*/ 2262 h 12735"/>
                <a:gd name="connsiteX122" fmla="*/ 6033 w 13154"/>
                <a:gd name="connsiteY122" fmla="*/ 3268 h 12735"/>
                <a:gd name="connsiteX123" fmla="*/ 6033 w 13154"/>
                <a:gd name="connsiteY123" fmla="*/ 2681 h 12735"/>
                <a:gd name="connsiteX124" fmla="*/ 6033 w 13154"/>
                <a:gd name="connsiteY124" fmla="*/ 3184 h 12735"/>
                <a:gd name="connsiteX125" fmla="*/ 6033 w 13154"/>
                <a:gd name="connsiteY125" fmla="*/ 1676 h 12735"/>
                <a:gd name="connsiteX126" fmla="*/ 6033 w 13154"/>
                <a:gd name="connsiteY126" fmla="*/ 1676 h 12735"/>
                <a:gd name="connsiteX127" fmla="*/ 6033 w 13154"/>
                <a:gd name="connsiteY127" fmla="*/ 1676 h 12735"/>
                <a:gd name="connsiteX128" fmla="*/ 6033 w 13154"/>
                <a:gd name="connsiteY128" fmla="*/ 1676 h 12735"/>
                <a:gd name="connsiteX129" fmla="*/ 6033 w 13154"/>
                <a:gd name="connsiteY129" fmla="*/ 1676 h 12735"/>
                <a:gd name="connsiteX130" fmla="*/ 5530 w 13154"/>
                <a:gd name="connsiteY130" fmla="*/ 1676 h 12735"/>
                <a:gd name="connsiteX131" fmla="*/ 5530 w 13154"/>
                <a:gd name="connsiteY131" fmla="*/ 1676 h 12735"/>
                <a:gd name="connsiteX132" fmla="*/ 5530 w 13154"/>
                <a:gd name="connsiteY132" fmla="*/ 1089 h 12735"/>
                <a:gd name="connsiteX133" fmla="*/ 5530 w 13154"/>
                <a:gd name="connsiteY133" fmla="*/ 1089 h 12735"/>
                <a:gd name="connsiteX134" fmla="*/ 5530 w 13154"/>
                <a:gd name="connsiteY134" fmla="*/ 503 h 12735"/>
                <a:gd name="connsiteX135" fmla="*/ 5530 w 13154"/>
                <a:gd name="connsiteY135" fmla="*/ 1257 h 12735"/>
                <a:gd name="connsiteX136" fmla="*/ 5530 w 13154"/>
                <a:gd name="connsiteY136" fmla="*/ 1257 h 12735"/>
                <a:gd name="connsiteX137" fmla="*/ 5530 w 13154"/>
                <a:gd name="connsiteY137" fmla="*/ 1927 h 12735"/>
                <a:gd name="connsiteX138" fmla="*/ 5530 w 13154"/>
                <a:gd name="connsiteY138" fmla="*/ 1927 h 12735"/>
                <a:gd name="connsiteX139" fmla="*/ 5530 w 13154"/>
                <a:gd name="connsiteY139" fmla="*/ 1927 h 12735"/>
                <a:gd name="connsiteX140" fmla="*/ 5111 w 13154"/>
                <a:gd name="connsiteY140" fmla="*/ 1927 h 12735"/>
                <a:gd name="connsiteX141" fmla="*/ 5111 w 13154"/>
                <a:gd name="connsiteY141" fmla="*/ 1927 h 12735"/>
                <a:gd name="connsiteX142" fmla="*/ 5111 w 13154"/>
                <a:gd name="connsiteY142" fmla="*/ 1927 h 12735"/>
                <a:gd name="connsiteX143" fmla="*/ 5111 w 13154"/>
                <a:gd name="connsiteY143" fmla="*/ 1927 h 12735"/>
                <a:gd name="connsiteX144" fmla="*/ 5111 w 13154"/>
                <a:gd name="connsiteY144" fmla="*/ 1257 h 12735"/>
                <a:gd name="connsiteX145" fmla="*/ 5111 w 13154"/>
                <a:gd name="connsiteY145" fmla="*/ 1257 h 12735"/>
                <a:gd name="connsiteX146" fmla="*/ 5111 w 13154"/>
                <a:gd name="connsiteY146" fmla="*/ 2095 h 12735"/>
                <a:gd name="connsiteX147" fmla="*/ 5111 w 13154"/>
                <a:gd name="connsiteY147" fmla="*/ 2095 h 12735"/>
                <a:gd name="connsiteX148" fmla="*/ 5111 w 13154"/>
                <a:gd name="connsiteY148" fmla="*/ 1257 h 12735"/>
                <a:gd name="connsiteX149" fmla="*/ 5111 w 13154"/>
                <a:gd name="connsiteY149" fmla="*/ 3016 h 12735"/>
                <a:gd name="connsiteX150" fmla="*/ 5111 w 13154"/>
                <a:gd name="connsiteY150" fmla="*/ 3016 h 12735"/>
                <a:gd name="connsiteX151" fmla="*/ 5111 w 13154"/>
                <a:gd name="connsiteY151" fmla="*/ 3016 h 12735"/>
                <a:gd name="connsiteX152" fmla="*/ 5111 w 13154"/>
                <a:gd name="connsiteY152" fmla="*/ 3016 h 12735"/>
                <a:gd name="connsiteX153" fmla="*/ 5111 w 13154"/>
                <a:gd name="connsiteY153" fmla="*/ 1508 h 12735"/>
                <a:gd name="connsiteX154" fmla="*/ 5111 w 13154"/>
                <a:gd name="connsiteY154" fmla="*/ 2933 h 12735"/>
                <a:gd name="connsiteX155" fmla="*/ 5111 w 13154"/>
                <a:gd name="connsiteY155" fmla="*/ 2346 h 12735"/>
                <a:gd name="connsiteX156" fmla="*/ 5111 w 13154"/>
                <a:gd name="connsiteY156" fmla="*/ 2346 h 12735"/>
                <a:gd name="connsiteX157" fmla="*/ 4357 w 13154"/>
                <a:gd name="connsiteY157" fmla="*/ 1257 h 12735"/>
                <a:gd name="connsiteX158" fmla="*/ 4357 w 13154"/>
                <a:gd name="connsiteY158" fmla="*/ 1760 h 12735"/>
                <a:gd name="connsiteX159" fmla="*/ 4357 w 13154"/>
                <a:gd name="connsiteY159" fmla="*/ 838 h 12735"/>
                <a:gd name="connsiteX160" fmla="*/ 4357 w 13154"/>
                <a:gd name="connsiteY160" fmla="*/ 1341 h 12735"/>
                <a:gd name="connsiteX161" fmla="*/ 4357 w 13154"/>
                <a:gd name="connsiteY161" fmla="*/ 503 h 12735"/>
                <a:gd name="connsiteX162" fmla="*/ 4357 w 13154"/>
                <a:gd name="connsiteY162" fmla="*/ 503 h 12735"/>
                <a:gd name="connsiteX163" fmla="*/ 4357 w 13154"/>
                <a:gd name="connsiteY163" fmla="*/ 0 h 12735"/>
                <a:gd name="connsiteX164" fmla="*/ 4357 w 13154"/>
                <a:gd name="connsiteY164" fmla="*/ 2514 h 12735"/>
                <a:gd name="connsiteX165" fmla="*/ 4357 w 13154"/>
                <a:gd name="connsiteY165" fmla="*/ 2514 h 12735"/>
                <a:gd name="connsiteX166" fmla="*/ 4357 w 13154"/>
                <a:gd name="connsiteY166" fmla="*/ 1592 h 12735"/>
                <a:gd name="connsiteX167" fmla="*/ 4357 w 13154"/>
                <a:gd name="connsiteY167" fmla="*/ 2011 h 12735"/>
                <a:gd name="connsiteX168" fmla="*/ 4357 w 13154"/>
                <a:gd name="connsiteY168" fmla="*/ 2011 h 12735"/>
                <a:gd name="connsiteX169" fmla="*/ 4357 w 13154"/>
                <a:gd name="connsiteY169" fmla="*/ 2011 h 12735"/>
                <a:gd name="connsiteX170" fmla="*/ 4357 w 13154"/>
                <a:gd name="connsiteY170" fmla="*/ 2011 h 12735"/>
                <a:gd name="connsiteX171" fmla="*/ 4357 w 13154"/>
                <a:gd name="connsiteY171" fmla="*/ 2011 h 12735"/>
                <a:gd name="connsiteX172" fmla="*/ 4357 w 13154"/>
                <a:gd name="connsiteY172" fmla="*/ 2011 h 12735"/>
                <a:gd name="connsiteX173" fmla="*/ 4357 w 13154"/>
                <a:gd name="connsiteY173" fmla="*/ 1508 h 12735"/>
                <a:gd name="connsiteX174" fmla="*/ 4357 w 13154"/>
                <a:gd name="connsiteY174" fmla="*/ 2179 h 12735"/>
                <a:gd name="connsiteX175" fmla="*/ 4357 w 13154"/>
                <a:gd name="connsiteY175" fmla="*/ 2179 h 12735"/>
                <a:gd name="connsiteX176" fmla="*/ 4357 w 13154"/>
                <a:gd name="connsiteY176" fmla="*/ 2598 h 12735"/>
                <a:gd name="connsiteX177" fmla="*/ 4357 w 13154"/>
                <a:gd name="connsiteY177" fmla="*/ 335 h 12735"/>
                <a:gd name="connsiteX178" fmla="*/ 4357 w 13154"/>
                <a:gd name="connsiteY178" fmla="*/ 335 h 12735"/>
                <a:gd name="connsiteX179" fmla="*/ 4357 w 13154"/>
                <a:gd name="connsiteY179" fmla="*/ 1425 h 12735"/>
                <a:gd name="connsiteX180" fmla="*/ 4357 w 13154"/>
                <a:gd name="connsiteY180" fmla="*/ 84 h 12735"/>
                <a:gd name="connsiteX181" fmla="*/ 4357 w 13154"/>
                <a:gd name="connsiteY181" fmla="*/ 754 h 12735"/>
                <a:gd name="connsiteX182" fmla="*/ 4357 w 13154"/>
                <a:gd name="connsiteY182" fmla="*/ 1843 h 12735"/>
                <a:gd name="connsiteX183" fmla="*/ 4357 w 13154"/>
                <a:gd name="connsiteY183" fmla="*/ 1843 h 12735"/>
                <a:gd name="connsiteX184" fmla="*/ 4357 w 13154"/>
                <a:gd name="connsiteY184" fmla="*/ 1843 h 12735"/>
                <a:gd name="connsiteX185" fmla="*/ 4357 w 13154"/>
                <a:gd name="connsiteY185" fmla="*/ 3016 h 12735"/>
                <a:gd name="connsiteX186" fmla="*/ 3938 w 13154"/>
                <a:gd name="connsiteY186" fmla="*/ 1927 h 12735"/>
                <a:gd name="connsiteX187" fmla="*/ 3938 w 13154"/>
                <a:gd name="connsiteY187" fmla="*/ 1927 h 12735"/>
                <a:gd name="connsiteX188" fmla="*/ 3938 w 13154"/>
                <a:gd name="connsiteY188" fmla="*/ 1927 h 12735"/>
                <a:gd name="connsiteX189" fmla="*/ 3938 w 13154"/>
                <a:gd name="connsiteY189" fmla="*/ 2849 h 12735"/>
                <a:gd name="connsiteX190" fmla="*/ 3938 w 13154"/>
                <a:gd name="connsiteY190" fmla="*/ 3603 h 12735"/>
                <a:gd name="connsiteX191" fmla="*/ 3938 w 13154"/>
                <a:gd name="connsiteY191" fmla="*/ 2849 h 12735"/>
                <a:gd name="connsiteX192" fmla="*/ 3938 w 13154"/>
                <a:gd name="connsiteY192" fmla="*/ 2849 h 12735"/>
                <a:gd name="connsiteX193" fmla="*/ 3938 w 13154"/>
                <a:gd name="connsiteY193" fmla="*/ 2849 h 12735"/>
                <a:gd name="connsiteX194" fmla="*/ 3435 w 13154"/>
                <a:gd name="connsiteY194" fmla="*/ 3519 h 12735"/>
                <a:gd name="connsiteX195" fmla="*/ 3435 w 13154"/>
                <a:gd name="connsiteY195" fmla="*/ 4189 h 12735"/>
                <a:gd name="connsiteX196" fmla="*/ 3435 w 13154"/>
                <a:gd name="connsiteY196" fmla="*/ 5781 h 12735"/>
                <a:gd name="connsiteX197" fmla="*/ 3435 w 13154"/>
                <a:gd name="connsiteY197" fmla="*/ 4860 h 12735"/>
                <a:gd name="connsiteX198" fmla="*/ 3435 w 13154"/>
                <a:gd name="connsiteY198" fmla="*/ 4860 h 12735"/>
                <a:gd name="connsiteX199" fmla="*/ 3435 w 13154"/>
                <a:gd name="connsiteY199" fmla="*/ 3435 h 12735"/>
                <a:gd name="connsiteX200" fmla="*/ 2514 w 13154"/>
                <a:gd name="connsiteY200" fmla="*/ 2765 h 12735"/>
                <a:gd name="connsiteX201" fmla="*/ 2514 w 13154"/>
                <a:gd name="connsiteY201" fmla="*/ 3854 h 12735"/>
                <a:gd name="connsiteX202" fmla="*/ 2514 w 13154"/>
                <a:gd name="connsiteY202" fmla="*/ 3854 h 12735"/>
                <a:gd name="connsiteX203" fmla="*/ 2514 w 13154"/>
                <a:gd name="connsiteY203" fmla="*/ 3016 h 12735"/>
                <a:gd name="connsiteX204" fmla="*/ 2514 w 13154"/>
                <a:gd name="connsiteY204" fmla="*/ 3771 h 12735"/>
                <a:gd name="connsiteX205" fmla="*/ 2514 w 13154"/>
                <a:gd name="connsiteY205" fmla="*/ 2514 h 12735"/>
                <a:gd name="connsiteX206" fmla="*/ 2514 w 13154"/>
                <a:gd name="connsiteY206" fmla="*/ 2514 h 12735"/>
                <a:gd name="connsiteX207" fmla="*/ 2514 w 13154"/>
                <a:gd name="connsiteY207" fmla="*/ 2514 h 12735"/>
                <a:gd name="connsiteX208" fmla="*/ 2514 w 13154"/>
                <a:gd name="connsiteY208" fmla="*/ 3352 h 12735"/>
                <a:gd name="connsiteX209" fmla="*/ 2514 w 13154"/>
                <a:gd name="connsiteY209" fmla="*/ 2598 h 12735"/>
                <a:gd name="connsiteX210" fmla="*/ 2514 w 13154"/>
                <a:gd name="connsiteY210" fmla="*/ 2598 h 12735"/>
                <a:gd name="connsiteX211" fmla="*/ 2514 w 13154"/>
                <a:gd name="connsiteY211" fmla="*/ 3435 h 12735"/>
                <a:gd name="connsiteX212" fmla="*/ 2514 w 13154"/>
                <a:gd name="connsiteY212" fmla="*/ 4357 h 12735"/>
                <a:gd name="connsiteX213" fmla="*/ 1927 w 13154"/>
                <a:gd name="connsiteY213" fmla="*/ 3435 h 12735"/>
                <a:gd name="connsiteX214" fmla="*/ 1927 w 13154"/>
                <a:gd name="connsiteY214" fmla="*/ 3938 h 12735"/>
                <a:gd name="connsiteX215" fmla="*/ 1927 w 13154"/>
                <a:gd name="connsiteY215" fmla="*/ 4944 h 12735"/>
                <a:gd name="connsiteX216" fmla="*/ 1927 w 13154"/>
                <a:gd name="connsiteY216" fmla="*/ 2681 h 12735"/>
                <a:gd name="connsiteX217" fmla="*/ 1927 w 13154"/>
                <a:gd name="connsiteY217" fmla="*/ 4273 h 12735"/>
                <a:gd name="connsiteX218" fmla="*/ 1927 w 13154"/>
                <a:gd name="connsiteY218" fmla="*/ 3100 h 12735"/>
                <a:gd name="connsiteX219" fmla="*/ 1341 w 13154"/>
                <a:gd name="connsiteY219" fmla="*/ 3100 h 12735"/>
                <a:gd name="connsiteX220" fmla="*/ 1341 w 13154"/>
                <a:gd name="connsiteY220" fmla="*/ 4189 h 12735"/>
                <a:gd name="connsiteX221" fmla="*/ 1341 w 13154"/>
                <a:gd name="connsiteY221" fmla="*/ 2849 h 12735"/>
                <a:gd name="connsiteX222" fmla="*/ 1341 w 13154"/>
                <a:gd name="connsiteY222" fmla="*/ 3435 h 12735"/>
                <a:gd name="connsiteX223" fmla="*/ 1341 w 13154"/>
                <a:gd name="connsiteY223" fmla="*/ 4106 h 12735"/>
                <a:gd name="connsiteX224" fmla="*/ 0 w 13154"/>
                <a:gd name="connsiteY224" fmla="*/ 2849 h 12735"/>
                <a:gd name="connsiteX225" fmla="*/ 0 w 13154"/>
                <a:gd name="connsiteY225" fmla="*/ 4357 h 12735"/>
                <a:gd name="connsiteX226" fmla="*/ 0 w 13154"/>
                <a:gd name="connsiteY226" fmla="*/ 3435 h 12735"/>
                <a:gd name="connsiteX227" fmla="*/ 0 w 13154"/>
                <a:gd name="connsiteY227" fmla="*/ 4441 h 12735"/>
                <a:gd name="connsiteX228" fmla="*/ 0 w 13154"/>
                <a:gd name="connsiteY228" fmla="*/ 4441 h 12735"/>
                <a:gd name="connsiteX229" fmla="*/ 0 w 13154"/>
                <a:gd name="connsiteY229" fmla="*/ 8295 h 12735"/>
                <a:gd name="connsiteX230" fmla="*/ 0 w 13154"/>
                <a:gd name="connsiteY230" fmla="*/ 8295 h 12735"/>
                <a:gd name="connsiteX231" fmla="*/ 0 w 13154"/>
                <a:gd name="connsiteY231" fmla="*/ 9049 h 12735"/>
                <a:gd name="connsiteX232" fmla="*/ 0 w 13154"/>
                <a:gd name="connsiteY232" fmla="*/ 9049 h 12735"/>
                <a:gd name="connsiteX233" fmla="*/ 0 w 13154"/>
                <a:gd name="connsiteY233" fmla="*/ 9049 h 12735"/>
                <a:gd name="connsiteX234" fmla="*/ 587 w 13154"/>
                <a:gd name="connsiteY234" fmla="*/ 9803 h 12735"/>
                <a:gd name="connsiteX235" fmla="*/ 587 w 13154"/>
                <a:gd name="connsiteY235" fmla="*/ 9133 h 12735"/>
                <a:gd name="connsiteX236" fmla="*/ 587 w 13154"/>
                <a:gd name="connsiteY236" fmla="*/ 9636 h 12735"/>
                <a:gd name="connsiteX237" fmla="*/ 587 w 13154"/>
                <a:gd name="connsiteY237" fmla="*/ 8379 h 12735"/>
                <a:gd name="connsiteX238" fmla="*/ 1005 w 13154"/>
                <a:gd name="connsiteY238" fmla="*/ 9971 h 12735"/>
                <a:gd name="connsiteX239" fmla="*/ 1005 w 13154"/>
                <a:gd name="connsiteY239" fmla="*/ 9217 h 12735"/>
                <a:gd name="connsiteX240" fmla="*/ 1005 w 13154"/>
                <a:gd name="connsiteY240" fmla="*/ 9217 h 12735"/>
                <a:gd name="connsiteX241" fmla="*/ 1005 w 13154"/>
                <a:gd name="connsiteY241" fmla="*/ 10222 h 12735"/>
                <a:gd name="connsiteX242" fmla="*/ 1005 w 13154"/>
                <a:gd name="connsiteY242" fmla="*/ 10222 h 12735"/>
                <a:gd name="connsiteX243" fmla="*/ 1005 w 13154"/>
                <a:gd name="connsiteY243" fmla="*/ 10222 h 12735"/>
                <a:gd name="connsiteX244" fmla="*/ 1005 w 13154"/>
                <a:gd name="connsiteY244" fmla="*/ 10222 h 12735"/>
                <a:gd name="connsiteX245" fmla="*/ 1592 w 13154"/>
                <a:gd name="connsiteY245" fmla="*/ 9468 h 12735"/>
                <a:gd name="connsiteX246" fmla="*/ 1592 w 13154"/>
                <a:gd name="connsiteY246" fmla="*/ 9468 h 12735"/>
                <a:gd name="connsiteX247" fmla="*/ 1592 w 13154"/>
                <a:gd name="connsiteY247" fmla="*/ 9468 h 12735"/>
                <a:gd name="connsiteX248" fmla="*/ 1592 w 13154"/>
                <a:gd name="connsiteY248" fmla="*/ 9468 h 12735"/>
                <a:gd name="connsiteX249" fmla="*/ 1592 w 13154"/>
                <a:gd name="connsiteY249" fmla="*/ 9049 h 12735"/>
                <a:gd name="connsiteX250" fmla="*/ 1592 w 13154"/>
                <a:gd name="connsiteY250" fmla="*/ 10222 h 12735"/>
                <a:gd name="connsiteX251" fmla="*/ 1592 w 13154"/>
                <a:gd name="connsiteY251" fmla="*/ 8463 h 12735"/>
                <a:gd name="connsiteX252" fmla="*/ 1592 w 13154"/>
                <a:gd name="connsiteY252" fmla="*/ 9049 h 12735"/>
                <a:gd name="connsiteX253" fmla="*/ 1592 w 13154"/>
                <a:gd name="connsiteY253" fmla="*/ 8128 h 12735"/>
                <a:gd name="connsiteX254" fmla="*/ 1592 w 13154"/>
                <a:gd name="connsiteY254" fmla="*/ 9552 h 12735"/>
                <a:gd name="connsiteX255" fmla="*/ 2011 w 13154"/>
                <a:gd name="connsiteY255" fmla="*/ 10055 h 12735"/>
                <a:gd name="connsiteX256" fmla="*/ 2011 w 13154"/>
                <a:gd name="connsiteY256" fmla="*/ 8965 h 12735"/>
                <a:gd name="connsiteX257" fmla="*/ 2011 w 13154"/>
                <a:gd name="connsiteY257" fmla="*/ 7960 h 12735"/>
                <a:gd name="connsiteX258" fmla="*/ 2011 w 13154"/>
                <a:gd name="connsiteY258" fmla="*/ 9803 h 12735"/>
                <a:gd name="connsiteX259" fmla="*/ 2011 w 13154"/>
                <a:gd name="connsiteY259" fmla="*/ 9803 h 12735"/>
                <a:gd name="connsiteX260" fmla="*/ 2011 w 13154"/>
                <a:gd name="connsiteY260" fmla="*/ 9803 h 12735"/>
                <a:gd name="connsiteX261" fmla="*/ 2011 w 13154"/>
                <a:gd name="connsiteY261" fmla="*/ 8630 h 12735"/>
                <a:gd name="connsiteX262" fmla="*/ 2011 w 13154"/>
                <a:gd name="connsiteY262" fmla="*/ 8630 h 12735"/>
                <a:gd name="connsiteX263" fmla="*/ 2011 w 13154"/>
                <a:gd name="connsiteY263" fmla="*/ 7625 h 12735"/>
                <a:gd name="connsiteX264" fmla="*/ 2011 w 13154"/>
                <a:gd name="connsiteY264" fmla="*/ 8295 h 12735"/>
                <a:gd name="connsiteX265" fmla="*/ 2011 w 13154"/>
                <a:gd name="connsiteY265" fmla="*/ 8295 h 12735"/>
                <a:gd name="connsiteX266" fmla="*/ 2011 w 13154"/>
                <a:gd name="connsiteY266" fmla="*/ 9384 h 12735"/>
                <a:gd name="connsiteX267" fmla="*/ 2011 w 13154"/>
                <a:gd name="connsiteY267" fmla="*/ 9803 h 12735"/>
                <a:gd name="connsiteX268" fmla="*/ 2011 w 13154"/>
                <a:gd name="connsiteY268" fmla="*/ 8798 h 12735"/>
                <a:gd name="connsiteX269" fmla="*/ 2011 w 13154"/>
                <a:gd name="connsiteY269" fmla="*/ 9971 h 12735"/>
                <a:gd name="connsiteX270" fmla="*/ 2011 w 13154"/>
                <a:gd name="connsiteY270" fmla="*/ 9971 h 12735"/>
                <a:gd name="connsiteX271" fmla="*/ 2011 w 13154"/>
                <a:gd name="connsiteY271" fmla="*/ 8630 h 12735"/>
                <a:gd name="connsiteX272" fmla="*/ 2430 w 13154"/>
                <a:gd name="connsiteY272" fmla="*/ 10055 h 12735"/>
                <a:gd name="connsiteX273" fmla="*/ 2430 w 13154"/>
                <a:gd name="connsiteY273" fmla="*/ 9384 h 12735"/>
                <a:gd name="connsiteX274" fmla="*/ 2430 w 13154"/>
                <a:gd name="connsiteY274" fmla="*/ 10139 h 12735"/>
                <a:gd name="connsiteX275" fmla="*/ 2430 w 13154"/>
                <a:gd name="connsiteY275" fmla="*/ 8965 h 12735"/>
                <a:gd name="connsiteX276" fmla="*/ 2430 w 13154"/>
                <a:gd name="connsiteY276" fmla="*/ 8379 h 12735"/>
                <a:gd name="connsiteX277" fmla="*/ 2430 w 13154"/>
                <a:gd name="connsiteY277" fmla="*/ 9049 h 12735"/>
                <a:gd name="connsiteX278" fmla="*/ 2430 w 13154"/>
                <a:gd name="connsiteY278" fmla="*/ 8128 h 12735"/>
                <a:gd name="connsiteX279" fmla="*/ 2430 w 13154"/>
                <a:gd name="connsiteY279" fmla="*/ 9636 h 12735"/>
                <a:gd name="connsiteX280" fmla="*/ 2430 w 13154"/>
                <a:gd name="connsiteY280" fmla="*/ 9636 h 12735"/>
                <a:gd name="connsiteX281" fmla="*/ 2430 w 13154"/>
                <a:gd name="connsiteY281" fmla="*/ 8379 h 12735"/>
                <a:gd name="connsiteX282" fmla="*/ 2430 w 13154"/>
                <a:gd name="connsiteY282" fmla="*/ 8965 h 12735"/>
                <a:gd name="connsiteX283" fmla="*/ 2430 w 13154"/>
                <a:gd name="connsiteY283" fmla="*/ 8965 h 12735"/>
                <a:gd name="connsiteX284" fmla="*/ 2430 w 13154"/>
                <a:gd name="connsiteY284" fmla="*/ 9636 h 12735"/>
                <a:gd name="connsiteX285" fmla="*/ 2430 w 13154"/>
                <a:gd name="connsiteY285" fmla="*/ 9636 h 12735"/>
                <a:gd name="connsiteX286" fmla="*/ 2430 w 13154"/>
                <a:gd name="connsiteY286" fmla="*/ 9636 h 12735"/>
                <a:gd name="connsiteX287" fmla="*/ 2430 w 13154"/>
                <a:gd name="connsiteY287" fmla="*/ 8630 h 12735"/>
                <a:gd name="connsiteX288" fmla="*/ 2430 w 13154"/>
                <a:gd name="connsiteY288" fmla="*/ 9301 h 12735"/>
                <a:gd name="connsiteX289" fmla="*/ 2430 w 13154"/>
                <a:gd name="connsiteY289" fmla="*/ 8882 h 12735"/>
                <a:gd name="connsiteX290" fmla="*/ 2430 w 13154"/>
                <a:gd name="connsiteY290" fmla="*/ 9636 h 12735"/>
                <a:gd name="connsiteX291" fmla="*/ 2430 w 13154"/>
                <a:gd name="connsiteY291" fmla="*/ 10557 h 12735"/>
                <a:gd name="connsiteX292" fmla="*/ 2430 w 13154"/>
                <a:gd name="connsiteY292" fmla="*/ 9887 h 12735"/>
                <a:gd name="connsiteX293" fmla="*/ 2430 w 13154"/>
                <a:gd name="connsiteY293" fmla="*/ 9887 h 12735"/>
                <a:gd name="connsiteX294" fmla="*/ 2430 w 13154"/>
                <a:gd name="connsiteY294" fmla="*/ 9887 h 12735"/>
                <a:gd name="connsiteX295" fmla="*/ 2430 w 13154"/>
                <a:gd name="connsiteY295" fmla="*/ 10893 h 12735"/>
                <a:gd name="connsiteX296" fmla="*/ 2430 w 13154"/>
                <a:gd name="connsiteY296" fmla="*/ 9217 h 12735"/>
                <a:gd name="connsiteX297" fmla="*/ 2430 w 13154"/>
                <a:gd name="connsiteY297" fmla="*/ 10390 h 12735"/>
                <a:gd name="connsiteX298" fmla="*/ 2430 w 13154"/>
                <a:gd name="connsiteY298" fmla="*/ 9636 h 12735"/>
                <a:gd name="connsiteX299" fmla="*/ 5530 w 13154"/>
                <a:gd name="connsiteY299" fmla="*/ 10725 h 12735"/>
                <a:gd name="connsiteX300" fmla="*/ 6703 w 13154"/>
                <a:gd name="connsiteY300" fmla="*/ 10222 h 12735"/>
                <a:gd name="connsiteX301" fmla="*/ 6703 w 13154"/>
                <a:gd name="connsiteY301" fmla="*/ 10222 h 12735"/>
                <a:gd name="connsiteX302" fmla="*/ 6703 w 13154"/>
                <a:gd name="connsiteY302" fmla="*/ 10222 h 12735"/>
                <a:gd name="connsiteX303" fmla="*/ 8379 w 13154"/>
                <a:gd name="connsiteY303" fmla="*/ 8463 h 12735"/>
                <a:gd name="connsiteX304" fmla="*/ 8379 w 13154"/>
                <a:gd name="connsiteY304" fmla="*/ 8463 h 12735"/>
                <a:gd name="connsiteX305" fmla="*/ 13071 w 13154"/>
                <a:gd name="connsiteY305" fmla="*/ 3268 h 12735"/>
                <a:gd name="connsiteX306" fmla="*/ 13071 w 13154"/>
                <a:gd name="connsiteY306" fmla="*/ 3268 h 12735"/>
                <a:gd name="connsiteX307" fmla="*/ 13071 w 13154"/>
                <a:gd name="connsiteY307" fmla="*/ 3268 h 12735"/>
                <a:gd name="connsiteX308" fmla="*/ 13071 w 13154"/>
                <a:gd name="connsiteY308" fmla="*/ 3268 h 12735"/>
                <a:gd name="connsiteX309" fmla="*/ 13071 w 13154"/>
                <a:gd name="connsiteY309" fmla="*/ 3268 h 12735"/>
                <a:gd name="connsiteX310" fmla="*/ 13071 w 13154"/>
                <a:gd name="connsiteY310" fmla="*/ 3268 h 12735"/>
                <a:gd name="connsiteX311" fmla="*/ 13155 w 13154"/>
                <a:gd name="connsiteY311" fmla="*/ 3519 h 12735"/>
                <a:gd name="connsiteX312" fmla="*/ 1843 w 13154"/>
                <a:gd name="connsiteY312" fmla="*/ 4106 h 12735"/>
                <a:gd name="connsiteX313" fmla="*/ 1843 w 13154"/>
                <a:gd name="connsiteY313" fmla="*/ 4106 h 12735"/>
                <a:gd name="connsiteX314" fmla="*/ 1927 w 13154"/>
                <a:gd name="connsiteY314" fmla="*/ 4357 h 1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13154" h="12735">
                  <a:moveTo>
                    <a:pt x="5530" y="10725"/>
                  </a:moveTo>
                  <a:lnTo>
                    <a:pt x="5530" y="11312"/>
                  </a:lnTo>
                  <a:cubicBezTo>
                    <a:pt x="5488" y="11789"/>
                    <a:pt x="5488" y="12258"/>
                    <a:pt x="5530" y="12736"/>
                  </a:cubicBezTo>
                  <a:cubicBezTo>
                    <a:pt x="5530" y="10725"/>
                    <a:pt x="5530" y="12736"/>
                    <a:pt x="5530" y="10557"/>
                  </a:cubicBezTo>
                  <a:lnTo>
                    <a:pt x="5530" y="10976"/>
                  </a:lnTo>
                  <a:lnTo>
                    <a:pt x="5530" y="10976"/>
                  </a:lnTo>
                  <a:cubicBezTo>
                    <a:pt x="5530" y="11982"/>
                    <a:pt x="5530" y="9552"/>
                    <a:pt x="5530" y="9887"/>
                  </a:cubicBezTo>
                  <a:cubicBezTo>
                    <a:pt x="5530" y="10222"/>
                    <a:pt x="5530" y="9887"/>
                    <a:pt x="5530" y="10557"/>
                  </a:cubicBezTo>
                  <a:lnTo>
                    <a:pt x="5530" y="10557"/>
                  </a:lnTo>
                  <a:lnTo>
                    <a:pt x="5530" y="10557"/>
                  </a:lnTo>
                  <a:lnTo>
                    <a:pt x="5530" y="10557"/>
                  </a:lnTo>
                  <a:lnTo>
                    <a:pt x="5530" y="9552"/>
                  </a:lnTo>
                  <a:cubicBezTo>
                    <a:pt x="5530" y="9552"/>
                    <a:pt x="5530" y="9552"/>
                    <a:pt x="5530" y="9971"/>
                  </a:cubicBezTo>
                  <a:lnTo>
                    <a:pt x="5530" y="9468"/>
                  </a:lnTo>
                  <a:cubicBezTo>
                    <a:pt x="5530" y="9971"/>
                    <a:pt x="5530" y="10474"/>
                    <a:pt x="5530" y="10474"/>
                  </a:cubicBezTo>
                  <a:cubicBezTo>
                    <a:pt x="5530" y="12401"/>
                    <a:pt x="5530" y="9887"/>
                    <a:pt x="5530" y="11060"/>
                  </a:cubicBezTo>
                  <a:lnTo>
                    <a:pt x="5530" y="11060"/>
                  </a:lnTo>
                  <a:cubicBezTo>
                    <a:pt x="5488" y="11538"/>
                    <a:pt x="5488" y="12007"/>
                    <a:pt x="5530" y="12485"/>
                  </a:cubicBezTo>
                  <a:cubicBezTo>
                    <a:pt x="5480" y="11731"/>
                    <a:pt x="5480" y="10976"/>
                    <a:pt x="5530" y="10222"/>
                  </a:cubicBezTo>
                  <a:cubicBezTo>
                    <a:pt x="5530" y="10222"/>
                    <a:pt x="5530" y="10222"/>
                    <a:pt x="5530" y="10222"/>
                  </a:cubicBezTo>
                  <a:cubicBezTo>
                    <a:pt x="5530" y="10222"/>
                    <a:pt x="5530" y="10725"/>
                    <a:pt x="5530" y="10725"/>
                  </a:cubicBezTo>
                  <a:lnTo>
                    <a:pt x="5530" y="11647"/>
                  </a:lnTo>
                  <a:cubicBezTo>
                    <a:pt x="5572" y="11253"/>
                    <a:pt x="5572" y="10868"/>
                    <a:pt x="5530" y="10474"/>
                  </a:cubicBezTo>
                  <a:cubicBezTo>
                    <a:pt x="5572" y="10951"/>
                    <a:pt x="5572" y="11420"/>
                    <a:pt x="5530" y="11898"/>
                  </a:cubicBezTo>
                  <a:cubicBezTo>
                    <a:pt x="5530" y="11898"/>
                    <a:pt x="5530" y="10725"/>
                    <a:pt x="5530" y="10557"/>
                  </a:cubicBezTo>
                  <a:cubicBezTo>
                    <a:pt x="5530" y="10390"/>
                    <a:pt x="5530" y="10557"/>
                    <a:pt x="5530" y="9971"/>
                  </a:cubicBezTo>
                  <a:cubicBezTo>
                    <a:pt x="5564" y="10247"/>
                    <a:pt x="5564" y="10532"/>
                    <a:pt x="5530" y="10809"/>
                  </a:cubicBezTo>
                  <a:lnTo>
                    <a:pt x="5530" y="10055"/>
                  </a:lnTo>
                  <a:cubicBezTo>
                    <a:pt x="5530" y="10055"/>
                    <a:pt x="5530" y="10055"/>
                    <a:pt x="5530" y="10055"/>
                  </a:cubicBezTo>
                  <a:cubicBezTo>
                    <a:pt x="5488" y="9661"/>
                    <a:pt x="5488" y="9276"/>
                    <a:pt x="5530" y="8882"/>
                  </a:cubicBezTo>
                  <a:cubicBezTo>
                    <a:pt x="5530" y="7876"/>
                    <a:pt x="5530" y="10390"/>
                    <a:pt x="5530" y="8882"/>
                  </a:cubicBezTo>
                  <a:cubicBezTo>
                    <a:pt x="5530" y="8882"/>
                    <a:pt x="5530" y="9468"/>
                    <a:pt x="5530" y="9803"/>
                  </a:cubicBezTo>
                  <a:cubicBezTo>
                    <a:pt x="5530" y="10139"/>
                    <a:pt x="5530" y="9217"/>
                    <a:pt x="5530" y="8211"/>
                  </a:cubicBezTo>
                  <a:lnTo>
                    <a:pt x="5530" y="8798"/>
                  </a:lnTo>
                  <a:cubicBezTo>
                    <a:pt x="5446" y="8044"/>
                    <a:pt x="5446" y="7290"/>
                    <a:pt x="5530" y="6536"/>
                  </a:cubicBezTo>
                  <a:cubicBezTo>
                    <a:pt x="5497" y="6284"/>
                    <a:pt x="5497" y="6033"/>
                    <a:pt x="5530" y="5781"/>
                  </a:cubicBezTo>
                  <a:lnTo>
                    <a:pt x="5530" y="5781"/>
                  </a:lnTo>
                  <a:cubicBezTo>
                    <a:pt x="5580" y="6251"/>
                    <a:pt x="5580" y="6728"/>
                    <a:pt x="5530" y="7206"/>
                  </a:cubicBezTo>
                  <a:lnTo>
                    <a:pt x="5530" y="6619"/>
                  </a:lnTo>
                  <a:cubicBezTo>
                    <a:pt x="5488" y="7206"/>
                    <a:pt x="5488" y="7792"/>
                    <a:pt x="5530" y="8379"/>
                  </a:cubicBezTo>
                  <a:lnTo>
                    <a:pt x="5530" y="8798"/>
                  </a:lnTo>
                  <a:lnTo>
                    <a:pt x="5530" y="9384"/>
                  </a:lnTo>
                  <a:cubicBezTo>
                    <a:pt x="5463" y="8379"/>
                    <a:pt x="5463" y="7373"/>
                    <a:pt x="5530" y="6368"/>
                  </a:cubicBezTo>
                  <a:cubicBezTo>
                    <a:pt x="5530" y="7122"/>
                    <a:pt x="5530" y="7625"/>
                    <a:pt x="5530" y="8547"/>
                  </a:cubicBezTo>
                  <a:cubicBezTo>
                    <a:pt x="5530" y="7541"/>
                    <a:pt x="5530" y="8965"/>
                    <a:pt x="5530" y="8547"/>
                  </a:cubicBezTo>
                  <a:cubicBezTo>
                    <a:pt x="5572" y="8798"/>
                    <a:pt x="5572" y="9049"/>
                    <a:pt x="5530" y="9301"/>
                  </a:cubicBezTo>
                  <a:lnTo>
                    <a:pt x="5530" y="8379"/>
                  </a:lnTo>
                  <a:cubicBezTo>
                    <a:pt x="5530" y="9133"/>
                    <a:pt x="5530" y="8965"/>
                    <a:pt x="5530" y="9217"/>
                  </a:cubicBezTo>
                  <a:cubicBezTo>
                    <a:pt x="5530" y="7792"/>
                    <a:pt x="5530" y="8211"/>
                    <a:pt x="5530" y="7792"/>
                  </a:cubicBezTo>
                  <a:cubicBezTo>
                    <a:pt x="5530" y="7373"/>
                    <a:pt x="5530" y="8798"/>
                    <a:pt x="5530" y="8714"/>
                  </a:cubicBezTo>
                  <a:cubicBezTo>
                    <a:pt x="5530" y="8630"/>
                    <a:pt x="5530" y="6954"/>
                    <a:pt x="5530" y="7876"/>
                  </a:cubicBezTo>
                  <a:lnTo>
                    <a:pt x="5530" y="7876"/>
                  </a:lnTo>
                  <a:cubicBezTo>
                    <a:pt x="5530" y="7457"/>
                    <a:pt x="5530" y="7876"/>
                    <a:pt x="5530" y="7876"/>
                  </a:cubicBezTo>
                  <a:lnTo>
                    <a:pt x="5530" y="7876"/>
                  </a:lnTo>
                  <a:cubicBezTo>
                    <a:pt x="5530" y="7876"/>
                    <a:pt x="5530" y="7876"/>
                    <a:pt x="5530" y="6619"/>
                  </a:cubicBezTo>
                  <a:cubicBezTo>
                    <a:pt x="5530" y="6619"/>
                    <a:pt x="5530" y="8128"/>
                    <a:pt x="5530" y="8379"/>
                  </a:cubicBezTo>
                  <a:lnTo>
                    <a:pt x="5530" y="4189"/>
                  </a:lnTo>
                  <a:cubicBezTo>
                    <a:pt x="5606" y="5614"/>
                    <a:pt x="5606" y="7038"/>
                    <a:pt x="5530" y="8463"/>
                  </a:cubicBezTo>
                  <a:cubicBezTo>
                    <a:pt x="5530" y="8463"/>
                    <a:pt x="5530" y="8463"/>
                    <a:pt x="5530" y="8463"/>
                  </a:cubicBezTo>
                  <a:cubicBezTo>
                    <a:pt x="5446" y="7910"/>
                    <a:pt x="5446" y="7340"/>
                    <a:pt x="5530" y="6787"/>
                  </a:cubicBezTo>
                  <a:cubicBezTo>
                    <a:pt x="5530" y="8044"/>
                    <a:pt x="5530" y="7457"/>
                    <a:pt x="5530" y="8463"/>
                  </a:cubicBezTo>
                  <a:cubicBezTo>
                    <a:pt x="5488" y="7851"/>
                    <a:pt x="5488" y="7231"/>
                    <a:pt x="5530" y="6619"/>
                  </a:cubicBezTo>
                  <a:cubicBezTo>
                    <a:pt x="5530" y="6619"/>
                    <a:pt x="5530" y="8295"/>
                    <a:pt x="5530" y="8463"/>
                  </a:cubicBezTo>
                  <a:lnTo>
                    <a:pt x="5530" y="6787"/>
                  </a:lnTo>
                  <a:cubicBezTo>
                    <a:pt x="5446" y="7399"/>
                    <a:pt x="5446" y="8019"/>
                    <a:pt x="5530" y="8630"/>
                  </a:cubicBezTo>
                  <a:cubicBezTo>
                    <a:pt x="5530" y="8630"/>
                    <a:pt x="5530" y="8630"/>
                    <a:pt x="5530" y="8630"/>
                  </a:cubicBezTo>
                  <a:lnTo>
                    <a:pt x="5530" y="8630"/>
                  </a:lnTo>
                  <a:cubicBezTo>
                    <a:pt x="5530" y="8630"/>
                    <a:pt x="5530" y="6284"/>
                    <a:pt x="5530" y="6368"/>
                  </a:cubicBezTo>
                  <a:cubicBezTo>
                    <a:pt x="5488" y="7147"/>
                    <a:pt x="5488" y="7935"/>
                    <a:pt x="5530" y="8714"/>
                  </a:cubicBezTo>
                  <a:cubicBezTo>
                    <a:pt x="5530" y="7876"/>
                    <a:pt x="5530" y="4608"/>
                    <a:pt x="5530" y="3938"/>
                  </a:cubicBezTo>
                  <a:lnTo>
                    <a:pt x="5530" y="3938"/>
                  </a:lnTo>
                  <a:cubicBezTo>
                    <a:pt x="5530" y="5279"/>
                    <a:pt x="5530" y="7960"/>
                    <a:pt x="5530" y="8965"/>
                  </a:cubicBezTo>
                  <a:cubicBezTo>
                    <a:pt x="5530" y="9971"/>
                    <a:pt x="5530" y="9552"/>
                    <a:pt x="5530" y="9468"/>
                  </a:cubicBezTo>
                  <a:cubicBezTo>
                    <a:pt x="5580" y="9720"/>
                    <a:pt x="5580" y="9971"/>
                    <a:pt x="5530" y="10222"/>
                  </a:cubicBezTo>
                  <a:lnTo>
                    <a:pt x="5530" y="10222"/>
                  </a:lnTo>
                  <a:cubicBezTo>
                    <a:pt x="5530" y="9217"/>
                    <a:pt x="5530" y="9217"/>
                    <a:pt x="5530" y="8379"/>
                  </a:cubicBezTo>
                  <a:lnTo>
                    <a:pt x="5530" y="9468"/>
                  </a:lnTo>
                  <a:cubicBezTo>
                    <a:pt x="5413" y="8580"/>
                    <a:pt x="5413" y="7675"/>
                    <a:pt x="5530" y="6787"/>
                  </a:cubicBezTo>
                  <a:cubicBezTo>
                    <a:pt x="5572" y="7482"/>
                    <a:pt x="5572" y="8186"/>
                    <a:pt x="5530" y="8882"/>
                  </a:cubicBezTo>
                  <a:cubicBezTo>
                    <a:pt x="5530" y="8882"/>
                    <a:pt x="5530" y="8211"/>
                    <a:pt x="5530" y="8882"/>
                  </a:cubicBezTo>
                  <a:lnTo>
                    <a:pt x="5530" y="9468"/>
                  </a:lnTo>
                  <a:cubicBezTo>
                    <a:pt x="5530" y="9468"/>
                    <a:pt x="5530" y="8128"/>
                    <a:pt x="5530" y="9049"/>
                  </a:cubicBezTo>
                  <a:cubicBezTo>
                    <a:pt x="5530" y="9971"/>
                    <a:pt x="5530" y="10306"/>
                    <a:pt x="5530" y="9720"/>
                  </a:cubicBezTo>
                  <a:cubicBezTo>
                    <a:pt x="5530" y="9133"/>
                    <a:pt x="5530" y="5111"/>
                    <a:pt x="5530" y="4273"/>
                  </a:cubicBezTo>
                  <a:lnTo>
                    <a:pt x="5530" y="5949"/>
                  </a:lnTo>
                  <a:cubicBezTo>
                    <a:pt x="5530" y="6787"/>
                    <a:pt x="5530" y="8044"/>
                    <a:pt x="5530" y="8798"/>
                  </a:cubicBezTo>
                  <a:cubicBezTo>
                    <a:pt x="5488" y="8547"/>
                    <a:pt x="5488" y="8295"/>
                    <a:pt x="5530" y="8044"/>
                  </a:cubicBezTo>
                  <a:cubicBezTo>
                    <a:pt x="5530" y="8044"/>
                    <a:pt x="5530" y="8882"/>
                    <a:pt x="5530" y="8798"/>
                  </a:cubicBezTo>
                  <a:cubicBezTo>
                    <a:pt x="5530" y="8714"/>
                    <a:pt x="5530" y="8798"/>
                    <a:pt x="5530" y="7960"/>
                  </a:cubicBezTo>
                  <a:cubicBezTo>
                    <a:pt x="5530" y="7122"/>
                    <a:pt x="5530" y="7960"/>
                    <a:pt x="5530" y="7960"/>
                  </a:cubicBezTo>
                  <a:cubicBezTo>
                    <a:pt x="5446" y="7156"/>
                    <a:pt x="5446" y="6335"/>
                    <a:pt x="5530" y="5530"/>
                  </a:cubicBezTo>
                  <a:cubicBezTo>
                    <a:pt x="5480" y="5748"/>
                    <a:pt x="5480" y="5983"/>
                    <a:pt x="5530" y="6200"/>
                  </a:cubicBezTo>
                  <a:cubicBezTo>
                    <a:pt x="5530" y="6200"/>
                    <a:pt x="5530" y="6787"/>
                    <a:pt x="5530" y="6787"/>
                  </a:cubicBezTo>
                  <a:cubicBezTo>
                    <a:pt x="5530" y="6787"/>
                    <a:pt x="5530" y="7290"/>
                    <a:pt x="5530" y="7709"/>
                  </a:cubicBezTo>
                  <a:cubicBezTo>
                    <a:pt x="5530" y="8128"/>
                    <a:pt x="5530" y="7206"/>
                    <a:pt x="5530" y="7206"/>
                  </a:cubicBezTo>
                  <a:cubicBezTo>
                    <a:pt x="5530" y="7206"/>
                    <a:pt x="5530" y="7206"/>
                    <a:pt x="5530" y="8379"/>
                  </a:cubicBezTo>
                  <a:cubicBezTo>
                    <a:pt x="5472" y="7994"/>
                    <a:pt x="5472" y="7591"/>
                    <a:pt x="5530" y="7206"/>
                  </a:cubicBezTo>
                  <a:cubicBezTo>
                    <a:pt x="5530" y="6284"/>
                    <a:pt x="5530" y="7206"/>
                    <a:pt x="5530" y="7206"/>
                  </a:cubicBezTo>
                  <a:cubicBezTo>
                    <a:pt x="5480" y="6175"/>
                    <a:pt x="5480" y="5136"/>
                    <a:pt x="5530" y="4106"/>
                  </a:cubicBezTo>
                  <a:cubicBezTo>
                    <a:pt x="5530" y="4106"/>
                    <a:pt x="5530" y="4944"/>
                    <a:pt x="5530" y="4692"/>
                  </a:cubicBezTo>
                  <a:cubicBezTo>
                    <a:pt x="5530" y="4441"/>
                    <a:pt x="5530" y="2598"/>
                    <a:pt x="5530" y="3435"/>
                  </a:cubicBezTo>
                  <a:cubicBezTo>
                    <a:pt x="5530" y="4273"/>
                    <a:pt x="5530" y="5027"/>
                    <a:pt x="5530" y="5614"/>
                  </a:cubicBezTo>
                  <a:cubicBezTo>
                    <a:pt x="5530" y="6200"/>
                    <a:pt x="5530" y="5111"/>
                    <a:pt x="5530" y="5111"/>
                  </a:cubicBezTo>
                  <a:lnTo>
                    <a:pt x="5530" y="5530"/>
                  </a:lnTo>
                  <a:cubicBezTo>
                    <a:pt x="5530" y="5530"/>
                    <a:pt x="5530" y="5530"/>
                    <a:pt x="5530" y="5530"/>
                  </a:cubicBezTo>
                  <a:cubicBezTo>
                    <a:pt x="5530" y="5530"/>
                    <a:pt x="5530" y="5530"/>
                    <a:pt x="6033" y="6368"/>
                  </a:cubicBezTo>
                  <a:cubicBezTo>
                    <a:pt x="6075" y="6066"/>
                    <a:pt x="6075" y="5756"/>
                    <a:pt x="6033" y="5446"/>
                  </a:cubicBezTo>
                  <a:lnTo>
                    <a:pt x="6033" y="5446"/>
                  </a:lnTo>
                  <a:cubicBezTo>
                    <a:pt x="5991" y="5053"/>
                    <a:pt x="5991" y="4667"/>
                    <a:pt x="6033" y="4273"/>
                  </a:cubicBezTo>
                  <a:cubicBezTo>
                    <a:pt x="6033" y="3771"/>
                    <a:pt x="6033" y="3100"/>
                    <a:pt x="6033" y="3435"/>
                  </a:cubicBezTo>
                  <a:lnTo>
                    <a:pt x="6033" y="4357"/>
                  </a:lnTo>
                  <a:cubicBezTo>
                    <a:pt x="6033" y="4357"/>
                    <a:pt x="6033" y="3771"/>
                    <a:pt x="6033" y="4357"/>
                  </a:cubicBezTo>
                  <a:cubicBezTo>
                    <a:pt x="6033" y="4944"/>
                    <a:pt x="6033" y="5530"/>
                    <a:pt x="6033" y="4357"/>
                  </a:cubicBezTo>
                  <a:lnTo>
                    <a:pt x="6033" y="3771"/>
                  </a:lnTo>
                  <a:cubicBezTo>
                    <a:pt x="6033" y="3268"/>
                    <a:pt x="6033" y="2346"/>
                    <a:pt x="6033" y="2598"/>
                  </a:cubicBezTo>
                  <a:cubicBezTo>
                    <a:pt x="6033" y="2849"/>
                    <a:pt x="6033" y="2598"/>
                    <a:pt x="6033" y="1676"/>
                  </a:cubicBezTo>
                  <a:cubicBezTo>
                    <a:pt x="6033" y="2933"/>
                    <a:pt x="6033" y="1676"/>
                    <a:pt x="6033" y="3016"/>
                  </a:cubicBezTo>
                  <a:cubicBezTo>
                    <a:pt x="6083" y="2489"/>
                    <a:pt x="6083" y="1952"/>
                    <a:pt x="6033" y="1425"/>
                  </a:cubicBezTo>
                  <a:cubicBezTo>
                    <a:pt x="6033" y="1425"/>
                    <a:pt x="6033" y="2011"/>
                    <a:pt x="6033" y="1843"/>
                  </a:cubicBezTo>
                  <a:lnTo>
                    <a:pt x="6033" y="1843"/>
                  </a:lnTo>
                  <a:lnTo>
                    <a:pt x="6033" y="1843"/>
                  </a:lnTo>
                  <a:cubicBezTo>
                    <a:pt x="6041" y="1986"/>
                    <a:pt x="6041" y="2120"/>
                    <a:pt x="6033" y="2262"/>
                  </a:cubicBezTo>
                  <a:cubicBezTo>
                    <a:pt x="6033" y="2933"/>
                    <a:pt x="6033" y="2933"/>
                    <a:pt x="6033" y="3268"/>
                  </a:cubicBezTo>
                  <a:cubicBezTo>
                    <a:pt x="6033" y="3603"/>
                    <a:pt x="6033" y="3268"/>
                    <a:pt x="6033" y="2681"/>
                  </a:cubicBezTo>
                  <a:lnTo>
                    <a:pt x="6033" y="3184"/>
                  </a:lnTo>
                  <a:cubicBezTo>
                    <a:pt x="5999" y="2681"/>
                    <a:pt x="5999" y="2179"/>
                    <a:pt x="6033" y="1676"/>
                  </a:cubicBezTo>
                  <a:lnTo>
                    <a:pt x="6033" y="1676"/>
                  </a:lnTo>
                  <a:cubicBezTo>
                    <a:pt x="6033" y="1676"/>
                    <a:pt x="6033" y="1173"/>
                    <a:pt x="6033" y="1676"/>
                  </a:cubicBezTo>
                  <a:cubicBezTo>
                    <a:pt x="6033" y="2179"/>
                    <a:pt x="6033" y="2430"/>
                    <a:pt x="6033" y="1676"/>
                  </a:cubicBezTo>
                  <a:lnTo>
                    <a:pt x="6033" y="1676"/>
                  </a:lnTo>
                  <a:cubicBezTo>
                    <a:pt x="6033" y="1676"/>
                    <a:pt x="6033" y="2765"/>
                    <a:pt x="5530" y="1676"/>
                  </a:cubicBezTo>
                  <a:cubicBezTo>
                    <a:pt x="5530" y="1676"/>
                    <a:pt x="5530" y="1676"/>
                    <a:pt x="5530" y="1676"/>
                  </a:cubicBezTo>
                  <a:lnTo>
                    <a:pt x="5530" y="1089"/>
                  </a:lnTo>
                  <a:cubicBezTo>
                    <a:pt x="5530" y="1089"/>
                    <a:pt x="5530" y="587"/>
                    <a:pt x="5530" y="1089"/>
                  </a:cubicBezTo>
                  <a:cubicBezTo>
                    <a:pt x="5530" y="-503"/>
                    <a:pt x="5530" y="1089"/>
                    <a:pt x="5530" y="503"/>
                  </a:cubicBezTo>
                  <a:lnTo>
                    <a:pt x="5530" y="1257"/>
                  </a:lnTo>
                  <a:cubicBezTo>
                    <a:pt x="5530" y="1257"/>
                    <a:pt x="5530" y="1257"/>
                    <a:pt x="5530" y="1257"/>
                  </a:cubicBezTo>
                  <a:lnTo>
                    <a:pt x="5530" y="1927"/>
                  </a:lnTo>
                  <a:cubicBezTo>
                    <a:pt x="5530" y="2514"/>
                    <a:pt x="5530" y="1508"/>
                    <a:pt x="5530" y="1927"/>
                  </a:cubicBezTo>
                  <a:cubicBezTo>
                    <a:pt x="5530" y="2346"/>
                    <a:pt x="5530" y="1927"/>
                    <a:pt x="5530" y="1927"/>
                  </a:cubicBezTo>
                  <a:cubicBezTo>
                    <a:pt x="5530" y="503"/>
                    <a:pt x="5530" y="3016"/>
                    <a:pt x="5111" y="1927"/>
                  </a:cubicBezTo>
                  <a:cubicBezTo>
                    <a:pt x="5111" y="1927"/>
                    <a:pt x="5111" y="1927"/>
                    <a:pt x="5111" y="1927"/>
                  </a:cubicBezTo>
                  <a:lnTo>
                    <a:pt x="5111" y="1927"/>
                  </a:lnTo>
                  <a:lnTo>
                    <a:pt x="5111" y="1927"/>
                  </a:lnTo>
                  <a:lnTo>
                    <a:pt x="5111" y="1257"/>
                  </a:lnTo>
                  <a:lnTo>
                    <a:pt x="5111" y="1257"/>
                  </a:lnTo>
                  <a:cubicBezTo>
                    <a:pt x="5111" y="1257"/>
                    <a:pt x="5111" y="1257"/>
                    <a:pt x="5111" y="2095"/>
                  </a:cubicBezTo>
                  <a:lnTo>
                    <a:pt x="5111" y="2095"/>
                  </a:lnTo>
                  <a:cubicBezTo>
                    <a:pt x="5111" y="1006"/>
                    <a:pt x="5111" y="2514"/>
                    <a:pt x="5111" y="1257"/>
                  </a:cubicBezTo>
                  <a:cubicBezTo>
                    <a:pt x="5111" y="1927"/>
                    <a:pt x="5111" y="1760"/>
                    <a:pt x="5111" y="3016"/>
                  </a:cubicBezTo>
                  <a:lnTo>
                    <a:pt x="5111" y="3016"/>
                  </a:lnTo>
                  <a:cubicBezTo>
                    <a:pt x="5111" y="3016"/>
                    <a:pt x="5111" y="3016"/>
                    <a:pt x="5111" y="3016"/>
                  </a:cubicBezTo>
                  <a:lnTo>
                    <a:pt x="5111" y="3016"/>
                  </a:lnTo>
                  <a:cubicBezTo>
                    <a:pt x="5069" y="2514"/>
                    <a:pt x="5069" y="2011"/>
                    <a:pt x="5111" y="1508"/>
                  </a:cubicBezTo>
                  <a:cubicBezTo>
                    <a:pt x="5111" y="2598"/>
                    <a:pt x="5111" y="1927"/>
                    <a:pt x="5111" y="2933"/>
                  </a:cubicBezTo>
                  <a:lnTo>
                    <a:pt x="5111" y="2346"/>
                  </a:lnTo>
                  <a:cubicBezTo>
                    <a:pt x="5111" y="2346"/>
                    <a:pt x="5111" y="3184"/>
                    <a:pt x="5111" y="2346"/>
                  </a:cubicBezTo>
                  <a:cubicBezTo>
                    <a:pt x="5111" y="1508"/>
                    <a:pt x="4609" y="2346"/>
                    <a:pt x="4357" y="1257"/>
                  </a:cubicBezTo>
                  <a:cubicBezTo>
                    <a:pt x="4357" y="2933"/>
                    <a:pt x="4357" y="503"/>
                    <a:pt x="4357" y="1760"/>
                  </a:cubicBezTo>
                  <a:lnTo>
                    <a:pt x="4357" y="838"/>
                  </a:lnTo>
                  <a:cubicBezTo>
                    <a:pt x="4357" y="1257"/>
                    <a:pt x="4357" y="168"/>
                    <a:pt x="4357" y="1341"/>
                  </a:cubicBezTo>
                  <a:cubicBezTo>
                    <a:pt x="4315" y="1064"/>
                    <a:pt x="4315" y="779"/>
                    <a:pt x="4357" y="503"/>
                  </a:cubicBezTo>
                  <a:cubicBezTo>
                    <a:pt x="4357" y="503"/>
                    <a:pt x="4357" y="503"/>
                    <a:pt x="4357" y="503"/>
                  </a:cubicBezTo>
                  <a:lnTo>
                    <a:pt x="4357" y="0"/>
                  </a:lnTo>
                  <a:cubicBezTo>
                    <a:pt x="4265" y="838"/>
                    <a:pt x="4265" y="1676"/>
                    <a:pt x="4357" y="2514"/>
                  </a:cubicBezTo>
                  <a:cubicBezTo>
                    <a:pt x="4357" y="1927"/>
                    <a:pt x="4357" y="2011"/>
                    <a:pt x="4357" y="2514"/>
                  </a:cubicBezTo>
                  <a:cubicBezTo>
                    <a:pt x="4315" y="2204"/>
                    <a:pt x="4315" y="1894"/>
                    <a:pt x="4357" y="1592"/>
                  </a:cubicBezTo>
                  <a:cubicBezTo>
                    <a:pt x="4357" y="1592"/>
                    <a:pt x="4357" y="1089"/>
                    <a:pt x="4357" y="2011"/>
                  </a:cubicBezTo>
                  <a:cubicBezTo>
                    <a:pt x="4357" y="2933"/>
                    <a:pt x="4357" y="2011"/>
                    <a:pt x="4357" y="2011"/>
                  </a:cubicBezTo>
                  <a:lnTo>
                    <a:pt x="4357" y="2011"/>
                  </a:lnTo>
                  <a:lnTo>
                    <a:pt x="4357" y="2011"/>
                  </a:lnTo>
                  <a:cubicBezTo>
                    <a:pt x="4357" y="3100"/>
                    <a:pt x="4357" y="2011"/>
                    <a:pt x="4357" y="2011"/>
                  </a:cubicBezTo>
                  <a:lnTo>
                    <a:pt x="4357" y="2011"/>
                  </a:lnTo>
                  <a:cubicBezTo>
                    <a:pt x="4357" y="1173"/>
                    <a:pt x="4357" y="2011"/>
                    <a:pt x="4357" y="1508"/>
                  </a:cubicBezTo>
                  <a:lnTo>
                    <a:pt x="4357" y="2179"/>
                  </a:lnTo>
                  <a:cubicBezTo>
                    <a:pt x="4357" y="3687"/>
                    <a:pt x="4357" y="1257"/>
                    <a:pt x="4357" y="2179"/>
                  </a:cubicBezTo>
                  <a:lnTo>
                    <a:pt x="4357" y="2598"/>
                  </a:lnTo>
                  <a:cubicBezTo>
                    <a:pt x="4357" y="3100"/>
                    <a:pt x="4357" y="587"/>
                    <a:pt x="4357" y="335"/>
                  </a:cubicBezTo>
                  <a:lnTo>
                    <a:pt x="4357" y="335"/>
                  </a:lnTo>
                  <a:cubicBezTo>
                    <a:pt x="4357" y="-586"/>
                    <a:pt x="4357" y="1257"/>
                    <a:pt x="4357" y="1425"/>
                  </a:cubicBezTo>
                  <a:cubicBezTo>
                    <a:pt x="4382" y="980"/>
                    <a:pt x="4382" y="528"/>
                    <a:pt x="4357" y="84"/>
                  </a:cubicBezTo>
                  <a:cubicBezTo>
                    <a:pt x="4357" y="-335"/>
                    <a:pt x="4357" y="1760"/>
                    <a:pt x="4357" y="754"/>
                  </a:cubicBezTo>
                  <a:cubicBezTo>
                    <a:pt x="4357" y="754"/>
                    <a:pt x="4357" y="1508"/>
                    <a:pt x="4357" y="1843"/>
                  </a:cubicBezTo>
                  <a:cubicBezTo>
                    <a:pt x="4357" y="2179"/>
                    <a:pt x="4357" y="419"/>
                    <a:pt x="4357" y="1843"/>
                  </a:cubicBezTo>
                  <a:lnTo>
                    <a:pt x="4357" y="1843"/>
                  </a:lnTo>
                  <a:cubicBezTo>
                    <a:pt x="4282" y="2229"/>
                    <a:pt x="4282" y="2631"/>
                    <a:pt x="4357" y="3016"/>
                  </a:cubicBezTo>
                  <a:cubicBezTo>
                    <a:pt x="4357" y="587"/>
                    <a:pt x="4357" y="4189"/>
                    <a:pt x="3938" y="1927"/>
                  </a:cubicBezTo>
                  <a:lnTo>
                    <a:pt x="3938" y="1927"/>
                  </a:lnTo>
                  <a:lnTo>
                    <a:pt x="3938" y="1927"/>
                  </a:lnTo>
                  <a:cubicBezTo>
                    <a:pt x="3938" y="1927"/>
                    <a:pt x="3938" y="1927"/>
                    <a:pt x="3938" y="2849"/>
                  </a:cubicBezTo>
                  <a:cubicBezTo>
                    <a:pt x="3938" y="2346"/>
                    <a:pt x="3938" y="2430"/>
                    <a:pt x="3938" y="3603"/>
                  </a:cubicBezTo>
                  <a:lnTo>
                    <a:pt x="3938" y="2849"/>
                  </a:lnTo>
                  <a:cubicBezTo>
                    <a:pt x="3938" y="2849"/>
                    <a:pt x="3938" y="1760"/>
                    <a:pt x="3938" y="2849"/>
                  </a:cubicBezTo>
                  <a:lnTo>
                    <a:pt x="3938" y="2849"/>
                  </a:lnTo>
                  <a:cubicBezTo>
                    <a:pt x="3938" y="3687"/>
                    <a:pt x="3435" y="838"/>
                    <a:pt x="3435" y="3519"/>
                  </a:cubicBezTo>
                  <a:lnTo>
                    <a:pt x="3435" y="4189"/>
                  </a:lnTo>
                  <a:cubicBezTo>
                    <a:pt x="3435" y="4189"/>
                    <a:pt x="3435" y="5279"/>
                    <a:pt x="3435" y="5781"/>
                  </a:cubicBezTo>
                  <a:cubicBezTo>
                    <a:pt x="3435" y="6284"/>
                    <a:pt x="3435" y="4944"/>
                    <a:pt x="3435" y="4860"/>
                  </a:cubicBezTo>
                  <a:lnTo>
                    <a:pt x="3435" y="4860"/>
                  </a:lnTo>
                  <a:cubicBezTo>
                    <a:pt x="3435" y="3519"/>
                    <a:pt x="3435" y="4357"/>
                    <a:pt x="3435" y="3435"/>
                  </a:cubicBezTo>
                  <a:cubicBezTo>
                    <a:pt x="3435" y="2514"/>
                    <a:pt x="2849" y="2765"/>
                    <a:pt x="2514" y="2765"/>
                  </a:cubicBezTo>
                  <a:lnTo>
                    <a:pt x="2514" y="3854"/>
                  </a:lnTo>
                  <a:lnTo>
                    <a:pt x="2514" y="3854"/>
                  </a:lnTo>
                  <a:cubicBezTo>
                    <a:pt x="2514" y="3854"/>
                    <a:pt x="2514" y="3016"/>
                    <a:pt x="2514" y="3016"/>
                  </a:cubicBezTo>
                  <a:cubicBezTo>
                    <a:pt x="2514" y="3016"/>
                    <a:pt x="2514" y="3603"/>
                    <a:pt x="2514" y="3771"/>
                  </a:cubicBezTo>
                  <a:cubicBezTo>
                    <a:pt x="2514" y="3938"/>
                    <a:pt x="2514" y="2514"/>
                    <a:pt x="2514" y="2514"/>
                  </a:cubicBezTo>
                  <a:lnTo>
                    <a:pt x="2514" y="2514"/>
                  </a:lnTo>
                  <a:lnTo>
                    <a:pt x="2514" y="2514"/>
                  </a:lnTo>
                  <a:cubicBezTo>
                    <a:pt x="2514" y="2933"/>
                    <a:pt x="2514" y="3352"/>
                    <a:pt x="2514" y="3352"/>
                  </a:cubicBezTo>
                  <a:cubicBezTo>
                    <a:pt x="2564" y="3100"/>
                    <a:pt x="2564" y="2849"/>
                    <a:pt x="2514" y="2598"/>
                  </a:cubicBezTo>
                  <a:lnTo>
                    <a:pt x="2514" y="2598"/>
                  </a:lnTo>
                  <a:lnTo>
                    <a:pt x="2514" y="3435"/>
                  </a:lnTo>
                  <a:cubicBezTo>
                    <a:pt x="2514" y="3854"/>
                    <a:pt x="2514" y="3435"/>
                    <a:pt x="2514" y="4357"/>
                  </a:cubicBezTo>
                  <a:cubicBezTo>
                    <a:pt x="2514" y="2849"/>
                    <a:pt x="2011" y="3854"/>
                    <a:pt x="1927" y="3435"/>
                  </a:cubicBezTo>
                  <a:cubicBezTo>
                    <a:pt x="1843" y="3016"/>
                    <a:pt x="1927" y="4022"/>
                    <a:pt x="1927" y="3938"/>
                  </a:cubicBezTo>
                  <a:cubicBezTo>
                    <a:pt x="1927" y="3854"/>
                    <a:pt x="1927" y="5111"/>
                    <a:pt x="1927" y="4944"/>
                  </a:cubicBezTo>
                  <a:cubicBezTo>
                    <a:pt x="1927" y="3016"/>
                    <a:pt x="1927" y="4106"/>
                    <a:pt x="1927" y="2681"/>
                  </a:cubicBezTo>
                  <a:cubicBezTo>
                    <a:pt x="1927" y="3603"/>
                    <a:pt x="1927" y="2681"/>
                    <a:pt x="1927" y="4273"/>
                  </a:cubicBezTo>
                  <a:cubicBezTo>
                    <a:pt x="1927" y="4273"/>
                    <a:pt x="1927" y="3519"/>
                    <a:pt x="1927" y="3100"/>
                  </a:cubicBezTo>
                  <a:cubicBezTo>
                    <a:pt x="1927" y="2681"/>
                    <a:pt x="1927" y="2598"/>
                    <a:pt x="1341" y="3100"/>
                  </a:cubicBezTo>
                  <a:cubicBezTo>
                    <a:pt x="1391" y="3461"/>
                    <a:pt x="1391" y="3829"/>
                    <a:pt x="1341" y="4189"/>
                  </a:cubicBezTo>
                  <a:lnTo>
                    <a:pt x="1341" y="2849"/>
                  </a:lnTo>
                  <a:cubicBezTo>
                    <a:pt x="1341" y="2849"/>
                    <a:pt x="1341" y="4357"/>
                    <a:pt x="1341" y="3435"/>
                  </a:cubicBezTo>
                  <a:lnTo>
                    <a:pt x="1341" y="4106"/>
                  </a:lnTo>
                  <a:cubicBezTo>
                    <a:pt x="1341" y="2849"/>
                    <a:pt x="587" y="5195"/>
                    <a:pt x="0" y="2849"/>
                  </a:cubicBezTo>
                  <a:lnTo>
                    <a:pt x="0" y="4357"/>
                  </a:lnTo>
                  <a:lnTo>
                    <a:pt x="0" y="3435"/>
                  </a:lnTo>
                  <a:cubicBezTo>
                    <a:pt x="0" y="4357"/>
                    <a:pt x="0" y="3435"/>
                    <a:pt x="0" y="4441"/>
                  </a:cubicBezTo>
                  <a:lnTo>
                    <a:pt x="0" y="4441"/>
                  </a:lnTo>
                  <a:cubicBezTo>
                    <a:pt x="0" y="5530"/>
                    <a:pt x="0" y="6871"/>
                    <a:pt x="0" y="8295"/>
                  </a:cubicBezTo>
                  <a:cubicBezTo>
                    <a:pt x="0" y="7038"/>
                    <a:pt x="0" y="10055"/>
                    <a:pt x="0" y="8295"/>
                  </a:cubicBezTo>
                  <a:lnTo>
                    <a:pt x="0" y="9049"/>
                  </a:lnTo>
                  <a:cubicBezTo>
                    <a:pt x="0" y="8463"/>
                    <a:pt x="0" y="8379"/>
                    <a:pt x="0" y="9049"/>
                  </a:cubicBezTo>
                  <a:lnTo>
                    <a:pt x="0" y="9049"/>
                  </a:lnTo>
                  <a:cubicBezTo>
                    <a:pt x="0" y="9049"/>
                    <a:pt x="0" y="9468"/>
                    <a:pt x="587" y="9803"/>
                  </a:cubicBezTo>
                  <a:lnTo>
                    <a:pt x="587" y="9133"/>
                  </a:lnTo>
                  <a:cubicBezTo>
                    <a:pt x="587" y="9133"/>
                    <a:pt x="587" y="9133"/>
                    <a:pt x="587" y="9636"/>
                  </a:cubicBezTo>
                  <a:cubicBezTo>
                    <a:pt x="587" y="10139"/>
                    <a:pt x="587" y="9636"/>
                    <a:pt x="587" y="8379"/>
                  </a:cubicBezTo>
                  <a:cubicBezTo>
                    <a:pt x="587" y="9803"/>
                    <a:pt x="587" y="8379"/>
                    <a:pt x="1005" y="9971"/>
                  </a:cubicBezTo>
                  <a:cubicBezTo>
                    <a:pt x="1005" y="9971"/>
                    <a:pt x="1005" y="9217"/>
                    <a:pt x="1005" y="9217"/>
                  </a:cubicBezTo>
                  <a:lnTo>
                    <a:pt x="1005" y="9217"/>
                  </a:lnTo>
                  <a:cubicBezTo>
                    <a:pt x="1022" y="9552"/>
                    <a:pt x="1022" y="9887"/>
                    <a:pt x="1005" y="10222"/>
                  </a:cubicBezTo>
                  <a:cubicBezTo>
                    <a:pt x="1005" y="10222"/>
                    <a:pt x="1005" y="10222"/>
                    <a:pt x="1005" y="10222"/>
                  </a:cubicBezTo>
                  <a:cubicBezTo>
                    <a:pt x="1005" y="10222"/>
                    <a:pt x="1005" y="10222"/>
                    <a:pt x="1005" y="10222"/>
                  </a:cubicBezTo>
                  <a:lnTo>
                    <a:pt x="1005" y="10222"/>
                  </a:lnTo>
                  <a:cubicBezTo>
                    <a:pt x="1005" y="9803"/>
                    <a:pt x="1425" y="10222"/>
                    <a:pt x="1592" y="9468"/>
                  </a:cubicBezTo>
                  <a:lnTo>
                    <a:pt x="1592" y="9468"/>
                  </a:lnTo>
                  <a:cubicBezTo>
                    <a:pt x="1592" y="8798"/>
                    <a:pt x="1592" y="9468"/>
                    <a:pt x="1592" y="9468"/>
                  </a:cubicBezTo>
                  <a:lnTo>
                    <a:pt x="1592" y="9468"/>
                  </a:lnTo>
                  <a:cubicBezTo>
                    <a:pt x="1592" y="9468"/>
                    <a:pt x="1592" y="8965"/>
                    <a:pt x="1592" y="9049"/>
                  </a:cubicBezTo>
                  <a:cubicBezTo>
                    <a:pt x="1592" y="9133"/>
                    <a:pt x="1592" y="9803"/>
                    <a:pt x="1592" y="10222"/>
                  </a:cubicBezTo>
                  <a:cubicBezTo>
                    <a:pt x="1693" y="9644"/>
                    <a:pt x="1693" y="9041"/>
                    <a:pt x="1592" y="8463"/>
                  </a:cubicBezTo>
                  <a:lnTo>
                    <a:pt x="1592" y="9049"/>
                  </a:lnTo>
                  <a:cubicBezTo>
                    <a:pt x="1533" y="8748"/>
                    <a:pt x="1533" y="8429"/>
                    <a:pt x="1592" y="8128"/>
                  </a:cubicBezTo>
                  <a:cubicBezTo>
                    <a:pt x="1592" y="8128"/>
                    <a:pt x="1592" y="8965"/>
                    <a:pt x="1592" y="9552"/>
                  </a:cubicBezTo>
                  <a:cubicBezTo>
                    <a:pt x="1592" y="10139"/>
                    <a:pt x="1592" y="8379"/>
                    <a:pt x="2011" y="10055"/>
                  </a:cubicBezTo>
                  <a:cubicBezTo>
                    <a:pt x="2011" y="8547"/>
                    <a:pt x="2011" y="9217"/>
                    <a:pt x="2011" y="8965"/>
                  </a:cubicBezTo>
                  <a:cubicBezTo>
                    <a:pt x="2011" y="8714"/>
                    <a:pt x="2011" y="7792"/>
                    <a:pt x="2011" y="7960"/>
                  </a:cubicBezTo>
                  <a:cubicBezTo>
                    <a:pt x="2011" y="8128"/>
                    <a:pt x="2011" y="9887"/>
                    <a:pt x="2011" y="9803"/>
                  </a:cubicBezTo>
                  <a:lnTo>
                    <a:pt x="2011" y="9803"/>
                  </a:lnTo>
                  <a:cubicBezTo>
                    <a:pt x="2011" y="9803"/>
                    <a:pt x="2011" y="9217"/>
                    <a:pt x="2011" y="9803"/>
                  </a:cubicBezTo>
                  <a:cubicBezTo>
                    <a:pt x="2053" y="9410"/>
                    <a:pt x="2053" y="9024"/>
                    <a:pt x="2011" y="8630"/>
                  </a:cubicBezTo>
                  <a:lnTo>
                    <a:pt x="2011" y="8630"/>
                  </a:lnTo>
                  <a:cubicBezTo>
                    <a:pt x="2011" y="8630"/>
                    <a:pt x="2011" y="6954"/>
                    <a:pt x="2011" y="7625"/>
                  </a:cubicBezTo>
                  <a:cubicBezTo>
                    <a:pt x="2011" y="8295"/>
                    <a:pt x="2011" y="8128"/>
                    <a:pt x="2011" y="8295"/>
                  </a:cubicBezTo>
                  <a:cubicBezTo>
                    <a:pt x="2011" y="8463"/>
                    <a:pt x="2011" y="8295"/>
                    <a:pt x="2011" y="8295"/>
                  </a:cubicBezTo>
                  <a:cubicBezTo>
                    <a:pt x="2011" y="8295"/>
                    <a:pt x="2011" y="8295"/>
                    <a:pt x="2011" y="9384"/>
                  </a:cubicBezTo>
                  <a:cubicBezTo>
                    <a:pt x="2011" y="10474"/>
                    <a:pt x="2011" y="8547"/>
                    <a:pt x="2011" y="9803"/>
                  </a:cubicBezTo>
                  <a:cubicBezTo>
                    <a:pt x="2011" y="8211"/>
                    <a:pt x="2011" y="9803"/>
                    <a:pt x="2011" y="8798"/>
                  </a:cubicBezTo>
                  <a:lnTo>
                    <a:pt x="2011" y="9971"/>
                  </a:lnTo>
                  <a:cubicBezTo>
                    <a:pt x="2011" y="9217"/>
                    <a:pt x="2011" y="10641"/>
                    <a:pt x="2011" y="9971"/>
                  </a:cubicBezTo>
                  <a:cubicBezTo>
                    <a:pt x="2011" y="9301"/>
                    <a:pt x="2011" y="9133"/>
                    <a:pt x="2011" y="8630"/>
                  </a:cubicBezTo>
                  <a:cubicBezTo>
                    <a:pt x="2011" y="8128"/>
                    <a:pt x="2011" y="10390"/>
                    <a:pt x="2430" y="10055"/>
                  </a:cubicBezTo>
                  <a:cubicBezTo>
                    <a:pt x="2849" y="9720"/>
                    <a:pt x="2430" y="9636"/>
                    <a:pt x="2430" y="9384"/>
                  </a:cubicBezTo>
                  <a:cubicBezTo>
                    <a:pt x="2430" y="9133"/>
                    <a:pt x="2430" y="9384"/>
                    <a:pt x="2430" y="10139"/>
                  </a:cubicBezTo>
                  <a:cubicBezTo>
                    <a:pt x="2430" y="10893"/>
                    <a:pt x="2430" y="9384"/>
                    <a:pt x="2430" y="8965"/>
                  </a:cubicBezTo>
                  <a:cubicBezTo>
                    <a:pt x="2430" y="8547"/>
                    <a:pt x="2430" y="8965"/>
                    <a:pt x="2430" y="8379"/>
                  </a:cubicBezTo>
                  <a:lnTo>
                    <a:pt x="2430" y="9049"/>
                  </a:lnTo>
                  <a:cubicBezTo>
                    <a:pt x="2430" y="9468"/>
                    <a:pt x="2430" y="7541"/>
                    <a:pt x="2430" y="8128"/>
                  </a:cubicBezTo>
                  <a:lnTo>
                    <a:pt x="2430" y="9636"/>
                  </a:lnTo>
                  <a:cubicBezTo>
                    <a:pt x="2430" y="9049"/>
                    <a:pt x="2430" y="9636"/>
                    <a:pt x="2430" y="9636"/>
                  </a:cubicBezTo>
                  <a:lnTo>
                    <a:pt x="2430" y="8379"/>
                  </a:lnTo>
                  <a:cubicBezTo>
                    <a:pt x="2430" y="8379"/>
                    <a:pt x="2430" y="9049"/>
                    <a:pt x="2430" y="8965"/>
                  </a:cubicBezTo>
                  <a:cubicBezTo>
                    <a:pt x="2430" y="8882"/>
                    <a:pt x="2430" y="9971"/>
                    <a:pt x="2430" y="8965"/>
                  </a:cubicBezTo>
                  <a:lnTo>
                    <a:pt x="2430" y="9636"/>
                  </a:lnTo>
                  <a:cubicBezTo>
                    <a:pt x="2430" y="10139"/>
                    <a:pt x="2430" y="9636"/>
                    <a:pt x="2430" y="9636"/>
                  </a:cubicBezTo>
                  <a:lnTo>
                    <a:pt x="2430" y="9636"/>
                  </a:lnTo>
                  <a:lnTo>
                    <a:pt x="2430" y="8630"/>
                  </a:lnTo>
                  <a:lnTo>
                    <a:pt x="2430" y="9301"/>
                  </a:lnTo>
                  <a:cubicBezTo>
                    <a:pt x="2430" y="9301"/>
                    <a:pt x="2430" y="9301"/>
                    <a:pt x="2430" y="8882"/>
                  </a:cubicBezTo>
                  <a:lnTo>
                    <a:pt x="2430" y="9636"/>
                  </a:lnTo>
                  <a:cubicBezTo>
                    <a:pt x="2430" y="9636"/>
                    <a:pt x="2430" y="10390"/>
                    <a:pt x="2430" y="10557"/>
                  </a:cubicBezTo>
                  <a:cubicBezTo>
                    <a:pt x="2430" y="10725"/>
                    <a:pt x="2430" y="9468"/>
                    <a:pt x="2430" y="9887"/>
                  </a:cubicBezTo>
                  <a:lnTo>
                    <a:pt x="2430" y="9887"/>
                  </a:lnTo>
                  <a:cubicBezTo>
                    <a:pt x="2430" y="9887"/>
                    <a:pt x="2430" y="10725"/>
                    <a:pt x="2430" y="9887"/>
                  </a:cubicBezTo>
                  <a:lnTo>
                    <a:pt x="2430" y="10893"/>
                  </a:lnTo>
                  <a:cubicBezTo>
                    <a:pt x="2430" y="10893"/>
                    <a:pt x="2430" y="9552"/>
                    <a:pt x="2430" y="9217"/>
                  </a:cubicBezTo>
                  <a:cubicBezTo>
                    <a:pt x="2430" y="8882"/>
                    <a:pt x="2430" y="10055"/>
                    <a:pt x="2430" y="10390"/>
                  </a:cubicBezTo>
                  <a:cubicBezTo>
                    <a:pt x="2430" y="10725"/>
                    <a:pt x="2430" y="8798"/>
                    <a:pt x="2430" y="9636"/>
                  </a:cubicBezTo>
                  <a:cubicBezTo>
                    <a:pt x="2430" y="10474"/>
                    <a:pt x="5530" y="10641"/>
                    <a:pt x="5530" y="10725"/>
                  </a:cubicBezTo>
                  <a:close/>
                  <a:moveTo>
                    <a:pt x="6703" y="10222"/>
                  </a:moveTo>
                  <a:cubicBezTo>
                    <a:pt x="6703" y="10222"/>
                    <a:pt x="6703" y="10809"/>
                    <a:pt x="6703" y="10222"/>
                  </a:cubicBezTo>
                  <a:cubicBezTo>
                    <a:pt x="6703" y="9636"/>
                    <a:pt x="6619" y="9971"/>
                    <a:pt x="6703" y="10222"/>
                  </a:cubicBezTo>
                  <a:close/>
                  <a:moveTo>
                    <a:pt x="8379" y="8463"/>
                  </a:moveTo>
                  <a:cubicBezTo>
                    <a:pt x="8379" y="8463"/>
                    <a:pt x="8379" y="8463"/>
                    <a:pt x="8379" y="8463"/>
                  </a:cubicBezTo>
                  <a:close/>
                  <a:moveTo>
                    <a:pt x="13071" y="3268"/>
                  </a:moveTo>
                  <a:lnTo>
                    <a:pt x="13071" y="3268"/>
                  </a:lnTo>
                  <a:cubicBezTo>
                    <a:pt x="13071" y="3268"/>
                    <a:pt x="12987" y="3100"/>
                    <a:pt x="13071" y="3268"/>
                  </a:cubicBezTo>
                  <a:close/>
                  <a:moveTo>
                    <a:pt x="13071" y="3268"/>
                  </a:moveTo>
                  <a:lnTo>
                    <a:pt x="13071" y="3268"/>
                  </a:lnTo>
                  <a:cubicBezTo>
                    <a:pt x="13071" y="3268"/>
                    <a:pt x="13071" y="3268"/>
                    <a:pt x="13071" y="3268"/>
                  </a:cubicBezTo>
                  <a:cubicBezTo>
                    <a:pt x="13071" y="3268"/>
                    <a:pt x="13155" y="3687"/>
                    <a:pt x="13155" y="3519"/>
                  </a:cubicBezTo>
                  <a:close/>
                  <a:moveTo>
                    <a:pt x="1843" y="4106"/>
                  </a:moveTo>
                  <a:lnTo>
                    <a:pt x="1843" y="4106"/>
                  </a:lnTo>
                  <a:cubicBezTo>
                    <a:pt x="1843" y="4106"/>
                    <a:pt x="1927" y="4608"/>
                    <a:pt x="1927" y="435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18" name="Freeform: Shape 617">
              <a:extLst>
                <a:ext uri="{FF2B5EF4-FFF2-40B4-BE49-F238E27FC236}">
                  <a16:creationId xmlns:a16="http://schemas.microsoft.com/office/drawing/2014/main" id="{860AC339-33EC-42E6-B098-1EC74D99580A}"/>
                </a:ext>
              </a:extLst>
            </p:cNvPr>
            <p:cNvSpPr/>
            <p:nvPr/>
          </p:nvSpPr>
          <p:spPr>
            <a:xfrm>
              <a:off x="2812433" y="204499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19" name="Freeform: Shape 618">
              <a:extLst>
                <a:ext uri="{FF2B5EF4-FFF2-40B4-BE49-F238E27FC236}">
                  <a16:creationId xmlns:a16="http://schemas.microsoft.com/office/drawing/2014/main" id="{F908B87E-42CA-41BD-92A8-6280A185BF5B}"/>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20" name="Freeform: Shape 619">
              <a:extLst>
                <a:ext uri="{FF2B5EF4-FFF2-40B4-BE49-F238E27FC236}">
                  <a16:creationId xmlns:a16="http://schemas.microsoft.com/office/drawing/2014/main" id="{ACE759DE-86CC-4CDB-8BA9-8D6FCB0E394A}"/>
                </a:ext>
              </a:extLst>
            </p:cNvPr>
            <p:cNvSpPr/>
            <p:nvPr/>
          </p:nvSpPr>
          <p:spPr>
            <a:xfrm>
              <a:off x="2815784" y="204524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21" name="Freeform: Shape 620">
              <a:extLst>
                <a:ext uri="{FF2B5EF4-FFF2-40B4-BE49-F238E27FC236}">
                  <a16:creationId xmlns:a16="http://schemas.microsoft.com/office/drawing/2014/main" id="{8A93A6FD-F0E0-42EA-94E8-0A47D8CB8707}"/>
                </a:ext>
              </a:extLst>
            </p:cNvPr>
            <p:cNvSpPr/>
            <p:nvPr/>
          </p:nvSpPr>
          <p:spPr>
            <a:xfrm>
              <a:off x="2817627" y="2037959"/>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22" name="Freeform: Shape 621">
              <a:extLst>
                <a:ext uri="{FF2B5EF4-FFF2-40B4-BE49-F238E27FC236}">
                  <a16:creationId xmlns:a16="http://schemas.microsoft.com/office/drawing/2014/main" id="{D71516ED-9707-4C8C-A2A0-910D110FF658}"/>
                </a:ext>
              </a:extLst>
            </p:cNvPr>
            <p:cNvSpPr/>
            <p:nvPr/>
          </p:nvSpPr>
          <p:spPr>
            <a:xfrm>
              <a:off x="2818382" y="204248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23" name="Freeform: Shape 622">
              <a:extLst>
                <a:ext uri="{FF2B5EF4-FFF2-40B4-BE49-F238E27FC236}">
                  <a16:creationId xmlns:a16="http://schemas.microsoft.com/office/drawing/2014/main" id="{02B07794-B97A-44B5-8854-1D1DE3F2896D}"/>
                </a:ext>
              </a:extLst>
            </p:cNvPr>
            <p:cNvSpPr/>
            <p:nvPr/>
          </p:nvSpPr>
          <p:spPr>
            <a:xfrm>
              <a:off x="2817795" y="2039979"/>
              <a:ext cx="37" cy="586"/>
            </a:xfrm>
            <a:custGeom>
              <a:avLst/>
              <a:gdLst>
                <a:gd name="connsiteX0" fmla="*/ 0 w 37"/>
                <a:gd name="connsiteY0" fmla="*/ 326 h 586"/>
                <a:gd name="connsiteX1" fmla="*/ 0 w 37"/>
                <a:gd name="connsiteY1" fmla="*/ 326 h 586"/>
                <a:gd name="connsiteX2" fmla="*/ 0 w 37"/>
                <a:gd name="connsiteY2" fmla="*/ 326 h 586"/>
                <a:gd name="connsiteX3" fmla="*/ 0 w 37"/>
                <a:gd name="connsiteY3" fmla="*/ 326 h 586"/>
              </a:gdLst>
              <a:ahLst/>
              <a:cxnLst>
                <a:cxn ang="0">
                  <a:pos x="connsiteX0" y="connsiteY0"/>
                </a:cxn>
                <a:cxn ang="0">
                  <a:pos x="connsiteX1" y="connsiteY1"/>
                </a:cxn>
                <a:cxn ang="0">
                  <a:pos x="connsiteX2" y="connsiteY2"/>
                </a:cxn>
                <a:cxn ang="0">
                  <a:pos x="connsiteX3" y="connsiteY3"/>
                </a:cxn>
              </a:cxnLst>
              <a:rect l="l" t="t" r="r" b="b"/>
              <a:pathLst>
                <a:path w="37" h="586">
                  <a:moveTo>
                    <a:pt x="0" y="326"/>
                  </a:moveTo>
                  <a:cubicBezTo>
                    <a:pt x="0" y="912"/>
                    <a:pt x="0" y="326"/>
                    <a:pt x="0" y="326"/>
                  </a:cubicBezTo>
                  <a:lnTo>
                    <a:pt x="0" y="326"/>
                  </a:lnTo>
                  <a:cubicBezTo>
                    <a:pt x="84" y="-261"/>
                    <a:pt x="0" y="75"/>
                    <a:pt x="0" y="326"/>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24" name="Freeform: Shape 623">
              <a:extLst>
                <a:ext uri="{FF2B5EF4-FFF2-40B4-BE49-F238E27FC236}">
                  <a16:creationId xmlns:a16="http://schemas.microsoft.com/office/drawing/2014/main" id="{FFFE0BF6-CC9F-4CAC-9503-34998BBC68C2}"/>
                </a:ext>
              </a:extLst>
            </p:cNvPr>
            <p:cNvSpPr/>
            <p:nvPr/>
          </p:nvSpPr>
          <p:spPr>
            <a:xfrm>
              <a:off x="2817879" y="2040519"/>
              <a:ext cx="37" cy="37"/>
            </a:xfrm>
            <a:custGeom>
              <a:avLst/>
              <a:gdLst>
                <a:gd name="connsiteX0" fmla="*/ 0 w 37"/>
                <a:gd name="connsiteY0" fmla="*/ 37 h 37"/>
                <a:gd name="connsiteX1" fmla="*/ 0 w 37"/>
                <a:gd name="connsiteY1" fmla="*/ 37 h 37"/>
                <a:gd name="connsiteX2" fmla="*/ 0 w 37"/>
                <a:gd name="connsiteY2" fmla="*/ 37 h 37"/>
              </a:gdLst>
              <a:ahLst/>
              <a:cxnLst>
                <a:cxn ang="0">
                  <a:pos x="connsiteX0" y="connsiteY0"/>
                </a:cxn>
                <a:cxn ang="0">
                  <a:pos x="connsiteX1" y="connsiteY1"/>
                </a:cxn>
                <a:cxn ang="0">
                  <a:pos x="connsiteX2" y="connsiteY2"/>
                </a:cxn>
              </a:cxnLst>
              <a:rect l="l" t="t" r="r" b="b"/>
              <a:pathLst>
                <a:path w="37" h="37">
                  <a:moveTo>
                    <a:pt x="0" y="37"/>
                  </a:moveTo>
                  <a:lnTo>
                    <a:pt x="0" y="37"/>
                  </a:lnTo>
                  <a:cubicBezTo>
                    <a:pt x="0" y="37"/>
                    <a:pt x="84" y="-47"/>
                    <a:pt x="0" y="3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25" name="Freeform: Shape 624">
              <a:extLst>
                <a:ext uri="{FF2B5EF4-FFF2-40B4-BE49-F238E27FC236}">
                  <a16:creationId xmlns:a16="http://schemas.microsoft.com/office/drawing/2014/main" id="{C830D1CB-0D1D-4AFD-AE11-5D94F5A62CE5}"/>
                </a:ext>
              </a:extLst>
            </p:cNvPr>
            <p:cNvSpPr/>
            <p:nvPr/>
          </p:nvSpPr>
          <p:spPr>
            <a:xfrm>
              <a:off x="2817171" y="2038186"/>
              <a:ext cx="37" cy="726"/>
            </a:xfrm>
            <a:custGeom>
              <a:avLst/>
              <a:gdLst>
                <a:gd name="connsiteX0" fmla="*/ 37 w 37"/>
                <a:gd name="connsiteY0" fmla="*/ 611 h 726"/>
                <a:gd name="connsiteX1" fmla="*/ 37 w 37"/>
                <a:gd name="connsiteY1" fmla="*/ 24 h 726"/>
                <a:gd name="connsiteX2" fmla="*/ 37 w 37"/>
                <a:gd name="connsiteY2" fmla="*/ 611 h 726"/>
              </a:gdLst>
              <a:ahLst/>
              <a:cxnLst>
                <a:cxn ang="0">
                  <a:pos x="connsiteX0" y="connsiteY0"/>
                </a:cxn>
                <a:cxn ang="0">
                  <a:pos x="connsiteX1" y="connsiteY1"/>
                </a:cxn>
                <a:cxn ang="0">
                  <a:pos x="connsiteX2" y="connsiteY2"/>
                </a:cxn>
              </a:cxnLst>
              <a:rect l="l" t="t" r="r" b="b"/>
              <a:pathLst>
                <a:path w="37" h="726">
                  <a:moveTo>
                    <a:pt x="37" y="611"/>
                  </a:moveTo>
                  <a:cubicBezTo>
                    <a:pt x="37" y="611"/>
                    <a:pt x="37" y="-143"/>
                    <a:pt x="37" y="24"/>
                  </a:cubicBezTo>
                  <a:cubicBezTo>
                    <a:pt x="37" y="192"/>
                    <a:pt x="-47" y="1030"/>
                    <a:pt x="37" y="611"/>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26" name="Freeform: Shape 625">
              <a:extLst>
                <a:ext uri="{FF2B5EF4-FFF2-40B4-BE49-F238E27FC236}">
                  <a16:creationId xmlns:a16="http://schemas.microsoft.com/office/drawing/2014/main" id="{DD5B3FFF-BF51-4169-83A4-A48B9B539876}"/>
                </a:ext>
              </a:extLst>
            </p:cNvPr>
            <p:cNvSpPr/>
            <p:nvPr/>
          </p:nvSpPr>
          <p:spPr>
            <a:xfrm>
              <a:off x="2817879" y="2041478"/>
              <a:ext cx="83" cy="754"/>
            </a:xfrm>
            <a:custGeom>
              <a:avLst/>
              <a:gdLst>
                <a:gd name="connsiteX0" fmla="*/ 84 w 83"/>
                <a:gd name="connsiteY0" fmla="*/ 754 h 754"/>
                <a:gd name="connsiteX1" fmla="*/ 0 w 83"/>
                <a:gd name="connsiteY1" fmla="*/ 0 h 754"/>
                <a:gd name="connsiteX2" fmla="*/ 0 w 83"/>
                <a:gd name="connsiteY2" fmla="*/ 670 h 754"/>
                <a:gd name="connsiteX3" fmla="*/ 84 w 83"/>
                <a:gd name="connsiteY3" fmla="*/ 754 h 754"/>
              </a:gdLst>
              <a:ahLst/>
              <a:cxnLst>
                <a:cxn ang="0">
                  <a:pos x="connsiteX0" y="connsiteY0"/>
                </a:cxn>
                <a:cxn ang="0">
                  <a:pos x="connsiteX1" y="connsiteY1"/>
                </a:cxn>
                <a:cxn ang="0">
                  <a:pos x="connsiteX2" y="connsiteY2"/>
                </a:cxn>
                <a:cxn ang="0">
                  <a:pos x="connsiteX3" y="connsiteY3"/>
                </a:cxn>
              </a:cxnLst>
              <a:rect l="l" t="t" r="r" b="b"/>
              <a:pathLst>
                <a:path w="83" h="754">
                  <a:moveTo>
                    <a:pt x="84" y="754"/>
                  </a:moveTo>
                  <a:lnTo>
                    <a:pt x="0" y="0"/>
                  </a:lnTo>
                  <a:lnTo>
                    <a:pt x="0" y="670"/>
                  </a:lnTo>
                  <a:lnTo>
                    <a:pt x="84" y="75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27" name="Freeform: Shape 626">
              <a:extLst>
                <a:ext uri="{FF2B5EF4-FFF2-40B4-BE49-F238E27FC236}">
                  <a16:creationId xmlns:a16="http://schemas.microsoft.com/office/drawing/2014/main" id="{EDE27899-CDEA-4C7D-807B-27A7E93E8FA0}"/>
                </a:ext>
              </a:extLst>
            </p:cNvPr>
            <p:cNvSpPr/>
            <p:nvPr/>
          </p:nvSpPr>
          <p:spPr>
            <a:xfrm>
              <a:off x="2817544" y="2041617"/>
              <a:ext cx="8378" cy="111"/>
            </a:xfrm>
            <a:custGeom>
              <a:avLst/>
              <a:gdLst>
                <a:gd name="connsiteX0" fmla="*/ 0 w 8378"/>
                <a:gd name="connsiteY0" fmla="*/ 112 h 111"/>
                <a:gd name="connsiteX1" fmla="*/ 0 w 8378"/>
                <a:gd name="connsiteY1" fmla="*/ 112 h 111"/>
                <a:gd name="connsiteX2" fmla="*/ 0 w 8378"/>
                <a:gd name="connsiteY2" fmla="*/ 112 h 111"/>
              </a:gdLst>
              <a:ahLst/>
              <a:cxnLst>
                <a:cxn ang="0">
                  <a:pos x="connsiteX0" y="connsiteY0"/>
                </a:cxn>
                <a:cxn ang="0">
                  <a:pos x="connsiteX1" y="connsiteY1"/>
                </a:cxn>
                <a:cxn ang="0">
                  <a:pos x="connsiteX2" y="connsiteY2"/>
                </a:cxn>
              </a:cxnLst>
              <a:rect l="l" t="t" r="r" b="b"/>
              <a:pathLst>
                <a:path w="8378" h="111">
                  <a:moveTo>
                    <a:pt x="0" y="112"/>
                  </a:moveTo>
                  <a:lnTo>
                    <a:pt x="0" y="112"/>
                  </a:lnTo>
                  <a:cubicBezTo>
                    <a:pt x="0" y="112"/>
                    <a:pt x="0" y="-140"/>
                    <a:pt x="0" y="11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28" name="Freeform: Shape 627">
              <a:extLst>
                <a:ext uri="{FF2B5EF4-FFF2-40B4-BE49-F238E27FC236}">
                  <a16:creationId xmlns:a16="http://schemas.microsoft.com/office/drawing/2014/main" id="{F43FA05E-B584-4C05-BAAC-199846DCD295}"/>
                </a:ext>
              </a:extLst>
            </p:cNvPr>
            <p:cNvSpPr/>
            <p:nvPr/>
          </p:nvSpPr>
          <p:spPr>
            <a:xfrm>
              <a:off x="2817627" y="2041608"/>
              <a:ext cx="8378" cy="37"/>
            </a:xfrm>
            <a:custGeom>
              <a:avLst/>
              <a:gdLst>
                <a:gd name="connsiteX0" fmla="*/ 0 w 8378"/>
                <a:gd name="connsiteY0" fmla="*/ 37 h 37"/>
                <a:gd name="connsiteX1" fmla="*/ 0 w 8378"/>
                <a:gd name="connsiteY1" fmla="*/ 37 h 37"/>
                <a:gd name="connsiteX2" fmla="*/ 0 w 8378"/>
                <a:gd name="connsiteY2" fmla="*/ 37 h 37"/>
              </a:gdLst>
              <a:ahLst/>
              <a:cxnLst>
                <a:cxn ang="0">
                  <a:pos x="connsiteX0" y="connsiteY0"/>
                </a:cxn>
                <a:cxn ang="0">
                  <a:pos x="connsiteX1" y="connsiteY1"/>
                </a:cxn>
                <a:cxn ang="0">
                  <a:pos x="connsiteX2" y="connsiteY2"/>
                </a:cxn>
              </a:cxnLst>
              <a:rect l="l" t="t" r="r" b="b"/>
              <a:pathLst>
                <a:path w="8378" h="37">
                  <a:moveTo>
                    <a:pt x="0" y="37"/>
                  </a:moveTo>
                  <a:lnTo>
                    <a:pt x="0" y="37"/>
                  </a:lnTo>
                  <a:cubicBezTo>
                    <a:pt x="0" y="37"/>
                    <a:pt x="0" y="-47"/>
                    <a:pt x="0" y="3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29" name="Freeform: Shape 628">
              <a:extLst>
                <a:ext uri="{FF2B5EF4-FFF2-40B4-BE49-F238E27FC236}">
                  <a16:creationId xmlns:a16="http://schemas.microsoft.com/office/drawing/2014/main" id="{4374FCA9-A937-4CB3-BD74-A774665B3721}"/>
                </a:ext>
              </a:extLst>
            </p:cNvPr>
            <p:cNvSpPr/>
            <p:nvPr/>
          </p:nvSpPr>
          <p:spPr>
            <a:xfrm>
              <a:off x="2817711" y="2042232"/>
              <a:ext cx="83" cy="251"/>
            </a:xfrm>
            <a:custGeom>
              <a:avLst/>
              <a:gdLst>
                <a:gd name="connsiteX0" fmla="*/ 84 w 83"/>
                <a:gd name="connsiteY0" fmla="*/ 251 h 251"/>
                <a:gd name="connsiteX1" fmla="*/ 84 w 83"/>
                <a:gd name="connsiteY1" fmla="*/ 84 h 251"/>
                <a:gd name="connsiteX2" fmla="*/ 0 w 83"/>
                <a:gd name="connsiteY2" fmla="*/ 0 h 251"/>
                <a:gd name="connsiteX3" fmla="*/ 84 w 83"/>
                <a:gd name="connsiteY3" fmla="*/ 251 h 251"/>
              </a:gdLst>
              <a:ahLst/>
              <a:cxnLst>
                <a:cxn ang="0">
                  <a:pos x="connsiteX0" y="connsiteY0"/>
                </a:cxn>
                <a:cxn ang="0">
                  <a:pos x="connsiteX1" y="connsiteY1"/>
                </a:cxn>
                <a:cxn ang="0">
                  <a:pos x="connsiteX2" y="connsiteY2"/>
                </a:cxn>
                <a:cxn ang="0">
                  <a:pos x="connsiteX3" y="connsiteY3"/>
                </a:cxn>
              </a:cxnLst>
              <a:rect l="l" t="t" r="r" b="b"/>
              <a:pathLst>
                <a:path w="83" h="251">
                  <a:moveTo>
                    <a:pt x="84" y="251"/>
                  </a:moveTo>
                  <a:lnTo>
                    <a:pt x="84" y="84"/>
                  </a:lnTo>
                  <a:lnTo>
                    <a:pt x="0" y="0"/>
                  </a:lnTo>
                  <a:lnTo>
                    <a:pt x="84" y="251"/>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30" name="Freeform: Shape 629">
              <a:extLst>
                <a:ext uri="{FF2B5EF4-FFF2-40B4-BE49-F238E27FC236}">
                  <a16:creationId xmlns:a16="http://schemas.microsoft.com/office/drawing/2014/main" id="{2D562F79-D6D9-4DF2-BDF8-E68A65FB1540}"/>
                </a:ext>
              </a:extLst>
            </p:cNvPr>
            <p:cNvSpPr/>
            <p:nvPr/>
          </p:nvSpPr>
          <p:spPr>
            <a:xfrm>
              <a:off x="2816706" y="2041645"/>
              <a:ext cx="8378" cy="186"/>
            </a:xfrm>
            <a:custGeom>
              <a:avLst/>
              <a:gdLst>
                <a:gd name="connsiteX0" fmla="*/ 0 w 8378"/>
                <a:gd name="connsiteY0" fmla="*/ 0 h 186"/>
                <a:gd name="connsiteX1" fmla="*/ 0 w 8378"/>
                <a:gd name="connsiteY1" fmla="*/ 0 h 186"/>
                <a:gd name="connsiteX2" fmla="*/ 0 w 8378"/>
                <a:gd name="connsiteY2" fmla="*/ 0 h 186"/>
              </a:gdLst>
              <a:ahLst/>
              <a:cxnLst>
                <a:cxn ang="0">
                  <a:pos x="connsiteX0" y="connsiteY0"/>
                </a:cxn>
                <a:cxn ang="0">
                  <a:pos x="connsiteX1" y="connsiteY1"/>
                </a:cxn>
                <a:cxn ang="0">
                  <a:pos x="connsiteX2" y="connsiteY2"/>
                </a:cxn>
              </a:cxnLst>
              <a:rect l="l" t="t" r="r" b="b"/>
              <a:pathLst>
                <a:path w="8378" h="186">
                  <a:moveTo>
                    <a:pt x="0" y="0"/>
                  </a:moveTo>
                  <a:lnTo>
                    <a:pt x="0" y="0"/>
                  </a:lnTo>
                  <a:cubicBezTo>
                    <a:pt x="0" y="0"/>
                    <a:pt x="0" y="419"/>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31" name="Freeform: Shape 630">
              <a:extLst>
                <a:ext uri="{FF2B5EF4-FFF2-40B4-BE49-F238E27FC236}">
                  <a16:creationId xmlns:a16="http://schemas.microsoft.com/office/drawing/2014/main" id="{E81D15C9-045A-4E9B-8D3F-26E5B489C1F0}"/>
                </a:ext>
              </a:extLst>
            </p:cNvPr>
            <p:cNvSpPr/>
            <p:nvPr/>
          </p:nvSpPr>
          <p:spPr>
            <a:xfrm>
              <a:off x="2817041" y="204365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32" name="Freeform: Shape 631">
              <a:extLst>
                <a:ext uri="{FF2B5EF4-FFF2-40B4-BE49-F238E27FC236}">
                  <a16:creationId xmlns:a16="http://schemas.microsoft.com/office/drawing/2014/main" id="{E054086B-1442-43EB-91D0-1628737A346C}"/>
                </a:ext>
              </a:extLst>
            </p:cNvPr>
            <p:cNvSpPr/>
            <p:nvPr/>
          </p:nvSpPr>
          <p:spPr>
            <a:xfrm>
              <a:off x="2816873" y="2043824"/>
              <a:ext cx="31" cy="676"/>
            </a:xfrm>
            <a:custGeom>
              <a:avLst/>
              <a:gdLst>
                <a:gd name="connsiteX0" fmla="*/ 0 w 31"/>
                <a:gd name="connsiteY0" fmla="*/ 0 h 676"/>
                <a:gd name="connsiteX1" fmla="*/ 0 w 31"/>
                <a:gd name="connsiteY1" fmla="*/ 670 h 676"/>
                <a:gd name="connsiteX2" fmla="*/ 0 w 31"/>
                <a:gd name="connsiteY2" fmla="*/ 0 h 676"/>
              </a:gdLst>
              <a:ahLst/>
              <a:cxnLst>
                <a:cxn ang="0">
                  <a:pos x="connsiteX0" y="connsiteY0"/>
                </a:cxn>
                <a:cxn ang="0">
                  <a:pos x="connsiteX1" y="connsiteY1"/>
                </a:cxn>
                <a:cxn ang="0">
                  <a:pos x="connsiteX2" y="connsiteY2"/>
                </a:cxn>
              </a:cxnLst>
              <a:rect l="l" t="t" r="r" b="b"/>
              <a:pathLst>
                <a:path w="31" h="676">
                  <a:moveTo>
                    <a:pt x="0" y="0"/>
                  </a:moveTo>
                  <a:cubicBezTo>
                    <a:pt x="0" y="0"/>
                    <a:pt x="0" y="754"/>
                    <a:pt x="0" y="670"/>
                  </a:cubicBezTo>
                  <a:cubicBezTo>
                    <a:pt x="42" y="452"/>
                    <a:pt x="42" y="218"/>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33" name="Freeform: Shape 632">
              <a:extLst>
                <a:ext uri="{FF2B5EF4-FFF2-40B4-BE49-F238E27FC236}">
                  <a16:creationId xmlns:a16="http://schemas.microsoft.com/office/drawing/2014/main" id="{5053CB06-9BEF-4A82-8C34-73C220F4204E}"/>
                </a:ext>
              </a:extLst>
            </p:cNvPr>
            <p:cNvSpPr/>
            <p:nvPr/>
          </p:nvSpPr>
          <p:spPr>
            <a:xfrm>
              <a:off x="2815533" y="2041226"/>
              <a:ext cx="83" cy="1508"/>
            </a:xfrm>
            <a:custGeom>
              <a:avLst/>
              <a:gdLst>
                <a:gd name="connsiteX0" fmla="*/ 0 w 83"/>
                <a:gd name="connsiteY0" fmla="*/ 1508 h 1508"/>
                <a:gd name="connsiteX1" fmla="*/ 84 w 83"/>
                <a:gd name="connsiteY1" fmla="*/ 1508 h 1508"/>
                <a:gd name="connsiteX2" fmla="*/ 0 w 83"/>
                <a:gd name="connsiteY2" fmla="*/ 0 h 1508"/>
                <a:gd name="connsiteX3" fmla="*/ 0 w 83"/>
                <a:gd name="connsiteY3" fmla="*/ 1508 h 1508"/>
              </a:gdLst>
              <a:ahLst/>
              <a:cxnLst>
                <a:cxn ang="0">
                  <a:pos x="connsiteX0" y="connsiteY0"/>
                </a:cxn>
                <a:cxn ang="0">
                  <a:pos x="connsiteX1" y="connsiteY1"/>
                </a:cxn>
                <a:cxn ang="0">
                  <a:pos x="connsiteX2" y="connsiteY2"/>
                </a:cxn>
                <a:cxn ang="0">
                  <a:pos x="connsiteX3" y="connsiteY3"/>
                </a:cxn>
              </a:cxnLst>
              <a:rect l="l" t="t" r="r" b="b"/>
              <a:pathLst>
                <a:path w="83" h="1508">
                  <a:moveTo>
                    <a:pt x="0" y="1508"/>
                  </a:moveTo>
                  <a:lnTo>
                    <a:pt x="84" y="1508"/>
                  </a:lnTo>
                  <a:lnTo>
                    <a:pt x="0" y="0"/>
                  </a:lnTo>
                  <a:lnTo>
                    <a:pt x="0" y="1508"/>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34" name="Freeform: Shape 633">
              <a:extLst>
                <a:ext uri="{FF2B5EF4-FFF2-40B4-BE49-F238E27FC236}">
                  <a16:creationId xmlns:a16="http://schemas.microsoft.com/office/drawing/2014/main" id="{910A818C-B63C-42E8-BBCF-E80BAE66D59E}"/>
                </a:ext>
              </a:extLst>
            </p:cNvPr>
            <p:cNvSpPr/>
            <p:nvPr/>
          </p:nvSpPr>
          <p:spPr>
            <a:xfrm>
              <a:off x="2814611" y="2045248"/>
              <a:ext cx="8378" cy="1173"/>
            </a:xfrm>
            <a:custGeom>
              <a:avLst/>
              <a:gdLst>
                <a:gd name="connsiteX0" fmla="*/ 0 w 8378"/>
                <a:gd name="connsiteY0" fmla="*/ 1173 h 1173"/>
                <a:gd name="connsiteX1" fmla="*/ 0 w 8378"/>
                <a:gd name="connsiteY1" fmla="*/ 670 h 1173"/>
                <a:gd name="connsiteX2" fmla="*/ 0 w 8378"/>
                <a:gd name="connsiteY2" fmla="*/ 0 h 1173"/>
              </a:gdLst>
              <a:ahLst/>
              <a:cxnLst>
                <a:cxn ang="0">
                  <a:pos x="connsiteX0" y="connsiteY0"/>
                </a:cxn>
                <a:cxn ang="0">
                  <a:pos x="connsiteX1" y="connsiteY1"/>
                </a:cxn>
                <a:cxn ang="0">
                  <a:pos x="connsiteX2" y="connsiteY2"/>
                </a:cxn>
              </a:cxnLst>
              <a:rect l="l" t="t" r="r" b="b"/>
              <a:pathLst>
                <a:path w="8378" h="1173">
                  <a:moveTo>
                    <a:pt x="0" y="1173"/>
                  </a:moveTo>
                  <a:cubicBezTo>
                    <a:pt x="0" y="1173"/>
                    <a:pt x="0" y="251"/>
                    <a:pt x="0" y="670"/>
                  </a:cubicBezTo>
                  <a:cubicBezTo>
                    <a:pt x="0" y="1089"/>
                    <a:pt x="0" y="67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35" name="Freeform: Shape 634">
              <a:extLst>
                <a:ext uri="{FF2B5EF4-FFF2-40B4-BE49-F238E27FC236}">
                  <a16:creationId xmlns:a16="http://schemas.microsoft.com/office/drawing/2014/main" id="{7C14B5D7-9FA3-493C-8FCA-92BA76413E5C}"/>
                </a:ext>
              </a:extLst>
            </p:cNvPr>
            <p:cNvSpPr/>
            <p:nvPr/>
          </p:nvSpPr>
          <p:spPr>
            <a:xfrm>
              <a:off x="2814611" y="204524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36" name="Freeform: Shape 635">
              <a:extLst>
                <a:ext uri="{FF2B5EF4-FFF2-40B4-BE49-F238E27FC236}">
                  <a16:creationId xmlns:a16="http://schemas.microsoft.com/office/drawing/2014/main" id="{B60FEEC4-865F-442D-9E76-1D12DE732C0D}"/>
                </a:ext>
              </a:extLst>
            </p:cNvPr>
            <p:cNvSpPr/>
            <p:nvPr/>
          </p:nvSpPr>
          <p:spPr>
            <a:xfrm>
              <a:off x="2802043" y="2039132"/>
              <a:ext cx="83" cy="502"/>
            </a:xfrm>
            <a:custGeom>
              <a:avLst/>
              <a:gdLst>
                <a:gd name="connsiteX0" fmla="*/ 84 w 83"/>
                <a:gd name="connsiteY0" fmla="*/ 335 h 502"/>
                <a:gd name="connsiteX1" fmla="*/ 0 w 83"/>
                <a:gd name="connsiteY1" fmla="*/ 0 h 502"/>
                <a:gd name="connsiteX2" fmla="*/ 0 w 83"/>
                <a:gd name="connsiteY2" fmla="*/ 503 h 502"/>
                <a:gd name="connsiteX3" fmla="*/ 84 w 83"/>
                <a:gd name="connsiteY3" fmla="*/ 335 h 502"/>
              </a:gdLst>
              <a:ahLst/>
              <a:cxnLst>
                <a:cxn ang="0">
                  <a:pos x="connsiteX0" y="connsiteY0"/>
                </a:cxn>
                <a:cxn ang="0">
                  <a:pos x="connsiteX1" y="connsiteY1"/>
                </a:cxn>
                <a:cxn ang="0">
                  <a:pos x="connsiteX2" y="connsiteY2"/>
                </a:cxn>
                <a:cxn ang="0">
                  <a:pos x="connsiteX3" y="connsiteY3"/>
                </a:cxn>
              </a:cxnLst>
              <a:rect l="l" t="t" r="r" b="b"/>
              <a:pathLst>
                <a:path w="83" h="502">
                  <a:moveTo>
                    <a:pt x="84" y="335"/>
                  </a:moveTo>
                  <a:lnTo>
                    <a:pt x="0" y="0"/>
                  </a:lnTo>
                  <a:lnTo>
                    <a:pt x="0" y="503"/>
                  </a:lnTo>
                  <a:lnTo>
                    <a:pt x="84" y="335"/>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37" name="Freeform: Shape 636">
              <a:extLst>
                <a:ext uri="{FF2B5EF4-FFF2-40B4-BE49-F238E27FC236}">
                  <a16:creationId xmlns:a16="http://schemas.microsoft.com/office/drawing/2014/main" id="{B3287F2F-A4CC-4064-88AE-B9A597A7CDD1}"/>
                </a:ext>
              </a:extLst>
            </p:cNvPr>
            <p:cNvSpPr/>
            <p:nvPr/>
          </p:nvSpPr>
          <p:spPr>
            <a:xfrm>
              <a:off x="2802043" y="2040444"/>
              <a:ext cx="8378" cy="111"/>
            </a:xfrm>
            <a:custGeom>
              <a:avLst/>
              <a:gdLst>
                <a:gd name="connsiteX0" fmla="*/ 0 w 8378"/>
                <a:gd name="connsiteY0" fmla="*/ 112 h 111"/>
                <a:gd name="connsiteX1" fmla="*/ 0 w 8378"/>
                <a:gd name="connsiteY1" fmla="*/ 112 h 111"/>
                <a:gd name="connsiteX2" fmla="*/ 0 w 8378"/>
                <a:gd name="connsiteY2" fmla="*/ 112 h 111"/>
              </a:gdLst>
              <a:ahLst/>
              <a:cxnLst>
                <a:cxn ang="0">
                  <a:pos x="connsiteX0" y="connsiteY0"/>
                </a:cxn>
                <a:cxn ang="0">
                  <a:pos x="connsiteX1" y="connsiteY1"/>
                </a:cxn>
                <a:cxn ang="0">
                  <a:pos x="connsiteX2" y="connsiteY2"/>
                </a:cxn>
              </a:cxnLst>
              <a:rect l="l" t="t" r="r" b="b"/>
              <a:pathLst>
                <a:path w="8378" h="111">
                  <a:moveTo>
                    <a:pt x="0" y="112"/>
                  </a:moveTo>
                  <a:lnTo>
                    <a:pt x="0" y="112"/>
                  </a:lnTo>
                  <a:cubicBezTo>
                    <a:pt x="0" y="112"/>
                    <a:pt x="0" y="-140"/>
                    <a:pt x="0" y="11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38" name="Freeform: Shape 637">
              <a:extLst>
                <a:ext uri="{FF2B5EF4-FFF2-40B4-BE49-F238E27FC236}">
                  <a16:creationId xmlns:a16="http://schemas.microsoft.com/office/drawing/2014/main" id="{144826A5-FD1C-4DCA-B7CB-9B2D52AFE85E}"/>
                </a:ext>
              </a:extLst>
            </p:cNvPr>
            <p:cNvSpPr/>
            <p:nvPr/>
          </p:nvSpPr>
          <p:spPr>
            <a:xfrm>
              <a:off x="2810924" y="204776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39" name="Freeform: Shape 638">
              <a:extLst>
                <a:ext uri="{FF2B5EF4-FFF2-40B4-BE49-F238E27FC236}">
                  <a16:creationId xmlns:a16="http://schemas.microsoft.com/office/drawing/2014/main" id="{4A0DD321-812F-442F-9653-8AA1F88C5112}"/>
                </a:ext>
              </a:extLst>
            </p:cNvPr>
            <p:cNvSpPr/>
            <p:nvPr/>
          </p:nvSpPr>
          <p:spPr>
            <a:xfrm>
              <a:off x="2810003" y="2046254"/>
              <a:ext cx="83" cy="837"/>
            </a:xfrm>
            <a:custGeom>
              <a:avLst/>
              <a:gdLst>
                <a:gd name="connsiteX0" fmla="*/ 0 w 83"/>
                <a:gd name="connsiteY0" fmla="*/ 838 h 837"/>
                <a:gd name="connsiteX1" fmla="*/ 84 w 83"/>
                <a:gd name="connsiteY1" fmla="*/ 838 h 837"/>
                <a:gd name="connsiteX2" fmla="*/ 0 w 83"/>
                <a:gd name="connsiteY2" fmla="*/ 0 h 837"/>
                <a:gd name="connsiteX3" fmla="*/ 0 w 83"/>
                <a:gd name="connsiteY3" fmla="*/ 838 h 837"/>
              </a:gdLst>
              <a:ahLst/>
              <a:cxnLst>
                <a:cxn ang="0">
                  <a:pos x="connsiteX0" y="connsiteY0"/>
                </a:cxn>
                <a:cxn ang="0">
                  <a:pos x="connsiteX1" y="connsiteY1"/>
                </a:cxn>
                <a:cxn ang="0">
                  <a:pos x="connsiteX2" y="connsiteY2"/>
                </a:cxn>
                <a:cxn ang="0">
                  <a:pos x="connsiteX3" y="connsiteY3"/>
                </a:cxn>
              </a:cxnLst>
              <a:rect l="l" t="t" r="r" b="b"/>
              <a:pathLst>
                <a:path w="83" h="837">
                  <a:moveTo>
                    <a:pt x="0" y="838"/>
                  </a:moveTo>
                  <a:lnTo>
                    <a:pt x="84" y="838"/>
                  </a:lnTo>
                  <a:lnTo>
                    <a:pt x="0" y="0"/>
                  </a:lnTo>
                  <a:lnTo>
                    <a:pt x="0" y="838"/>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40" name="Freeform: Shape 639">
              <a:extLst>
                <a:ext uri="{FF2B5EF4-FFF2-40B4-BE49-F238E27FC236}">
                  <a16:creationId xmlns:a16="http://schemas.microsoft.com/office/drawing/2014/main" id="{11AB58FE-1F52-4E8B-B760-314434BDB6CF}"/>
                </a:ext>
              </a:extLst>
            </p:cNvPr>
            <p:cNvSpPr/>
            <p:nvPr/>
          </p:nvSpPr>
          <p:spPr>
            <a:xfrm>
              <a:off x="2809379" y="2047734"/>
              <a:ext cx="37" cy="446"/>
            </a:xfrm>
            <a:custGeom>
              <a:avLst/>
              <a:gdLst>
                <a:gd name="connsiteX0" fmla="*/ 37 w 37"/>
                <a:gd name="connsiteY0" fmla="*/ 447 h 446"/>
                <a:gd name="connsiteX1" fmla="*/ 37 w 37"/>
                <a:gd name="connsiteY1" fmla="*/ 447 h 446"/>
                <a:gd name="connsiteX2" fmla="*/ 37 w 37"/>
                <a:gd name="connsiteY2" fmla="*/ 447 h 446"/>
              </a:gdLst>
              <a:ahLst/>
              <a:cxnLst>
                <a:cxn ang="0">
                  <a:pos x="connsiteX0" y="connsiteY0"/>
                </a:cxn>
                <a:cxn ang="0">
                  <a:pos x="connsiteX1" y="connsiteY1"/>
                </a:cxn>
                <a:cxn ang="0">
                  <a:pos x="connsiteX2" y="connsiteY2"/>
                </a:cxn>
              </a:cxnLst>
              <a:rect l="l" t="t" r="r" b="b"/>
              <a:pathLst>
                <a:path w="37" h="446">
                  <a:moveTo>
                    <a:pt x="37" y="447"/>
                  </a:moveTo>
                  <a:cubicBezTo>
                    <a:pt x="37" y="447"/>
                    <a:pt x="37" y="447"/>
                    <a:pt x="37" y="447"/>
                  </a:cubicBezTo>
                  <a:cubicBezTo>
                    <a:pt x="37" y="447"/>
                    <a:pt x="-47" y="-559"/>
                    <a:pt x="37" y="44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41" name="Freeform: Shape 640">
              <a:extLst>
                <a:ext uri="{FF2B5EF4-FFF2-40B4-BE49-F238E27FC236}">
                  <a16:creationId xmlns:a16="http://schemas.microsoft.com/office/drawing/2014/main" id="{0CA8408F-25DD-49EF-A36F-DE27B2776D26}"/>
                </a:ext>
              </a:extLst>
            </p:cNvPr>
            <p:cNvSpPr/>
            <p:nvPr/>
          </p:nvSpPr>
          <p:spPr>
            <a:xfrm>
              <a:off x="2806362" y="1752825"/>
              <a:ext cx="37" cy="670"/>
            </a:xfrm>
            <a:custGeom>
              <a:avLst/>
              <a:gdLst>
                <a:gd name="connsiteX0" fmla="*/ 38 w 37"/>
                <a:gd name="connsiteY0" fmla="*/ 670 h 670"/>
                <a:gd name="connsiteX1" fmla="*/ 38 w 37"/>
                <a:gd name="connsiteY1" fmla="*/ 0 h 670"/>
                <a:gd name="connsiteX2" fmla="*/ 38 w 37"/>
                <a:gd name="connsiteY2" fmla="*/ 670 h 670"/>
              </a:gdLst>
              <a:ahLst/>
              <a:cxnLst>
                <a:cxn ang="0">
                  <a:pos x="connsiteX0" y="connsiteY0"/>
                </a:cxn>
                <a:cxn ang="0">
                  <a:pos x="connsiteX1" y="connsiteY1"/>
                </a:cxn>
                <a:cxn ang="0">
                  <a:pos x="connsiteX2" y="connsiteY2"/>
                </a:cxn>
              </a:cxnLst>
              <a:rect l="l" t="t" r="r" b="b"/>
              <a:pathLst>
                <a:path w="37" h="670">
                  <a:moveTo>
                    <a:pt x="38" y="670"/>
                  </a:moveTo>
                  <a:lnTo>
                    <a:pt x="38" y="0"/>
                  </a:lnTo>
                  <a:cubicBezTo>
                    <a:pt x="-13" y="218"/>
                    <a:pt x="-13" y="452"/>
                    <a:pt x="38" y="67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42" name="Freeform: Shape 641">
              <a:extLst>
                <a:ext uri="{FF2B5EF4-FFF2-40B4-BE49-F238E27FC236}">
                  <a16:creationId xmlns:a16="http://schemas.microsoft.com/office/drawing/2014/main" id="{02CAC0B3-97E2-4D86-9EE1-0643729983DA}"/>
                </a:ext>
              </a:extLst>
            </p:cNvPr>
            <p:cNvSpPr/>
            <p:nvPr/>
          </p:nvSpPr>
          <p:spPr>
            <a:xfrm>
              <a:off x="2805981" y="1754668"/>
              <a:ext cx="8378" cy="670"/>
            </a:xfrm>
            <a:custGeom>
              <a:avLst/>
              <a:gdLst>
                <a:gd name="connsiteX0" fmla="*/ 0 w 8378"/>
                <a:gd name="connsiteY0" fmla="*/ 251 h 670"/>
                <a:gd name="connsiteX1" fmla="*/ 0 w 8378"/>
                <a:gd name="connsiteY1" fmla="*/ 0 h 670"/>
                <a:gd name="connsiteX2" fmla="*/ 0 w 8378"/>
                <a:gd name="connsiteY2" fmla="*/ 670 h 670"/>
                <a:gd name="connsiteX3" fmla="*/ 0 w 8378"/>
                <a:gd name="connsiteY3" fmla="*/ 251 h 670"/>
              </a:gdLst>
              <a:ahLst/>
              <a:cxnLst>
                <a:cxn ang="0">
                  <a:pos x="connsiteX0" y="connsiteY0"/>
                </a:cxn>
                <a:cxn ang="0">
                  <a:pos x="connsiteX1" y="connsiteY1"/>
                </a:cxn>
                <a:cxn ang="0">
                  <a:pos x="connsiteX2" y="connsiteY2"/>
                </a:cxn>
                <a:cxn ang="0">
                  <a:pos x="connsiteX3" y="connsiteY3"/>
                </a:cxn>
              </a:cxnLst>
              <a:rect l="l" t="t" r="r" b="b"/>
              <a:pathLst>
                <a:path w="8378" h="670">
                  <a:moveTo>
                    <a:pt x="0" y="251"/>
                  </a:moveTo>
                  <a:lnTo>
                    <a:pt x="0" y="0"/>
                  </a:lnTo>
                  <a:lnTo>
                    <a:pt x="0" y="670"/>
                  </a:lnTo>
                  <a:lnTo>
                    <a:pt x="0" y="251"/>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43" name="Freeform: Shape 642">
              <a:extLst>
                <a:ext uri="{FF2B5EF4-FFF2-40B4-BE49-F238E27FC236}">
                  <a16:creationId xmlns:a16="http://schemas.microsoft.com/office/drawing/2014/main" id="{7D2F32C0-7628-4D0E-9033-C3AA4D4378B1}"/>
                </a:ext>
              </a:extLst>
            </p:cNvPr>
            <p:cNvSpPr/>
            <p:nvPr/>
          </p:nvSpPr>
          <p:spPr>
            <a:xfrm>
              <a:off x="2805562" y="1754249"/>
              <a:ext cx="37" cy="1154"/>
            </a:xfrm>
            <a:custGeom>
              <a:avLst/>
              <a:gdLst>
                <a:gd name="connsiteX0" fmla="*/ 0 w 37"/>
                <a:gd name="connsiteY0" fmla="*/ 670 h 1154"/>
                <a:gd name="connsiteX1" fmla="*/ 0 w 37"/>
                <a:gd name="connsiteY1" fmla="*/ 670 h 1154"/>
                <a:gd name="connsiteX2" fmla="*/ 0 w 37"/>
                <a:gd name="connsiteY2" fmla="*/ 0 h 1154"/>
                <a:gd name="connsiteX3" fmla="*/ 0 w 37"/>
                <a:gd name="connsiteY3" fmla="*/ 670 h 1154"/>
              </a:gdLst>
              <a:ahLst/>
              <a:cxnLst>
                <a:cxn ang="0">
                  <a:pos x="connsiteX0" y="connsiteY0"/>
                </a:cxn>
                <a:cxn ang="0">
                  <a:pos x="connsiteX1" y="connsiteY1"/>
                </a:cxn>
                <a:cxn ang="0">
                  <a:pos x="connsiteX2" y="connsiteY2"/>
                </a:cxn>
                <a:cxn ang="0">
                  <a:pos x="connsiteX3" y="connsiteY3"/>
                </a:cxn>
              </a:cxnLst>
              <a:rect l="l" t="t" r="r" b="b"/>
              <a:pathLst>
                <a:path w="37" h="1154">
                  <a:moveTo>
                    <a:pt x="0" y="670"/>
                  </a:moveTo>
                  <a:cubicBezTo>
                    <a:pt x="0" y="1759"/>
                    <a:pt x="0" y="670"/>
                    <a:pt x="0" y="670"/>
                  </a:cubicBezTo>
                  <a:lnTo>
                    <a:pt x="0" y="0"/>
                  </a:lnTo>
                  <a:cubicBezTo>
                    <a:pt x="0" y="0"/>
                    <a:pt x="84" y="1005"/>
                    <a:pt x="0" y="67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44" name="Freeform: Shape 643">
              <a:extLst>
                <a:ext uri="{FF2B5EF4-FFF2-40B4-BE49-F238E27FC236}">
                  <a16:creationId xmlns:a16="http://schemas.microsoft.com/office/drawing/2014/main" id="{E731788E-E566-4669-BA5B-550DE03CAB3C}"/>
                </a:ext>
              </a:extLst>
            </p:cNvPr>
            <p:cNvSpPr/>
            <p:nvPr/>
          </p:nvSpPr>
          <p:spPr>
            <a:xfrm>
              <a:off x="2805227" y="1752741"/>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45" name="Freeform: Shape 644">
              <a:extLst>
                <a:ext uri="{FF2B5EF4-FFF2-40B4-BE49-F238E27FC236}">
                  <a16:creationId xmlns:a16="http://schemas.microsoft.com/office/drawing/2014/main" id="{908543E8-C7B8-41B8-AB87-B4C9BBF6CF98}"/>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46" name="Freeform: Shape 645">
              <a:extLst>
                <a:ext uri="{FF2B5EF4-FFF2-40B4-BE49-F238E27FC236}">
                  <a16:creationId xmlns:a16="http://schemas.microsoft.com/office/drawing/2014/main" id="{AC0B02F7-C89F-4E67-A113-AD0E527F89CE}"/>
                </a:ext>
              </a:extLst>
            </p:cNvPr>
            <p:cNvSpPr/>
            <p:nvPr/>
          </p:nvSpPr>
          <p:spPr>
            <a:xfrm>
              <a:off x="2805034" y="1752574"/>
              <a:ext cx="25" cy="418"/>
            </a:xfrm>
            <a:custGeom>
              <a:avLst/>
              <a:gdLst>
                <a:gd name="connsiteX0" fmla="*/ 25 w 25"/>
                <a:gd name="connsiteY0" fmla="*/ 419 h 418"/>
                <a:gd name="connsiteX1" fmla="*/ 25 w 25"/>
                <a:gd name="connsiteY1" fmla="*/ 419 h 418"/>
                <a:gd name="connsiteX2" fmla="*/ 25 w 25"/>
                <a:gd name="connsiteY2" fmla="*/ 0 h 418"/>
                <a:gd name="connsiteX3" fmla="*/ 25 w 25"/>
                <a:gd name="connsiteY3" fmla="*/ 419 h 418"/>
              </a:gdLst>
              <a:ahLst/>
              <a:cxnLst>
                <a:cxn ang="0">
                  <a:pos x="connsiteX0" y="connsiteY0"/>
                </a:cxn>
                <a:cxn ang="0">
                  <a:pos x="connsiteX1" y="connsiteY1"/>
                </a:cxn>
                <a:cxn ang="0">
                  <a:pos x="connsiteX2" y="connsiteY2"/>
                </a:cxn>
                <a:cxn ang="0">
                  <a:pos x="connsiteX3" y="connsiteY3"/>
                </a:cxn>
              </a:cxnLst>
              <a:rect l="l" t="t" r="r" b="b"/>
              <a:pathLst>
                <a:path w="25" h="418">
                  <a:moveTo>
                    <a:pt x="25" y="419"/>
                  </a:moveTo>
                  <a:lnTo>
                    <a:pt x="25" y="419"/>
                  </a:lnTo>
                  <a:cubicBezTo>
                    <a:pt x="-8" y="285"/>
                    <a:pt x="-8" y="134"/>
                    <a:pt x="25" y="0"/>
                  </a:cubicBezTo>
                  <a:cubicBezTo>
                    <a:pt x="25" y="0"/>
                    <a:pt x="25" y="0"/>
                    <a:pt x="25" y="41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47" name="Freeform: Shape 646">
              <a:extLst>
                <a:ext uri="{FF2B5EF4-FFF2-40B4-BE49-F238E27FC236}">
                  <a16:creationId xmlns:a16="http://schemas.microsoft.com/office/drawing/2014/main" id="{6AFDDFF1-FA57-40A9-B298-654A4DCDCB98}"/>
                </a:ext>
              </a:extLst>
            </p:cNvPr>
            <p:cNvSpPr/>
            <p:nvPr/>
          </p:nvSpPr>
          <p:spPr>
            <a:xfrm>
              <a:off x="2805059" y="17537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48" name="Freeform: Shape 647">
              <a:extLst>
                <a:ext uri="{FF2B5EF4-FFF2-40B4-BE49-F238E27FC236}">
                  <a16:creationId xmlns:a16="http://schemas.microsoft.com/office/drawing/2014/main" id="{A5F2C160-8E73-46E5-B184-F9B1B32814F3}"/>
                </a:ext>
              </a:extLst>
            </p:cNvPr>
            <p:cNvSpPr/>
            <p:nvPr/>
          </p:nvSpPr>
          <p:spPr>
            <a:xfrm>
              <a:off x="2805143" y="1753244"/>
              <a:ext cx="8378" cy="223"/>
            </a:xfrm>
            <a:custGeom>
              <a:avLst/>
              <a:gdLst>
                <a:gd name="connsiteX0" fmla="*/ 0 w 8378"/>
                <a:gd name="connsiteY0" fmla="*/ 0 h 223"/>
                <a:gd name="connsiteX1" fmla="*/ 0 w 8378"/>
                <a:gd name="connsiteY1" fmla="*/ 0 h 223"/>
                <a:gd name="connsiteX2" fmla="*/ 0 w 8378"/>
                <a:gd name="connsiteY2" fmla="*/ 0 h 223"/>
              </a:gdLst>
              <a:ahLst/>
              <a:cxnLst>
                <a:cxn ang="0">
                  <a:pos x="connsiteX0" y="connsiteY0"/>
                </a:cxn>
                <a:cxn ang="0">
                  <a:pos x="connsiteX1" y="connsiteY1"/>
                </a:cxn>
                <a:cxn ang="0">
                  <a:pos x="connsiteX2" y="connsiteY2"/>
                </a:cxn>
              </a:cxnLst>
              <a:rect l="l" t="t" r="r" b="b"/>
              <a:pathLst>
                <a:path w="8378" h="223">
                  <a:moveTo>
                    <a:pt x="0" y="0"/>
                  </a:moveTo>
                  <a:lnTo>
                    <a:pt x="0" y="0"/>
                  </a:lnTo>
                  <a:cubicBezTo>
                    <a:pt x="0" y="0"/>
                    <a:pt x="0" y="503"/>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49" name="Freeform: Shape 648">
              <a:extLst>
                <a:ext uri="{FF2B5EF4-FFF2-40B4-BE49-F238E27FC236}">
                  <a16:creationId xmlns:a16="http://schemas.microsoft.com/office/drawing/2014/main" id="{E10E52D1-1541-49A9-81CC-9CD47BCB7FA5}"/>
                </a:ext>
              </a:extLst>
            </p:cNvPr>
            <p:cNvSpPr/>
            <p:nvPr/>
          </p:nvSpPr>
          <p:spPr>
            <a:xfrm>
              <a:off x="2805143" y="1753391"/>
              <a:ext cx="74" cy="774"/>
            </a:xfrm>
            <a:custGeom>
              <a:avLst/>
              <a:gdLst>
                <a:gd name="connsiteX0" fmla="*/ 0 w 74"/>
                <a:gd name="connsiteY0" fmla="*/ 20 h 774"/>
                <a:gd name="connsiteX1" fmla="*/ 0 w 74"/>
                <a:gd name="connsiteY1" fmla="*/ 774 h 774"/>
                <a:gd name="connsiteX2" fmla="*/ 0 w 74"/>
                <a:gd name="connsiteY2" fmla="*/ 20 h 774"/>
              </a:gdLst>
              <a:ahLst/>
              <a:cxnLst>
                <a:cxn ang="0">
                  <a:pos x="connsiteX0" y="connsiteY0"/>
                </a:cxn>
                <a:cxn ang="0">
                  <a:pos x="connsiteX1" y="connsiteY1"/>
                </a:cxn>
                <a:cxn ang="0">
                  <a:pos x="connsiteX2" y="connsiteY2"/>
                </a:cxn>
              </a:cxnLst>
              <a:rect l="l" t="t" r="r" b="b"/>
              <a:pathLst>
                <a:path w="74" h="774">
                  <a:moveTo>
                    <a:pt x="0" y="20"/>
                  </a:moveTo>
                  <a:cubicBezTo>
                    <a:pt x="92" y="263"/>
                    <a:pt x="92" y="532"/>
                    <a:pt x="0" y="774"/>
                  </a:cubicBezTo>
                  <a:cubicBezTo>
                    <a:pt x="0" y="774"/>
                    <a:pt x="167" y="-147"/>
                    <a:pt x="0" y="2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50" name="Freeform: Shape 649">
              <a:extLst>
                <a:ext uri="{FF2B5EF4-FFF2-40B4-BE49-F238E27FC236}">
                  <a16:creationId xmlns:a16="http://schemas.microsoft.com/office/drawing/2014/main" id="{2EDBB637-8CE6-4DE1-8501-EE13DD05177A}"/>
                </a:ext>
              </a:extLst>
            </p:cNvPr>
            <p:cNvSpPr/>
            <p:nvPr/>
          </p:nvSpPr>
          <p:spPr>
            <a:xfrm>
              <a:off x="2805608" y="1755860"/>
              <a:ext cx="37" cy="148"/>
            </a:xfrm>
            <a:custGeom>
              <a:avLst/>
              <a:gdLst>
                <a:gd name="connsiteX0" fmla="*/ 37 w 37"/>
                <a:gd name="connsiteY0" fmla="*/ 149 h 148"/>
                <a:gd name="connsiteX1" fmla="*/ 37 w 37"/>
                <a:gd name="connsiteY1" fmla="*/ 149 h 148"/>
                <a:gd name="connsiteX2" fmla="*/ 37 w 37"/>
                <a:gd name="connsiteY2" fmla="*/ 149 h 148"/>
              </a:gdLst>
              <a:ahLst/>
              <a:cxnLst>
                <a:cxn ang="0">
                  <a:pos x="connsiteX0" y="connsiteY0"/>
                </a:cxn>
                <a:cxn ang="0">
                  <a:pos x="connsiteX1" y="connsiteY1"/>
                </a:cxn>
                <a:cxn ang="0">
                  <a:pos x="connsiteX2" y="connsiteY2"/>
                </a:cxn>
              </a:cxnLst>
              <a:rect l="l" t="t" r="r" b="b"/>
              <a:pathLst>
                <a:path w="37" h="148">
                  <a:moveTo>
                    <a:pt x="37" y="149"/>
                  </a:moveTo>
                  <a:lnTo>
                    <a:pt x="37" y="149"/>
                  </a:lnTo>
                  <a:cubicBezTo>
                    <a:pt x="37" y="149"/>
                    <a:pt x="-47" y="-186"/>
                    <a:pt x="37" y="14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51" name="Freeform: Shape 650">
              <a:extLst>
                <a:ext uri="{FF2B5EF4-FFF2-40B4-BE49-F238E27FC236}">
                  <a16:creationId xmlns:a16="http://schemas.microsoft.com/office/drawing/2014/main" id="{5EB14C4C-C63D-455E-BEBA-0ED3D8961EC6}"/>
                </a:ext>
              </a:extLst>
            </p:cNvPr>
            <p:cNvSpPr/>
            <p:nvPr/>
          </p:nvSpPr>
          <p:spPr>
            <a:xfrm>
              <a:off x="2804686" y="1752406"/>
              <a:ext cx="37" cy="670"/>
            </a:xfrm>
            <a:custGeom>
              <a:avLst/>
              <a:gdLst>
                <a:gd name="connsiteX0" fmla="*/ 38 w 37"/>
                <a:gd name="connsiteY0" fmla="*/ 0 h 670"/>
                <a:gd name="connsiteX1" fmla="*/ 38 w 37"/>
                <a:gd name="connsiteY1" fmla="*/ 670 h 670"/>
                <a:gd name="connsiteX2" fmla="*/ 38 w 37"/>
                <a:gd name="connsiteY2" fmla="*/ 0 h 670"/>
              </a:gdLst>
              <a:ahLst/>
              <a:cxnLst>
                <a:cxn ang="0">
                  <a:pos x="connsiteX0" y="connsiteY0"/>
                </a:cxn>
                <a:cxn ang="0">
                  <a:pos x="connsiteX1" y="connsiteY1"/>
                </a:cxn>
                <a:cxn ang="0">
                  <a:pos x="connsiteX2" y="connsiteY2"/>
                </a:cxn>
              </a:cxnLst>
              <a:rect l="l" t="t" r="r" b="b"/>
              <a:pathLst>
                <a:path w="37" h="670">
                  <a:moveTo>
                    <a:pt x="38" y="0"/>
                  </a:moveTo>
                  <a:lnTo>
                    <a:pt x="38" y="670"/>
                  </a:lnTo>
                  <a:cubicBezTo>
                    <a:pt x="-13" y="452"/>
                    <a:pt x="-13" y="218"/>
                    <a:pt x="38"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52" name="Freeform: Shape 651">
              <a:extLst>
                <a:ext uri="{FF2B5EF4-FFF2-40B4-BE49-F238E27FC236}">
                  <a16:creationId xmlns:a16="http://schemas.microsoft.com/office/drawing/2014/main" id="{41EC1AA6-2FBD-4670-8002-D618509BC2C7}"/>
                </a:ext>
              </a:extLst>
            </p:cNvPr>
            <p:cNvSpPr/>
            <p:nvPr/>
          </p:nvSpPr>
          <p:spPr>
            <a:xfrm>
              <a:off x="2804724" y="1753328"/>
              <a:ext cx="37" cy="111"/>
            </a:xfrm>
            <a:custGeom>
              <a:avLst/>
              <a:gdLst>
                <a:gd name="connsiteX0" fmla="*/ 0 w 37"/>
                <a:gd name="connsiteY0" fmla="*/ 0 h 111"/>
                <a:gd name="connsiteX1" fmla="*/ 0 w 37"/>
                <a:gd name="connsiteY1" fmla="*/ 0 h 111"/>
                <a:gd name="connsiteX2" fmla="*/ 0 w 37"/>
                <a:gd name="connsiteY2" fmla="*/ 0 h 111"/>
              </a:gdLst>
              <a:ahLst/>
              <a:cxnLst>
                <a:cxn ang="0">
                  <a:pos x="connsiteX0" y="connsiteY0"/>
                </a:cxn>
                <a:cxn ang="0">
                  <a:pos x="connsiteX1" y="connsiteY1"/>
                </a:cxn>
                <a:cxn ang="0">
                  <a:pos x="connsiteX2" y="connsiteY2"/>
                </a:cxn>
              </a:cxnLst>
              <a:rect l="l" t="t" r="r" b="b"/>
              <a:pathLst>
                <a:path w="37" h="111">
                  <a:moveTo>
                    <a:pt x="0" y="0"/>
                  </a:moveTo>
                  <a:lnTo>
                    <a:pt x="0" y="0"/>
                  </a:lnTo>
                  <a:cubicBezTo>
                    <a:pt x="0" y="0"/>
                    <a:pt x="84" y="251"/>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53" name="Freeform: Shape 652">
              <a:extLst>
                <a:ext uri="{FF2B5EF4-FFF2-40B4-BE49-F238E27FC236}">
                  <a16:creationId xmlns:a16="http://schemas.microsoft.com/office/drawing/2014/main" id="{984AE6DC-1B6F-4BDD-BAC9-1169F5F784E9}"/>
                </a:ext>
              </a:extLst>
            </p:cNvPr>
            <p:cNvSpPr/>
            <p:nvPr/>
          </p:nvSpPr>
          <p:spPr>
            <a:xfrm>
              <a:off x="2805059" y="1754082"/>
              <a:ext cx="83" cy="837"/>
            </a:xfrm>
            <a:custGeom>
              <a:avLst/>
              <a:gdLst>
                <a:gd name="connsiteX0" fmla="*/ 84 w 83"/>
                <a:gd name="connsiteY0" fmla="*/ 838 h 837"/>
                <a:gd name="connsiteX1" fmla="*/ 84 w 83"/>
                <a:gd name="connsiteY1" fmla="*/ 0 h 837"/>
                <a:gd name="connsiteX2" fmla="*/ 0 w 83"/>
                <a:gd name="connsiteY2" fmla="*/ 838 h 837"/>
                <a:gd name="connsiteX3" fmla="*/ 84 w 83"/>
                <a:gd name="connsiteY3" fmla="*/ 838 h 837"/>
              </a:gdLst>
              <a:ahLst/>
              <a:cxnLst>
                <a:cxn ang="0">
                  <a:pos x="connsiteX0" y="connsiteY0"/>
                </a:cxn>
                <a:cxn ang="0">
                  <a:pos x="connsiteX1" y="connsiteY1"/>
                </a:cxn>
                <a:cxn ang="0">
                  <a:pos x="connsiteX2" y="connsiteY2"/>
                </a:cxn>
                <a:cxn ang="0">
                  <a:pos x="connsiteX3" y="connsiteY3"/>
                </a:cxn>
              </a:cxnLst>
              <a:rect l="l" t="t" r="r" b="b"/>
              <a:pathLst>
                <a:path w="83" h="837">
                  <a:moveTo>
                    <a:pt x="84" y="838"/>
                  </a:moveTo>
                  <a:lnTo>
                    <a:pt x="84" y="0"/>
                  </a:lnTo>
                  <a:lnTo>
                    <a:pt x="0" y="838"/>
                  </a:lnTo>
                  <a:lnTo>
                    <a:pt x="84" y="838"/>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54" name="Freeform: Shape 653">
              <a:extLst>
                <a:ext uri="{FF2B5EF4-FFF2-40B4-BE49-F238E27FC236}">
                  <a16:creationId xmlns:a16="http://schemas.microsoft.com/office/drawing/2014/main" id="{5C6ACE8A-632B-4A23-A91D-C27B2795A38A}"/>
                </a:ext>
              </a:extLst>
            </p:cNvPr>
            <p:cNvSpPr/>
            <p:nvPr/>
          </p:nvSpPr>
          <p:spPr>
            <a:xfrm>
              <a:off x="2804389" y="1751903"/>
              <a:ext cx="83" cy="754"/>
            </a:xfrm>
            <a:custGeom>
              <a:avLst/>
              <a:gdLst>
                <a:gd name="connsiteX0" fmla="*/ 84 w 83"/>
                <a:gd name="connsiteY0" fmla="*/ 503 h 754"/>
                <a:gd name="connsiteX1" fmla="*/ 84 w 83"/>
                <a:gd name="connsiteY1" fmla="*/ 0 h 754"/>
                <a:gd name="connsiteX2" fmla="*/ 0 w 83"/>
                <a:gd name="connsiteY2" fmla="*/ 754 h 754"/>
                <a:gd name="connsiteX3" fmla="*/ 84 w 83"/>
                <a:gd name="connsiteY3" fmla="*/ 503 h 754"/>
              </a:gdLst>
              <a:ahLst/>
              <a:cxnLst>
                <a:cxn ang="0">
                  <a:pos x="connsiteX0" y="connsiteY0"/>
                </a:cxn>
                <a:cxn ang="0">
                  <a:pos x="connsiteX1" y="connsiteY1"/>
                </a:cxn>
                <a:cxn ang="0">
                  <a:pos x="connsiteX2" y="connsiteY2"/>
                </a:cxn>
                <a:cxn ang="0">
                  <a:pos x="connsiteX3" y="connsiteY3"/>
                </a:cxn>
              </a:cxnLst>
              <a:rect l="l" t="t" r="r" b="b"/>
              <a:pathLst>
                <a:path w="83" h="754">
                  <a:moveTo>
                    <a:pt x="84" y="503"/>
                  </a:moveTo>
                  <a:lnTo>
                    <a:pt x="84" y="0"/>
                  </a:lnTo>
                  <a:lnTo>
                    <a:pt x="0" y="754"/>
                  </a:lnTo>
                  <a:lnTo>
                    <a:pt x="84" y="503"/>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55" name="Freeform: Shape 654">
              <a:extLst>
                <a:ext uri="{FF2B5EF4-FFF2-40B4-BE49-F238E27FC236}">
                  <a16:creationId xmlns:a16="http://schemas.microsoft.com/office/drawing/2014/main" id="{8EC9EDFA-A104-4AF0-8FFF-4C596A916614}"/>
                </a:ext>
              </a:extLst>
            </p:cNvPr>
            <p:cNvSpPr/>
            <p:nvPr/>
          </p:nvSpPr>
          <p:spPr>
            <a:xfrm>
              <a:off x="2804010" y="1751568"/>
              <a:ext cx="43" cy="921"/>
            </a:xfrm>
            <a:custGeom>
              <a:avLst/>
              <a:gdLst>
                <a:gd name="connsiteX0" fmla="*/ 44 w 43"/>
                <a:gd name="connsiteY0" fmla="*/ 922 h 921"/>
                <a:gd name="connsiteX1" fmla="*/ 44 w 43"/>
                <a:gd name="connsiteY1" fmla="*/ 0 h 921"/>
                <a:gd name="connsiteX2" fmla="*/ 44 w 43"/>
                <a:gd name="connsiteY2" fmla="*/ 754 h 921"/>
                <a:gd name="connsiteX3" fmla="*/ 44 w 43"/>
                <a:gd name="connsiteY3" fmla="*/ 922 h 921"/>
              </a:gdLst>
              <a:ahLst/>
              <a:cxnLst>
                <a:cxn ang="0">
                  <a:pos x="connsiteX0" y="connsiteY0"/>
                </a:cxn>
                <a:cxn ang="0">
                  <a:pos x="connsiteX1" y="connsiteY1"/>
                </a:cxn>
                <a:cxn ang="0">
                  <a:pos x="connsiteX2" y="connsiteY2"/>
                </a:cxn>
                <a:cxn ang="0">
                  <a:pos x="connsiteX3" y="connsiteY3"/>
                </a:cxn>
              </a:cxnLst>
              <a:rect l="l" t="t" r="r" b="b"/>
              <a:pathLst>
                <a:path w="43" h="921">
                  <a:moveTo>
                    <a:pt x="44" y="922"/>
                  </a:moveTo>
                  <a:cubicBezTo>
                    <a:pt x="44" y="922"/>
                    <a:pt x="44" y="251"/>
                    <a:pt x="44" y="0"/>
                  </a:cubicBezTo>
                  <a:cubicBezTo>
                    <a:pt x="-15" y="251"/>
                    <a:pt x="-15" y="503"/>
                    <a:pt x="44" y="754"/>
                  </a:cubicBezTo>
                  <a:cubicBezTo>
                    <a:pt x="44" y="754"/>
                    <a:pt x="44" y="587"/>
                    <a:pt x="44" y="92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56" name="Freeform: Shape 655">
              <a:extLst>
                <a:ext uri="{FF2B5EF4-FFF2-40B4-BE49-F238E27FC236}">
                  <a16:creationId xmlns:a16="http://schemas.microsoft.com/office/drawing/2014/main" id="{0C58E03C-3E79-4A13-A9A3-0EF95020B506}"/>
                </a:ext>
              </a:extLst>
            </p:cNvPr>
            <p:cNvSpPr/>
            <p:nvPr/>
          </p:nvSpPr>
          <p:spPr>
            <a:xfrm>
              <a:off x="2804054" y="175282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57" name="Freeform: Shape 656">
              <a:extLst>
                <a:ext uri="{FF2B5EF4-FFF2-40B4-BE49-F238E27FC236}">
                  <a16:creationId xmlns:a16="http://schemas.microsoft.com/office/drawing/2014/main" id="{67E1DC3D-AD03-4C1D-81D5-BF78B97FA2CB}"/>
                </a:ext>
              </a:extLst>
            </p:cNvPr>
            <p:cNvSpPr/>
            <p:nvPr/>
          </p:nvSpPr>
          <p:spPr>
            <a:xfrm>
              <a:off x="2804556" y="1752993"/>
              <a:ext cx="8378" cy="586"/>
            </a:xfrm>
            <a:custGeom>
              <a:avLst/>
              <a:gdLst>
                <a:gd name="connsiteX0" fmla="*/ 0 w 8378"/>
                <a:gd name="connsiteY0" fmla="*/ 587 h 586"/>
                <a:gd name="connsiteX1" fmla="*/ 0 w 8378"/>
                <a:gd name="connsiteY1" fmla="*/ 0 h 586"/>
                <a:gd name="connsiteX2" fmla="*/ 0 w 8378"/>
                <a:gd name="connsiteY2" fmla="*/ 587 h 586"/>
              </a:gdLst>
              <a:ahLst/>
              <a:cxnLst>
                <a:cxn ang="0">
                  <a:pos x="connsiteX0" y="connsiteY0"/>
                </a:cxn>
                <a:cxn ang="0">
                  <a:pos x="connsiteX1" y="connsiteY1"/>
                </a:cxn>
                <a:cxn ang="0">
                  <a:pos x="connsiteX2" y="connsiteY2"/>
                </a:cxn>
              </a:cxnLst>
              <a:rect l="l" t="t" r="r" b="b"/>
              <a:pathLst>
                <a:path w="8378" h="586">
                  <a:moveTo>
                    <a:pt x="0" y="587"/>
                  </a:moveTo>
                  <a:cubicBezTo>
                    <a:pt x="0" y="587"/>
                    <a:pt x="0" y="84"/>
                    <a:pt x="0" y="0"/>
                  </a:cubicBezTo>
                  <a:lnTo>
                    <a:pt x="0" y="587"/>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58" name="Freeform: Shape 657">
              <a:extLst>
                <a:ext uri="{FF2B5EF4-FFF2-40B4-BE49-F238E27FC236}">
                  <a16:creationId xmlns:a16="http://schemas.microsoft.com/office/drawing/2014/main" id="{DE2D0D80-2904-4741-B610-0968E980618F}"/>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59" name="Freeform: Shape 658">
              <a:extLst>
                <a:ext uri="{FF2B5EF4-FFF2-40B4-BE49-F238E27FC236}">
                  <a16:creationId xmlns:a16="http://schemas.microsoft.com/office/drawing/2014/main" id="{4946D349-F951-45D0-9AC1-EE22A6B2F45E}"/>
                </a:ext>
              </a:extLst>
            </p:cNvPr>
            <p:cNvSpPr/>
            <p:nvPr/>
          </p:nvSpPr>
          <p:spPr>
            <a:xfrm>
              <a:off x="2804640" y="17535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60" name="Freeform: Shape 659">
              <a:extLst>
                <a:ext uri="{FF2B5EF4-FFF2-40B4-BE49-F238E27FC236}">
                  <a16:creationId xmlns:a16="http://schemas.microsoft.com/office/drawing/2014/main" id="{B225AF48-37F8-4825-8C6D-7C57C134A766}"/>
                </a:ext>
              </a:extLst>
            </p:cNvPr>
            <p:cNvSpPr/>
            <p:nvPr/>
          </p:nvSpPr>
          <p:spPr>
            <a:xfrm>
              <a:off x="2804835" y="1754333"/>
              <a:ext cx="56" cy="1256"/>
            </a:xfrm>
            <a:custGeom>
              <a:avLst/>
              <a:gdLst>
                <a:gd name="connsiteX0" fmla="*/ 57 w 56"/>
                <a:gd name="connsiteY0" fmla="*/ 0 h 1256"/>
                <a:gd name="connsiteX1" fmla="*/ 57 w 56"/>
                <a:gd name="connsiteY1" fmla="*/ 1257 h 1256"/>
                <a:gd name="connsiteX2" fmla="*/ 57 w 56"/>
                <a:gd name="connsiteY2" fmla="*/ 0 h 1256"/>
              </a:gdLst>
              <a:ahLst/>
              <a:cxnLst>
                <a:cxn ang="0">
                  <a:pos x="connsiteX0" y="connsiteY0"/>
                </a:cxn>
                <a:cxn ang="0">
                  <a:pos x="connsiteX1" y="connsiteY1"/>
                </a:cxn>
                <a:cxn ang="0">
                  <a:pos x="connsiteX2" y="connsiteY2"/>
                </a:cxn>
              </a:cxnLst>
              <a:rect l="l" t="t" r="r" b="b"/>
              <a:pathLst>
                <a:path w="56" h="1256">
                  <a:moveTo>
                    <a:pt x="57" y="0"/>
                  </a:moveTo>
                  <a:cubicBezTo>
                    <a:pt x="-19" y="419"/>
                    <a:pt x="-19" y="838"/>
                    <a:pt x="57" y="1257"/>
                  </a:cubicBezTo>
                  <a:cubicBezTo>
                    <a:pt x="57" y="1257"/>
                    <a:pt x="57" y="503"/>
                    <a:pt x="57"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61" name="Freeform: Shape 660">
              <a:extLst>
                <a:ext uri="{FF2B5EF4-FFF2-40B4-BE49-F238E27FC236}">
                  <a16:creationId xmlns:a16="http://schemas.microsoft.com/office/drawing/2014/main" id="{3E1CBB56-CE46-412B-8DE1-A516C611F721}"/>
                </a:ext>
              </a:extLst>
            </p:cNvPr>
            <p:cNvSpPr/>
            <p:nvPr/>
          </p:nvSpPr>
          <p:spPr>
            <a:xfrm>
              <a:off x="2804640" y="175441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62" name="Freeform: Shape 661">
              <a:extLst>
                <a:ext uri="{FF2B5EF4-FFF2-40B4-BE49-F238E27FC236}">
                  <a16:creationId xmlns:a16="http://schemas.microsoft.com/office/drawing/2014/main" id="{2A94A320-64CE-4F53-9E50-3F70763A962B}"/>
                </a:ext>
              </a:extLst>
            </p:cNvPr>
            <p:cNvSpPr/>
            <p:nvPr/>
          </p:nvSpPr>
          <p:spPr>
            <a:xfrm>
              <a:off x="2804640" y="1754333"/>
              <a:ext cx="8378" cy="251"/>
            </a:xfrm>
            <a:custGeom>
              <a:avLst/>
              <a:gdLst>
                <a:gd name="connsiteX0" fmla="*/ 0 w 8378"/>
                <a:gd name="connsiteY0" fmla="*/ 251 h 251"/>
                <a:gd name="connsiteX1" fmla="*/ 0 w 8378"/>
                <a:gd name="connsiteY1" fmla="*/ 84 h 251"/>
                <a:gd name="connsiteX2" fmla="*/ 0 w 8378"/>
                <a:gd name="connsiteY2" fmla="*/ 0 h 251"/>
                <a:gd name="connsiteX3" fmla="*/ 0 w 8378"/>
                <a:gd name="connsiteY3" fmla="*/ 251 h 251"/>
              </a:gdLst>
              <a:ahLst/>
              <a:cxnLst>
                <a:cxn ang="0">
                  <a:pos x="connsiteX0" y="connsiteY0"/>
                </a:cxn>
                <a:cxn ang="0">
                  <a:pos x="connsiteX1" y="connsiteY1"/>
                </a:cxn>
                <a:cxn ang="0">
                  <a:pos x="connsiteX2" y="connsiteY2"/>
                </a:cxn>
                <a:cxn ang="0">
                  <a:pos x="connsiteX3" y="connsiteY3"/>
                </a:cxn>
              </a:cxnLst>
              <a:rect l="l" t="t" r="r" b="b"/>
              <a:pathLst>
                <a:path w="8378" h="251">
                  <a:moveTo>
                    <a:pt x="0" y="251"/>
                  </a:moveTo>
                  <a:lnTo>
                    <a:pt x="0" y="84"/>
                  </a:lnTo>
                  <a:lnTo>
                    <a:pt x="0" y="0"/>
                  </a:lnTo>
                  <a:lnTo>
                    <a:pt x="0" y="251"/>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63" name="Freeform: Shape 662">
              <a:extLst>
                <a:ext uri="{FF2B5EF4-FFF2-40B4-BE49-F238E27FC236}">
                  <a16:creationId xmlns:a16="http://schemas.microsoft.com/office/drawing/2014/main" id="{263A8B1B-3BD3-4D9C-9C0B-AACA58A119F6}"/>
                </a:ext>
              </a:extLst>
            </p:cNvPr>
            <p:cNvSpPr/>
            <p:nvPr/>
          </p:nvSpPr>
          <p:spPr>
            <a:xfrm>
              <a:off x="2804054" y="1753374"/>
              <a:ext cx="8378" cy="37"/>
            </a:xfrm>
            <a:custGeom>
              <a:avLst/>
              <a:gdLst>
                <a:gd name="connsiteX0" fmla="*/ 0 w 8378"/>
                <a:gd name="connsiteY0" fmla="*/ 37 h 37"/>
                <a:gd name="connsiteX1" fmla="*/ 0 w 8378"/>
                <a:gd name="connsiteY1" fmla="*/ 37 h 37"/>
                <a:gd name="connsiteX2" fmla="*/ 0 w 8378"/>
                <a:gd name="connsiteY2" fmla="*/ 37 h 37"/>
                <a:gd name="connsiteX3" fmla="*/ 0 w 8378"/>
                <a:gd name="connsiteY3" fmla="*/ 37 h 37"/>
              </a:gdLst>
              <a:ahLst/>
              <a:cxnLst>
                <a:cxn ang="0">
                  <a:pos x="connsiteX0" y="connsiteY0"/>
                </a:cxn>
                <a:cxn ang="0">
                  <a:pos x="connsiteX1" y="connsiteY1"/>
                </a:cxn>
                <a:cxn ang="0">
                  <a:pos x="connsiteX2" y="connsiteY2"/>
                </a:cxn>
                <a:cxn ang="0">
                  <a:pos x="connsiteX3" y="connsiteY3"/>
                </a:cxn>
              </a:cxnLst>
              <a:rect l="l" t="t" r="r" b="b"/>
              <a:pathLst>
                <a:path w="8378" h="37">
                  <a:moveTo>
                    <a:pt x="0" y="37"/>
                  </a:moveTo>
                  <a:cubicBezTo>
                    <a:pt x="0" y="37"/>
                    <a:pt x="0" y="37"/>
                    <a:pt x="0" y="37"/>
                  </a:cubicBezTo>
                  <a:lnTo>
                    <a:pt x="0" y="37"/>
                  </a:lnTo>
                  <a:cubicBezTo>
                    <a:pt x="0" y="37"/>
                    <a:pt x="0" y="-47"/>
                    <a:pt x="0" y="3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64" name="Freeform: Shape 663">
              <a:extLst>
                <a:ext uri="{FF2B5EF4-FFF2-40B4-BE49-F238E27FC236}">
                  <a16:creationId xmlns:a16="http://schemas.microsoft.com/office/drawing/2014/main" id="{88255A69-8FFC-43DB-BED0-7B3855CE5208}"/>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65" name="Freeform: Shape 664">
              <a:extLst>
                <a:ext uri="{FF2B5EF4-FFF2-40B4-BE49-F238E27FC236}">
                  <a16:creationId xmlns:a16="http://schemas.microsoft.com/office/drawing/2014/main" id="{F7DBC75F-A22B-4D40-9814-0708EDBAC995}"/>
                </a:ext>
              </a:extLst>
            </p:cNvPr>
            <p:cNvSpPr/>
            <p:nvPr/>
          </p:nvSpPr>
          <p:spPr>
            <a:xfrm>
              <a:off x="2804054" y="1753747"/>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66" name="Freeform: Shape 665">
              <a:extLst>
                <a:ext uri="{FF2B5EF4-FFF2-40B4-BE49-F238E27FC236}">
                  <a16:creationId xmlns:a16="http://schemas.microsoft.com/office/drawing/2014/main" id="{1C6C867C-79A3-48A7-870B-C2D48F551FF0}"/>
                </a:ext>
              </a:extLst>
            </p:cNvPr>
            <p:cNvSpPr/>
            <p:nvPr/>
          </p:nvSpPr>
          <p:spPr>
            <a:xfrm>
              <a:off x="2804054" y="1753998"/>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cubicBezTo>
                    <a:pt x="0" y="0"/>
                    <a:pt x="0" y="0"/>
                    <a:pt x="0" y="0"/>
                  </a:cubicBez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67" name="Freeform: Shape 666">
              <a:extLst>
                <a:ext uri="{FF2B5EF4-FFF2-40B4-BE49-F238E27FC236}">
                  <a16:creationId xmlns:a16="http://schemas.microsoft.com/office/drawing/2014/main" id="{02F8F02B-C13D-4813-9E61-3A52AC89E076}"/>
                </a:ext>
              </a:extLst>
            </p:cNvPr>
            <p:cNvSpPr/>
            <p:nvPr/>
          </p:nvSpPr>
          <p:spPr>
            <a:xfrm>
              <a:off x="2804054" y="1753076"/>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68" name="Freeform: Shape 667">
              <a:extLst>
                <a:ext uri="{FF2B5EF4-FFF2-40B4-BE49-F238E27FC236}">
                  <a16:creationId xmlns:a16="http://schemas.microsoft.com/office/drawing/2014/main" id="{EBED051A-C4CB-4ED9-906D-72AF8BF9B064}"/>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69" name="Freeform: Shape 668">
              <a:extLst>
                <a:ext uri="{FF2B5EF4-FFF2-40B4-BE49-F238E27FC236}">
                  <a16:creationId xmlns:a16="http://schemas.microsoft.com/office/drawing/2014/main" id="{16963B55-294C-4F86-972E-60E91278A1EE}"/>
                </a:ext>
              </a:extLst>
            </p:cNvPr>
            <p:cNvSpPr/>
            <p:nvPr/>
          </p:nvSpPr>
          <p:spPr>
            <a:xfrm>
              <a:off x="2804054" y="175341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70" name="Freeform: Shape 669">
              <a:extLst>
                <a:ext uri="{FF2B5EF4-FFF2-40B4-BE49-F238E27FC236}">
                  <a16:creationId xmlns:a16="http://schemas.microsoft.com/office/drawing/2014/main" id="{D5F65C85-3D93-4F3B-A3DB-B7BB1A3E5A97}"/>
                </a:ext>
              </a:extLst>
            </p:cNvPr>
            <p:cNvSpPr/>
            <p:nvPr/>
          </p:nvSpPr>
          <p:spPr>
            <a:xfrm>
              <a:off x="2804054" y="1753663"/>
              <a:ext cx="8378" cy="3938"/>
            </a:xfrm>
            <a:custGeom>
              <a:avLst/>
              <a:gdLst>
                <a:gd name="connsiteX0" fmla="*/ 0 w 8378"/>
                <a:gd name="connsiteY0" fmla="*/ 3938 h 3938"/>
                <a:gd name="connsiteX1" fmla="*/ 0 w 8378"/>
                <a:gd name="connsiteY1" fmla="*/ 3435 h 3938"/>
                <a:gd name="connsiteX2" fmla="*/ 0 w 8378"/>
                <a:gd name="connsiteY2" fmla="*/ 0 h 3938"/>
                <a:gd name="connsiteX3" fmla="*/ 0 w 8378"/>
                <a:gd name="connsiteY3" fmla="*/ 838 h 3938"/>
                <a:gd name="connsiteX4" fmla="*/ 0 w 8378"/>
                <a:gd name="connsiteY4" fmla="*/ 2095 h 3938"/>
                <a:gd name="connsiteX5" fmla="*/ 0 w 8378"/>
                <a:gd name="connsiteY5" fmla="*/ 1592 h 3938"/>
                <a:gd name="connsiteX6" fmla="*/ 0 w 8378"/>
                <a:gd name="connsiteY6" fmla="*/ 3770 h 3938"/>
                <a:gd name="connsiteX7" fmla="*/ 0 w 8378"/>
                <a:gd name="connsiteY7" fmla="*/ 3770 h 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8" h="3938">
                  <a:moveTo>
                    <a:pt x="0" y="3938"/>
                  </a:moveTo>
                  <a:cubicBezTo>
                    <a:pt x="0" y="3352"/>
                    <a:pt x="0" y="2849"/>
                    <a:pt x="0" y="3435"/>
                  </a:cubicBezTo>
                  <a:cubicBezTo>
                    <a:pt x="0" y="4022"/>
                    <a:pt x="0" y="1089"/>
                    <a:pt x="0" y="0"/>
                  </a:cubicBezTo>
                  <a:lnTo>
                    <a:pt x="0" y="838"/>
                  </a:lnTo>
                  <a:cubicBezTo>
                    <a:pt x="0" y="838"/>
                    <a:pt x="0" y="1592"/>
                    <a:pt x="0" y="2095"/>
                  </a:cubicBezTo>
                  <a:cubicBezTo>
                    <a:pt x="0" y="2597"/>
                    <a:pt x="0" y="2095"/>
                    <a:pt x="0" y="1592"/>
                  </a:cubicBezTo>
                  <a:cubicBezTo>
                    <a:pt x="0" y="1089"/>
                    <a:pt x="0" y="2681"/>
                    <a:pt x="0" y="3770"/>
                  </a:cubicBezTo>
                  <a:lnTo>
                    <a:pt x="0" y="377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71" name="Freeform: Shape 670">
              <a:extLst>
                <a:ext uri="{FF2B5EF4-FFF2-40B4-BE49-F238E27FC236}">
                  <a16:creationId xmlns:a16="http://schemas.microsoft.com/office/drawing/2014/main" id="{053ECC7A-4F3C-4C34-9EC4-D2D230BF73B5}"/>
                </a:ext>
              </a:extLst>
            </p:cNvPr>
            <p:cNvSpPr/>
            <p:nvPr/>
          </p:nvSpPr>
          <p:spPr>
            <a:xfrm>
              <a:off x="2804054" y="1753160"/>
              <a:ext cx="8378" cy="754"/>
            </a:xfrm>
            <a:custGeom>
              <a:avLst/>
              <a:gdLst>
                <a:gd name="connsiteX0" fmla="*/ 0 w 8378"/>
                <a:gd name="connsiteY0" fmla="*/ 754 h 754"/>
                <a:gd name="connsiteX1" fmla="*/ 0 w 8378"/>
                <a:gd name="connsiteY1" fmla="*/ 754 h 754"/>
                <a:gd name="connsiteX2" fmla="*/ 0 w 8378"/>
                <a:gd name="connsiteY2" fmla="*/ 0 h 754"/>
                <a:gd name="connsiteX3" fmla="*/ 0 w 8378"/>
                <a:gd name="connsiteY3" fmla="*/ 670 h 754"/>
                <a:gd name="connsiteX4" fmla="*/ 0 w 8378"/>
                <a:gd name="connsiteY4" fmla="*/ 670 h 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8" h="754">
                  <a:moveTo>
                    <a:pt x="0" y="754"/>
                  </a:moveTo>
                  <a:lnTo>
                    <a:pt x="0" y="754"/>
                  </a:lnTo>
                  <a:cubicBezTo>
                    <a:pt x="0" y="754"/>
                    <a:pt x="0" y="754"/>
                    <a:pt x="0" y="0"/>
                  </a:cubicBezTo>
                  <a:lnTo>
                    <a:pt x="0" y="670"/>
                  </a:lnTo>
                  <a:lnTo>
                    <a:pt x="0" y="67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72" name="Freeform: Shape 671">
              <a:extLst>
                <a:ext uri="{FF2B5EF4-FFF2-40B4-BE49-F238E27FC236}">
                  <a16:creationId xmlns:a16="http://schemas.microsoft.com/office/drawing/2014/main" id="{11B6BCDD-79E7-41D4-B374-74D276ACA4F1}"/>
                </a:ext>
              </a:extLst>
            </p:cNvPr>
            <p:cNvSpPr/>
            <p:nvPr/>
          </p:nvSpPr>
          <p:spPr>
            <a:xfrm>
              <a:off x="2804022" y="1753831"/>
              <a:ext cx="31" cy="1592"/>
            </a:xfrm>
            <a:custGeom>
              <a:avLst/>
              <a:gdLst>
                <a:gd name="connsiteX0" fmla="*/ 31 w 31"/>
                <a:gd name="connsiteY0" fmla="*/ 0 h 1592"/>
                <a:gd name="connsiteX1" fmla="*/ 31 w 31"/>
                <a:gd name="connsiteY1" fmla="*/ 1592 h 1592"/>
                <a:gd name="connsiteX2" fmla="*/ 31 w 31"/>
                <a:gd name="connsiteY2" fmla="*/ 754 h 1592"/>
                <a:gd name="connsiteX3" fmla="*/ 31 w 31"/>
                <a:gd name="connsiteY3" fmla="*/ 84 h 1592"/>
                <a:gd name="connsiteX4" fmla="*/ 31 w 31"/>
                <a:gd name="connsiteY4" fmla="*/ 84 h 1592"/>
                <a:gd name="connsiteX5" fmla="*/ 31 w 31"/>
                <a:gd name="connsiteY5" fmla="*/ 84 h 1592"/>
                <a:gd name="connsiteX6" fmla="*/ 31 w 31"/>
                <a:gd name="connsiteY6" fmla="*/ 84 h 1592"/>
                <a:gd name="connsiteX7" fmla="*/ 31 w 31"/>
                <a:gd name="connsiteY7" fmla="*/ 84 h 1592"/>
                <a:gd name="connsiteX8" fmla="*/ 31 w 31"/>
                <a:gd name="connsiteY8" fmla="*/ 84 h 1592"/>
                <a:gd name="connsiteX9" fmla="*/ 31 w 31"/>
                <a:gd name="connsiteY9" fmla="*/ 84 h 1592"/>
                <a:gd name="connsiteX10" fmla="*/ 31 w 31"/>
                <a:gd name="connsiteY10" fmla="*/ 84 h 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 h="1592">
                  <a:moveTo>
                    <a:pt x="31" y="0"/>
                  </a:moveTo>
                  <a:cubicBezTo>
                    <a:pt x="-10" y="528"/>
                    <a:pt x="-10" y="1064"/>
                    <a:pt x="31" y="1592"/>
                  </a:cubicBezTo>
                  <a:cubicBezTo>
                    <a:pt x="31" y="1592"/>
                    <a:pt x="31" y="1089"/>
                    <a:pt x="31" y="754"/>
                  </a:cubicBezTo>
                  <a:cubicBezTo>
                    <a:pt x="31" y="419"/>
                    <a:pt x="31" y="754"/>
                    <a:pt x="31" y="84"/>
                  </a:cubicBezTo>
                  <a:lnTo>
                    <a:pt x="31" y="84"/>
                  </a:lnTo>
                  <a:lnTo>
                    <a:pt x="31" y="84"/>
                  </a:lnTo>
                  <a:cubicBezTo>
                    <a:pt x="31" y="84"/>
                    <a:pt x="31" y="84"/>
                    <a:pt x="31" y="84"/>
                  </a:cubicBezTo>
                  <a:lnTo>
                    <a:pt x="31" y="84"/>
                  </a:lnTo>
                  <a:lnTo>
                    <a:pt x="31" y="84"/>
                  </a:lnTo>
                  <a:lnTo>
                    <a:pt x="31" y="84"/>
                  </a:lnTo>
                  <a:lnTo>
                    <a:pt x="31" y="8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73" name="Freeform: Shape 672">
              <a:extLst>
                <a:ext uri="{FF2B5EF4-FFF2-40B4-BE49-F238E27FC236}">
                  <a16:creationId xmlns:a16="http://schemas.microsoft.com/office/drawing/2014/main" id="{F1DC9E71-9A7A-48DA-98CC-64D2140FE46E}"/>
                </a:ext>
              </a:extLst>
            </p:cNvPr>
            <p:cNvSpPr/>
            <p:nvPr/>
          </p:nvSpPr>
          <p:spPr>
            <a:xfrm>
              <a:off x="2804892" y="175693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74" name="Freeform: Shape 673">
              <a:extLst>
                <a:ext uri="{FF2B5EF4-FFF2-40B4-BE49-F238E27FC236}">
                  <a16:creationId xmlns:a16="http://schemas.microsoft.com/office/drawing/2014/main" id="{8CEBCF07-7309-4510-92B9-006072768055}"/>
                </a:ext>
              </a:extLst>
            </p:cNvPr>
            <p:cNvSpPr/>
            <p:nvPr/>
          </p:nvSpPr>
          <p:spPr>
            <a:xfrm>
              <a:off x="2804848" y="1754752"/>
              <a:ext cx="75" cy="1843"/>
            </a:xfrm>
            <a:custGeom>
              <a:avLst/>
              <a:gdLst>
                <a:gd name="connsiteX0" fmla="*/ 44 w 75"/>
                <a:gd name="connsiteY0" fmla="*/ 1843 h 1843"/>
                <a:gd name="connsiteX1" fmla="*/ 44 w 75"/>
                <a:gd name="connsiteY1" fmla="*/ 1843 h 1843"/>
                <a:gd name="connsiteX2" fmla="*/ 44 w 75"/>
                <a:gd name="connsiteY2" fmla="*/ 1089 h 1843"/>
                <a:gd name="connsiteX3" fmla="*/ 44 w 75"/>
                <a:gd name="connsiteY3" fmla="*/ 1089 h 1843"/>
                <a:gd name="connsiteX4" fmla="*/ 44 w 75"/>
                <a:gd name="connsiteY4" fmla="*/ 0 h 1843"/>
                <a:gd name="connsiteX5" fmla="*/ 44 w 75"/>
                <a:gd name="connsiteY5" fmla="*/ 1843 h 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 h="1843">
                  <a:moveTo>
                    <a:pt x="44" y="1843"/>
                  </a:moveTo>
                  <a:lnTo>
                    <a:pt x="44" y="1843"/>
                  </a:lnTo>
                  <a:cubicBezTo>
                    <a:pt x="86" y="1592"/>
                    <a:pt x="86" y="1341"/>
                    <a:pt x="44" y="1089"/>
                  </a:cubicBezTo>
                  <a:lnTo>
                    <a:pt x="44" y="1089"/>
                  </a:lnTo>
                  <a:cubicBezTo>
                    <a:pt x="19" y="729"/>
                    <a:pt x="19" y="360"/>
                    <a:pt x="44" y="0"/>
                  </a:cubicBezTo>
                  <a:cubicBezTo>
                    <a:pt x="-15" y="612"/>
                    <a:pt x="-15" y="1232"/>
                    <a:pt x="44" y="1843"/>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75" name="Freeform: Shape 674">
              <a:extLst>
                <a:ext uri="{FF2B5EF4-FFF2-40B4-BE49-F238E27FC236}">
                  <a16:creationId xmlns:a16="http://schemas.microsoft.com/office/drawing/2014/main" id="{DCF88151-6780-4B79-82D5-F4E6A01D3702}"/>
                </a:ext>
              </a:extLst>
            </p:cNvPr>
            <p:cNvSpPr/>
            <p:nvPr/>
          </p:nvSpPr>
          <p:spPr>
            <a:xfrm>
              <a:off x="2804473" y="1755339"/>
              <a:ext cx="8378" cy="586"/>
            </a:xfrm>
            <a:custGeom>
              <a:avLst/>
              <a:gdLst>
                <a:gd name="connsiteX0" fmla="*/ 0 w 8378"/>
                <a:gd name="connsiteY0" fmla="*/ 0 h 586"/>
                <a:gd name="connsiteX1" fmla="*/ 0 w 8378"/>
                <a:gd name="connsiteY1" fmla="*/ 587 h 586"/>
                <a:gd name="connsiteX2" fmla="*/ 0 w 8378"/>
                <a:gd name="connsiteY2" fmla="*/ 0 h 586"/>
              </a:gdLst>
              <a:ahLst/>
              <a:cxnLst>
                <a:cxn ang="0">
                  <a:pos x="connsiteX0" y="connsiteY0"/>
                </a:cxn>
                <a:cxn ang="0">
                  <a:pos x="connsiteX1" y="connsiteY1"/>
                </a:cxn>
                <a:cxn ang="0">
                  <a:pos x="connsiteX2" y="connsiteY2"/>
                </a:cxn>
              </a:cxnLst>
              <a:rect l="l" t="t" r="r" b="b"/>
              <a:pathLst>
                <a:path w="8378" h="586">
                  <a:moveTo>
                    <a:pt x="0" y="0"/>
                  </a:moveTo>
                  <a:lnTo>
                    <a:pt x="0" y="587"/>
                  </a:lnTo>
                  <a:cubicBezTo>
                    <a:pt x="0" y="587"/>
                    <a:pt x="0" y="251"/>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76" name="Freeform: Shape 675">
              <a:extLst>
                <a:ext uri="{FF2B5EF4-FFF2-40B4-BE49-F238E27FC236}">
                  <a16:creationId xmlns:a16="http://schemas.microsoft.com/office/drawing/2014/main" id="{0B53177E-5B82-497E-BA33-19E95DAE2BCB}"/>
                </a:ext>
              </a:extLst>
            </p:cNvPr>
            <p:cNvSpPr/>
            <p:nvPr/>
          </p:nvSpPr>
          <p:spPr>
            <a:xfrm>
              <a:off x="2803718" y="1752741"/>
              <a:ext cx="83" cy="921"/>
            </a:xfrm>
            <a:custGeom>
              <a:avLst/>
              <a:gdLst>
                <a:gd name="connsiteX0" fmla="*/ 84 w 83"/>
                <a:gd name="connsiteY0" fmla="*/ 670 h 921"/>
                <a:gd name="connsiteX1" fmla="*/ 0 w 83"/>
                <a:gd name="connsiteY1" fmla="*/ 0 h 921"/>
                <a:gd name="connsiteX2" fmla="*/ 0 w 83"/>
                <a:gd name="connsiteY2" fmla="*/ 922 h 921"/>
                <a:gd name="connsiteX3" fmla="*/ 84 w 83"/>
                <a:gd name="connsiteY3" fmla="*/ 670 h 921"/>
              </a:gdLst>
              <a:ahLst/>
              <a:cxnLst>
                <a:cxn ang="0">
                  <a:pos x="connsiteX0" y="connsiteY0"/>
                </a:cxn>
                <a:cxn ang="0">
                  <a:pos x="connsiteX1" y="connsiteY1"/>
                </a:cxn>
                <a:cxn ang="0">
                  <a:pos x="connsiteX2" y="connsiteY2"/>
                </a:cxn>
                <a:cxn ang="0">
                  <a:pos x="connsiteX3" y="connsiteY3"/>
                </a:cxn>
              </a:cxnLst>
              <a:rect l="l" t="t" r="r" b="b"/>
              <a:pathLst>
                <a:path w="83" h="921">
                  <a:moveTo>
                    <a:pt x="84" y="670"/>
                  </a:moveTo>
                  <a:lnTo>
                    <a:pt x="0" y="0"/>
                  </a:lnTo>
                  <a:lnTo>
                    <a:pt x="0" y="922"/>
                  </a:lnTo>
                  <a:lnTo>
                    <a:pt x="84" y="67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77" name="Freeform: Shape 676">
              <a:extLst>
                <a:ext uri="{FF2B5EF4-FFF2-40B4-BE49-F238E27FC236}">
                  <a16:creationId xmlns:a16="http://schemas.microsoft.com/office/drawing/2014/main" id="{E35C8984-667A-4EB5-9A48-C48DFA2440E3}"/>
                </a:ext>
              </a:extLst>
            </p:cNvPr>
            <p:cNvSpPr/>
            <p:nvPr/>
          </p:nvSpPr>
          <p:spPr>
            <a:xfrm>
              <a:off x="2803551" y="1752909"/>
              <a:ext cx="83" cy="586"/>
            </a:xfrm>
            <a:custGeom>
              <a:avLst/>
              <a:gdLst>
                <a:gd name="connsiteX0" fmla="*/ 84 w 83"/>
                <a:gd name="connsiteY0" fmla="*/ 586 h 586"/>
                <a:gd name="connsiteX1" fmla="*/ 84 w 83"/>
                <a:gd name="connsiteY1" fmla="*/ 0 h 586"/>
                <a:gd name="connsiteX2" fmla="*/ 0 w 83"/>
                <a:gd name="connsiteY2" fmla="*/ 419 h 586"/>
                <a:gd name="connsiteX3" fmla="*/ 84 w 83"/>
                <a:gd name="connsiteY3" fmla="*/ 586 h 586"/>
              </a:gdLst>
              <a:ahLst/>
              <a:cxnLst>
                <a:cxn ang="0">
                  <a:pos x="connsiteX0" y="connsiteY0"/>
                </a:cxn>
                <a:cxn ang="0">
                  <a:pos x="connsiteX1" y="connsiteY1"/>
                </a:cxn>
                <a:cxn ang="0">
                  <a:pos x="connsiteX2" y="connsiteY2"/>
                </a:cxn>
                <a:cxn ang="0">
                  <a:pos x="connsiteX3" y="connsiteY3"/>
                </a:cxn>
              </a:cxnLst>
              <a:rect l="l" t="t" r="r" b="b"/>
              <a:pathLst>
                <a:path w="83" h="586">
                  <a:moveTo>
                    <a:pt x="84" y="586"/>
                  </a:moveTo>
                  <a:lnTo>
                    <a:pt x="84" y="0"/>
                  </a:lnTo>
                  <a:lnTo>
                    <a:pt x="0" y="419"/>
                  </a:lnTo>
                  <a:lnTo>
                    <a:pt x="84" y="586"/>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78" name="Freeform: Shape 677">
              <a:extLst>
                <a:ext uri="{FF2B5EF4-FFF2-40B4-BE49-F238E27FC236}">
                  <a16:creationId xmlns:a16="http://schemas.microsoft.com/office/drawing/2014/main" id="{9ED703DD-E2C0-4468-A488-DF51EB7EAF0D}"/>
                </a:ext>
              </a:extLst>
            </p:cNvPr>
            <p:cNvSpPr/>
            <p:nvPr/>
          </p:nvSpPr>
          <p:spPr>
            <a:xfrm>
              <a:off x="2795675" y="17611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79" name="Freeform: Shape 678">
              <a:extLst>
                <a:ext uri="{FF2B5EF4-FFF2-40B4-BE49-F238E27FC236}">
                  <a16:creationId xmlns:a16="http://schemas.microsoft.com/office/drawing/2014/main" id="{E3E35F59-7CF0-428D-9677-223C35C9F001}"/>
                </a:ext>
              </a:extLst>
            </p:cNvPr>
            <p:cNvSpPr/>
            <p:nvPr/>
          </p:nvSpPr>
          <p:spPr>
            <a:xfrm>
              <a:off x="2795675" y="176112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80" name="Freeform: Shape 679">
              <a:extLst>
                <a:ext uri="{FF2B5EF4-FFF2-40B4-BE49-F238E27FC236}">
                  <a16:creationId xmlns:a16="http://schemas.microsoft.com/office/drawing/2014/main" id="{C83BD71F-A99F-427D-99FB-F7669C1DDD88}"/>
                </a:ext>
              </a:extLst>
            </p:cNvPr>
            <p:cNvSpPr/>
            <p:nvPr/>
          </p:nvSpPr>
          <p:spPr>
            <a:xfrm>
              <a:off x="2800032" y="1752827"/>
              <a:ext cx="8378" cy="919"/>
            </a:xfrm>
            <a:custGeom>
              <a:avLst/>
              <a:gdLst>
                <a:gd name="connsiteX0" fmla="*/ 0 w 8378"/>
                <a:gd name="connsiteY0" fmla="*/ 920 h 919"/>
                <a:gd name="connsiteX1" fmla="*/ 0 w 8378"/>
                <a:gd name="connsiteY1" fmla="*/ 249 h 919"/>
                <a:gd name="connsiteX2" fmla="*/ 0 w 8378"/>
                <a:gd name="connsiteY2" fmla="*/ 836 h 919"/>
                <a:gd name="connsiteX3" fmla="*/ 0 w 8378"/>
                <a:gd name="connsiteY3" fmla="*/ 920 h 919"/>
              </a:gdLst>
              <a:ahLst/>
              <a:cxnLst>
                <a:cxn ang="0">
                  <a:pos x="connsiteX0" y="connsiteY0"/>
                </a:cxn>
                <a:cxn ang="0">
                  <a:pos x="connsiteX1" y="connsiteY1"/>
                </a:cxn>
                <a:cxn ang="0">
                  <a:pos x="connsiteX2" y="connsiteY2"/>
                </a:cxn>
                <a:cxn ang="0">
                  <a:pos x="connsiteX3" y="connsiteY3"/>
                </a:cxn>
              </a:cxnLst>
              <a:rect l="l" t="t" r="r" b="b"/>
              <a:pathLst>
                <a:path w="8378" h="919">
                  <a:moveTo>
                    <a:pt x="0" y="920"/>
                  </a:moveTo>
                  <a:cubicBezTo>
                    <a:pt x="0" y="417"/>
                    <a:pt x="0" y="-421"/>
                    <a:pt x="0" y="249"/>
                  </a:cubicBezTo>
                  <a:lnTo>
                    <a:pt x="0" y="836"/>
                  </a:lnTo>
                  <a:cubicBezTo>
                    <a:pt x="0" y="836"/>
                    <a:pt x="0" y="836"/>
                    <a:pt x="0" y="92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81" name="Freeform: Shape 680">
              <a:extLst>
                <a:ext uri="{FF2B5EF4-FFF2-40B4-BE49-F238E27FC236}">
                  <a16:creationId xmlns:a16="http://schemas.microsoft.com/office/drawing/2014/main" id="{0D451605-F9EC-4410-B7C6-3EDB4A856C29}"/>
                </a:ext>
              </a:extLst>
            </p:cNvPr>
            <p:cNvSpPr/>
            <p:nvPr/>
          </p:nvSpPr>
          <p:spPr>
            <a:xfrm>
              <a:off x="2797770" y="175760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82" name="Freeform: Shape 681">
              <a:extLst>
                <a:ext uri="{FF2B5EF4-FFF2-40B4-BE49-F238E27FC236}">
                  <a16:creationId xmlns:a16="http://schemas.microsoft.com/office/drawing/2014/main" id="{6084E161-5C2B-4C7F-A0C6-DA316D100A73}"/>
                </a:ext>
              </a:extLst>
            </p:cNvPr>
            <p:cNvSpPr/>
            <p:nvPr/>
          </p:nvSpPr>
          <p:spPr>
            <a:xfrm>
              <a:off x="2797937" y="176028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83" name="Freeform: Shape 682">
              <a:extLst>
                <a:ext uri="{FF2B5EF4-FFF2-40B4-BE49-F238E27FC236}">
                  <a16:creationId xmlns:a16="http://schemas.microsoft.com/office/drawing/2014/main" id="{7676774D-68F0-4911-84C7-BD99708D8346}"/>
                </a:ext>
              </a:extLst>
            </p:cNvPr>
            <p:cNvSpPr/>
            <p:nvPr/>
          </p:nvSpPr>
          <p:spPr>
            <a:xfrm>
              <a:off x="2794502" y="1761874"/>
              <a:ext cx="8378" cy="670"/>
            </a:xfrm>
            <a:custGeom>
              <a:avLst/>
              <a:gdLst>
                <a:gd name="connsiteX0" fmla="*/ 0 w 8378"/>
                <a:gd name="connsiteY0" fmla="*/ 0 h 670"/>
                <a:gd name="connsiteX1" fmla="*/ 0 w 8378"/>
                <a:gd name="connsiteY1" fmla="*/ 670 h 670"/>
                <a:gd name="connsiteX2" fmla="*/ 0 w 8378"/>
                <a:gd name="connsiteY2" fmla="*/ 0 h 670"/>
              </a:gdLst>
              <a:ahLst/>
              <a:cxnLst>
                <a:cxn ang="0">
                  <a:pos x="connsiteX0" y="connsiteY0"/>
                </a:cxn>
                <a:cxn ang="0">
                  <a:pos x="connsiteX1" y="connsiteY1"/>
                </a:cxn>
                <a:cxn ang="0">
                  <a:pos x="connsiteX2" y="connsiteY2"/>
                </a:cxn>
              </a:cxnLst>
              <a:rect l="l" t="t" r="r" b="b"/>
              <a:pathLst>
                <a:path w="8378" h="670">
                  <a:moveTo>
                    <a:pt x="0" y="0"/>
                  </a:moveTo>
                  <a:lnTo>
                    <a:pt x="0" y="670"/>
                  </a:lnTo>
                  <a:cubicBezTo>
                    <a:pt x="0" y="670"/>
                    <a:pt x="0" y="335"/>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84" name="Freeform: Shape 683">
              <a:extLst>
                <a:ext uri="{FF2B5EF4-FFF2-40B4-BE49-F238E27FC236}">
                  <a16:creationId xmlns:a16="http://schemas.microsoft.com/office/drawing/2014/main" id="{42C65E6A-A2CC-4BF2-88ED-3E77AA74A193}"/>
                </a:ext>
              </a:extLst>
            </p:cNvPr>
            <p:cNvSpPr/>
            <p:nvPr/>
          </p:nvSpPr>
          <p:spPr>
            <a:xfrm>
              <a:off x="2802126" y="1753412"/>
              <a:ext cx="12" cy="629"/>
            </a:xfrm>
            <a:custGeom>
              <a:avLst/>
              <a:gdLst>
                <a:gd name="connsiteX0" fmla="*/ 0 w 12"/>
                <a:gd name="connsiteY0" fmla="*/ 419 h 629"/>
                <a:gd name="connsiteX1" fmla="*/ 0 w 12"/>
                <a:gd name="connsiteY1" fmla="*/ 0 h 629"/>
                <a:gd name="connsiteX2" fmla="*/ 0 w 12"/>
                <a:gd name="connsiteY2" fmla="*/ 419 h 629"/>
              </a:gdLst>
              <a:ahLst/>
              <a:cxnLst>
                <a:cxn ang="0">
                  <a:pos x="connsiteX0" y="connsiteY0"/>
                </a:cxn>
                <a:cxn ang="0">
                  <a:pos x="connsiteX1" y="connsiteY1"/>
                </a:cxn>
                <a:cxn ang="0">
                  <a:pos x="connsiteX2" y="connsiteY2"/>
                </a:cxn>
              </a:cxnLst>
              <a:rect l="l" t="t" r="r" b="b"/>
              <a:pathLst>
                <a:path w="12" h="629">
                  <a:moveTo>
                    <a:pt x="0" y="419"/>
                  </a:moveTo>
                  <a:cubicBezTo>
                    <a:pt x="17" y="277"/>
                    <a:pt x="17" y="142"/>
                    <a:pt x="0" y="0"/>
                  </a:cubicBezTo>
                  <a:cubicBezTo>
                    <a:pt x="0" y="419"/>
                    <a:pt x="0" y="922"/>
                    <a:pt x="0" y="41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85" name="Freeform: Shape 684">
              <a:extLst>
                <a:ext uri="{FF2B5EF4-FFF2-40B4-BE49-F238E27FC236}">
                  <a16:creationId xmlns:a16="http://schemas.microsoft.com/office/drawing/2014/main" id="{F87FF59A-3690-45B8-96C0-14C2838FC10D}"/>
                </a:ext>
              </a:extLst>
            </p:cNvPr>
            <p:cNvSpPr/>
            <p:nvPr/>
          </p:nvSpPr>
          <p:spPr>
            <a:xfrm>
              <a:off x="2795675" y="1754333"/>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86" name="Freeform: Shape 685">
              <a:extLst>
                <a:ext uri="{FF2B5EF4-FFF2-40B4-BE49-F238E27FC236}">
                  <a16:creationId xmlns:a16="http://schemas.microsoft.com/office/drawing/2014/main" id="{A02E6983-9864-43EF-9AD1-1CBF307F9AD3}"/>
                </a:ext>
              </a:extLst>
            </p:cNvPr>
            <p:cNvSpPr/>
            <p:nvPr/>
          </p:nvSpPr>
          <p:spPr>
            <a:xfrm>
              <a:off x="2801875" y="1753272"/>
              <a:ext cx="37" cy="223"/>
            </a:xfrm>
            <a:custGeom>
              <a:avLst/>
              <a:gdLst>
                <a:gd name="connsiteX0" fmla="*/ 0 w 37"/>
                <a:gd name="connsiteY0" fmla="*/ 223 h 223"/>
                <a:gd name="connsiteX1" fmla="*/ 0 w 37"/>
                <a:gd name="connsiteY1" fmla="*/ 223 h 223"/>
                <a:gd name="connsiteX2" fmla="*/ 0 w 37"/>
                <a:gd name="connsiteY2" fmla="*/ 223 h 223"/>
                <a:gd name="connsiteX3" fmla="*/ 0 w 37"/>
                <a:gd name="connsiteY3" fmla="*/ 223 h 223"/>
              </a:gdLst>
              <a:ahLst/>
              <a:cxnLst>
                <a:cxn ang="0">
                  <a:pos x="connsiteX0" y="connsiteY0"/>
                </a:cxn>
                <a:cxn ang="0">
                  <a:pos x="connsiteX1" y="connsiteY1"/>
                </a:cxn>
                <a:cxn ang="0">
                  <a:pos x="connsiteX2" y="connsiteY2"/>
                </a:cxn>
                <a:cxn ang="0">
                  <a:pos x="connsiteX3" y="connsiteY3"/>
                </a:cxn>
              </a:cxnLst>
              <a:rect l="l" t="t" r="r" b="b"/>
              <a:pathLst>
                <a:path w="37" h="223">
                  <a:moveTo>
                    <a:pt x="0" y="223"/>
                  </a:moveTo>
                  <a:lnTo>
                    <a:pt x="0" y="223"/>
                  </a:lnTo>
                  <a:cubicBezTo>
                    <a:pt x="0" y="223"/>
                    <a:pt x="0" y="223"/>
                    <a:pt x="0" y="223"/>
                  </a:cubicBezTo>
                  <a:cubicBezTo>
                    <a:pt x="0" y="223"/>
                    <a:pt x="84" y="-279"/>
                    <a:pt x="0" y="223"/>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87" name="Freeform: Shape 686">
              <a:extLst>
                <a:ext uri="{FF2B5EF4-FFF2-40B4-BE49-F238E27FC236}">
                  <a16:creationId xmlns:a16="http://schemas.microsoft.com/office/drawing/2014/main" id="{B8115325-9A5A-4689-96A6-35FC756AD54C}"/>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88" name="Freeform: Shape 687">
              <a:extLst>
                <a:ext uri="{FF2B5EF4-FFF2-40B4-BE49-F238E27FC236}">
                  <a16:creationId xmlns:a16="http://schemas.microsoft.com/office/drawing/2014/main" id="{DCDC7ACB-D449-4FC5-B808-487DE2E7689D}"/>
                </a:ext>
              </a:extLst>
            </p:cNvPr>
            <p:cNvSpPr/>
            <p:nvPr/>
          </p:nvSpPr>
          <p:spPr>
            <a:xfrm>
              <a:off x="2788134" y="175525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89" name="Freeform: Shape 688">
              <a:extLst>
                <a:ext uri="{FF2B5EF4-FFF2-40B4-BE49-F238E27FC236}">
                  <a16:creationId xmlns:a16="http://schemas.microsoft.com/office/drawing/2014/main" id="{7B1EE20A-B3A0-4FE8-9121-6D1ED0618AFC}"/>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90" name="Freeform: Shape 689">
              <a:extLst>
                <a:ext uri="{FF2B5EF4-FFF2-40B4-BE49-F238E27FC236}">
                  <a16:creationId xmlns:a16="http://schemas.microsoft.com/office/drawing/2014/main" id="{04571166-0241-4B2D-B579-688794FAED27}"/>
                </a:ext>
              </a:extLst>
            </p:cNvPr>
            <p:cNvSpPr/>
            <p:nvPr/>
          </p:nvSpPr>
          <p:spPr>
            <a:xfrm>
              <a:off x="2803300" y="175575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91" name="Freeform: Shape 690">
              <a:extLst>
                <a:ext uri="{FF2B5EF4-FFF2-40B4-BE49-F238E27FC236}">
                  <a16:creationId xmlns:a16="http://schemas.microsoft.com/office/drawing/2014/main" id="{6F642231-9617-44FC-B05E-C960C492C270}"/>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92" name="Freeform: Shape 691">
              <a:extLst>
                <a:ext uri="{FF2B5EF4-FFF2-40B4-BE49-F238E27FC236}">
                  <a16:creationId xmlns:a16="http://schemas.microsoft.com/office/drawing/2014/main" id="{91EEEE66-EFB4-4D37-ADB6-6EF0AC1A107A}"/>
                </a:ext>
              </a:extLst>
            </p:cNvPr>
            <p:cNvSpPr/>
            <p:nvPr/>
          </p:nvSpPr>
          <p:spPr>
            <a:xfrm>
              <a:off x="2803132" y="17535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93" name="Freeform: Shape 692">
              <a:extLst>
                <a:ext uri="{FF2B5EF4-FFF2-40B4-BE49-F238E27FC236}">
                  <a16:creationId xmlns:a16="http://schemas.microsoft.com/office/drawing/2014/main" id="{59F7B2F5-30BF-43FA-9D21-9A154944F056}"/>
                </a:ext>
              </a:extLst>
            </p:cNvPr>
            <p:cNvSpPr/>
            <p:nvPr/>
          </p:nvSpPr>
          <p:spPr>
            <a:xfrm>
              <a:off x="2803048" y="1753207"/>
              <a:ext cx="37" cy="37"/>
            </a:xfrm>
            <a:custGeom>
              <a:avLst/>
              <a:gdLst>
                <a:gd name="connsiteX0" fmla="*/ 0 w 37"/>
                <a:gd name="connsiteY0" fmla="*/ 37 h 37"/>
                <a:gd name="connsiteX1" fmla="*/ 0 w 37"/>
                <a:gd name="connsiteY1" fmla="*/ 37 h 37"/>
                <a:gd name="connsiteX2" fmla="*/ 0 w 37"/>
                <a:gd name="connsiteY2" fmla="*/ 37 h 37"/>
              </a:gdLst>
              <a:ahLst/>
              <a:cxnLst>
                <a:cxn ang="0">
                  <a:pos x="connsiteX0" y="connsiteY0"/>
                </a:cxn>
                <a:cxn ang="0">
                  <a:pos x="connsiteX1" y="connsiteY1"/>
                </a:cxn>
                <a:cxn ang="0">
                  <a:pos x="connsiteX2" y="connsiteY2"/>
                </a:cxn>
              </a:cxnLst>
              <a:rect l="l" t="t" r="r" b="b"/>
              <a:pathLst>
                <a:path w="37" h="37">
                  <a:moveTo>
                    <a:pt x="0" y="37"/>
                  </a:moveTo>
                  <a:lnTo>
                    <a:pt x="0" y="37"/>
                  </a:lnTo>
                  <a:cubicBezTo>
                    <a:pt x="0" y="37"/>
                    <a:pt x="84" y="-47"/>
                    <a:pt x="0" y="3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94" name="Freeform: Shape 693">
              <a:extLst>
                <a:ext uri="{FF2B5EF4-FFF2-40B4-BE49-F238E27FC236}">
                  <a16:creationId xmlns:a16="http://schemas.microsoft.com/office/drawing/2014/main" id="{644C70B4-DF28-4A58-84C8-366496549FCA}"/>
                </a:ext>
              </a:extLst>
            </p:cNvPr>
            <p:cNvSpPr/>
            <p:nvPr/>
          </p:nvSpPr>
          <p:spPr>
            <a:xfrm>
              <a:off x="2802964" y="175332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95" name="Freeform: Shape 694">
              <a:extLst>
                <a:ext uri="{FF2B5EF4-FFF2-40B4-BE49-F238E27FC236}">
                  <a16:creationId xmlns:a16="http://schemas.microsoft.com/office/drawing/2014/main" id="{E7E63181-4A07-420E-A953-97E2E4B5AE37}"/>
                </a:ext>
              </a:extLst>
            </p:cNvPr>
            <p:cNvSpPr/>
            <p:nvPr/>
          </p:nvSpPr>
          <p:spPr>
            <a:xfrm>
              <a:off x="2792239" y="17597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96" name="Freeform: Shape 695">
              <a:extLst>
                <a:ext uri="{FF2B5EF4-FFF2-40B4-BE49-F238E27FC236}">
                  <a16:creationId xmlns:a16="http://schemas.microsoft.com/office/drawing/2014/main" id="{B0E89CDE-C59F-454E-AE94-424B62F4E504}"/>
                </a:ext>
              </a:extLst>
            </p:cNvPr>
            <p:cNvSpPr/>
            <p:nvPr/>
          </p:nvSpPr>
          <p:spPr>
            <a:xfrm>
              <a:off x="2799613" y="1760366"/>
              <a:ext cx="8378" cy="83"/>
            </a:xfrm>
            <a:custGeom>
              <a:avLst/>
              <a:gdLst>
                <a:gd name="connsiteX0" fmla="*/ 0 w 8378"/>
                <a:gd name="connsiteY0" fmla="*/ 84 h 83"/>
                <a:gd name="connsiteX1" fmla="*/ 0 w 8378"/>
                <a:gd name="connsiteY1" fmla="*/ 0 h 83"/>
                <a:gd name="connsiteX2" fmla="*/ 0 w 8378"/>
                <a:gd name="connsiteY2" fmla="*/ 0 h 83"/>
                <a:gd name="connsiteX3" fmla="*/ 0 w 8378"/>
                <a:gd name="connsiteY3" fmla="*/ 84 h 83"/>
              </a:gdLst>
              <a:ahLst/>
              <a:cxnLst>
                <a:cxn ang="0">
                  <a:pos x="connsiteX0" y="connsiteY0"/>
                </a:cxn>
                <a:cxn ang="0">
                  <a:pos x="connsiteX1" y="connsiteY1"/>
                </a:cxn>
                <a:cxn ang="0">
                  <a:pos x="connsiteX2" y="connsiteY2"/>
                </a:cxn>
                <a:cxn ang="0">
                  <a:pos x="connsiteX3" y="connsiteY3"/>
                </a:cxn>
              </a:cxnLst>
              <a:rect l="l" t="t" r="r" b="b"/>
              <a:pathLst>
                <a:path w="8378" h="83">
                  <a:moveTo>
                    <a:pt x="0" y="84"/>
                  </a:moveTo>
                  <a:lnTo>
                    <a:pt x="0" y="0"/>
                  </a:lnTo>
                  <a:lnTo>
                    <a:pt x="0" y="0"/>
                  </a:lnTo>
                  <a:lnTo>
                    <a:pt x="0" y="8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97" name="Freeform: Shape 696">
              <a:extLst>
                <a:ext uri="{FF2B5EF4-FFF2-40B4-BE49-F238E27FC236}">
                  <a16:creationId xmlns:a16="http://schemas.microsoft.com/office/drawing/2014/main" id="{699FE4D9-D2D9-418D-80F0-C8CE1400F262}"/>
                </a:ext>
              </a:extLst>
            </p:cNvPr>
            <p:cNvSpPr/>
            <p:nvPr/>
          </p:nvSpPr>
          <p:spPr>
            <a:xfrm>
              <a:off x="2799529" y="1758523"/>
              <a:ext cx="8378" cy="2346"/>
            </a:xfrm>
            <a:custGeom>
              <a:avLst/>
              <a:gdLst>
                <a:gd name="connsiteX0" fmla="*/ 0 w 8378"/>
                <a:gd name="connsiteY0" fmla="*/ 2346 h 2346"/>
                <a:gd name="connsiteX1" fmla="*/ 0 w 8378"/>
                <a:gd name="connsiteY1" fmla="*/ 1843 h 2346"/>
                <a:gd name="connsiteX2" fmla="*/ 0 w 8378"/>
                <a:gd name="connsiteY2" fmla="*/ 0 h 2346"/>
              </a:gdLst>
              <a:ahLst/>
              <a:cxnLst>
                <a:cxn ang="0">
                  <a:pos x="connsiteX0" y="connsiteY0"/>
                </a:cxn>
                <a:cxn ang="0">
                  <a:pos x="connsiteX1" y="connsiteY1"/>
                </a:cxn>
                <a:cxn ang="0">
                  <a:pos x="connsiteX2" y="connsiteY2"/>
                </a:cxn>
              </a:cxnLst>
              <a:rect l="l" t="t" r="r" b="b"/>
              <a:pathLst>
                <a:path w="8378" h="2346">
                  <a:moveTo>
                    <a:pt x="0" y="2346"/>
                  </a:moveTo>
                  <a:cubicBezTo>
                    <a:pt x="0" y="1592"/>
                    <a:pt x="0" y="1676"/>
                    <a:pt x="0" y="1843"/>
                  </a:cubicBez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98" name="Freeform: Shape 697">
              <a:extLst>
                <a:ext uri="{FF2B5EF4-FFF2-40B4-BE49-F238E27FC236}">
                  <a16:creationId xmlns:a16="http://schemas.microsoft.com/office/drawing/2014/main" id="{C570839A-81D6-4E7F-B9A1-852F0145B789}"/>
                </a:ext>
              </a:extLst>
            </p:cNvPr>
            <p:cNvSpPr/>
            <p:nvPr/>
          </p:nvSpPr>
          <p:spPr>
            <a:xfrm>
              <a:off x="2790229" y="1751963"/>
              <a:ext cx="12903" cy="11335"/>
            </a:xfrm>
            <a:custGeom>
              <a:avLst/>
              <a:gdLst>
                <a:gd name="connsiteX0" fmla="*/ 5446 w 12903"/>
                <a:gd name="connsiteY0" fmla="*/ 9409 h 11335"/>
                <a:gd name="connsiteX1" fmla="*/ 5446 w 12903"/>
                <a:gd name="connsiteY1" fmla="*/ 9911 h 11335"/>
                <a:gd name="connsiteX2" fmla="*/ 5446 w 12903"/>
                <a:gd name="connsiteY2" fmla="*/ 11336 h 11335"/>
                <a:gd name="connsiteX3" fmla="*/ 5446 w 12903"/>
                <a:gd name="connsiteY3" fmla="*/ 9157 h 11335"/>
                <a:gd name="connsiteX4" fmla="*/ 5446 w 12903"/>
                <a:gd name="connsiteY4" fmla="*/ 9576 h 11335"/>
                <a:gd name="connsiteX5" fmla="*/ 5446 w 12903"/>
                <a:gd name="connsiteY5" fmla="*/ 9576 h 11335"/>
                <a:gd name="connsiteX6" fmla="*/ 5446 w 12903"/>
                <a:gd name="connsiteY6" fmla="*/ 8403 h 11335"/>
                <a:gd name="connsiteX7" fmla="*/ 5446 w 12903"/>
                <a:gd name="connsiteY7" fmla="*/ 9073 h 11335"/>
                <a:gd name="connsiteX8" fmla="*/ 5446 w 12903"/>
                <a:gd name="connsiteY8" fmla="*/ 8571 h 11335"/>
                <a:gd name="connsiteX9" fmla="*/ 5446 w 12903"/>
                <a:gd name="connsiteY9" fmla="*/ 8571 h 11335"/>
                <a:gd name="connsiteX10" fmla="*/ 5446 w 12903"/>
                <a:gd name="connsiteY10" fmla="*/ 8571 h 11335"/>
                <a:gd name="connsiteX11" fmla="*/ 5446 w 12903"/>
                <a:gd name="connsiteY11" fmla="*/ 8571 h 11335"/>
                <a:gd name="connsiteX12" fmla="*/ 5446 w 12903"/>
                <a:gd name="connsiteY12" fmla="*/ 7565 h 11335"/>
                <a:gd name="connsiteX13" fmla="*/ 5446 w 12903"/>
                <a:gd name="connsiteY13" fmla="*/ 7565 h 11335"/>
                <a:gd name="connsiteX14" fmla="*/ 5446 w 12903"/>
                <a:gd name="connsiteY14" fmla="*/ 8487 h 11335"/>
                <a:gd name="connsiteX15" fmla="*/ 5446 w 12903"/>
                <a:gd name="connsiteY15" fmla="*/ 9157 h 11335"/>
                <a:gd name="connsiteX16" fmla="*/ 5446 w 12903"/>
                <a:gd name="connsiteY16" fmla="*/ 9157 h 11335"/>
                <a:gd name="connsiteX17" fmla="*/ 5446 w 12903"/>
                <a:gd name="connsiteY17" fmla="*/ 10582 h 11335"/>
                <a:gd name="connsiteX18" fmla="*/ 5446 w 12903"/>
                <a:gd name="connsiteY18" fmla="*/ 8319 h 11335"/>
                <a:gd name="connsiteX19" fmla="*/ 5446 w 12903"/>
                <a:gd name="connsiteY19" fmla="*/ 8319 h 11335"/>
                <a:gd name="connsiteX20" fmla="*/ 5446 w 12903"/>
                <a:gd name="connsiteY20" fmla="*/ 8822 h 11335"/>
                <a:gd name="connsiteX21" fmla="*/ 5446 w 12903"/>
                <a:gd name="connsiteY21" fmla="*/ 8822 h 11335"/>
                <a:gd name="connsiteX22" fmla="*/ 5446 w 12903"/>
                <a:gd name="connsiteY22" fmla="*/ 10247 h 11335"/>
                <a:gd name="connsiteX23" fmla="*/ 5446 w 12903"/>
                <a:gd name="connsiteY23" fmla="*/ 8906 h 11335"/>
                <a:gd name="connsiteX24" fmla="*/ 5446 w 12903"/>
                <a:gd name="connsiteY24" fmla="*/ 8319 h 11335"/>
                <a:gd name="connsiteX25" fmla="*/ 5446 w 12903"/>
                <a:gd name="connsiteY25" fmla="*/ 9157 h 11335"/>
                <a:gd name="connsiteX26" fmla="*/ 5446 w 12903"/>
                <a:gd name="connsiteY26" fmla="*/ 9157 h 11335"/>
                <a:gd name="connsiteX27" fmla="*/ 5446 w 12903"/>
                <a:gd name="connsiteY27" fmla="*/ 7900 h 11335"/>
                <a:gd name="connsiteX28" fmla="*/ 5446 w 12903"/>
                <a:gd name="connsiteY28" fmla="*/ 7900 h 11335"/>
                <a:gd name="connsiteX29" fmla="*/ 5446 w 12903"/>
                <a:gd name="connsiteY29" fmla="*/ 8822 h 11335"/>
                <a:gd name="connsiteX30" fmla="*/ 5446 w 12903"/>
                <a:gd name="connsiteY30" fmla="*/ 7230 h 11335"/>
                <a:gd name="connsiteX31" fmla="*/ 5446 w 12903"/>
                <a:gd name="connsiteY31" fmla="*/ 7900 h 11335"/>
                <a:gd name="connsiteX32" fmla="*/ 5446 w 12903"/>
                <a:gd name="connsiteY32" fmla="*/ 5638 h 11335"/>
                <a:gd name="connsiteX33" fmla="*/ 5446 w 12903"/>
                <a:gd name="connsiteY33" fmla="*/ 4884 h 11335"/>
                <a:gd name="connsiteX34" fmla="*/ 5446 w 12903"/>
                <a:gd name="connsiteY34" fmla="*/ 4381 h 11335"/>
                <a:gd name="connsiteX35" fmla="*/ 5446 w 12903"/>
                <a:gd name="connsiteY35" fmla="*/ 5219 h 11335"/>
                <a:gd name="connsiteX36" fmla="*/ 5446 w 12903"/>
                <a:gd name="connsiteY36" fmla="*/ 5219 h 11335"/>
                <a:gd name="connsiteX37" fmla="*/ 5446 w 12903"/>
                <a:gd name="connsiteY37" fmla="*/ 6644 h 11335"/>
                <a:gd name="connsiteX38" fmla="*/ 5446 w 12903"/>
                <a:gd name="connsiteY38" fmla="*/ 7817 h 11335"/>
                <a:gd name="connsiteX39" fmla="*/ 5446 w 12903"/>
                <a:gd name="connsiteY39" fmla="*/ 7817 h 11335"/>
                <a:gd name="connsiteX40" fmla="*/ 5446 w 12903"/>
                <a:gd name="connsiteY40" fmla="*/ 8487 h 11335"/>
                <a:gd name="connsiteX41" fmla="*/ 5446 w 12903"/>
                <a:gd name="connsiteY41" fmla="*/ 9157 h 11335"/>
                <a:gd name="connsiteX42" fmla="*/ 5446 w 12903"/>
                <a:gd name="connsiteY42" fmla="*/ 6057 h 11335"/>
                <a:gd name="connsiteX43" fmla="*/ 5446 w 12903"/>
                <a:gd name="connsiteY43" fmla="*/ 8236 h 11335"/>
                <a:gd name="connsiteX44" fmla="*/ 5446 w 12903"/>
                <a:gd name="connsiteY44" fmla="*/ 8236 h 11335"/>
                <a:gd name="connsiteX45" fmla="*/ 5446 w 12903"/>
                <a:gd name="connsiteY45" fmla="*/ 8906 h 11335"/>
                <a:gd name="connsiteX46" fmla="*/ 5446 w 12903"/>
                <a:gd name="connsiteY46" fmla="*/ 7984 h 11335"/>
                <a:gd name="connsiteX47" fmla="*/ 5446 w 12903"/>
                <a:gd name="connsiteY47" fmla="*/ 8906 h 11335"/>
                <a:gd name="connsiteX48" fmla="*/ 5446 w 12903"/>
                <a:gd name="connsiteY48" fmla="*/ 7481 h 11335"/>
                <a:gd name="connsiteX49" fmla="*/ 5446 w 12903"/>
                <a:gd name="connsiteY49" fmla="*/ 8319 h 11335"/>
                <a:gd name="connsiteX50" fmla="*/ 5446 w 12903"/>
                <a:gd name="connsiteY50" fmla="*/ 7565 h 11335"/>
                <a:gd name="connsiteX51" fmla="*/ 5446 w 12903"/>
                <a:gd name="connsiteY51" fmla="*/ 7565 h 11335"/>
                <a:gd name="connsiteX52" fmla="*/ 5446 w 12903"/>
                <a:gd name="connsiteY52" fmla="*/ 7565 h 11335"/>
                <a:gd name="connsiteX53" fmla="*/ 5446 w 12903"/>
                <a:gd name="connsiteY53" fmla="*/ 7565 h 11335"/>
                <a:gd name="connsiteX54" fmla="*/ 5865 w 12903"/>
                <a:gd name="connsiteY54" fmla="*/ 6308 h 11335"/>
                <a:gd name="connsiteX55" fmla="*/ 5865 w 12903"/>
                <a:gd name="connsiteY55" fmla="*/ 3878 h 11335"/>
                <a:gd name="connsiteX56" fmla="*/ 5865 w 12903"/>
                <a:gd name="connsiteY56" fmla="*/ 8068 h 11335"/>
                <a:gd name="connsiteX57" fmla="*/ 5865 w 12903"/>
                <a:gd name="connsiteY57" fmla="*/ 8068 h 11335"/>
                <a:gd name="connsiteX58" fmla="*/ 5865 w 12903"/>
                <a:gd name="connsiteY58" fmla="*/ 6476 h 11335"/>
                <a:gd name="connsiteX59" fmla="*/ 5865 w 12903"/>
                <a:gd name="connsiteY59" fmla="*/ 8068 h 11335"/>
                <a:gd name="connsiteX60" fmla="*/ 5865 w 12903"/>
                <a:gd name="connsiteY60" fmla="*/ 6225 h 11335"/>
                <a:gd name="connsiteX61" fmla="*/ 5865 w 12903"/>
                <a:gd name="connsiteY61" fmla="*/ 8068 h 11335"/>
                <a:gd name="connsiteX62" fmla="*/ 5865 w 12903"/>
                <a:gd name="connsiteY62" fmla="*/ 6392 h 11335"/>
                <a:gd name="connsiteX63" fmla="*/ 5865 w 12903"/>
                <a:gd name="connsiteY63" fmla="*/ 8319 h 11335"/>
                <a:gd name="connsiteX64" fmla="*/ 5865 w 12903"/>
                <a:gd name="connsiteY64" fmla="*/ 8319 h 11335"/>
                <a:gd name="connsiteX65" fmla="*/ 5865 w 12903"/>
                <a:gd name="connsiteY65" fmla="*/ 7900 h 11335"/>
                <a:gd name="connsiteX66" fmla="*/ 5865 w 12903"/>
                <a:gd name="connsiteY66" fmla="*/ 5722 h 11335"/>
                <a:gd name="connsiteX67" fmla="*/ 5865 w 12903"/>
                <a:gd name="connsiteY67" fmla="*/ 7984 h 11335"/>
                <a:gd name="connsiteX68" fmla="*/ 5865 w 12903"/>
                <a:gd name="connsiteY68" fmla="*/ 3292 h 11335"/>
                <a:gd name="connsiteX69" fmla="*/ 5865 w 12903"/>
                <a:gd name="connsiteY69" fmla="*/ 3292 h 11335"/>
                <a:gd name="connsiteX70" fmla="*/ 5865 w 12903"/>
                <a:gd name="connsiteY70" fmla="*/ 8319 h 11335"/>
                <a:gd name="connsiteX71" fmla="*/ 5865 w 12903"/>
                <a:gd name="connsiteY71" fmla="*/ 8822 h 11335"/>
                <a:gd name="connsiteX72" fmla="*/ 5865 w 12903"/>
                <a:gd name="connsiteY72" fmla="*/ 9492 h 11335"/>
                <a:gd name="connsiteX73" fmla="*/ 5865 w 12903"/>
                <a:gd name="connsiteY73" fmla="*/ 9492 h 11335"/>
                <a:gd name="connsiteX74" fmla="*/ 5865 w 12903"/>
                <a:gd name="connsiteY74" fmla="*/ 7649 h 11335"/>
                <a:gd name="connsiteX75" fmla="*/ 5865 w 12903"/>
                <a:gd name="connsiteY75" fmla="*/ 8654 h 11335"/>
                <a:gd name="connsiteX76" fmla="*/ 5865 w 12903"/>
                <a:gd name="connsiteY76" fmla="*/ 6057 h 11335"/>
                <a:gd name="connsiteX77" fmla="*/ 5865 w 12903"/>
                <a:gd name="connsiteY77" fmla="*/ 8152 h 11335"/>
                <a:gd name="connsiteX78" fmla="*/ 5865 w 12903"/>
                <a:gd name="connsiteY78" fmla="*/ 7733 h 11335"/>
                <a:gd name="connsiteX79" fmla="*/ 5865 w 12903"/>
                <a:gd name="connsiteY79" fmla="*/ 8236 h 11335"/>
                <a:gd name="connsiteX80" fmla="*/ 5865 w 12903"/>
                <a:gd name="connsiteY80" fmla="*/ 8236 h 11335"/>
                <a:gd name="connsiteX81" fmla="*/ 5865 w 12903"/>
                <a:gd name="connsiteY81" fmla="*/ 8906 h 11335"/>
                <a:gd name="connsiteX82" fmla="*/ 5865 w 12903"/>
                <a:gd name="connsiteY82" fmla="*/ 3460 h 11335"/>
                <a:gd name="connsiteX83" fmla="*/ 5865 w 12903"/>
                <a:gd name="connsiteY83" fmla="*/ 5052 h 11335"/>
                <a:gd name="connsiteX84" fmla="*/ 5865 w 12903"/>
                <a:gd name="connsiteY84" fmla="*/ 7900 h 11335"/>
                <a:gd name="connsiteX85" fmla="*/ 5865 w 12903"/>
                <a:gd name="connsiteY85" fmla="*/ 7230 h 11335"/>
                <a:gd name="connsiteX86" fmla="*/ 5865 w 12903"/>
                <a:gd name="connsiteY86" fmla="*/ 7900 h 11335"/>
                <a:gd name="connsiteX87" fmla="*/ 5865 w 12903"/>
                <a:gd name="connsiteY87" fmla="*/ 7062 h 11335"/>
                <a:gd name="connsiteX88" fmla="*/ 5865 w 12903"/>
                <a:gd name="connsiteY88" fmla="*/ 7062 h 11335"/>
                <a:gd name="connsiteX89" fmla="*/ 5865 w 12903"/>
                <a:gd name="connsiteY89" fmla="*/ 4549 h 11335"/>
                <a:gd name="connsiteX90" fmla="*/ 5865 w 12903"/>
                <a:gd name="connsiteY90" fmla="*/ 5303 h 11335"/>
                <a:gd name="connsiteX91" fmla="*/ 5865 w 12903"/>
                <a:gd name="connsiteY91" fmla="*/ 5806 h 11335"/>
                <a:gd name="connsiteX92" fmla="*/ 5865 w 12903"/>
                <a:gd name="connsiteY92" fmla="*/ 6811 h 11335"/>
                <a:gd name="connsiteX93" fmla="*/ 5865 w 12903"/>
                <a:gd name="connsiteY93" fmla="*/ 6225 h 11335"/>
                <a:gd name="connsiteX94" fmla="*/ 5865 w 12903"/>
                <a:gd name="connsiteY94" fmla="*/ 7398 h 11335"/>
                <a:gd name="connsiteX95" fmla="*/ 5865 w 12903"/>
                <a:gd name="connsiteY95" fmla="*/ 6225 h 11335"/>
                <a:gd name="connsiteX96" fmla="*/ 5865 w 12903"/>
                <a:gd name="connsiteY96" fmla="*/ 6225 h 11335"/>
                <a:gd name="connsiteX97" fmla="*/ 5865 w 12903"/>
                <a:gd name="connsiteY97" fmla="*/ 3124 h 11335"/>
                <a:gd name="connsiteX98" fmla="*/ 5865 w 12903"/>
                <a:gd name="connsiteY98" fmla="*/ 3711 h 11335"/>
                <a:gd name="connsiteX99" fmla="*/ 5865 w 12903"/>
                <a:gd name="connsiteY99" fmla="*/ 2454 h 11335"/>
                <a:gd name="connsiteX100" fmla="*/ 5865 w 12903"/>
                <a:gd name="connsiteY100" fmla="*/ 4549 h 11335"/>
                <a:gd name="connsiteX101" fmla="*/ 5865 w 12903"/>
                <a:gd name="connsiteY101" fmla="*/ 4549 h 11335"/>
                <a:gd name="connsiteX102" fmla="*/ 5865 w 12903"/>
                <a:gd name="connsiteY102" fmla="*/ 4549 h 11335"/>
                <a:gd name="connsiteX103" fmla="*/ 5865 w 12903"/>
                <a:gd name="connsiteY103" fmla="*/ 4549 h 11335"/>
                <a:gd name="connsiteX104" fmla="*/ 6452 w 12903"/>
                <a:gd name="connsiteY104" fmla="*/ 5303 h 11335"/>
                <a:gd name="connsiteX105" fmla="*/ 6452 w 12903"/>
                <a:gd name="connsiteY105" fmla="*/ 4465 h 11335"/>
                <a:gd name="connsiteX106" fmla="*/ 6452 w 12903"/>
                <a:gd name="connsiteY106" fmla="*/ 4465 h 11335"/>
                <a:gd name="connsiteX107" fmla="*/ 6452 w 12903"/>
                <a:gd name="connsiteY107" fmla="*/ 3292 h 11335"/>
                <a:gd name="connsiteX108" fmla="*/ 6452 w 12903"/>
                <a:gd name="connsiteY108" fmla="*/ 2454 h 11335"/>
                <a:gd name="connsiteX109" fmla="*/ 6452 w 12903"/>
                <a:gd name="connsiteY109" fmla="*/ 3376 h 11335"/>
                <a:gd name="connsiteX110" fmla="*/ 6452 w 12903"/>
                <a:gd name="connsiteY110" fmla="*/ 3376 h 11335"/>
                <a:gd name="connsiteX111" fmla="*/ 6452 w 12903"/>
                <a:gd name="connsiteY111" fmla="*/ 3376 h 11335"/>
                <a:gd name="connsiteX112" fmla="*/ 6452 w 12903"/>
                <a:gd name="connsiteY112" fmla="*/ 2789 h 11335"/>
                <a:gd name="connsiteX113" fmla="*/ 6452 w 12903"/>
                <a:gd name="connsiteY113" fmla="*/ 1700 h 11335"/>
                <a:gd name="connsiteX114" fmla="*/ 6452 w 12903"/>
                <a:gd name="connsiteY114" fmla="*/ 695 h 11335"/>
                <a:gd name="connsiteX115" fmla="*/ 6452 w 12903"/>
                <a:gd name="connsiteY115" fmla="*/ 2035 h 11335"/>
                <a:gd name="connsiteX116" fmla="*/ 6452 w 12903"/>
                <a:gd name="connsiteY116" fmla="*/ 527 h 11335"/>
                <a:gd name="connsiteX117" fmla="*/ 6452 w 12903"/>
                <a:gd name="connsiteY117" fmla="*/ 946 h 11335"/>
                <a:gd name="connsiteX118" fmla="*/ 6452 w 12903"/>
                <a:gd name="connsiteY118" fmla="*/ 946 h 11335"/>
                <a:gd name="connsiteX119" fmla="*/ 6452 w 12903"/>
                <a:gd name="connsiteY119" fmla="*/ 946 h 11335"/>
                <a:gd name="connsiteX120" fmla="*/ 6452 w 12903"/>
                <a:gd name="connsiteY120" fmla="*/ 1449 h 11335"/>
                <a:gd name="connsiteX121" fmla="*/ 6452 w 12903"/>
                <a:gd name="connsiteY121" fmla="*/ 2454 h 11335"/>
                <a:gd name="connsiteX122" fmla="*/ 6452 w 12903"/>
                <a:gd name="connsiteY122" fmla="*/ 1784 h 11335"/>
                <a:gd name="connsiteX123" fmla="*/ 6452 w 12903"/>
                <a:gd name="connsiteY123" fmla="*/ 2287 h 11335"/>
                <a:gd name="connsiteX124" fmla="*/ 6452 w 12903"/>
                <a:gd name="connsiteY124" fmla="*/ 862 h 11335"/>
                <a:gd name="connsiteX125" fmla="*/ 6452 w 12903"/>
                <a:gd name="connsiteY125" fmla="*/ 862 h 11335"/>
                <a:gd name="connsiteX126" fmla="*/ 6452 w 12903"/>
                <a:gd name="connsiteY126" fmla="*/ 862 h 11335"/>
                <a:gd name="connsiteX127" fmla="*/ 6452 w 12903"/>
                <a:gd name="connsiteY127" fmla="*/ 862 h 11335"/>
                <a:gd name="connsiteX128" fmla="*/ 6452 w 12903"/>
                <a:gd name="connsiteY128" fmla="*/ 1281 h 11335"/>
                <a:gd name="connsiteX129" fmla="*/ 6452 w 12903"/>
                <a:gd name="connsiteY129" fmla="*/ 1281 h 11335"/>
                <a:gd name="connsiteX130" fmla="*/ 6033 w 12903"/>
                <a:gd name="connsiteY130" fmla="*/ 1281 h 11335"/>
                <a:gd name="connsiteX131" fmla="*/ 6033 w 12903"/>
                <a:gd name="connsiteY131" fmla="*/ 1281 h 11335"/>
                <a:gd name="connsiteX132" fmla="*/ 6033 w 12903"/>
                <a:gd name="connsiteY132" fmla="*/ 695 h 11335"/>
                <a:gd name="connsiteX133" fmla="*/ 6033 w 12903"/>
                <a:gd name="connsiteY133" fmla="*/ 695 h 11335"/>
                <a:gd name="connsiteX134" fmla="*/ 5614 w 12903"/>
                <a:gd name="connsiteY134" fmla="*/ 108 h 11335"/>
                <a:gd name="connsiteX135" fmla="*/ 5614 w 12903"/>
                <a:gd name="connsiteY135" fmla="*/ 862 h 11335"/>
                <a:gd name="connsiteX136" fmla="*/ 5614 w 12903"/>
                <a:gd name="connsiteY136" fmla="*/ 1365 h 11335"/>
                <a:gd name="connsiteX137" fmla="*/ 5614 w 12903"/>
                <a:gd name="connsiteY137" fmla="*/ 2035 h 11335"/>
                <a:gd name="connsiteX138" fmla="*/ 5614 w 12903"/>
                <a:gd name="connsiteY138" fmla="*/ 2035 h 11335"/>
                <a:gd name="connsiteX139" fmla="*/ 5614 w 12903"/>
                <a:gd name="connsiteY139" fmla="*/ 2035 h 11335"/>
                <a:gd name="connsiteX140" fmla="*/ 5111 w 12903"/>
                <a:gd name="connsiteY140" fmla="*/ 2035 h 11335"/>
                <a:gd name="connsiteX141" fmla="*/ 5111 w 12903"/>
                <a:gd name="connsiteY141" fmla="*/ 2035 h 11335"/>
                <a:gd name="connsiteX142" fmla="*/ 5111 w 12903"/>
                <a:gd name="connsiteY142" fmla="*/ 2035 h 11335"/>
                <a:gd name="connsiteX143" fmla="*/ 5111 w 12903"/>
                <a:gd name="connsiteY143" fmla="*/ 2035 h 11335"/>
                <a:gd name="connsiteX144" fmla="*/ 5111 w 12903"/>
                <a:gd name="connsiteY144" fmla="*/ 2035 h 11335"/>
                <a:gd name="connsiteX145" fmla="*/ 5111 w 12903"/>
                <a:gd name="connsiteY145" fmla="*/ 1281 h 11335"/>
                <a:gd name="connsiteX146" fmla="*/ 5111 w 12903"/>
                <a:gd name="connsiteY146" fmla="*/ 1281 h 11335"/>
                <a:gd name="connsiteX147" fmla="*/ 5111 w 12903"/>
                <a:gd name="connsiteY147" fmla="*/ 2203 h 11335"/>
                <a:gd name="connsiteX148" fmla="*/ 5111 w 12903"/>
                <a:gd name="connsiteY148" fmla="*/ 2622 h 11335"/>
                <a:gd name="connsiteX149" fmla="*/ 5111 w 12903"/>
                <a:gd name="connsiteY149" fmla="*/ 1784 h 11335"/>
                <a:gd name="connsiteX150" fmla="*/ 5111 w 12903"/>
                <a:gd name="connsiteY150" fmla="*/ 3460 h 11335"/>
                <a:gd name="connsiteX151" fmla="*/ 5111 w 12903"/>
                <a:gd name="connsiteY151" fmla="*/ 3460 h 11335"/>
                <a:gd name="connsiteX152" fmla="*/ 5111 w 12903"/>
                <a:gd name="connsiteY152" fmla="*/ 3460 h 11335"/>
                <a:gd name="connsiteX153" fmla="*/ 5111 w 12903"/>
                <a:gd name="connsiteY153" fmla="*/ 3460 h 11335"/>
                <a:gd name="connsiteX154" fmla="*/ 5111 w 12903"/>
                <a:gd name="connsiteY154" fmla="*/ 1868 h 11335"/>
                <a:gd name="connsiteX155" fmla="*/ 5111 w 12903"/>
                <a:gd name="connsiteY155" fmla="*/ 3376 h 11335"/>
                <a:gd name="connsiteX156" fmla="*/ 5111 w 12903"/>
                <a:gd name="connsiteY156" fmla="*/ 2789 h 11335"/>
                <a:gd name="connsiteX157" fmla="*/ 5111 w 12903"/>
                <a:gd name="connsiteY157" fmla="*/ 2789 h 11335"/>
                <a:gd name="connsiteX158" fmla="*/ 4357 w 12903"/>
                <a:gd name="connsiteY158" fmla="*/ 1616 h 11335"/>
                <a:gd name="connsiteX159" fmla="*/ 4357 w 12903"/>
                <a:gd name="connsiteY159" fmla="*/ 2203 h 11335"/>
                <a:gd name="connsiteX160" fmla="*/ 4357 w 12903"/>
                <a:gd name="connsiteY160" fmla="*/ 1197 h 11335"/>
                <a:gd name="connsiteX161" fmla="*/ 4357 w 12903"/>
                <a:gd name="connsiteY161" fmla="*/ 1700 h 11335"/>
                <a:gd name="connsiteX162" fmla="*/ 4357 w 12903"/>
                <a:gd name="connsiteY162" fmla="*/ 862 h 11335"/>
                <a:gd name="connsiteX163" fmla="*/ 4357 w 12903"/>
                <a:gd name="connsiteY163" fmla="*/ 862 h 11335"/>
                <a:gd name="connsiteX164" fmla="*/ 4357 w 12903"/>
                <a:gd name="connsiteY164" fmla="*/ 359 h 11335"/>
                <a:gd name="connsiteX165" fmla="*/ 4357 w 12903"/>
                <a:gd name="connsiteY165" fmla="*/ 2873 h 11335"/>
                <a:gd name="connsiteX166" fmla="*/ 4357 w 12903"/>
                <a:gd name="connsiteY166" fmla="*/ 2873 h 11335"/>
                <a:gd name="connsiteX167" fmla="*/ 4357 w 12903"/>
                <a:gd name="connsiteY167" fmla="*/ 1951 h 11335"/>
                <a:gd name="connsiteX168" fmla="*/ 4357 w 12903"/>
                <a:gd name="connsiteY168" fmla="*/ 1951 h 11335"/>
                <a:gd name="connsiteX169" fmla="*/ 4357 w 12903"/>
                <a:gd name="connsiteY169" fmla="*/ 1951 h 11335"/>
                <a:gd name="connsiteX170" fmla="*/ 4357 w 12903"/>
                <a:gd name="connsiteY170" fmla="*/ 1951 h 11335"/>
                <a:gd name="connsiteX171" fmla="*/ 4357 w 12903"/>
                <a:gd name="connsiteY171" fmla="*/ 1951 h 11335"/>
                <a:gd name="connsiteX172" fmla="*/ 4357 w 12903"/>
                <a:gd name="connsiteY172" fmla="*/ 2370 h 11335"/>
                <a:gd name="connsiteX173" fmla="*/ 4357 w 12903"/>
                <a:gd name="connsiteY173" fmla="*/ 2370 h 11335"/>
                <a:gd name="connsiteX174" fmla="*/ 4357 w 12903"/>
                <a:gd name="connsiteY174" fmla="*/ 1868 h 11335"/>
                <a:gd name="connsiteX175" fmla="*/ 4357 w 12903"/>
                <a:gd name="connsiteY175" fmla="*/ 2538 h 11335"/>
                <a:gd name="connsiteX176" fmla="*/ 4357 w 12903"/>
                <a:gd name="connsiteY176" fmla="*/ 2538 h 11335"/>
                <a:gd name="connsiteX177" fmla="*/ 4357 w 12903"/>
                <a:gd name="connsiteY177" fmla="*/ 2538 h 11335"/>
                <a:gd name="connsiteX178" fmla="*/ 4357 w 12903"/>
                <a:gd name="connsiteY178" fmla="*/ 276 h 11335"/>
                <a:gd name="connsiteX179" fmla="*/ 4357 w 12903"/>
                <a:gd name="connsiteY179" fmla="*/ 276 h 11335"/>
                <a:gd name="connsiteX180" fmla="*/ 4357 w 12903"/>
                <a:gd name="connsiteY180" fmla="*/ 1449 h 11335"/>
                <a:gd name="connsiteX181" fmla="*/ 4357 w 12903"/>
                <a:gd name="connsiteY181" fmla="*/ 108 h 11335"/>
                <a:gd name="connsiteX182" fmla="*/ 4357 w 12903"/>
                <a:gd name="connsiteY182" fmla="*/ 778 h 11335"/>
                <a:gd name="connsiteX183" fmla="*/ 4357 w 12903"/>
                <a:gd name="connsiteY183" fmla="*/ 1784 h 11335"/>
                <a:gd name="connsiteX184" fmla="*/ 4357 w 12903"/>
                <a:gd name="connsiteY184" fmla="*/ 1784 h 11335"/>
                <a:gd name="connsiteX185" fmla="*/ 4357 w 12903"/>
                <a:gd name="connsiteY185" fmla="*/ 1784 h 11335"/>
                <a:gd name="connsiteX186" fmla="*/ 4357 w 12903"/>
                <a:gd name="connsiteY186" fmla="*/ 2957 h 11335"/>
                <a:gd name="connsiteX187" fmla="*/ 4357 w 12903"/>
                <a:gd name="connsiteY187" fmla="*/ 1951 h 11335"/>
                <a:gd name="connsiteX188" fmla="*/ 4357 w 12903"/>
                <a:gd name="connsiteY188" fmla="*/ 1951 h 11335"/>
                <a:gd name="connsiteX189" fmla="*/ 4357 w 12903"/>
                <a:gd name="connsiteY189" fmla="*/ 1951 h 11335"/>
                <a:gd name="connsiteX190" fmla="*/ 4357 w 12903"/>
                <a:gd name="connsiteY190" fmla="*/ 2873 h 11335"/>
                <a:gd name="connsiteX191" fmla="*/ 4357 w 12903"/>
                <a:gd name="connsiteY191" fmla="*/ 2370 h 11335"/>
                <a:gd name="connsiteX192" fmla="*/ 4357 w 12903"/>
                <a:gd name="connsiteY192" fmla="*/ 3124 h 11335"/>
                <a:gd name="connsiteX193" fmla="*/ 4357 w 12903"/>
                <a:gd name="connsiteY193" fmla="*/ 2454 h 11335"/>
                <a:gd name="connsiteX194" fmla="*/ 3938 w 12903"/>
                <a:gd name="connsiteY194" fmla="*/ 2454 h 11335"/>
                <a:gd name="connsiteX195" fmla="*/ 3938 w 12903"/>
                <a:gd name="connsiteY195" fmla="*/ 2454 h 11335"/>
                <a:gd name="connsiteX196" fmla="*/ 3435 w 12903"/>
                <a:gd name="connsiteY196" fmla="*/ 3041 h 11335"/>
                <a:gd name="connsiteX197" fmla="*/ 3435 w 12903"/>
                <a:gd name="connsiteY197" fmla="*/ 3711 h 11335"/>
                <a:gd name="connsiteX198" fmla="*/ 3435 w 12903"/>
                <a:gd name="connsiteY198" fmla="*/ 5303 h 11335"/>
                <a:gd name="connsiteX199" fmla="*/ 3435 w 12903"/>
                <a:gd name="connsiteY199" fmla="*/ 4381 h 11335"/>
                <a:gd name="connsiteX200" fmla="*/ 3435 w 12903"/>
                <a:gd name="connsiteY200" fmla="*/ 4381 h 11335"/>
                <a:gd name="connsiteX201" fmla="*/ 3435 w 12903"/>
                <a:gd name="connsiteY201" fmla="*/ 2957 h 11335"/>
                <a:gd name="connsiteX202" fmla="*/ 2514 w 12903"/>
                <a:gd name="connsiteY202" fmla="*/ 2203 h 11335"/>
                <a:gd name="connsiteX203" fmla="*/ 2514 w 12903"/>
                <a:gd name="connsiteY203" fmla="*/ 3292 h 11335"/>
                <a:gd name="connsiteX204" fmla="*/ 2514 w 12903"/>
                <a:gd name="connsiteY204" fmla="*/ 3292 h 11335"/>
                <a:gd name="connsiteX205" fmla="*/ 2514 w 12903"/>
                <a:gd name="connsiteY205" fmla="*/ 2538 h 11335"/>
                <a:gd name="connsiteX206" fmla="*/ 2514 w 12903"/>
                <a:gd name="connsiteY206" fmla="*/ 3292 h 11335"/>
                <a:gd name="connsiteX207" fmla="*/ 2514 w 12903"/>
                <a:gd name="connsiteY207" fmla="*/ 2035 h 11335"/>
                <a:gd name="connsiteX208" fmla="*/ 2514 w 12903"/>
                <a:gd name="connsiteY208" fmla="*/ 2035 h 11335"/>
                <a:gd name="connsiteX209" fmla="*/ 2514 w 12903"/>
                <a:gd name="connsiteY209" fmla="*/ 2873 h 11335"/>
                <a:gd name="connsiteX210" fmla="*/ 2514 w 12903"/>
                <a:gd name="connsiteY210" fmla="*/ 2203 h 11335"/>
                <a:gd name="connsiteX211" fmla="*/ 2514 w 12903"/>
                <a:gd name="connsiteY211" fmla="*/ 2203 h 11335"/>
                <a:gd name="connsiteX212" fmla="*/ 2514 w 12903"/>
                <a:gd name="connsiteY212" fmla="*/ 3041 h 11335"/>
                <a:gd name="connsiteX213" fmla="*/ 2514 w 12903"/>
                <a:gd name="connsiteY213" fmla="*/ 3962 h 11335"/>
                <a:gd name="connsiteX214" fmla="*/ 1927 w 12903"/>
                <a:gd name="connsiteY214" fmla="*/ 2957 h 11335"/>
                <a:gd name="connsiteX215" fmla="*/ 1927 w 12903"/>
                <a:gd name="connsiteY215" fmla="*/ 3543 h 11335"/>
                <a:gd name="connsiteX216" fmla="*/ 1927 w 12903"/>
                <a:gd name="connsiteY216" fmla="*/ 4549 h 11335"/>
                <a:gd name="connsiteX217" fmla="*/ 1927 w 12903"/>
                <a:gd name="connsiteY217" fmla="*/ 2287 h 11335"/>
                <a:gd name="connsiteX218" fmla="*/ 1927 w 12903"/>
                <a:gd name="connsiteY218" fmla="*/ 3795 h 11335"/>
                <a:gd name="connsiteX219" fmla="*/ 1927 w 12903"/>
                <a:gd name="connsiteY219" fmla="*/ 2622 h 11335"/>
                <a:gd name="connsiteX220" fmla="*/ 1341 w 12903"/>
                <a:gd name="connsiteY220" fmla="*/ 2622 h 11335"/>
                <a:gd name="connsiteX221" fmla="*/ 1341 w 12903"/>
                <a:gd name="connsiteY221" fmla="*/ 3627 h 11335"/>
                <a:gd name="connsiteX222" fmla="*/ 1341 w 12903"/>
                <a:gd name="connsiteY222" fmla="*/ 2370 h 11335"/>
                <a:gd name="connsiteX223" fmla="*/ 1341 w 12903"/>
                <a:gd name="connsiteY223" fmla="*/ 2957 h 11335"/>
                <a:gd name="connsiteX224" fmla="*/ 1341 w 12903"/>
                <a:gd name="connsiteY224" fmla="*/ 3543 h 11335"/>
                <a:gd name="connsiteX225" fmla="*/ 0 w 12903"/>
                <a:gd name="connsiteY225" fmla="*/ 2287 h 11335"/>
                <a:gd name="connsiteX226" fmla="*/ 0 w 12903"/>
                <a:gd name="connsiteY226" fmla="*/ 2873 h 11335"/>
                <a:gd name="connsiteX227" fmla="*/ 0 w 12903"/>
                <a:gd name="connsiteY227" fmla="*/ 3878 h 11335"/>
                <a:gd name="connsiteX228" fmla="*/ 0 w 12903"/>
                <a:gd name="connsiteY228" fmla="*/ 2873 h 11335"/>
                <a:gd name="connsiteX229" fmla="*/ 0 w 12903"/>
                <a:gd name="connsiteY229" fmla="*/ 3878 h 11335"/>
                <a:gd name="connsiteX230" fmla="*/ 0 w 12903"/>
                <a:gd name="connsiteY230" fmla="*/ 3878 h 11335"/>
                <a:gd name="connsiteX231" fmla="*/ 0 w 12903"/>
                <a:gd name="connsiteY231" fmla="*/ 7733 h 11335"/>
                <a:gd name="connsiteX232" fmla="*/ 0 w 12903"/>
                <a:gd name="connsiteY232" fmla="*/ 7733 h 11335"/>
                <a:gd name="connsiteX233" fmla="*/ 0 w 12903"/>
                <a:gd name="connsiteY233" fmla="*/ 8487 h 11335"/>
                <a:gd name="connsiteX234" fmla="*/ 0 w 12903"/>
                <a:gd name="connsiteY234" fmla="*/ 7984 h 11335"/>
                <a:gd name="connsiteX235" fmla="*/ 0 w 12903"/>
                <a:gd name="connsiteY235" fmla="*/ 7984 h 11335"/>
                <a:gd name="connsiteX236" fmla="*/ 587 w 12903"/>
                <a:gd name="connsiteY236" fmla="*/ 8822 h 11335"/>
                <a:gd name="connsiteX237" fmla="*/ 587 w 12903"/>
                <a:gd name="connsiteY237" fmla="*/ 8152 h 11335"/>
                <a:gd name="connsiteX238" fmla="*/ 587 w 12903"/>
                <a:gd name="connsiteY238" fmla="*/ 8571 h 11335"/>
                <a:gd name="connsiteX239" fmla="*/ 587 w 12903"/>
                <a:gd name="connsiteY239" fmla="*/ 7398 h 11335"/>
                <a:gd name="connsiteX240" fmla="*/ 1089 w 12903"/>
                <a:gd name="connsiteY240" fmla="*/ 8990 h 11335"/>
                <a:gd name="connsiteX241" fmla="*/ 1089 w 12903"/>
                <a:gd name="connsiteY241" fmla="*/ 8152 h 11335"/>
                <a:gd name="connsiteX242" fmla="*/ 1089 w 12903"/>
                <a:gd name="connsiteY242" fmla="*/ 8152 h 11335"/>
                <a:gd name="connsiteX243" fmla="*/ 1089 w 12903"/>
                <a:gd name="connsiteY243" fmla="*/ 9157 h 11335"/>
                <a:gd name="connsiteX244" fmla="*/ 1089 w 12903"/>
                <a:gd name="connsiteY244" fmla="*/ 9157 h 11335"/>
                <a:gd name="connsiteX245" fmla="*/ 1089 w 12903"/>
                <a:gd name="connsiteY245" fmla="*/ 9157 h 11335"/>
                <a:gd name="connsiteX246" fmla="*/ 1089 w 12903"/>
                <a:gd name="connsiteY246" fmla="*/ 9157 h 11335"/>
                <a:gd name="connsiteX247" fmla="*/ 1759 w 12903"/>
                <a:gd name="connsiteY247" fmla="*/ 8403 h 11335"/>
                <a:gd name="connsiteX248" fmla="*/ 1759 w 12903"/>
                <a:gd name="connsiteY248" fmla="*/ 8403 h 11335"/>
                <a:gd name="connsiteX249" fmla="*/ 1759 w 12903"/>
                <a:gd name="connsiteY249" fmla="*/ 8403 h 11335"/>
                <a:gd name="connsiteX250" fmla="*/ 1759 w 12903"/>
                <a:gd name="connsiteY250" fmla="*/ 8403 h 11335"/>
                <a:gd name="connsiteX251" fmla="*/ 1759 w 12903"/>
                <a:gd name="connsiteY251" fmla="*/ 7900 h 11335"/>
                <a:gd name="connsiteX252" fmla="*/ 1759 w 12903"/>
                <a:gd name="connsiteY252" fmla="*/ 9073 h 11335"/>
                <a:gd name="connsiteX253" fmla="*/ 1759 w 12903"/>
                <a:gd name="connsiteY253" fmla="*/ 7398 h 11335"/>
                <a:gd name="connsiteX254" fmla="*/ 1759 w 12903"/>
                <a:gd name="connsiteY254" fmla="*/ 7900 h 11335"/>
                <a:gd name="connsiteX255" fmla="*/ 1759 w 12903"/>
                <a:gd name="connsiteY255" fmla="*/ 6979 h 11335"/>
                <a:gd name="connsiteX256" fmla="*/ 1759 w 12903"/>
                <a:gd name="connsiteY256" fmla="*/ 8487 h 11335"/>
                <a:gd name="connsiteX257" fmla="*/ 1759 w 12903"/>
                <a:gd name="connsiteY257" fmla="*/ 8990 h 11335"/>
                <a:gd name="connsiteX258" fmla="*/ 1759 w 12903"/>
                <a:gd name="connsiteY258" fmla="*/ 7817 h 11335"/>
                <a:gd name="connsiteX259" fmla="*/ 1759 w 12903"/>
                <a:gd name="connsiteY259" fmla="*/ 6811 h 11335"/>
                <a:gd name="connsiteX260" fmla="*/ 1759 w 12903"/>
                <a:gd name="connsiteY260" fmla="*/ 8738 h 11335"/>
                <a:gd name="connsiteX261" fmla="*/ 1759 w 12903"/>
                <a:gd name="connsiteY261" fmla="*/ 8738 h 11335"/>
                <a:gd name="connsiteX262" fmla="*/ 1759 w 12903"/>
                <a:gd name="connsiteY262" fmla="*/ 8738 h 11335"/>
                <a:gd name="connsiteX263" fmla="*/ 1759 w 12903"/>
                <a:gd name="connsiteY263" fmla="*/ 7649 h 11335"/>
                <a:gd name="connsiteX264" fmla="*/ 1759 w 12903"/>
                <a:gd name="connsiteY264" fmla="*/ 7649 h 11335"/>
                <a:gd name="connsiteX265" fmla="*/ 1759 w 12903"/>
                <a:gd name="connsiteY265" fmla="*/ 6644 h 11335"/>
                <a:gd name="connsiteX266" fmla="*/ 1759 w 12903"/>
                <a:gd name="connsiteY266" fmla="*/ 7398 h 11335"/>
                <a:gd name="connsiteX267" fmla="*/ 1759 w 12903"/>
                <a:gd name="connsiteY267" fmla="*/ 7398 h 11335"/>
                <a:gd name="connsiteX268" fmla="*/ 1759 w 12903"/>
                <a:gd name="connsiteY268" fmla="*/ 8571 h 11335"/>
                <a:gd name="connsiteX269" fmla="*/ 1759 w 12903"/>
                <a:gd name="connsiteY269" fmla="*/ 8990 h 11335"/>
                <a:gd name="connsiteX270" fmla="*/ 1759 w 12903"/>
                <a:gd name="connsiteY270" fmla="*/ 7900 h 11335"/>
                <a:gd name="connsiteX271" fmla="*/ 1759 w 12903"/>
                <a:gd name="connsiteY271" fmla="*/ 8654 h 11335"/>
                <a:gd name="connsiteX272" fmla="*/ 1759 w 12903"/>
                <a:gd name="connsiteY272" fmla="*/ 8654 h 11335"/>
                <a:gd name="connsiteX273" fmla="*/ 1759 w 12903"/>
                <a:gd name="connsiteY273" fmla="*/ 9492 h 11335"/>
                <a:gd name="connsiteX274" fmla="*/ 1759 w 12903"/>
                <a:gd name="connsiteY274" fmla="*/ 9492 h 11335"/>
                <a:gd name="connsiteX275" fmla="*/ 1759 w 12903"/>
                <a:gd name="connsiteY275" fmla="*/ 8152 h 11335"/>
                <a:gd name="connsiteX276" fmla="*/ 2178 w 12903"/>
                <a:gd name="connsiteY276" fmla="*/ 9660 h 11335"/>
                <a:gd name="connsiteX277" fmla="*/ 2178 w 12903"/>
                <a:gd name="connsiteY277" fmla="*/ 8906 h 11335"/>
                <a:gd name="connsiteX278" fmla="*/ 2178 w 12903"/>
                <a:gd name="connsiteY278" fmla="*/ 9660 h 11335"/>
                <a:gd name="connsiteX279" fmla="*/ 2178 w 12903"/>
                <a:gd name="connsiteY279" fmla="*/ 8571 h 11335"/>
                <a:gd name="connsiteX280" fmla="*/ 2178 w 12903"/>
                <a:gd name="connsiteY280" fmla="*/ 7900 h 11335"/>
                <a:gd name="connsiteX281" fmla="*/ 2178 w 12903"/>
                <a:gd name="connsiteY281" fmla="*/ 8654 h 11335"/>
                <a:gd name="connsiteX282" fmla="*/ 2178 w 12903"/>
                <a:gd name="connsiteY282" fmla="*/ 7649 h 11335"/>
                <a:gd name="connsiteX283" fmla="*/ 2178 w 12903"/>
                <a:gd name="connsiteY283" fmla="*/ 9241 h 11335"/>
                <a:gd name="connsiteX284" fmla="*/ 2178 w 12903"/>
                <a:gd name="connsiteY284" fmla="*/ 9241 h 11335"/>
                <a:gd name="connsiteX285" fmla="*/ 2178 w 12903"/>
                <a:gd name="connsiteY285" fmla="*/ 7900 h 11335"/>
                <a:gd name="connsiteX286" fmla="*/ 2178 w 12903"/>
                <a:gd name="connsiteY286" fmla="*/ 8487 h 11335"/>
                <a:gd name="connsiteX287" fmla="*/ 2178 w 12903"/>
                <a:gd name="connsiteY287" fmla="*/ 8487 h 11335"/>
                <a:gd name="connsiteX288" fmla="*/ 2178 w 12903"/>
                <a:gd name="connsiteY288" fmla="*/ 9157 h 11335"/>
                <a:gd name="connsiteX289" fmla="*/ 2178 w 12903"/>
                <a:gd name="connsiteY289" fmla="*/ 9157 h 11335"/>
                <a:gd name="connsiteX290" fmla="*/ 2178 w 12903"/>
                <a:gd name="connsiteY290" fmla="*/ 9157 h 11335"/>
                <a:gd name="connsiteX291" fmla="*/ 2178 w 12903"/>
                <a:gd name="connsiteY291" fmla="*/ 8152 h 11335"/>
                <a:gd name="connsiteX292" fmla="*/ 2178 w 12903"/>
                <a:gd name="connsiteY292" fmla="*/ 8822 h 11335"/>
                <a:gd name="connsiteX293" fmla="*/ 2178 w 12903"/>
                <a:gd name="connsiteY293" fmla="*/ 8319 h 11335"/>
                <a:gd name="connsiteX294" fmla="*/ 2178 w 12903"/>
                <a:gd name="connsiteY294" fmla="*/ 9828 h 11335"/>
                <a:gd name="connsiteX295" fmla="*/ 2178 w 12903"/>
                <a:gd name="connsiteY295" fmla="*/ 9157 h 11335"/>
                <a:gd name="connsiteX296" fmla="*/ 2178 w 12903"/>
                <a:gd name="connsiteY296" fmla="*/ 10079 h 11335"/>
                <a:gd name="connsiteX297" fmla="*/ 2178 w 12903"/>
                <a:gd name="connsiteY297" fmla="*/ 9325 h 11335"/>
                <a:gd name="connsiteX298" fmla="*/ 2178 w 12903"/>
                <a:gd name="connsiteY298" fmla="*/ 9325 h 11335"/>
                <a:gd name="connsiteX299" fmla="*/ 2178 w 12903"/>
                <a:gd name="connsiteY299" fmla="*/ 9325 h 11335"/>
                <a:gd name="connsiteX300" fmla="*/ 2178 w 12903"/>
                <a:gd name="connsiteY300" fmla="*/ 10330 h 11335"/>
                <a:gd name="connsiteX301" fmla="*/ 2178 w 12903"/>
                <a:gd name="connsiteY301" fmla="*/ 8654 h 11335"/>
                <a:gd name="connsiteX302" fmla="*/ 2178 w 12903"/>
                <a:gd name="connsiteY302" fmla="*/ 9828 h 11335"/>
                <a:gd name="connsiteX303" fmla="*/ 2178 w 12903"/>
                <a:gd name="connsiteY303" fmla="*/ 9073 h 11335"/>
                <a:gd name="connsiteX304" fmla="*/ 6536 w 12903"/>
                <a:gd name="connsiteY304" fmla="*/ 8822 h 11335"/>
                <a:gd name="connsiteX305" fmla="*/ 6536 w 12903"/>
                <a:gd name="connsiteY305" fmla="*/ 8822 h 11335"/>
                <a:gd name="connsiteX306" fmla="*/ 6116 w 12903"/>
                <a:gd name="connsiteY306" fmla="*/ 8822 h 11335"/>
                <a:gd name="connsiteX307" fmla="*/ 8211 w 12903"/>
                <a:gd name="connsiteY307" fmla="*/ 7062 h 11335"/>
                <a:gd name="connsiteX308" fmla="*/ 8211 w 12903"/>
                <a:gd name="connsiteY308" fmla="*/ 7062 h 11335"/>
                <a:gd name="connsiteX309" fmla="*/ 7792 w 12903"/>
                <a:gd name="connsiteY309" fmla="*/ 7062 h 11335"/>
                <a:gd name="connsiteX310" fmla="*/ 12904 w 12903"/>
                <a:gd name="connsiteY310" fmla="*/ 1868 h 11335"/>
                <a:gd name="connsiteX311" fmla="*/ 12904 w 12903"/>
                <a:gd name="connsiteY311" fmla="*/ 1868 h 11335"/>
                <a:gd name="connsiteX312" fmla="*/ 12484 w 12903"/>
                <a:gd name="connsiteY312" fmla="*/ 1868 h 11335"/>
                <a:gd name="connsiteX313" fmla="*/ 12904 w 12903"/>
                <a:gd name="connsiteY313" fmla="*/ 1868 h 11335"/>
                <a:gd name="connsiteX314" fmla="*/ 12904 w 12903"/>
                <a:gd name="connsiteY314" fmla="*/ 1868 h 11335"/>
                <a:gd name="connsiteX315" fmla="*/ 12652 w 12903"/>
                <a:gd name="connsiteY315" fmla="*/ 2203 h 11335"/>
                <a:gd name="connsiteX316" fmla="*/ 1676 w 12903"/>
                <a:gd name="connsiteY316" fmla="*/ 2705 h 11335"/>
                <a:gd name="connsiteX317" fmla="*/ 1676 w 12903"/>
                <a:gd name="connsiteY317" fmla="*/ 2705 h 1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Lst>
              <a:rect l="l" t="t" r="r" b="b"/>
              <a:pathLst>
                <a:path w="12903" h="11335">
                  <a:moveTo>
                    <a:pt x="5446" y="9409"/>
                  </a:moveTo>
                  <a:lnTo>
                    <a:pt x="5446" y="9911"/>
                  </a:lnTo>
                  <a:cubicBezTo>
                    <a:pt x="5446" y="10917"/>
                    <a:pt x="5446" y="10582"/>
                    <a:pt x="5446" y="11336"/>
                  </a:cubicBezTo>
                  <a:cubicBezTo>
                    <a:pt x="5446" y="9409"/>
                    <a:pt x="5446" y="11336"/>
                    <a:pt x="5446" y="9157"/>
                  </a:cubicBezTo>
                  <a:lnTo>
                    <a:pt x="5446" y="9576"/>
                  </a:lnTo>
                  <a:lnTo>
                    <a:pt x="5446" y="9576"/>
                  </a:lnTo>
                  <a:cubicBezTo>
                    <a:pt x="5446" y="10498"/>
                    <a:pt x="5446" y="8152"/>
                    <a:pt x="5446" y="8403"/>
                  </a:cubicBezTo>
                  <a:cubicBezTo>
                    <a:pt x="5530" y="8621"/>
                    <a:pt x="5530" y="8856"/>
                    <a:pt x="5446" y="9073"/>
                  </a:cubicBezTo>
                  <a:lnTo>
                    <a:pt x="5446" y="8571"/>
                  </a:lnTo>
                  <a:cubicBezTo>
                    <a:pt x="5446" y="8571"/>
                    <a:pt x="5446" y="8571"/>
                    <a:pt x="5446" y="8571"/>
                  </a:cubicBezTo>
                  <a:lnTo>
                    <a:pt x="5446" y="8571"/>
                  </a:lnTo>
                  <a:lnTo>
                    <a:pt x="5446" y="8571"/>
                  </a:lnTo>
                  <a:cubicBezTo>
                    <a:pt x="5446" y="8571"/>
                    <a:pt x="5446" y="7733"/>
                    <a:pt x="5446" y="7565"/>
                  </a:cubicBezTo>
                  <a:lnTo>
                    <a:pt x="5446" y="7565"/>
                  </a:lnTo>
                  <a:cubicBezTo>
                    <a:pt x="5446" y="8068"/>
                    <a:pt x="5446" y="8571"/>
                    <a:pt x="5446" y="8487"/>
                  </a:cubicBezTo>
                  <a:cubicBezTo>
                    <a:pt x="5446" y="10498"/>
                    <a:pt x="5446" y="7984"/>
                    <a:pt x="5446" y="9157"/>
                  </a:cubicBezTo>
                  <a:lnTo>
                    <a:pt x="5446" y="9157"/>
                  </a:lnTo>
                  <a:cubicBezTo>
                    <a:pt x="5413" y="9635"/>
                    <a:pt x="5413" y="10104"/>
                    <a:pt x="5446" y="10582"/>
                  </a:cubicBezTo>
                  <a:cubicBezTo>
                    <a:pt x="5404" y="9828"/>
                    <a:pt x="5404" y="9073"/>
                    <a:pt x="5446" y="8319"/>
                  </a:cubicBezTo>
                  <a:cubicBezTo>
                    <a:pt x="5446" y="8319"/>
                    <a:pt x="5446" y="8319"/>
                    <a:pt x="5446" y="8319"/>
                  </a:cubicBezTo>
                  <a:cubicBezTo>
                    <a:pt x="5446" y="8319"/>
                    <a:pt x="5446" y="8906"/>
                    <a:pt x="5446" y="8822"/>
                  </a:cubicBezTo>
                  <a:lnTo>
                    <a:pt x="5446" y="8822"/>
                  </a:lnTo>
                  <a:cubicBezTo>
                    <a:pt x="5522" y="9291"/>
                    <a:pt x="5522" y="9777"/>
                    <a:pt x="5446" y="10247"/>
                  </a:cubicBezTo>
                  <a:cubicBezTo>
                    <a:pt x="5446" y="10247"/>
                    <a:pt x="5446" y="9157"/>
                    <a:pt x="5446" y="8906"/>
                  </a:cubicBezTo>
                  <a:cubicBezTo>
                    <a:pt x="5446" y="8654"/>
                    <a:pt x="5446" y="8906"/>
                    <a:pt x="5446" y="8319"/>
                  </a:cubicBezTo>
                  <a:cubicBezTo>
                    <a:pt x="5446" y="7733"/>
                    <a:pt x="5446" y="8906"/>
                    <a:pt x="5446" y="9157"/>
                  </a:cubicBezTo>
                  <a:lnTo>
                    <a:pt x="5446" y="9157"/>
                  </a:lnTo>
                  <a:cubicBezTo>
                    <a:pt x="5446" y="9157"/>
                    <a:pt x="5446" y="8152"/>
                    <a:pt x="5446" y="7900"/>
                  </a:cubicBezTo>
                  <a:cubicBezTo>
                    <a:pt x="5446" y="7649"/>
                    <a:pt x="5446" y="9409"/>
                    <a:pt x="5446" y="7900"/>
                  </a:cubicBezTo>
                  <a:lnTo>
                    <a:pt x="5446" y="8822"/>
                  </a:lnTo>
                  <a:cubicBezTo>
                    <a:pt x="5505" y="8294"/>
                    <a:pt x="5505" y="7758"/>
                    <a:pt x="5446" y="7230"/>
                  </a:cubicBezTo>
                  <a:lnTo>
                    <a:pt x="5446" y="7900"/>
                  </a:lnTo>
                  <a:cubicBezTo>
                    <a:pt x="5362" y="7146"/>
                    <a:pt x="5362" y="6392"/>
                    <a:pt x="5446" y="5638"/>
                  </a:cubicBezTo>
                  <a:cubicBezTo>
                    <a:pt x="5505" y="5387"/>
                    <a:pt x="5505" y="5135"/>
                    <a:pt x="5446" y="4884"/>
                  </a:cubicBezTo>
                  <a:lnTo>
                    <a:pt x="5446" y="4381"/>
                  </a:lnTo>
                  <a:cubicBezTo>
                    <a:pt x="5513" y="4658"/>
                    <a:pt x="5513" y="4943"/>
                    <a:pt x="5446" y="5219"/>
                  </a:cubicBezTo>
                  <a:lnTo>
                    <a:pt x="5446" y="5219"/>
                  </a:lnTo>
                  <a:cubicBezTo>
                    <a:pt x="5497" y="5697"/>
                    <a:pt x="5497" y="6166"/>
                    <a:pt x="5446" y="6644"/>
                  </a:cubicBezTo>
                  <a:lnTo>
                    <a:pt x="5446" y="7817"/>
                  </a:lnTo>
                  <a:lnTo>
                    <a:pt x="5446" y="7817"/>
                  </a:lnTo>
                  <a:lnTo>
                    <a:pt x="5446" y="8487"/>
                  </a:lnTo>
                  <a:lnTo>
                    <a:pt x="5446" y="9157"/>
                  </a:lnTo>
                  <a:cubicBezTo>
                    <a:pt x="5379" y="8127"/>
                    <a:pt x="5379" y="7088"/>
                    <a:pt x="5446" y="6057"/>
                  </a:cubicBezTo>
                  <a:cubicBezTo>
                    <a:pt x="5446" y="6895"/>
                    <a:pt x="5446" y="7314"/>
                    <a:pt x="5446" y="8236"/>
                  </a:cubicBezTo>
                  <a:cubicBezTo>
                    <a:pt x="5446" y="7314"/>
                    <a:pt x="5446" y="8654"/>
                    <a:pt x="5446" y="8236"/>
                  </a:cubicBezTo>
                  <a:cubicBezTo>
                    <a:pt x="5497" y="8453"/>
                    <a:pt x="5497" y="8688"/>
                    <a:pt x="5446" y="8906"/>
                  </a:cubicBezTo>
                  <a:lnTo>
                    <a:pt x="5446" y="7984"/>
                  </a:lnTo>
                  <a:cubicBezTo>
                    <a:pt x="5379" y="8286"/>
                    <a:pt x="5379" y="8604"/>
                    <a:pt x="5446" y="8906"/>
                  </a:cubicBezTo>
                  <a:cubicBezTo>
                    <a:pt x="5446" y="7398"/>
                    <a:pt x="5446" y="7900"/>
                    <a:pt x="5446" y="7481"/>
                  </a:cubicBezTo>
                  <a:cubicBezTo>
                    <a:pt x="5446" y="7062"/>
                    <a:pt x="5446" y="8403"/>
                    <a:pt x="5446" y="8319"/>
                  </a:cubicBezTo>
                  <a:cubicBezTo>
                    <a:pt x="5446" y="8236"/>
                    <a:pt x="5446" y="6560"/>
                    <a:pt x="5446" y="7565"/>
                  </a:cubicBezTo>
                  <a:lnTo>
                    <a:pt x="5446" y="7565"/>
                  </a:lnTo>
                  <a:cubicBezTo>
                    <a:pt x="5446" y="7565"/>
                    <a:pt x="5446" y="7565"/>
                    <a:pt x="5446" y="7565"/>
                  </a:cubicBezTo>
                  <a:lnTo>
                    <a:pt x="5446" y="7565"/>
                  </a:lnTo>
                  <a:cubicBezTo>
                    <a:pt x="5446" y="7565"/>
                    <a:pt x="5865" y="7565"/>
                    <a:pt x="5865" y="6308"/>
                  </a:cubicBezTo>
                  <a:lnTo>
                    <a:pt x="5865" y="3878"/>
                  </a:lnTo>
                  <a:cubicBezTo>
                    <a:pt x="5865" y="4884"/>
                    <a:pt x="5865" y="7481"/>
                    <a:pt x="5865" y="8068"/>
                  </a:cubicBezTo>
                  <a:cubicBezTo>
                    <a:pt x="5865" y="8654"/>
                    <a:pt x="5865" y="8068"/>
                    <a:pt x="5865" y="8068"/>
                  </a:cubicBezTo>
                  <a:lnTo>
                    <a:pt x="5865" y="6476"/>
                  </a:lnTo>
                  <a:cubicBezTo>
                    <a:pt x="5865" y="7649"/>
                    <a:pt x="5865" y="7062"/>
                    <a:pt x="5865" y="8068"/>
                  </a:cubicBezTo>
                  <a:cubicBezTo>
                    <a:pt x="5823" y="7456"/>
                    <a:pt x="5823" y="6836"/>
                    <a:pt x="5865" y="6225"/>
                  </a:cubicBezTo>
                  <a:cubicBezTo>
                    <a:pt x="5865" y="6225"/>
                    <a:pt x="5865" y="7900"/>
                    <a:pt x="5865" y="8068"/>
                  </a:cubicBezTo>
                  <a:lnTo>
                    <a:pt x="5865" y="6392"/>
                  </a:lnTo>
                  <a:cubicBezTo>
                    <a:pt x="5832" y="7037"/>
                    <a:pt x="5832" y="7674"/>
                    <a:pt x="5865" y="8319"/>
                  </a:cubicBezTo>
                  <a:cubicBezTo>
                    <a:pt x="5865" y="8319"/>
                    <a:pt x="5865" y="8319"/>
                    <a:pt x="5865" y="8319"/>
                  </a:cubicBezTo>
                  <a:lnTo>
                    <a:pt x="5865" y="7900"/>
                  </a:lnTo>
                  <a:cubicBezTo>
                    <a:pt x="5865" y="7900"/>
                    <a:pt x="5865" y="5638"/>
                    <a:pt x="5865" y="5722"/>
                  </a:cubicBezTo>
                  <a:cubicBezTo>
                    <a:pt x="5781" y="6476"/>
                    <a:pt x="5781" y="7230"/>
                    <a:pt x="5865" y="7984"/>
                  </a:cubicBezTo>
                  <a:cubicBezTo>
                    <a:pt x="5865" y="7146"/>
                    <a:pt x="5865" y="3962"/>
                    <a:pt x="5865" y="3292"/>
                  </a:cubicBezTo>
                  <a:lnTo>
                    <a:pt x="5865" y="3292"/>
                  </a:lnTo>
                  <a:cubicBezTo>
                    <a:pt x="5865" y="4549"/>
                    <a:pt x="5865" y="7230"/>
                    <a:pt x="5865" y="8319"/>
                  </a:cubicBezTo>
                  <a:cubicBezTo>
                    <a:pt x="5865" y="9409"/>
                    <a:pt x="5865" y="8822"/>
                    <a:pt x="5865" y="8822"/>
                  </a:cubicBezTo>
                  <a:cubicBezTo>
                    <a:pt x="5865" y="8822"/>
                    <a:pt x="5865" y="9492"/>
                    <a:pt x="5865" y="9492"/>
                  </a:cubicBezTo>
                  <a:lnTo>
                    <a:pt x="5865" y="9492"/>
                  </a:lnTo>
                  <a:cubicBezTo>
                    <a:pt x="5865" y="8487"/>
                    <a:pt x="5865" y="8487"/>
                    <a:pt x="5865" y="7649"/>
                  </a:cubicBezTo>
                  <a:lnTo>
                    <a:pt x="5865" y="8654"/>
                  </a:lnTo>
                  <a:cubicBezTo>
                    <a:pt x="5865" y="7733"/>
                    <a:pt x="5865" y="5889"/>
                    <a:pt x="5865" y="6057"/>
                  </a:cubicBezTo>
                  <a:cubicBezTo>
                    <a:pt x="5907" y="6752"/>
                    <a:pt x="5907" y="7456"/>
                    <a:pt x="5865" y="8152"/>
                  </a:cubicBezTo>
                  <a:cubicBezTo>
                    <a:pt x="5865" y="8152"/>
                    <a:pt x="5865" y="7481"/>
                    <a:pt x="5865" y="7733"/>
                  </a:cubicBezTo>
                  <a:lnTo>
                    <a:pt x="5865" y="8236"/>
                  </a:lnTo>
                  <a:cubicBezTo>
                    <a:pt x="5865" y="8236"/>
                    <a:pt x="5865" y="6895"/>
                    <a:pt x="5865" y="8236"/>
                  </a:cubicBezTo>
                  <a:cubicBezTo>
                    <a:pt x="5865" y="9576"/>
                    <a:pt x="5865" y="9492"/>
                    <a:pt x="5865" y="8906"/>
                  </a:cubicBezTo>
                  <a:cubicBezTo>
                    <a:pt x="5865" y="8319"/>
                    <a:pt x="5865" y="4297"/>
                    <a:pt x="5865" y="3460"/>
                  </a:cubicBezTo>
                  <a:cubicBezTo>
                    <a:pt x="5915" y="3987"/>
                    <a:pt x="5915" y="4524"/>
                    <a:pt x="5865" y="5052"/>
                  </a:cubicBezTo>
                  <a:cubicBezTo>
                    <a:pt x="5865" y="5973"/>
                    <a:pt x="5865" y="7146"/>
                    <a:pt x="5865" y="7900"/>
                  </a:cubicBezTo>
                  <a:lnTo>
                    <a:pt x="5865" y="7230"/>
                  </a:lnTo>
                  <a:cubicBezTo>
                    <a:pt x="5890" y="7456"/>
                    <a:pt x="5890" y="7674"/>
                    <a:pt x="5865" y="7900"/>
                  </a:cubicBezTo>
                  <a:cubicBezTo>
                    <a:pt x="5865" y="6895"/>
                    <a:pt x="5865" y="7900"/>
                    <a:pt x="5865" y="7062"/>
                  </a:cubicBezTo>
                  <a:cubicBezTo>
                    <a:pt x="5865" y="6225"/>
                    <a:pt x="5865" y="7062"/>
                    <a:pt x="5865" y="7062"/>
                  </a:cubicBezTo>
                  <a:lnTo>
                    <a:pt x="5865" y="4549"/>
                  </a:lnTo>
                  <a:cubicBezTo>
                    <a:pt x="5899" y="4800"/>
                    <a:pt x="5899" y="5052"/>
                    <a:pt x="5865" y="5303"/>
                  </a:cubicBezTo>
                  <a:cubicBezTo>
                    <a:pt x="5865" y="5303"/>
                    <a:pt x="5865" y="5806"/>
                    <a:pt x="5865" y="5806"/>
                  </a:cubicBezTo>
                  <a:cubicBezTo>
                    <a:pt x="5865" y="5806"/>
                    <a:pt x="5865" y="6392"/>
                    <a:pt x="5865" y="6811"/>
                  </a:cubicBezTo>
                  <a:cubicBezTo>
                    <a:pt x="5865" y="7230"/>
                    <a:pt x="5865" y="6308"/>
                    <a:pt x="5865" y="6225"/>
                  </a:cubicBezTo>
                  <a:cubicBezTo>
                    <a:pt x="5865" y="6141"/>
                    <a:pt x="5865" y="6225"/>
                    <a:pt x="5865" y="7398"/>
                  </a:cubicBezTo>
                  <a:cubicBezTo>
                    <a:pt x="5865" y="6811"/>
                    <a:pt x="5865" y="6644"/>
                    <a:pt x="5865" y="6225"/>
                  </a:cubicBezTo>
                  <a:cubicBezTo>
                    <a:pt x="5865" y="5806"/>
                    <a:pt x="5865" y="6225"/>
                    <a:pt x="5865" y="6225"/>
                  </a:cubicBezTo>
                  <a:cubicBezTo>
                    <a:pt x="5773" y="5194"/>
                    <a:pt x="5773" y="4155"/>
                    <a:pt x="5865" y="3124"/>
                  </a:cubicBezTo>
                  <a:cubicBezTo>
                    <a:pt x="5865" y="3124"/>
                    <a:pt x="5865" y="3878"/>
                    <a:pt x="5865" y="3711"/>
                  </a:cubicBezTo>
                  <a:cubicBezTo>
                    <a:pt x="5865" y="3543"/>
                    <a:pt x="5865" y="1532"/>
                    <a:pt x="5865" y="2454"/>
                  </a:cubicBezTo>
                  <a:cubicBezTo>
                    <a:pt x="5907" y="3150"/>
                    <a:pt x="5907" y="3853"/>
                    <a:pt x="5865" y="4549"/>
                  </a:cubicBezTo>
                  <a:cubicBezTo>
                    <a:pt x="5865" y="4549"/>
                    <a:pt x="5865" y="4046"/>
                    <a:pt x="5865" y="4549"/>
                  </a:cubicBezTo>
                  <a:lnTo>
                    <a:pt x="5865" y="4549"/>
                  </a:lnTo>
                  <a:cubicBezTo>
                    <a:pt x="5865" y="4549"/>
                    <a:pt x="5865" y="5052"/>
                    <a:pt x="5865" y="4549"/>
                  </a:cubicBezTo>
                  <a:cubicBezTo>
                    <a:pt x="5865" y="4046"/>
                    <a:pt x="6284" y="4549"/>
                    <a:pt x="6452" y="5303"/>
                  </a:cubicBezTo>
                  <a:cubicBezTo>
                    <a:pt x="6494" y="5026"/>
                    <a:pt x="6494" y="4742"/>
                    <a:pt x="6452" y="4465"/>
                  </a:cubicBezTo>
                  <a:lnTo>
                    <a:pt x="6452" y="4465"/>
                  </a:lnTo>
                  <a:cubicBezTo>
                    <a:pt x="6494" y="4071"/>
                    <a:pt x="6494" y="3686"/>
                    <a:pt x="6452" y="3292"/>
                  </a:cubicBezTo>
                  <a:cubicBezTo>
                    <a:pt x="6452" y="2873"/>
                    <a:pt x="6452" y="2119"/>
                    <a:pt x="6452" y="2454"/>
                  </a:cubicBezTo>
                  <a:lnTo>
                    <a:pt x="6452" y="3376"/>
                  </a:lnTo>
                  <a:cubicBezTo>
                    <a:pt x="6452" y="3376"/>
                    <a:pt x="6452" y="2873"/>
                    <a:pt x="6452" y="3376"/>
                  </a:cubicBezTo>
                  <a:cubicBezTo>
                    <a:pt x="6452" y="3878"/>
                    <a:pt x="6452" y="4633"/>
                    <a:pt x="6452" y="3376"/>
                  </a:cubicBezTo>
                  <a:lnTo>
                    <a:pt x="6452" y="2789"/>
                  </a:lnTo>
                  <a:cubicBezTo>
                    <a:pt x="6452" y="2370"/>
                    <a:pt x="6452" y="1365"/>
                    <a:pt x="6452" y="1700"/>
                  </a:cubicBezTo>
                  <a:lnTo>
                    <a:pt x="6452" y="695"/>
                  </a:lnTo>
                  <a:cubicBezTo>
                    <a:pt x="6452" y="2035"/>
                    <a:pt x="6452" y="695"/>
                    <a:pt x="6452" y="2035"/>
                  </a:cubicBezTo>
                  <a:cubicBezTo>
                    <a:pt x="6502" y="1532"/>
                    <a:pt x="6502" y="1030"/>
                    <a:pt x="6452" y="527"/>
                  </a:cubicBezTo>
                  <a:cubicBezTo>
                    <a:pt x="6452" y="527"/>
                    <a:pt x="6452" y="1114"/>
                    <a:pt x="6452" y="946"/>
                  </a:cubicBezTo>
                  <a:lnTo>
                    <a:pt x="6452" y="946"/>
                  </a:lnTo>
                  <a:lnTo>
                    <a:pt x="6452" y="946"/>
                  </a:lnTo>
                  <a:lnTo>
                    <a:pt x="6452" y="1449"/>
                  </a:lnTo>
                  <a:cubicBezTo>
                    <a:pt x="6452" y="2119"/>
                    <a:pt x="6452" y="2119"/>
                    <a:pt x="6452" y="2454"/>
                  </a:cubicBezTo>
                  <a:cubicBezTo>
                    <a:pt x="6452" y="2789"/>
                    <a:pt x="6452" y="2454"/>
                    <a:pt x="6452" y="1784"/>
                  </a:cubicBezTo>
                  <a:lnTo>
                    <a:pt x="6452" y="2287"/>
                  </a:lnTo>
                  <a:cubicBezTo>
                    <a:pt x="6376" y="1817"/>
                    <a:pt x="6376" y="1331"/>
                    <a:pt x="6452" y="862"/>
                  </a:cubicBezTo>
                  <a:lnTo>
                    <a:pt x="6452" y="862"/>
                  </a:lnTo>
                  <a:cubicBezTo>
                    <a:pt x="6452" y="862"/>
                    <a:pt x="6452" y="359"/>
                    <a:pt x="6452" y="862"/>
                  </a:cubicBezTo>
                  <a:cubicBezTo>
                    <a:pt x="6452" y="1365"/>
                    <a:pt x="6452" y="1532"/>
                    <a:pt x="6452" y="862"/>
                  </a:cubicBezTo>
                  <a:lnTo>
                    <a:pt x="6452" y="1281"/>
                  </a:lnTo>
                  <a:lnTo>
                    <a:pt x="6452" y="1281"/>
                  </a:lnTo>
                  <a:cubicBezTo>
                    <a:pt x="6452" y="1281"/>
                    <a:pt x="6452" y="2370"/>
                    <a:pt x="6033" y="1281"/>
                  </a:cubicBezTo>
                  <a:cubicBezTo>
                    <a:pt x="6033" y="1281"/>
                    <a:pt x="6033" y="1281"/>
                    <a:pt x="6033" y="1281"/>
                  </a:cubicBezTo>
                  <a:lnTo>
                    <a:pt x="6033" y="695"/>
                  </a:lnTo>
                  <a:cubicBezTo>
                    <a:pt x="6033" y="695"/>
                    <a:pt x="6033" y="108"/>
                    <a:pt x="6033" y="695"/>
                  </a:cubicBezTo>
                  <a:cubicBezTo>
                    <a:pt x="6033" y="-814"/>
                    <a:pt x="6033" y="695"/>
                    <a:pt x="5614" y="108"/>
                  </a:cubicBezTo>
                  <a:lnTo>
                    <a:pt x="5614" y="862"/>
                  </a:lnTo>
                  <a:cubicBezTo>
                    <a:pt x="5614" y="862"/>
                    <a:pt x="5614" y="862"/>
                    <a:pt x="5614" y="1365"/>
                  </a:cubicBezTo>
                  <a:lnTo>
                    <a:pt x="5614" y="2035"/>
                  </a:lnTo>
                  <a:cubicBezTo>
                    <a:pt x="5614" y="2538"/>
                    <a:pt x="5614" y="1532"/>
                    <a:pt x="5614" y="2035"/>
                  </a:cubicBezTo>
                  <a:cubicBezTo>
                    <a:pt x="5614" y="2538"/>
                    <a:pt x="5614" y="2035"/>
                    <a:pt x="5614" y="2035"/>
                  </a:cubicBezTo>
                  <a:cubicBezTo>
                    <a:pt x="5614" y="527"/>
                    <a:pt x="5614" y="3124"/>
                    <a:pt x="5111" y="2035"/>
                  </a:cubicBezTo>
                  <a:cubicBezTo>
                    <a:pt x="5111" y="2035"/>
                    <a:pt x="5111" y="2035"/>
                    <a:pt x="5111" y="2035"/>
                  </a:cubicBezTo>
                  <a:lnTo>
                    <a:pt x="5111" y="2035"/>
                  </a:lnTo>
                  <a:lnTo>
                    <a:pt x="5111" y="2035"/>
                  </a:lnTo>
                  <a:cubicBezTo>
                    <a:pt x="5111" y="2035"/>
                    <a:pt x="5111" y="2035"/>
                    <a:pt x="5111" y="2035"/>
                  </a:cubicBezTo>
                  <a:lnTo>
                    <a:pt x="5111" y="1281"/>
                  </a:lnTo>
                  <a:lnTo>
                    <a:pt x="5111" y="1281"/>
                  </a:lnTo>
                  <a:cubicBezTo>
                    <a:pt x="5111" y="1281"/>
                    <a:pt x="5111" y="1281"/>
                    <a:pt x="5111" y="2203"/>
                  </a:cubicBezTo>
                  <a:cubicBezTo>
                    <a:pt x="5103" y="2345"/>
                    <a:pt x="5103" y="2479"/>
                    <a:pt x="5111" y="2622"/>
                  </a:cubicBezTo>
                  <a:cubicBezTo>
                    <a:pt x="5111" y="1449"/>
                    <a:pt x="5111" y="2622"/>
                    <a:pt x="5111" y="1784"/>
                  </a:cubicBezTo>
                  <a:cubicBezTo>
                    <a:pt x="5044" y="2337"/>
                    <a:pt x="5044" y="2907"/>
                    <a:pt x="5111" y="3460"/>
                  </a:cubicBezTo>
                  <a:cubicBezTo>
                    <a:pt x="5111" y="3460"/>
                    <a:pt x="5111" y="3460"/>
                    <a:pt x="5111" y="3460"/>
                  </a:cubicBezTo>
                  <a:cubicBezTo>
                    <a:pt x="5111" y="3460"/>
                    <a:pt x="5111" y="3460"/>
                    <a:pt x="5111" y="3460"/>
                  </a:cubicBezTo>
                  <a:lnTo>
                    <a:pt x="5111" y="3460"/>
                  </a:lnTo>
                  <a:cubicBezTo>
                    <a:pt x="5019" y="2932"/>
                    <a:pt x="5019" y="2396"/>
                    <a:pt x="5111" y="1868"/>
                  </a:cubicBezTo>
                  <a:cubicBezTo>
                    <a:pt x="5111" y="2957"/>
                    <a:pt x="5111" y="1868"/>
                    <a:pt x="5111" y="3376"/>
                  </a:cubicBezTo>
                  <a:lnTo>
                    <a:pt x="5111" y="2789"/>
                  </a:lnTo>
                  <a:cubicBezTo>
                    <a:pt x="5111" y="2789"/>
                    <a:pt x="5111" y="3627"/>
                    <a:pt x="5111" y="2789"/>
                  </a:cubicBezTo>
                  <a:cubicBezTo>
                    <a:pt x="5111" y="1951"/>
                    <a:pt x="5111" y="2789"/>
                    <a:pt x="4357" y="1616"/>
                  </a:cubicBezTo>
                  <a:cubicBezTo>
                    <a:pt x="4357" y="3376"/>
                    <a:pt x="4357" y="862"/>
                    <a:pt x="4357" y="2203"/>
                  </a:cubicBezTo>
                  <a:cubicBezTo>
                    <a:pt x="4357" y="2203"/>
                    <a:pt x="4357" y="1532"/>
                    <a:pt x="4357" y="1197"/>
                  </a:cubicBezTo>
                  <a:cubicBezTo>
                    <a:pt x="4357" y="862"/>
                    <a:pt x="4357" y="611"/>
                    <a:pt x="4357" y="1700"/>
                  </a:cubicBezTo>
                  <a:lnTo>
                    <a:pt x="4357" y="862"/>
                  </a:lnTo>
                  <a:lnTo>
                    <a:pt x="4357" y="862"/>
                  </a:lnTo>
                  <a:cubicBezTo>
                    <a:pt x="4357" y="862"/>
                    <a:pt x="4357" y="862"/>
                    <a:pt x="4357" y="359"/>
                  </a:cubicBezTo>
                  <a:cubicBezTo>
                    <a:pt x="4240" y="1197"/>
                    <a:pt x="4240" y="2035"/>
                    <a:pt x="4357" y="2873"/>
                  </a:cubicBezTo>
                  <a:cubicBezTo>
                    <a:pt x="4357" y="2287"/>
                    <a:pt x="4357" y="2370"/>
                    <a:pt x="4357" y="2873"/>
                  </a:cubicBezTo>
                  <a:cubicBezTo>
                    <a:pt x="4357" y="2454"/>
                    <a:pt x="4357" y="2035"/>
                    <a:pt x="4357" y="1951"/>
                  </a:cubicBezTo>
                  <a:cubicBezTo>
                    <a:pt x="4357" y="1868"/>
                    <a:pt x="4357" y="1365"/>
                    <a:pt x="4357" y="1951"/>
                  </a:cubicBezTo>
                  <a:cubicBezTo>
                    <a:pt x="4357" y="2538"/>
                    <a:pt x="4357" y="1951"/>
                    <a:pt x="4357" y="1951"/>
                  </a:cubicBezTo>
                  <a:cubicBezTo>
                    <a:pt x="4357" y="1951"/>
                    <a:pt x="4357" y="1951"/>
                    <a:pt x="4357" y="1951"/>
                  </a:cubicBezTo>
                  <a:lnTo>
                    <a:pt x="4357" y="1951"/>
                  </a:lnTo>
                  <a:cubicBezTo>
                    <a:pt x="4357" y="3124"/>
                    <a:pt x="4357" y="1951"/>
                    <a:pt x="4357" y="2370"/>
                  </a:cubicBezTo>
                  <a:lnTo>
                    <a:pt x="4357" y="2370"/>
                  </a:lnTo>
                  <a:cubicBezTo>
                    <a:pt x="4357" y="1616"/>
                    <a:pt x="4357" y="2789"/>
                    <a:pt x="4357" y="1868"/>
                  </a:cubicBezTo>
                  <a:lnTo>
                    <a:pt x="4357" y="2538"/>
                  </a:lnTo>
                  <a:cubicBezTo>
                    <a:pt x="4357" y="4130"/>
                    <a:pt x="4357" y="1700"/>
                    <a:pt x="4357" y="2538"/>
                  </a:cubicBezTo>
                  <a:lnTo>
                    <a:pt x="4357" y="2538"/>
                  </a:lnTo>
                  <a:cubicBezTo>
                    <a:pt x="4357" y="3041"/>
                    <a:pt x="4357" y="443"/>
                    <a:pt x="4357" y="276"/>
                  </a:cubicBezTo>
                  <a:lnTo>
                    <a:pt x="4357" y="276"/>
                  </a:lnTo>
                  <a:cubicBezTo>
                    <a:pt x="4357" y="-562"/>
                    <a:pt x="4357" y="1197"/>
                    <a:pt x="4357" y="1449"/>
                  </a:cubicBezTo>
                  <a:cubicBezTo>
                    <a:pt x="4416" y="1005"/>
                    <a:pt x="4416" y="552"/>
                    <a:pt x="4357" y="108"/>
                  </a:cubicBezTo>
                  <a:cubicBezTo>
                    <a:pt x="4357" y="-311"/>
                    <a:pt x="4357" y="1700"/>
                    <a:pt x="4357" y="778"/>
                  </a:cubicBezTo>
                  <a:cubicBezTo>
                    <a:pt x="4399" y="1114"/>
                    <a:pt x="4399" y="1449"/>
                    <a:pt x="4357" y="1784"/>
                  </a:cubicBezTo>
                  <a:cubicBezTo>
                    <a:pt x="4357" y="1784"/>
                    <a:pt x="4357" y="359"/>
                    <a:pt x="4357" y="1784"/>
                  </a:cubicBezTo>
                  <a:lnTo>
                    <a:pt x="4357" y="1784"/>
                  </a:lnTo>
                  <a:cubicBezTo>
                    <a:pt x="4332" y="2178"/>
                    <a:pt x="4332" y="2563"/>
                    <a:pt x="4357" y="2957"/>
                  </a:cubicBezTo>
                  <a:cubicBezTo>
                    <a:pt x="4357" y="527"/>
                    <a:pt x="4357" y="4214"/>
                    <a:pt x="4357" y="1951"/>
                  </a:cubicBezTo>
                  <a:lnTo>
                    <a:pt x="4357" y="1951"/>
                  </a:lnTo>
                  <a:lnTo>
                    <a:pt x="4357" y="1951"/>
                  </a:lnTo>
                  <a:cubicBezTo>
                    <a:pt x="4357" y="1951"/>
                    <a:pt x="4357" y="1951"/>
                    <a:pt x="4357" y="2873"/>
                  </a:cubicBezTo>
                  <a:lnTo>
                    <a:pt x="4357" y="2370"/>
                  </a:lnTo>
                  <a:cubicBezTo>
                    <a:pt x="4357" y="1951"/>
                    <a:pt x="4357" y="2370"/>
                    <a:pt x="4357" y="3124"/>
                  </a:cubicBezTo>
                  <a:lnTo>
                    <a:pt x="4357" y="2454"/>
                  </a:lnTo>
                  <a:cubicBezTo>
                    <a:pt x="4357" y="2873"/>
                    <a:pt x="4357" y="1281"/>
                    <a:pt x="3938" y="2454"/>
                  </a:cubicBezTo>
                  <a:lnTo>
                    <a:pt x="3938" y="2454"/>
                  </a:lnTo>
                  <a:cubicBezTo>
                    <a:pt x="3938" y="3292"/>
                    <a:pt x="3352" y="443"/>
                    <a:pt x="3435" y="3041"/>
                  </a:cubicBezTo>
                  <a:lnTo>
                    <a:pt x="3435" y="3711"/>
                  </a:lnTo>
                  <a:cubicBezTo>
                    <a:pt x="3435" y="3711"/>
                    <a:pt x="3435" y="4884"/>
                    <a:pt x="3435" y="5303"/>
                  </a:cubicBezTo>
                  <a:cubicBezTo>
                    <a:pt x="3435" y="5722"/>
                    <a:pt x="3435" y="4549"/>
                    <a:pt x="3435" y="4381"/>
                  </a:cubicBezTo>
                  <a:lnTo>
                    <a:pt x="3435" y="4381"/>
                  </a:lnTo>
                  <a:cubicBezTo>
                    <a:pt x="3435" y="2957"/>
                    <a:pt x="3435" y="3878"/>
                    <a:pt x="3435" y="2957"/>
                  </a:cubicBezTo>
                  <a:cubicBezTo>
                    <a:pt x="3435" y="2035"/>
                    <a:pt x="2765" y="2287"/>
                    <a:pt x="2514" y="2203"/>
                  </a:cubicBezTo>
                  <a:lnTo>
                    <a:pt x="2514" y="3292"/>
                  </a:lnTo>
                  <a:lnTo>
                    <a:pt x="2514" y="3292"/>
                  </a:lnTo>
                  <a:cubicBezTo>
                    <a:pt x="2514" y="3292"/>
                    <a:pt x="2514" y="2454"/>
                    <a:pt x="2514" y="2538"/>
                  </a:cubicBezTo>
                  <a:cubicBezTo>
                    <a:pt x="2514" y="2622"/>
                    <a:pt x="2514" y="3041"/>
                    <a:pt x="2514" y="3292"/>
                  </a:cubicBezTo>
                  <a:cubicBezTo>
                    <a:pt x="2422" y="2881"/>
                    <a:pt x="2422" y="2446"/>
                    <a:pt x="2514" y="2035"/>
                  </a:cubicBezTo>
                  <a:lnTo>
                    <a:pt x="2514" y="2035"/>
                  </a:lnTo>
                  <a:cubicBezTo>
                    <a:pt x="2514" y="2454"/>
                    <a:pt x="2514" y="2957"/>
                    <a:pt x="2514" y="2873"/>
                  </a:cubicBezTo>
                  <a:cubicBezTo>
                    <a:pt x="2480" y="2647"/>
                    <a:pt x="2480" y="2429"/>
                    <a:pt x="2514" y="2203"/>
                  </a:cubicBezTo>
                  <a:lnTo>
                    <a:pt x="2514" y="2203"/>
                  </a:lnTo>
                  <a:lnTo>
                    <a:pt x="2514" y="3041"/>
                  </a:lnTo>
                  <a:cubicBezTo>
                    <a:pt x="2455" y="3342"/>
                    <a:pt x="2455" y="3661"/>
                    <a:pt x="2514" y="3962"/>
                  </a:cubicBezTo>
                  <a:cubicBezTo>
                    <a:pt x="2514" y="2454"/>
                    <a:pt x="2011" y="3376"/>
                    <a:pt x="1927" y="2957"/>
                  </a:cubicBezTo>
                  <a:cubicBezTo>
                    <a:pt x="1843" y="2538"/>
                    <a:pt x="1927" y="3543"/>
                    <a:pt x="1927" y="3543"/>
                  </a:cubicBezTo>
                  <a:cubicBezTo>
                    <a:pt x="1927" y="3543"/>
                    <a:pt x="1927" y="4633"/>
                    <a:pt x="1927" y="4549"/>
                  </a:cubicBezTo>
                  <a:cubicBezTo>
                    <a:pt x="1927" y="2538"/>
                    <a:pt x="1927" y="3711"/>
                    <a:pt x="1927" y="2287"/>
                  </a:cubicBezTo>
                  <a:cubicBezTo>
                    <a:pt x="1927" y="3208"/>
                    <a:pt x="1927" y="2287"/>
                    <a:pt x="1927" y="3795"/>
                  </a:cubicBezTo>
                  <a:cubicBezTo>
                    <a:pt x="1952" y="3401"/>
                    <a:pt x="1952" y="3015"/>
                    <a:pt x="1927" y="2622"/>
                  </a:cubicBezTo>
                  <a:cubicBezTo>
                    <a:pt x="1927" y="3376"/>
                    <a:pt x="1508" y="2622"/>
                    <a:pt x="1341" y="2622"/>
                  </a:cubicBezTo>
                  <a:cubicBezTo>
                    <a:pt x="1383" y="2957"/>
                    <a:pt x="1383" y="3292"/>
                    <a:pt x="1341" y="3627"/>
                  </a:cubicBezTo>
                  <a:lnTo>
                    <a:pt x="1341" y="2370"/>
                  </a:lnTo>
                  <a:cubicBezTo>
                    <a:pt x="1341" y="2370"/>
                    <a:pt x="1341" y="3878"/>
                    <a:pt x="1341" y="2957"/>
                  </a:cubicBezTo>
                  <a:cubicBezTo>
                    <a:pt x="1374" y="3150"/>
                    <a:pt x="1374" y="3351"/>
                    <a:pt x="1341" y="3543"/>
                  </a:cubicBezTo>
                  <a:cubicBezTo>
                    <a:pt x="838" y="2370"/>
                    <a:pt x="503" y="4633"/>
                    <a:pt x="0" y="2287"/>
                  </a:cubicBezTo>
                  <a:cubicBezTo>
                    <a:pt x="0" y="2789"/>
                    <a:pt x="0" y="2873"/>
                    <a:pt x="0" y="2873"/>
                  </a:cubicBezTo>
                  <a:cubicBezTo>
                    <a:pt x="50" y="3208"/>
                    <a:pt x="50" y="3543"/>
                    <a:pt x="0" y="3878"/>
                  </a:cubicBezTo>
                  <a:lnTo>
                    <a:pt x="0" y="2873"/>
                  </a:lnTo>
                  <a:cubicBezTo>
                    <a:pt x="0" y="3878"/>
                    <a:pt x="0" y="2873"/>
                    <a:pt x="0" y="3878"/>
                  </a:cubicBezTo>
                  <a:lnTo>
                    <a:pt x="0" y="3878"/>
                  </a:lnTo>
                  <a:cubicBezTo>
                    <a:pt x="0" y="4968"/>
                    <a:pt x="0" y="6308"/>
                    <a:pt x="0" y="7733"/>
                  </a:cubicBezTo>
                  <a:cubicBezTo>
                    <a:pt x="0" y="6476"/>
                    <a:pt x="0" y="9576"/>
                    <a:pt x="0" y="7733"/>
                  </a:cubicBezTo>
                  <a:cubicBezTo>
                    <a:pt x="0" y="7733"/>
                    <a:pt x="0" y="8152"/>
                    <a:pt x="0" y="8487"/>
                  </a:cubicBezTo>
                  <a:cubicBezTo>
                    <a:pt x="0" y="8822"/>
                    <a:pt x="0" y="7733"/>
                    <a:pt x="0" y="7984"/>
                  </a:cubicBezTo>
                  <a:lnTo>
                    <a:pt x="0" y="7984"/>
                  </a:lnTo>
                  <a:cubicBezTo>
                    <a:pt x="0" y="7984"/>
                    <a:pt x="0" y="7984"/>
                    <a:pt x="587" y="8822"/>
                  </a:cubicBezTo>
                  <a:lnTo>
                    <a:pt x="587" y="8152"/>
                  </a:lnTo>
                  <a:cubicBezTo>
                    <a:pt x="595" y="8294"/>
                    <a:pt x="595" y="8428"/>
                    <a:pt x="587" y="8571"/>
                  </a:cubicBezTo>
                  <a:cubicBezTo>
                    <a:pt x="587" y="7565"/>
                    <a:pt x="587" y="8571"/>
                    <a:pt x="587" y="7398"/>
                  </a:cubicBezTo>
                  <a:cubicBezTo>
                    <a:pt x="587" y="8822"/>
                    <a:pt x="587" y="7398"/>
                    <a:pt x="1089" y="8990"/>
                  </a:cubicBezTo>
                  <a:cubicBezTo>
                    <a:pt x="1089" y="8990"/>
                    <a:pt x="1089" y="8152"/>
                    <a:pt x="1089" y="8152"/>
                  </a:cubicBezTo>
                  <a:lnTo>
                    <a:pt x="1089" y="8152"/>
                  </a:lnTo>
                  <a:cubicBezTo>
                    <a:pt x="1089" y="8152"/>
                    <a:pt x="1089" y="8738"/>
                    <a:pt x="1089" y="9157"/>
                  </a:cubicBezTo>
                  <a:lnTo>
                    <a:pt x="1089" y="9157"/>
                  </a:lnTo>
                  <a:cubicBezTo>
                    <a:pt x="1089" y="9744"/>
                    <a:pt x="1089" y="9157"/>
                    <a:pt x="1089" y="9157"/>
                  </a:cubicBezTo>
                  <a:lnTo>
                    <a:pt x="1089" y="9157"/>
                  </a:lnTo>
                  <a:cubicBezTo>
                    <a:pt x="1089" y="8738"/>
                    <a:pt x="1592" y="9157"/>
                    <a:pt x="1759" y="8403"/>
                  </a:cubicBezTo>
                  <a:lnTo>
                    <a:pt x="1759" y="8403"/>
                  </a:lnTo>
                  <a:cubicBezTo>
                    <a:pt x="1759" y="7817"/>
                    <a:pt x="1759" y="8403"/>
                    <a:pt x="1759" y="8403"/>
                  </a:cubicBezTo>
                  <a:lnTo>
                    <a:pt x="1759" y="8403"/>
                  </a:lnTo>
                  <a:cubicBezTo>
                    <a:pt x="1759" y="8403"/>
                    <a:pt x="1759" y="7900"/>
                    <a:pt x="1759" y="7900"/>
                  </a:cubicBezTo>
                  <a:cubicBezTo>
                    <a:pt x="1718" y="8294"/>
                    <a:pt x="1718" y="8680"/>
                    <a:pt x="1759" y="9073"/>
                  </a:cubicBezTo>
                  <a:cubicBezTo>
                    <a:pt x="1759" y="8403"/>
                    <a:pt x="1759" y="8571"/>
                    <a:pt x="1759" y="7398"/>
                  </a:cubicBezTo>
                  <a:lnTo>
                    <a:pt x="1759" y="7900"/>
                  </a:lnTo>
                  <a:cubicBezTo>
                    <a:pt x="1701" y="7599"/>
                    <a:pt x="1701" y="7280"/>
                    <a:pt x="1759" y="6979"/>
                  </a:cubicBezTo>
                  <a:cubicBezTo>
                    <a:pt x="1759" y="7481"/>
                    <a:pt x="1759" y="7817"/>
                    <a:pt x="1759" y="8487"/>
                  </a:cubicBezTo>
                  <a:cubicBezTo>
                    <a:pt x="1759" y="9157"/>
                    <a:pt x="1759" y="7230"/>
                    <a:pt x="1759" y="8990"/>
                  </a:cubicBezTo>
                  <a:cubicBezTo>
                    <a:pt x="1759" y="7481"/>
                    <a:pt x="1759" y="8152"/>
                    <a:pt x="1759" y="7817"/>
                  </a:cubicBezTo>
                  <a:cubicBezTo>
                    <a:pt x="1759" y="7481"/>
                    <a:pt x="1759" y="6727"/>
                    <a:pt x="1759" y="6811"/>
                  </a:cubicBezTo>
                  <a:cubicBezTo>
                    <a:pt x="1759" y="6895"/>
                    <a:pt x="1759" y="8738"/>
                    <a:pt x="1759" y="8738"/>
                  </a:cubicBezTo>
                  <a:lnTo>
                    <a:pt x="1759" y="8738"/>
                  </a:lnTo>
                  <a:cubicBezTo>
                    <a:pt x="1759" y="9157"/>
                    <a:pt x="1759" y="8236"/>
                    <a:pt x="1759" y="8738"/>
                  </a:cubicBezTo>
                  <a:cubicBezTo>
                    <a:pt x="1759" y="7817"/>
                    <a:pt x="1759" y="8738"/>
                    <a:pt x="1759" y="7649"/>
                  </a:cubicBezTo>
                  <a:lnTo>
                    <a:pt x="1759" y="7649"/>
                  </a:lnTo>
                  <a:cubicBezTo>
                    <a:pt x="1759" y="7649"/>
                    <a:pt x="1759" y="5973"/>
                    <a:pt x="1759" y="6644"/>
                  </a:cubicBezTo>
                  <a:lnTo>
                    <a:pt x="1759" y="7398"/>
                  </a:lnTo>
                  <a:cubicBezTo>
                    <a:pt x="1759" y="7398"/>
                    <a:pt x="1759" y="7398"/>
                    <a:pt x="1759" y="7398"/>
                  </a:cubicBezTo>
                  <a:cubicBezTo>
                    <a:pt x="1759" y="7398"/>
                    <a:pt x="1759" y="7398"/>
                    <a:pt x="1759" y="8571"/>
                  </a:cubicBezTo>
                  <a:cubicBezTo>
                    <a:pt x="1759" y="9744"/>
                    <a:pt x="1759" y="7733"/>
                    <a:pt x="1759" y="8990"/>
                  </a:cubicBezTo>
                  <a:cubicBezTo>
                    <a:pt x="1759" y="7398"/>
                    <a:pt x="1759" y="8990"/>
                    <a:pt x="1759" y="7900"/>
                  </a:cubicBezTo>
                  <a:lnTo>
                    <a:pt x="1759" y="8654"/>
                  </a:lnTo>
                  <a:cubicBezTo>
                    <a:pt x="1759" y="8654"/>
                    <a:pt x="1759" y="8152"/>
                    <a:pt x="1759" y="8654"/>
                  </a:cubicBezTo>
                  <a:lnTo>
                    <a:pt x="1759" y="9492"/>
                  </a:lnTo>
                  <a:cubicBezTo>
                    <a:pt x="1759" y="8738"/>
                    <a:pt x="1759" y="10163"/>
                    <a:pt x="1759" y="9492"/>
                  </a:cubicBezTo>
                  <a:cubicBezTo>
                    <a:pt x="1759" y="8822"/>
                    <a:pt x="1759" y="8654"/>
                    <a:pt x="1759" y="8152"/>
                  </a:cubicBezTo>
                  <a:cubicBezTo>
                    <a:pt x="1759" y="7649"/>
                    <a:pt x="1759" y="9995"/>
                    <a:pt x="2178" y="9660"/>
                  </a:cubicBezTo>
                  <a:cubicBezTo>
                    <a:pt x="2597" y="9325"/>
                    <a:pt x="2178" y="9241"/>
                    <a:pt x="2178" y="8906"/>
                  </a:cubicBezTo>
                  <a:cubicBezTo>
                    <a:pt x="2237" y="9157"/>
                    <a:pt x="2237" y="9409"/>
                    <a:pt x="2178" y="9660"/>
                  </a:cubicBezTo>
                  <a:cubicBezTo>
                    <a:pt x="2178" y="9660"/>
                    <a:pt x="2178" y="8990"/>
                    <a:pt x="2178" y="8571"/>
                  </a:cubicBezTo>
                  <a:cubicBezTo>
                    <a:pt x="2178" y="9409"/>
                    <a:pt x="2178" y="8571"/>
                    <a:pt x="2178" y="7900"/>
                  </a:cubicBezTo>
                  <a:lnTo>
                    <a:pt x="2178" y="8654"/>
                  </a:lnTo>
                  <a:cubicBezTo>
                    <a:pt x="2178" y="8654"/>
                    <a:pt x="2178" y="7146"/>
                    <a:pt x="2178" y="7649"/>
                  </a:cubicBezTo>
                  <a:lnTo>
                    <a:pt x="2178" y="9241"/>
                  </a:lnTo>
                  <a:cubicBezTo>
                    <a:pt x="2178" y="8571"/>
                    <a:pt x="2178" y="8738"/>
                    <a:pt x="2178" y="9241"/>
                  </a:cubicBezTo>
                  <a:cubicBezTo>
                    <a:pt x="2086" y="8797"/>
                    <a:pt x="2086" y="8344"/>
                    <a:pt x="2178" y="7900"/>
                  </a:cubicBezTo>
                  <a:cubicBezTo>
                    <a:pt x="2178" y="8319"/>
                    <a:pt x="2178" y="8571"/>
                    <a:pt x="2178" y="8487"/>
                  </a:cubicBezTo>
                  <a:cubicBezTo>
                    <a:pt x="2178" y="8403"/>
                    <a:pt x="2178" y="9492"/>
                    <a:pt x="2178" y="8487"/>
                  </a:cubicBezTo>
                  <a:lnTo>
                    <a:pt x="2178" y="9157"/>
                  </a:lnTo>
                  <a:cubicBezTo>
                    <a:pt x="2178" y="9660"/>
                    <a:pt x="2178" y="9157"/>
                    <a:pt x="2178" y="9157"/>
                  </a:cubicBezTo>
                  <a:lnTo>
                    <a:pt x="2178" y="9157"/>
                  </a:lnTo>
                  <a:lnTo>
                    <a:pt x="2178" y="8152"/>
                  </a:lnTo>
                  <a:cubicBezTo>
                    <a:pt x="2220" y="8370"/>
                    <a:pt x="2220" y="8604"/>
                    <a:pt x="2178" y="8822"/>
                  </a:cubicBezTo>
                  <a:lnTo>
                    <a:pt x="2178" y="8319"/>
                  </a:lnTo>
                  <a:cubicBezTo>
                    <a:pt x="2262" y="8822"/>
                    <a:pt x="2262" y="9325"/>
                    <a:pt x="2178" y="9828"/>
                  </a:cubicBezTo>
                  <a:lnTo>
                    <a:pt x="2178" y="9157"/>
                  </a:lnTo>
                  <a:cubicBezTo>
                    <a:pt x="2178" y="9157"/>
                    <a:pt x="2178" y="9828"/>
                    <a:pt x="2178" y="10079"/>
                  </a:cubicBezTo>
                  <a:cubicBezTo>
                    <a:pt x="2178" y="10330"/>
                    <a:pt x="2178" y="8906"/>
                    <a:pt x="2178" y="9325"/>
                  </a:cubicBezTo>
                  <a:lnTo>
                    <a:pt x="2178" y="9325"/>
                  </a:lnTo>
                  <a:cubicBezTo>
                    <a:pt x="2178" y="9325"/>
                    <a:pt x="2178" y="10163"/>
                    <a:pt x="2178" y="9325"/>
                  </a:cubicBezTo>
                  <a:lnTo>
                    <a:pt x="2178" y="10330"/>
                  </a:lnTo>
                  <a:cubicBezTo>
                    <a:pt x="2178" y="10330"/>
                    <a:pt x="2178" y="9073"/>
                    <a:pt x="2178" y="8654"/>
                  </a:cubicBezTo>
                  <a:cubicBezTo>
                    <a:pt x="2178" y="8236"/>
                    <a:pt x="2178" y="9576"/>
                    <a:pt x="2178" y="9828"/>
                  </a:cubicBezTo>
                  <a:cubicBezTo>
                    <a:pt x="2178" y="10079"/>
                    <a:pt x="2178" y="8236"/>
                    <a:pt x="2178" y="9073"/>
                  </a:cubicBezTo>
                  <a:close/>
                  <a:moveTo>
                    <a:pt x="6536" y="8822"/>
                  </a:moveTo>
                  <a:cubicBezTo>
                    <a:pt x="6536" y="8822"/>
                    <a:pt x="6536" y="9492"/>
                    <a:pt x="6536" y="8822"/>
                  </a:cubicBezTo>
                  <a:cubicBezTo>
                    <a:pt x="6536" y="8152"/>
                    <a:pt x="6116" y="8654"/>
                    <a:pt x="6116" y="8822"/>
                  </a:cubicBezTo>
                  <a:close/>
                  <a:moveTo>
                    <a:pt x="8211" y="7062"/>
                  </a:moveTo>
                  <a:cubicBezTo>
                    <a:pt x="8211" y="7062"/>
                    <a:pt x="8211" y="7062"/>
                    <a:pt x="8211" y="7062"/>
                  </a:cubicBezTo>
                  <a:cubicBezTo>
                    <a:pt x="8211" y="7062"/>
                    <a:pt x="7792" y="6895"/>
                    <a:pt x="7792" y="7062"/>
                  </a:cubicBezTo>
                  <a:close/>
                  <a:moveTo>
                    <a:pt x="12904" y="1868"/>
                  </a:moveTo>
                  <a:lnTo>
                    <a:pt x="12904" y="1868"/>
                  </a:lnTo>
                  <a:cubicBezTo>
                    <a:pt x="12904" y="1868"/>
                    <a:pt x="12484" y="1784"/>
                    <a:pt x="12484" y="1868"/>
                  </a:cubicBezTo>
                  <a:close/>
                  <a:moveTo>
                    <a:pt x="12904" y="1868"/>
                  </a:moveTo>
                  <a:lnTo>
                    <a:pt x="12904" y="1868"/>
                  </a:lnTo>
                  <a:cubicBezTo>
                    <a:pt x="12904" y="1868"/>
                    <a:pt x="12568" y="2370"/>
                    <a:pt x="12652" y="2203"/>
                  </a:cubicBezTo>
                  <a:close/>
                  <a:moveTo>
                    <a:pt x="1676" y="2705"/>
                  </a:moveTo>
                  <a:lnTo>
                    <a:pt x="1676" y="2705"/>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699" name="Freeform: Shape 698">
              <a:extLst>
                <a:ext uri="{FF2B5EF4-FFF2-40B4-BE49-F238E27FC236}">
                  <a16:creationId xmlns:a16="http://schemas.microsoft.com/office/drawing/2014/main" id="{7E8E4DA2-664D-43AF-90C4-A56AE14C2931}"/>
                </a:ext>
              </a:extLst>
            </p:cNvPr>
            <p:cNvSpPr/>
            <p:nvPr/>
          </p:nvSpPr>
          <p:spPr>
            <a:xfrm>
              <a:off x="2797937" y="1760031"/>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00" name="Freeform: Shape 699">
              <a:extLst>
                <a:ext uri="{FF2B5EF4-FFF2-40B4-BE49-F238E27FC236}">
                  <a16:creationId xmlns:a16="http://schemas.microsoft.com/office/drawing/2014/main" id="{690B9600-867A-4F2D-B6CB-BB8328FDA6D5}"/>
                </a:ext>
              </a:extLst>
            </p:cNvPr>
            <p:cNvSpPr/>
            <p:nvPr/>
          </p:nvSpPr>
          <p:spPr>
            <a:xfrm>
              <a:off x="2794502" y="1761707"/>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01" name="Freeform: Shape 700">
              <a:extLst>
                <a:ext uri="{FF2B5EF4-FFF2-40B4-BE49-F238E27FC236}">
                  <a16:creationId xmlns:a16="http://schemas.microsoft.com/office/drawing/2014/main" id="{18BB06C6-028E-46E3-8A42-3407F2343300}"/>
                </a:ext>
              </a:extLst>
            </p:cNvPr>
            <p:cNvSpPr/>
            <p:nvPr/>
          </p:nvSpPr>
          <p:spPr>
            <a:xfrm>
              <a:off x="2801540" y="176028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cubicBezTo>
                    <a:pt x="0" y="0"/>
                    <a:pt x="0"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02" name="Freeform: Shape 701">
              <a:extLst>
                <a:ext uri="{FF2B5EF4-FFF2-40B4-BE49-F238E27FC236}">
                  <a16:creationId xmlns:a16="http://schemas.microsoft.com/office/drawing/2014/main" id="{811AB4F5-937E-48D0-AD52-F0058F64B146}"/>
                </a:ext>
              </a:extLst>
            </p:cNvPr>
            <p:cNvSpPr/>
            <p:nvPr/>
          </p:nvSpPr>
          <p:spPr>
            <a:xfrm>
              <a:off x="2803281" y="1752909"/>
              <a:ext cx="18" cy="418"/>
            </a:xfrm>
            <a:custGeom>
              <a:avLst/>
              <a:gdLst>
                <a:gd name="connsiteX0" fmla="*/ 19 w 18"/>
                <a:gd name="connsiteY0" fmla="*/ 0 h 418"/>
                <a:gd name="connsiteX1" fmla="*/ 19 w 18"/>
                <a:gd name="connsiteY1" fmla="*/ 419 h 418"/>
                <a:gd name="connsiteX2" fmla="*/ 19 w 18"/>
                <a:gd name="connsiteY2" fmla="*/ 0 h 418"/>
              </a:gdLst>
              <a:ahLst/>
              <a:cxnLst>
                <a:cxn ang="0">
                  <a:pos x="connsiteX0" y="connsiteY0"/>
                </a:cxn>
                <a:cxn ang="0">
                  <a:pos x="connsiteX1" y="connsiteY1"/>
                </a:cxn>
                <a:cxn ang="0">
                  <a:pos x="connsiteX2" y="connsiteY2"/>
                </a:cxn>
              </a:cxnLst>
              <a:rect l="l" t="t" r="r" b="b"/>
              <a:pathLst>
                <a:path w="18" h="418">
                  <a:moveTo>
                    <a:pt x="19" y="0"/>
                  </a:moveTo>
                  <a:lnTo>
                    <a:pt x="19" y="419"/>
                  </a:lnTo>
                  <a:cubicBezTo>
                    <a:pt x="-6" y="277"/>
                    <a:pt x="-6" y="142"/>
                    <a:pt x="19"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03" name="Freeform: Shape 702">
              <a:extLst>
                <a:ext uri="{FF2B5EF4-FFF2-40B4-BE49-F238E27FC236}">
                  <a16:creationId xmlns:a16="http://schemas.microsoft.com/office/drawing/2014/main" id="{3CAA1203-6F5D-4FE6-9715-C92D79F29C9D}"/>
                </a:ext>
              </a:extLst>
            </p:cNvPr>
            <p:cNvSpPr/>
            <p:nvPr/>
          </p:nvSpPr>
          <p:spPr>
            <a:xfrm>
              <a:off x="2804054" y="1757601"/>
              <a:ext cx="8378" cy="8378"/>
            </a:xfrm>
            <a:custGeom>
              <a:avLst/>
              <a:gdLst>
                <a:gd name="connsiteX0" fmla="*/ 0 w 8378"/>
                <a:gd name="connsiteY0" fmla="*/ 0 h 8378"/>
                <a:gd name="connsiteX1" fmla="*/ 0 w 8378"/>
                <a:gd name="connsiteY1" fmla="*/ 0 h 8378"/>
                <a:gd name="connsiteX2" fmla="*/ 0 w 8378"/>
                <a:gd name="connsiteY2" fmla="*/ 0 h 8378"/>
                <a:gd name="connsiteX3" fmla="*/ 0 w 8378"/>
                <a:gd name="connsiteY3" fmla="*/ 0 h 8378"/>
              </a:gdLst>
              <a:ahLst/>
              <a:cxnLst>
                <a:cxn ang="0">
                  <a:pos x="connsiteX0" y="connsiteY0"/>
                </a:cxn>
                <a:cxn ang="0">
                  <a:pos x="connsiteX1" y="connsiteY1"/>
                </a:cxn>
                <a:cxn ang="0">
                  <a:pos x="connsiteX2" y="connsiteY2"/>
                </a:cxn>
                <a:cxn ang="0">
                  <a:pos x="connsiteX3" y="connsiteY3"/>
                </a:cxn>
              </a:cxnLst>
              <a:rect l="l" t="t" r="r" b="b"/>
              <a:pathLst>
                <a:path w="8378" h="8378">
                  <a:moveTo>
                    <a:pt x="0" y="0"/>
                  </a:moveTo>
                  <a:lnTo>
                    <a:pt x="0" y="0"/>
                  </a:lnTo>
                  <a:lnTo>
                    <a:pt x="0" y="0"/>
                  </a:lnTo>
                  <a:cubicBezTo>
                    <a:pt x="0" y="0"/>
                    <a:pt x="0"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04" name="Freeform: Shape 703">
              <a:extLst>
                <a:ext uri="{FF2B5EF4-FFF2-40B4-BE49-F238E27FC236}">
                  <a16:creationId xmlns:a16="http://schemas.microsoft.com/office/drawing/2014/main" id="{7BF87B79-636E-4D2D-84DF-B5A9B60A10E7}"/>
                </a:ext>
              </a:extLst>
            </p:cNvPr>
            <p:cNvSpPr/>
            <p:nvPr/>
          </p:nvSpPr>
          <p:spPr>
            <a:xfrm>
              <a:off x="2803551" y="1754965"/>
              <a:ext cx="8378" cy="669"/>
            </a:xfrm>
            <a:custGeom>
              <a:avLst/>
              <a:gdLst>
                <a:gd name="connsiteX0" fmla="*/ 0 w 8378"/>
                <a:gd name="connsiteY0" fmla="*/ 290 h 669"/>
                <a:gd name="connsiteX1" fmla="*/ 0 w 8378"/>
                <a:gd name="connsiteY1" fmla="*/ 290 h 669"/>
                <a:gd name="connsiteX2" fmla="*/ 0 w 8378"/>
                <a:gd name="connsiteY2" fmla="*/ 290 h 669"/>
                <a:gd name="connsiteX3" fmla="*/ 0 w 8378"/>
                <a:gd name="connsiteY3" fmla="*/ 290 h 669"/>
              </a:gdLst>
              <a:ahLst/>
              <a:cxnLst>
                <a:cxn ang="0">
                  <a:pos x="connsiteX0" y="connsiteY0"/>
                </a:cxn>
                <a:cxn ang="0">
                  <a:pos x="connsiteX1" y="connsiteY1"/>
                </a:cxn>
                <a:cxn ang="0">
                  <a:pos x="connsiteX2" y="connsiteY2"/>
                </a:cxn>
                <a:cxn ang="0">
                  <a:pos x="connsiteX3" y="connsiteY3"/>
                </a:cxn>
              </a:cxnLst>
              <a:rect l="l" t="t" r="r" b="b"/>
              <a:pathLst>
                <a:path w="8378" h="669">
                  <a:moveTo>
                    <a:pt x="0" y="290"/>
                  </a:moveTo>
                  <a:cubicBezTo>
                    <a:pt x="0" y="877"/>
                    <a:pt x="0" y="709"/>
                    <a:pt x="0" y="290"/>
                  </a:cubicBezTo>
                  <a:lnTo>
                    <a:pt x="0" y="290"/>
                  </a:lnTo>
                  <a:cubicBezTo>
                    <a:pt x="0" y="-212"/>
                    <a:pt x="0" y="39"/>
                    <a:pt x="0" y="29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05" name="Freeform: Shape 704">
              <a:extLst>
                <a:ext uri="{FF2B5EF4-FFF2-40B4-BE49-F238E27FC236}">
                  <a16:creationId xmlns:a16="http://schemas.microsoft.com/office/drawing/2014/main" id="{B54139D1-BC99-49F4-B202-5429A7C15331}"/>
                </a:ext>
              </a:extLst>
            </p:cNvPr>
            <p:cNvSpPr/>
            <p:nvPr/>
          </p:nvSpPr>
          <p:spPr>
            <a:xfrm>
              <a:off x="382555" y="651588"/>
              <a:ext cx="8378" cy="8378"/>
            </a:xfrm>
            <a:custGeom>
              <a:avLst/>
              <a:gdLst/>
              <a:ahLst/>
              <a:cxnLst/>
              <a:rect l="l" t="t" r="r" b="b"/>
              <a:pathLst>
                <a:path w="8378" h="8378"/>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06" name="Freeform: Shape 705">
              <a:extLst>
                <a:ext uri="{FF2B5EF4-FFF2-40B4-BE49-F238E27FC236}">
                  <a16:creationId xmlns:a16="http://schemas.microsoft.com/office/drawing/2014/main" id="{AE254FF5-BA2E-4521-A2A0-AD508DA6FC16}"/>
                </a:ext>
              </a:extLst>
            </p:cNvPr>
            <p:cNvSpPr/>
            <p:nvPr/>
          </p:nvSpPr>
          <p:spPr>
            <a:xfrm>
              <a:off x="2802927" y="1753046"/>
              <a:ext cx="37" cy="768"/>
            </a:xfrm>
            <a:custGeom>
              <a:avLst/>
              <a:gdLst>
                <a:gd name="connsiteX0" fmla="*/ 37 w 37"/>
                <a:gd name="connsiteY0" fmla="*/ 700 h 768"/>
                <a:gd name="connsiteX1" fmla="*/ 37 w 37"/>
                <a:gd name="connsiteY1" fmla="*/ 198 h 768"/>
                <a:gd name="connsiteX2" fmla="*/ 37 w 37"/>
                <a:gd name="connsiteY2" fmla="*/ 700 h 768"/>
              </a:gdLst>
              <a:ahLst/>
              <a:cxnLst>
                <a:cxn ang="0">
                  <a:pos x="connsiteX0" y="connsiteY0"/>
                </a:cxn>
                <a:cxn ang="0">
                  <a:pos x="connsiteX1" y="connsiteY1"/>
                </a:cxn>
                <a:cxn ang="0">
                  <a:pos x="connsiteX2" y="connsiteY2"/>
                </a:cxn>
              </a:cxnLst>
              <a:rect l="l" t="t" r="r" b="b"/>
              <a:pathLst>
                <a:path w="37" h="768">
                  <a:moveTo>
                    <a:pt x="37" y="700"/>
                  </a:moveTo>
                  <a:lnTo>
                    <a:pt x="37" y="198"/>
                  </a:lnTo>
                  <a:cubicBezTo>
                    <a:pt x="37" y="-556"/>
                    <a:pt x="-47" y="1119"/>
                    <a:pt x="37" y="70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07" name="Freeform: Shape 706">
              <a:extLst>
                <a:ext uri="{FF2B5EF4-FFF2-40B4-BE49-F238E27FC236}">
                  <a16:creationId xmlns:a16="http://schemas.microsoft.com/office/drawing/2014/main" id="{51713934-AD8F-4BAB-BF0D-6CB5F0A719CA}"/>
                </a:ext>
              </a:extLst>
            </p:cNvPr>
            <p:cNvSpPr/>
            <p:nvPr/>
          </p:nvSpPr>
          <p:spPr>
            <a:xfrm>
              <a:off x="2803635" y="1756512"/>
              <a:ext cx="8378" cy="754"/>
            </a:xfrm>
            <a:custGeom>
              <a:avLst/>
              <a:gdLst>
                <a:gd name="connsiteX0" fmla="*/ 0 w 8378"/>
                <a:gd name="connsiteY0" fmla="*/ 754 h 754"/>
                <a:gd name="connsiteX1" fmla="*/ 0 w 8378"/>
                <a:gd name="connsiteY1" fmla="*/ 0 h 754"/>
                <a:gd name="connsiteX2" fmla="*/ 0 w 8378"/>
                <a:gd name="connsiteY2" fmla="*/ 587 h 754"/>
                <a:gd name="connsiteX3" fmla="*/ 0 w 8378"/>
                <a:gd name="connsiteY3" fmla="*/ 754 h 754"/>
              </a:gdLst>
              <a:ahLst/>
              <a:cxnLst>
                <a:cxn ang="0">
                  <a:pos x="connsiteX0" y="connsiteY0"/>
                </a:cxn>
                <a:cxn ang="0">
                  <a:pos x="connsiteX1" y="connsiteY1"/>
                </a:cxn>
                <a:cxn ang="0">
                  <a:pos x="connsiteX2" y="connsiteY2"/>
                </a:cxn>
                <a:cxn ang="0">
                  <a:pos x="connsiteX3" y="connsiteY3"/>
                </a:cxn>
              </a:cxnLst>
              <a:rect l="l" t="t" r="r" b="b"/>
              <a:pathLst>
                <a:path w="8378" h="754">
                  <a:moveTo>
                    <a:pt x="0" y="754"/>
                  </a:moveTo>
                  <a:lnTo>
                    <a:pt x="0" y="0"/>
                  </a:lnTo>
                  <a:lnTo>
                    <a:pt x="0" y="587"/>
                  </a:lnTo>
                  <a:lnTo>
                    <a:pt x="0" y="75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08" name="Freeform: Shape 707">
              <a:extLst>
                <a:ext uri="{FF2B5EF4-FFF2-40B4-BE49-F238E27FC236}">
                  <a16:creationId xmlns:a16="http://schemas.microsoft.com/office/drawing/2014/main" id="{5D62D0F9-79F5-4A26-B4B3-46FDDB61A69F}"/>
                </a:ext>
              </a:extLst>
            </p:cNvPr>
            <p:cNvSpPr/>
            <p:nvPr/>
          </p:nvSpPr>
          <p:spPr>
            <a:xfrm>
              <a:off x="2803216" y="1756605"/>
              <a:ext cx="8378" cy="74"/>
            </a:xfrm>
            <a:custGeom>
              <a:avLst/>
              <a:gdLst>
                <a:gd name="connsiteX0" fmla="*/ 0 w 8378"/>
                <a:gd name="connsiteY0" fmla="*/ 74 h 74"/>
                <a:gd name="connsiteX1" fmla="*/ 0 w 8378"/>
                <a:gd name="connsiteY1" fmla="*/ 74 h 74"/>
                <a:gd name="connsiteX2" fmla="*/ 0 w 8378"/>
                <a:gd name="connsiteY2" fmla="*/ 74 h 74"/>
                <a:gd name="connsiteX3" fmla="*/ 0 w 8378"/>
                <a:gd name="connsiteY3" fmla="*/ 74 h 74"/>
              </a:gdLst>
              <a:ahLst/>
              <a:cxnLst>
                <a:cxn ang="0">
                  <a:pos x="connsiteX0" y="connsiteY0"/>
                </a:cxn>
                <a:cxn ang="0">
                  <a:pos x="connsiteX1" y="connsiteY1"/>
                </a:cxn>
                <a:cxn ang="0">
                  <a:pos x="connsiteX2" y="connsiteY2"/>
                </a:cxn>
                <a:cxn ang="0">
                  <a:pos x="connsiteX3" y="connsiteY3"/>
                </a:cxn>
              </a:cxnLst>
              <a:rect l="l" t="t" r="r" b="b"/>
              <a:pathLst>
                <a:path w="8378" h="74">
                  <a:moveTo>
                    <a:pt x="0" y="74"/>
                  </a:moveTo>
                  <a:lnTo>
                    <a:pt x="0" y="74"/>
                  </a:lnTo>
                  <a:cubicBezTo>
                    <a:pt x="0" y="74"/>
                    <a:pt x="0" y="74"/>
                    <a:pt x="0" y="74"/>
                  </a:cubicBezTo>
                  <a:cubicBezTo>
                    <a:pt x="0" y="74"/>
                    <a:pt x="0" y="-93"/>
                    <a:pt x="0" y="7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09" name="Freeform: Shape 708">
              <a:extLst>
                <a:ext uri="{FF2B5EF4-FFF2-40B4-BE49-F238E27FC236}">
                  <a16:creationId xmlns:a16="http://schemas.microsoft.com/office/drawing/2014/main" id="{1B94DC32-A677-423C-843D-1C689EB35AFB}"/>
                </a:ext>
              </a:extLst>
            </p:cNvPr>
            <p:cNvSpPr/>
            <p:nvPr/>
          </p:nvSpPr>
          <p:spPr>
            <a:xfrm>
              <a:off x="2803384" y="1756679"/>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10" name="Freeform: Shape 709">
              <a:extLst>
                <a:ext uri="{FF2B5EF4-FFF2-40B4-BE49-F238E27FC236}">
                  <a16:creationId xmlns:a16="http://schemas.microsoft.com/office/drawing/2014/main" id="{6638CB3D-C7C0-4A17-A520-75B0D6412B58}"/>
                </a:ext>
              </a:extLst>
            </p:cNvPr>
            <p:cNvSpPr/>
            <p:nvPr/>
          </p:nvSpPr>
          <p:spPr>
            <a:xfrm>
              <a:off x="2803467" y="1757266"/>
              <a:ext cx="83" cy="167"/>
            </a:xfrm>
            <a:custGeom>
              <a:avLst/>
              <a:gdLst>
                <a:gd name="connsiteX0" fmla="*/ 84 w 83"/>
                <a:gd name="connsiteY0" fmla="*/ 167 h 167"/>
                <a:gd name="connsiteX1" fmla="*/ 84 w 83"/>
                <a:gd name="connsiteY1" fmla="*/ 84 h 167"/>
                <a:gd name="connsiteX2" fmla="*/ 0 w 83"/>
                <a:gd name="connsiteY2" fmla="*/ 0 h 167"/>
                <a:gd name="connsiteX3" fmla="*/ 84 w 83"/>
                <a:gd name="connsiteY3" fmla="*/ 167 h 167"/>
              </a:gdLst>
              <a:ahLst/>
              <a:cxnLst>
                <a:cxn ang="0">
                  <a:pos x="connsiteX0" y="connsiteY0"/>
                </a:cxn>
                <a:cxn ang="0">
                  <a:pos x="connsiteX1" y="connsiteY1"/>
                </a:cxn>
                <a:cxn ang="0">
                  <a:pos x="connsiteX2" y="connsiteY2"/>
                </a:cxn>
                <a:cxn ang="0">
                  <a:pos x="connsiteX3" y="connsiteY3"/>
                </a:cxn>
              </a:cxnLst>
              <a:rect l="l" t="t" r="r" b="b"/>
              <a:pathLst>
                <a:path w="83" h="167">
                  <a:moveTo>
                    <a:pt x="84" y="167"/>
                  </a:moveTo>
                  <a:lnTo>
                    <a:pt x="84" y="84"/>
                  </a:lnTo>
                  <a:lnTo>
                    <a:pt x="0" y="0"/>
                  </a:lnTo>
                  <a:lnTo>
                    <a:pt x="84" y="167"/>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11" name="Freeform: Shape 710">
              <a:extLst>
                <a:ext uri="{FF2B5EF4-FFF2-40B4-BE49-F238E27FC236}">
                  <a16:creationId xmlns:a16="http://schemas.microsoft.com/office/drawing/2014/main" id="{1EE8505A-5BE9-423C-BA88-5A22AD832CC6}"/>
                </a:ext>
              </a:extLst>
            </p:cNvPr>
            <p:cNvSpPr/>
            <p:nvPr/>
          </p:nvSpPr>
          <p:spPr>
            <a:xfrm>
              <a:off x="2802462" y="1756596"/>
              <a:ext cx="8378" cy="186"/>
            </a:xfrm>
            <a:custGeom>
              <a:avLst/>
              <a:gdLst>
                <a:gd name="connsiteX0" fmla="*/ 0 w 8378"/>
                <a:gd name="connsiteY0" fmla="*/ 0 h 186"/>
                <a:gd name="connsiteX1" fmla="*/ 0 w 8378"/>
                <a:gd name="connsiteY1" fmla="*/ 0 h 186"/>
                <a:gd name="connsiteX2" fmla="*/ 0 w 8378"/>
                <a:gd name="connsiteY2" fmla="*/ 0 h 186"/>
              </a:gdLst>
              <a:ahLst/>
              <a:cxnLst>
                <a:cxn ang="0">
                  <a:pos x="connsiteX0" y="connsiteY0"/>
                </a:cxn>
                <a:cxn ang="0">
                  <a:pos x="connsiteX1" y="connsiteY1"/>
                </a:cxn>
                <a:cxn ang="0">
                  <a:pos x="connsiteX2" y="connsiteY2"/>
                </a:cxn>
              </a:cxnLst>
              <a:rect l="l" t="t" r="r" b="b"/>
              <a:pathLst>
                <a:path w="8378" h="186">
                  <a:moveTo>
                    <a:pt x="0" y="0"/>
                  </a:moveTo>
                  <a:lnTo>
                    <a:pt x="0" y="0"/>
                  </a:lnTo>
                  <a:cubicBezTo>
                    <a:pt x="0" y="0"/>
                    <a:pt x="0" y="419"/>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12" name="Freeform: Shape 711">
              <a:extLst>
                <a:ext uri="{FF2B5EF4-FFF2-40B4-BE49-F238E27FC236}">
                  <a16:creationId xmlns:a16="http://schemas.microsoft.com/office/drawing/2014/main" id="{42484FB2-40E5-4F87-BAC2-F1B2DE79A6A1}"/>
                </a:ext>
              </a:extLst>
            </p:cNvPr>
            <p:cNvSpPr/>
            <p:nvPr/>
          </p:nvSpPr>
          <p:spPr>
            <a:xfrm>
              <a:off x="2802797" y="1758020"/>
              <a:ext cx="8378" cy="586"/>
            </a:xfrm>
            <a:custGeom>
              <a:avLst/>
              <a:gdLst>
                <a:gd name="connsiteX0" fmla="*/ 0 w 8378"/>
                <a:gd name="connsiteY0" fmla="*/ 586 h 586"/>
                <a:gd name="connsiteX1" fmla="*/ 0 w 8378"/>
                <a:gd name="connsiteY1" fmla="*/ 0 h 586"/>
                <a:gd name="connsiteX2" fmla="*/ 0 w 8378"/>
                <a:gd name="connsiteY2" fmla="*/ 586 h 586"/>
              </a:gdLst>
              <a:ahLst/>
              <a:cxnLst>
                <a:cxn ang="0">
                  <a:pos x="connsiteX0" y="connsiteY0"/>
                </a:cxn>
                <a:cxn ang="0">
                  <a:pos x="connsiteX1" y="connsiteY1"/>
                </a:cxn>
                <a:cxn ang="0">
                  <a:pos x="connsiteX2" y="connsiteY2"/>
                </a:cxn>
              </a:cxnLst>
              <a:rect l="l" t="t" r="r" b="b"/>
              <a:pathLst>
                <a:path w="8378" h="586">
                  <a:moveTo>
                    <a:pt x="0" y="586"/>
                  </a:moveTo>
                  <a:cubicBezTo>
                    <a:pt x="0" y="586"/>
                    <a:pt x="0" y="586"/>
                    <a:pt x="0" y="0"/>
                  </a:cubicBezTo>
                  <a:lnTo>
                    <a:pt x="0" y="586"/>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13" name="Freeform: Shape 712">
              <a:extLst>
                <a:ext uri="{FF2B5EF4-FFF2-40B4-BE49-F238E27FC236}">
                  <a16:creationId xmlns:a16="http://schemas.microsoft.com/office/drawing/2014/main" id="{903F8839-340E-4A2F-BB3D-E8092997A6E0}"/>
                </a:ext>
              </a:extLst>
            </p:cNvPr>
            <p:cNvSpPr/>
            <p:nvPr/>
          </p:nvSpPr>
          <p:spPr>
            <a:xfrm>
              <a:off x="2802546" y="1758858"/>
              <a:ext cx="37" cy="676"/>
            </a:xfrm>
            <a:custGeom>
              <a:avLst/>
              <a:gdLst>
                <a:gd name="connsiteX0" fmla="*/ 0 w 37"/>
                <a:gd name="connsiteY0" fmla="*/ 0 h 676"/>
                <a:gd name="connsiteX1" fmla="*/ 0 w 37"/>
                <a:gd name="connsiteY1" fmla="*/ 670 h 676"/>
                <a:gd name="connsiteX2" fmla="*/ 0 w 37"/>
                <a:gd name="connsiteY2" fmla="*/ 0 h 676"/>
              </a:gdLst>
              <a:ahLst/>
              <a:cxnLst>
                <a:cxn ang="0">
                  <a:pos x="connsiteX0" y="connsiteY0"/>
                </a:cxn>
                <a:cxn ang="0">
                  <a:pos x="connsiteX1" y="connsiteY1"/>
                </a:cxn>
                <a:cxn ang="0">
                  <a:pos x="connsiteX2" y="connsiteY2"/>
                </a:cxn>
              </a:cxnLst>
              <a:rect l="l" t="t" r="r" b="b"/>
              <a:pathLst>
                <a:path w="37" h="676">
                  <a:moveTo>
                    <a:pt x="0" y="0"/>
                  </a:moveTo>
                  <a:cubicBezTo>
                    <a:pt x="0" y="0"/>
                    <a:pt x="0" y="754"/>
                    <a:pt x="0" y="670"/>
                  </a:cubicBezTo>
                  <a:cubicBezTo>
                    <a:pt x="0" y="587"/>
                    <a:pt x="84" y="168"/>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14" name="Freeform: Shape 713">
              <a:extLst>
                <a:ext uri="{FF2B5EF4-FFF2-40B4-BE49-F238E27FC236}">
                  <a16:creationId xmlns:a16="http://schemas.microsoft.com/office/drawing/2014/main" id="{905FE121-8C35-428D-BEAB-04E7A46FC141}"/>
                </a:ext>
              </a:extLst>
            </p:cNvPr>
            <p:cNvSpPr/>
            <p:nvPr/>
          </p:nvSpPr>
          <p:spPr>
            <a:xfrm>
              <a:off x="2801205" y="1756260"/>
              <a:ext cx="83" cy="1508"/>
            </a:xfrm>
            <a:custGeom>
              <a:avLst/>
              <a:gdLst>
                <a:gd name="connsiteX0" fmla="*/ 84 w 83"/>
                <a:gd name="connsiteY0" fmla="*/ 1508 h 1508"/>
                <a:gd name="connsiteX1" fmla="*/ 84 w 83"/>
                <a:gd name="connsiteY1" fmla="*/ 1508 h 1508"/>
                <a:gd name="connsiteX2" fmla="*/ 0 w 83"/>
                <a:gd name="connsiteY2" fmla="*/ 0 h 1508"/>
                <a:gd name="connsiteX3" fmla="*/ 84 w 83"/>
                <a:gd name="connsiteY3" fmla="*/ 1508 h 1508"/>
              </a:gdLst>
              <a:ahLst/>
              <a:cxnLst>
                <a:cxn ang="0">
                  <a:pos x="connsiteX0" y="connsiteY0"/>
                </a:cxn>
                <a:cxn ang="0">
                  <a:pos x="connsiteX1" y="connsiteY1"/>
                </a:cxn>
                <a:cxn ang="0">
                  <a:pos x="connsiteX2" y="connsiteY2"/>
                </a:cxn>
                <a:cxn ang="0">
                  <a:pos x="connsiteX3" y="connsiteY3"/>
                </a:cxn>
              </a:cxnLst>
              <a:rect l="l" t="t" r="r" b="b"/>
              <a:pathLst>
                <a:path w="83" h="1508">
                  <a:moveTo>
                    <a:pt x="84" y="1508"/>
                  </a:moveTo>
                  <a:lnTo>
                    <a:pt x="84" y="1508"/>
                  </a:lnTo>
                  <a:lnTo>
                    <a:pt x="0" y="0"/>
                  </a:lnTo>
                  <a:lnTo>
                    <a:pt x="84" y="1508"/>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15" name="Freeform: Shape 714">
              <a:extLst>
                <a:ext uri="{FF2B5EF4-FFF2-40B4-BE49-F238E27FC236}">
                  <a16:creationId xmlns:a16="http://schemas.microsoft.com/office/drawing/2014/main" id="{17A17926-CAD6-4881-A256-5D2015619274}"/>
                </a:ext>
              </a:extLst>
            </p:cNvPr>
            <p:cNvSpPr/>
            <p:nvPr/>
          </p:nvSpPr>
          <p:spPr>
            <a:xfrm>
              <a:off x="2800329" y="1760198"/>
              <a:ext cx="37" cy="1173"/>
            </a:xfrm>
            <a:custGeom>
              <a:avLst/>
              <a:gdLst>
                <a:gd name="connsiteX0" fmla="*/ 38 w 37"/>
                <a:gd name="connsiteY0" fmla="*/ 1173 h 1173"/>
                <a:gd name="connsiteX1" fmla="*/ 38 w 37"/>
                <a:gd name="connsiteY1" fmla="*/ 670 h 1173"/>
                <a:gd name="connsiteX2" fmla="*/ 38 w 37"/>
                <a:gd name="connsiteY2" fmla="*/ 0 h 1173"/>
                <a:gd name="connsiteX3" fmla="*/ 38 w 37"/>
                <a:gd name="connsiteY3" fmla="*/ 1173 h 1173"/>
              </a:gdLst>
              <a:ahLst/>
              <a:cxnLst>
                <a:cxn ang="0">
                  <a:pos x="connsiteX0" y="connsiteY0"/>
                </a:cxn>
                <a:cxn ang="0">
                  <a:pos x="connsiteX1" y="connsiteY1"/>
                </a:cxn>
                <a:cxn ang="0">
                  <a:pos x="connsiteX2" y="connsiteY2"/>
                </a:cxn>
                <a:cxn ang="0">
                  <a:pos x="connsiteX3" y="connsiteY3"/>
                </a:cxn>
              </a:cxnLst>
              <a:rect l="l" t="t" r="r" b="b"/>
              <a:pathLst>
                <a:path w="37" h="1173">
                  <a:moveTo>
                    <a:pt x="38" y="1173"/>
                  </a:moveTo>
                  <a:cubicBezTo>
                    <a:pt x="38" y="1173"/>
                    <a:pt x="38" y="251"/>
                    <a:pt x="38" y="670"/>
                  </a:cubicBezTo>
                  <a:cubicBezTo>
                    <a:pt x="38" y="1089"/>
                    <a:pt x="38" y="670"/>
                    <a:pt x="38" y="0"/>
                  </a:cubicBezTo>
                  <a:cubicBezTo>
                    <a:pt x="-13" y="385"/>
                    <a:pt x="-13" y="788"/>
                    <a:pt x="38" y="1173"/>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16" name="Freeform: Shape 715">
              <a:extLst>
                <a:ext uri="{FF2B5EF4-FFF2-40B4-BE49-F238E27FC236}">
                  <a16:creationId xmlns:a16="http://schemas.microsoft.com/office/drawing/2014/main" id="{DCC90C32-E2DC-4BC5-BEF2-9AA92B0612E6}"/>
                </a:ext>
              </a:extLst>
            </p:cNvPr>
            <p:cNvSpPr/>
            <p:nvPr/>
          </p:nvSpPr>
          <p:spPr>
            <a:xfrm>
              <a:off x="2800367" y="1760198"/>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17" name="Freeform: Shape 716">
              <a:extLst>
                <a:ext uri="{FF2B5EF4-FFF2-40B4-BE49-F238E27FC236}">
                  <a16:creationId xmlns:a16="http://schemas.microsoft.com/office/drawing/2014/main" id="{AA3EEB49-F0BF-45DC-8C81-25A2A85959DF}"/>
                </a:ext>
              </a:extLst>
            </p:cNvPr>
            <p:cNvSpPr/>
            <p:nvPr/>
          </p:nvSpPr>
          <p:spPr>
            <a:xfrm>
              <a:off x="2787715" y="1754166"/>
              <a:ext cx="83" cy="502"/>
            </a:xfrm>
            <a:custGeom>
              <a:avLst/>
              <a:gdLst>
                <a:gd name="connsiteX0" fmla="*/ 84 w 83"/>
                <a:gd name="connsiteY0" fmla="*/ 251 h 502"/>
                <a:gd name="connsiteX1" fmla="*/ 0 w 83"/>
                <a:gd name="connsiteY1" fmla="*/ 0 h 502"/>
                <a:gd name="connsiteX2" fmla="*/ 84 w 83"/>
                <a:gd name="connsiteY2" fmla="*/ 503 h 502"/>
                <a:gd name="connsiteX3" fmla="*/ 84 w 83"/>
                <a:gd name="connsiteY3" fmla="*/ 251 h 502"/>
              </a:gdLst>
              <a:ahLst/>
              <a:cxnLst>
                <a:cxn ang="0">
                  <a:pos x="connsiteX0" y="connsiteY0"/>
                </a:cxn>
                <a:cxn ang="0">
                  <a:pos x="connsiteX1" y="connsiteY1"/>
                </a:cxn>
                <a:cxn ang="0">
                  <a:pos x="connsiteX2" y="connsiteY2"/>
                </a:cxn>
                <a:cxn ang="0">
                  <a:pos x="connsiteX3" y="connsiteY3"/>
                </a:cxn>
              </a:cxnLst>
              <a:rect l="l" t="t" r="r" b="b"/>
              <a:pathLst>
                <a:path w="83" h="502">
                  <a:moveTo>
                    <a:pt x="84" y="251"/>
                  </a:moveTo>
                  <a:lnTo>
                    <a:pt x="0" y="0"/>
                  </a:lnTo>
                  <a:lnTo>
                    <a:pt x="84" y="503"/>
                  </a:lnTo>
                  <a:lnTo>
                    <a:pt x="84" y="251"/>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18" name="Freeform: Shape 717">
              <a:extLst>
                <a:ext uri="{FF2B5EF4-FFF2-40B4-BE49-F238E27FC236}">
                  <a16:creationId xmlns:a16="http://schemas.microsoft.com/office/drawing/2014/main" id="{2A0A0385-F073-4C2A-B09D-2E943364B998}"/>
                </a:ext>
              </a:extLst>
            </p:cNvPr>
            <p:cNvSpPr/>
            <p:nvPr/>
          </p:nvSpPr>
          <p:spPr>
            <a:xfrm>
              <a:off x="2787761" y="1755432"/>
              <a:ext cx="37" cy="74"/>
            </a:xfrm>
            <a:custGeom>
              <a:avLst/>
              <a:gdLst>
                <a:gd name="connsiteX0" fmla="*/ 37 w 37"/>
                <a:gd name="connsiteY0" fmla="*/ 74 h 74"/>
                <a:gd name="connsiteX1" fmla="*/ 37 w 37"/>
                <a:gd name="connsiteY1" fmla="*/ 74 h 74"/>
                <a:gd name="connsiteX2" fmla="*/ 37 w 37"/>
                <a:gd name="connsiteY2" fmla="*/ 74 h 74"/>
              </a:gdLst>
              <a:ahLst/>
              <a:cxnLst>
                <a:cxn ang="0">
                  <a:pos x="connsiteX0" y="connsiteY0"/>
                </a:cxn>
                <a:cxn ang="0">
                  <a:pos x="connsiteX1" y="connsiteY1"/>
                </a:cxn>
                <a:cxn ang="0">
                  <a:pos x="connsiteX2" y="connsiteY2"/>
                </a:cxn>
              </a:cxnLst>
              <a:rect l="l" t="t" r="r" b="b"/>
              <a:pathLst>
                <a:path w="37" h="74">
                  <a:moveTo>
                    <a:pt x="37" y="74"/>
                  </a:moveTo>
                  <a:lnTo>
                    <a:pt x="37" y="74"/>
                  </a:lnTo>
                  <a:cubicBezTo>
                    <a:pt x="37" y="74"/>
                    <a:pt x="-47" y="-93"/>
                    <a:pt x="37" y="7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19" name="Freeform: Shape 718">
              <a:extLst>
                <a:ext uri="{FF2B5EF4-FFF2-40B4-BE49-F238E27FC236}">
                  <a16:creationId xmlns:a16="http://schemas.microsoft.com/office/drawing/2014/main" id="{A26A03B7-F9FD-4B86-9A77-DF33196E3D5E}"/>
                </a:ext>
              </a:extLst>
            </p:cNvPr>
            <p:cNvSpPr/>
            <p:nvPr/>
          </p:nvSpPr>
          <p:spPr>
            <a:xfrm>
              <a:off x="2796680" y="1762712"/>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20" name="Freeform: Shape 719">
              <a:extLst>
                <a:ext uri="{FF2B5EF4-FFF2-40B4-BE49-F238E27FC236}">
                  <a16:creationId xmlns:a16="http://schemas.microsoft.com/office/drawing/2014/main" id="{1ABB845F-F468-4DB0-A228-2EE4AE1AF616}"/>
                </a:ext>
              </a:extLst>
            </p:cNvPr>
            <p:cNvSpPr/>
            <p:nvPr/>
          </p:nvSpPr>
          <p:spPr>
            <a:xfrm>
              <a:off x="2795675" y="1761204"/>
              <a:ext cx="83" cy="837"/>
            </a:xfrm>
            <a:custGeom>
              <a:avLst/>
              <a:gdLst>
                <a:gd name="connsiteX0" fmla="*/ 84 w 83"/>
                <a:gd name="connsiteY0" fmla="*/ 838 h 837"/>
                <a:gd name="connsiteX1" fmla="*/ 84 w 83"/>
                <a:gd name="connsiteY1" fmla="*/ 838 h 837"/>
                <a:gd name="connsiteX2" fmla="*/ 0 w 83"/>
                <a:gd name="connsiteY2" fmla="*/ 0 h 837"/>
                <a:gd name="connsiteX3" fmla="*/ 84 w 83"/>
                <a:gd name="connsiteY3" fmla="*/ 838 h 837"/>
              </a:gdLst>
              <a:ahLst/>
              <a:cxnLst>
                <a:cxn ang="0">
                  <a:pos x="connsiteX0" y="connsiteY0"/>
                </a:cxn>
                <a:cxn ang="0">
                  <a:pos x="connsiteX1" y="connsiteY1"/>
                </a:cxn>
                <a:cxn ang="0">
                  <a:pos x="connsiteX2" y="connsiteY2"/>
                </a:cxn>
                <a:cxn ang="0">
                  <a:pos x="connsiteX3" y="connsiteY3"/>
                </a:cxn>
              </a:cxnLst>
              <a:rect l="l" t="t" r="r" b="b"/>
              <a:pathLst>
                <a:path w="83" h="837">
                  <a:moveTo>
                    <a:pt x="84" y="838"/>
                  </a:moveTo>
                  <a:lnTo>
                    <a:pt x="84" y="838"/>
                  </a:lnTo>
                  <a:lnTo>
                    <a:pt x="0" y="0"/>
                  </a:lnTo>
                  <a:lnTo>
                    <a:pt x="84" y="838"/>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21" name="Freeform: Shape 720">
              <a:extLst>
                <a:ext uri="{FF2B5EF4-FFF2-40B4-BE49-F238E27FC236}">
                  <a16:creationId xmlns:a16="http://schemas.microsoft.com/office/drawing/2014/main" id="{A3B6D2A5-81A1-486F-A633-C585BE02FB62}"/>
                </a:ext>
              </a:extLst>
            </p:cNvPr>
            <p:cNvSpPr/>
            <p:nvPr/>
          </p:nvSpPr>
          <p:spPr>
            <a:xfrm>
              <a:off x="2795051" y="1762731"/>
              <a:ext cx="37" cy="484"/>
            </a:xfrm>
            <a:custGeom>
              <a:avLst/>
              <a:gdLst>
                <a:gd name="connsiteX0" fmla="*/ 37 w 37"/>
                <a:gd name="connsiteY0" fmla="*/ 484 h 484"/>
                <a:gd name="connsiteX1" fmla="*/ 37 w 37"/>
                <a:gd name="connsiteY1" fmla="*/ 484 h 484"/>
                <a:gd name="connsiteX2" fmla="*/ 37 w 37"/>
                <a:gd name="connsiteY2" fmla="*/ 484 h 484"/>
              </a:gdLst>
              <a:ahLst/>
              <a:cxnLst>
                <a:cxn ang="0">
                  <a:pos x="connsiteX0" y="connsiteY0"/>
                </a:cxn>
                <a:cxn ang="0">
                  <a:pos x="connsiteX1" y="connsiteY1"/>
                </a:cxn>
                <a:cxn ang="0">
                  <a:pos x="connsiteX2" y="connsiteY2"/>
                </a:cxn>
              </a:cxnLst>
              <a:rect l="l" t="t" r="r" b="b"/>
              <a:pathLst>
                <a:path w="37" h="484">
                  <a:moveTo>
                    <a:pt x="37" y="484"/>
                  </a:moveTo>
                  <a:cubicBezTo>
                    <a:pt x="37" y="484"/>
                    <a:pt x="37" y="484"/>
                    <a:pt x="37" y="484"/>
                  </a:cubicBezTo>
                  <a:cubicBezTo>
                    <a:pt x="37" y="484"/>
                    <a:pt x="-46" y="-605"/>
                    <a:pt x="37" y="48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22" name="Freeform: Shape 721">
              <a:extLst>
                <a:ext uri="{FF2B5EF4-FFF2-40B4-BE49-F238E27FC236}">
                  <a16:creationId xmlns:a16="http://schemas.microsoft.com/office/drawing/2014/main" id="{4011452A-368A-42D3-8BE1-729EB8DD8F80}"/>
                </a:ext>
              </a:extLst>
            </p:cNvPr>
            <p:cNvSpPr/>
            <p:nvPr/>
          </p:nvSpPr>
          <p:spPr>
            <a:xfrm>
              <a:off x="2620724" y="2090746"/>
              <a:ext cx="52116" cy="71220"/>
            </a:xfrm>
            <a:custGeom>
              <a:avLst/>
              <a:gdLst>
                <a:gd name="connsiteX0" fmla="*/ 52117 w 52116"/>
                <a:gd name="connsiteY0" fmla="*/ 66109 h 71220"/>
                <a:gd name="connsiteX1" fmla="*/ 48430 w 52116"/>
                <a:gd name="connsiteY1" fmla="*/ 67785 h 71220"/>
                <a:gd name="connsiteX2" fmla="*/ 45414 w 52116"/>
                <a:gd name="connsiteY2" fmla="*/ 69712 h 71220"/>
                <a:gd name="connsiteX3" fmla="*/ 45414 w 52116"/>
                <a:gd name="connsiteY3" fmla="*/ 70802 h 71220"/>
                <a:gd name="connsiteX4" fmla="*/ 44576 w 52116"/>
                <a:gd name="connsiteY4" fmla="*/ 70048 h 71220"/>
                <a:gd name="connsiteX5" fmla="*/ 43654 w 52116"/>
                <a:gd name="connsiteY5" fmla="*/ 70048 h 71220"/>
                <a:gd name="connsiteX6" fmla="*/ 42481 w 52116"/>
                <a:gd name="connsiteY6" fmla="*/ 71221 h 71220"/>
                <a:gd name="connsiteX7" fmla="*/ 41392 w 52116"/>
                <a:gd name="connsiteY7" fmla="*/ 71221 h 71220"/>
                <a:gd name="connsiteX8" fmla="*/ 39716 w 52116"/>
                <a:gd name="connsiteY8" fmla="*/ 70048 h 71220"/>
                <a:gd name="connsiteX9" fmla="*/ 38375 w 52116"/>
                <a:gd name="connsiteY9" fmla="*/ 68623 h 71220"/>
                <a:gd name="connsiteX10" fmla="*/ 37705 w 52116"/>
                <a:gd name="connsiteY10" fmla="*/ 68623 h 71220"/>
                <a:gd name="connsiteX11" fmla="*/ 37705 w 52116"/>
                <a:gd name="connsiteY11" fmla="*/ 67869 h 71220"/>
                <a:gd name="connsiteX12" fmla="*/ 37118 w 52116"/>
                <a:gd name="connsiteY12" fmla="*/ 66361 h 71220"/>
                <a:gd name="connsiteX13" fmla="*/ 36281 w 52116"/>
                <a:gd name="connsiteY13" fmla="*/ 66361 h 71220"/>
                <a:gd name="connsiteX14" fmla="*/ 35359 w 52116"/>
                <a:gd name="connsiteY14" fmla="*/ 66361 h 71220"/>
                <a:gd name="connsiteX15" fmla="*/ 34354 w 52116"/>
                <a:gd name="connsiteY15" fmla="*/ 65104 h 71220"/>
                <a:gd name="connsiteX16" fmla="*/ 34354 w 52116"/>
                <a:gd name="connsiteY16" fmla="*/ 63763 h 71220"/>
                <a:gd name="connsiteX17" fmla="*/ 31505 w 52116"/>
                <a:gd name="connsiteY17" fmla="*/ 59071 h 71220"/>
                <a:gd name="connsiteX18" fmla="*/ 31086 w 52116"/>
                <a:gd name="connsiteY18" fmla="*/ 59574 h 71220"/>
                <a:gd name="connsiteX19" fmla="*/ 31086 w 52116"/>
                <a:gd name="connsiteY19" fmla="*/ 60160 h 71220"/>
                <a:gd name="connsiteX20" fmla="*/ 31086 w 52116"/>
                <a:gd name="connsiteY20" fmla="*/ 60915 h 71220"/>
                <a:gd name="connsiteX21" fmla="*/ 31086 w 52116"/>
                <a:gd name="connsiteY21" fmla="*/ 61585 h 71220"/>
                <a:gd name="connsiteX22" fmla="*/ 30248 w 52116"/>
                <a:gd name="connsiteY22" fmla="*/ 58987 h 71220"/>
                <a:gd name="connsiteX23" fmla="*/ 28405 w 52116"/>
                <a:gd name="connsiteY23" fmla="*/ 56893 h 71220"/>
                <a:gd name="connsiteX24" fmla="*/ 27902 w 52116"/>
                <a:gd name="connsiteY24" fmla="*/ 55636 h 71220"/>
                <a:gd name="connsiteX25" fmla="*/ 27148 w 52116"/>
                <a:gd name="connsiteY25" fmla="*/ 54379 h 71220"/>
                <a:gd name="connsiteX26" fmla="*/ 27734 w 52116"/>
                <a:gd name="connsiteY26" fmla="*/ 53709 h 71220"/>
                <a:gd name="connsiteX27" fmla="*/ 27734 w 52116"/>
                <a:gd name="connsiteY27" fmla="*/ 54379 h 71220"/>
                <a:gd name="connsiteX28" fmla="*/ 27734 w 52116"/>
                <a:gd name="connsiteY28" fmla="*/ 55217 h 71220"/>
                <a:gd name="connsiteX29" fmla="*/ 28656 w 52116"/>
                <a:gd name="connsiteY29" fmla="*/ 55720 h 71220"/>
                <a:gd name="connsiteX30" fmla="*/ 29242 w 52116"/>
                <a:gd name="connsiteY30" fmla="*/ 54379 h 71220"/>
                <a:gd name="connsiteX31" fmla="*/ 29997 w 52116"/>
                <a:gd name="connsiteY31" fmla="*/ 52871 h 71220"/>
                <a:gd name="connsiteX32" fmla="*/ 29326 w 52116"/>
                <a:gd name="connsiteY32" fmla="*/ 51782 h 71220"/>
                <a:gd name="connsiteX33" fmla="*/ 27650 w 52116"/>
                <a:gd name="connsiteY33" fmla="*/ 50860 h 71220"/>
                <a:gd name="connsiteX34" fmla="*/ 25807 w 52116"/>
                <a:gd name="connsiteY34" fmla="*/ 51614 h 71220"/>
                <a:gd name="connsiteX35" fmla="*/ 25807 w 52116"/>
                <a:gd name="connsiteY35" fmla="*/ 51111 h 71220"/>
                <a:gd name="connsiteX36" fmla="*/ 23629 w 52116"/>
                <a:gd name="connsiteY36" fmla="*/ 51111 h 71220"/>
                <a:gd name="connsiteX37" fmla="*/ 23629 w 52116"/>
                <a:gd name="connsiteY37" fmla="*/ 51111 h 71220"/>
                <a:gd name="connsiteX38" fmla="*/ 23629 w 52116"/>
                <a:gd name="connsiteY38" fmla="*/ 51111 h 71220"/>
                <a:gd name="connsiteX39" fmla="*/ 22372 w 52116"/>
                <a:gd name="connsiteY39" fmla="*/ 49603 h 71220"/>
                <a:gd name="connsiteX40" fmla="*/ 21031 w 52116"/>
                <a:gd name="connsiteY40" fmla="*/ 48430 h 71220"/>
                <a:gd name="connsiteX41" fmla="*/ 19523 w 52116"/>
                <a:gd name="connsiteY41" fmla="*/ 49268 h 71220"/>
                <a:gd name="connsiteX42" fmla="*/ 17847 w 52116"/>
                <a:gd name="connsiteY42" fmla="*/ 51028 h 71220"/>
                <a:gd name="connsiteX43" fmla="*/ 17847 w 52116"/>
                <a:gd name="connsiteY43" fmla="*/ 51865 h 71220"/>
                <a:gd name="connsiteX44" fmla="*/ 17847 w 52116"/>
                <a:gd name="connsiteY44" fmla="*/ 52368 h 71220"/>
                <a:gd name="connsiteX45" fmla="*/ 17093 w 52116"/>
                <a:gd name="connsiteY45" fmla="*/ 53709 h 71220"/>
                <a:gd name="connsiteX46" fmla="*/ 16339 w 52116"/>
                <a:gd name="connsiteY46" fmla="*/ 55803 h 71220"/>
                <a:gd name="connsiteX47" fmla="*/ 14747 w 52116"/>
                <a:gd name="connsiteY47" fmla="*/ 58401 h 71220"/>
                <a:gd name="connsiteX48" fmla="*/ 12820 w 52116"/>
                <a:gd name="connsiteY48" fmla="*/ 61166 h 71220"/>
                <a:gd name="connsiteX49" fmla="*/ 13574 w 52116"/>
                <a:gd name="connsiteY49" fmla="*/ 62339 h 71220"/>
                <a:gd name="connsiteX50" fmla="*/ 12736 w 52116"/>
                <a:gd name="connsiteY50" fmla="*/ 64518 h 71220"/>
                <a:gd name="connsiteX51" fmla="*/ 11814 w 52116"/>
                <a:gd name="connsiteY51" fmla="*/ 66277 h 71220"/>
                <a:gd name="connsiteX52" fmla="*/ 10976 w 52116"/>
                <a:gd name="connsiteY52" fmla="*/ 66277 h 71220"/>
                <a:gd name="connsiteX53" fmla="*/ 9468 w 52116"/>
                <a:gd name="connsiteY53" fmla="*/ 67701 h 71220"/>
                <a:gd name="connsiteX54" fmla="*/ 7876 w 52116"/>
                <a:gd name="connsiteY54" fmla="*/ 69545 h 71220"/>
                <a:gd name="connsiteX55" fmla="*/ 7457 w 52116"/>
                <a:gd name="connsiteY55" fmla="*/ 67115 h 71220"/>
                <a:gd name="connsiteX56" fmla="*/ 5195 w 52116"/>
                <a:gd name="connsiteY56" fmla="*/ 68958 h 71220"/>
                <a:gd name="connsiteX57" fmla="*/ 5195 w 52116"/>
                <a:gd name="connsiteY57" fmla="*/ 69712 h 71220"/>
                <a:gd name="connsiteX58" fmla="*/ 5195 w 52116"/>
                <a:gd name="connsiteY58" fmla="*/ 70550 h 71220"/>
                <a:gd name="connsiteX59" fmla="*/ 4273 w 52116"/>
                <a:gd name="connsiteY59" fmla="*/ 70550 h 71220"/>
                <a:gd name="connsiteX60" fmla="*/ 4692 w 52116"/>
                <a:gd name="connsiteY60" fmla="*/ 69377 h 71220"/>
                <a:gd name="connsiteX61" fmla="*/ 3268 w 52116"/>
                <a:gd name="connsiteY61" fmla="*/ 68791 h 71220"/>
                <a:gd name="connsiteX62" fmla="*/ 2597 w 52116"/>
                <a:gd name="connsiteY62" fmla="*/ 69545 h 71220"/>
                <a:gd name="connsiteX63" fmla="*/ 1676 w 52116"/>
                <a:gd name="connsiteY63" fmla="*/ 69545 h 71220"/>
                <a:gd name="connsiteX64" fmla="*/ 1676 w 52116"/>
                <a:gd name="connsiteY64" fmla="*/ 67366 h 71220"/>
                <a:gd name="connsiteX65" fmla="*/ 2179 w 52116"/>
                <a:gd name="connsiteY65" fmla="*/ 67366 h 71220"/>
                <a:gd name="connsiteX66" fmla="*/ 3100 w 52116"/>
                <a:gd name="connsiteY66" fmla="*/ 66109 h 71220"/>
                <a:gd name="connsiteX67" fmla="*/ 4106 w 52116"/>
                <a:gd name="connsiteY67" fmla="*/ 63931 h 71220"/>
                <a:gd name="connsiteX68" fmla="*/ 3519 w 52116"/>
                <a:gd name="connsiteY68" fmla="*/ 63931 h 71220"/>
                <a:gd name="connsiteX69" fmla="*/ 2765 w 52116"/>
                <a:gd name="connsiteY69" fmla="*/ 64434 h 71220"/>
                <a:gd name="connsiteX70" fmla="*/ 2011 w 52116"/>
                <a:gd name="connsiteY70" fmla="*/ 64434 h 71220"/>
                <a:gd name="connsiteX71" fmla="*/ 2597 w 52116"/>
                <a:gd name="connsiteY71" fmla="*/ 63596 h 71220"/>
                <a:gd name="connsiteX72" fmla="*/ 3435 w 52116"/>
                <a:gd name="connsiteY72" fmla="*/ 62926 h 71220"/>
                <a:gd name="connsiteX73" fmla="*/ 4106 w 52116"/>
                <a:gd name="connsiteY73" fmla="*/ 63596 h 71220"/>
                <a:gd name="connsiteX74" fmla="*/ 5195 w 52116"/>
                <a:gd name="connsiteY74" fmla="*/ 61501 h 71220"/>
                <a:gd name="connsiteX75" fmla="*/ 5195 w 52116"/>
                <a:gd name="connsiteY75" fmla="*/ 59071 h 71220"/>
                <a:gd name="connsiteX76" fmla="*/ 5865 w 52116"/>
                <a:gd name="connsiteY76" fmla="*/ 56893 h 71220"/>
                <a:gd name="connsiteX77" fmla="*/ 7038 w 52116"/>
                <a:gd name="connsiteY77" fmla="*/ 55049 h 71220"/>
                <a:gd name="connsiteX78" fmla="*/ 7709 w 52116"/>
                <a:gd name="connsiteY78" fmla="*/ 55049 h 71220"/>
                <a:gd name="connsiteX79" fmla="*/ 8547 w 52116"/>
                <a:gd name="connsiteY79" fmla="*/ 54211 h 71220"/>
                <a:gd name="connsiteX80" fmla="*/ 8044 w 52116"/>
                <a:gd name="connsiteY80" fmla="*/ 52871 h 71220"/>
                <a:gd name="connsiteX81" fmla="*/ 8463 w 52116"/>
                <a:gd name="connsiteY81" fmla="*/ 52033 h 71220"/>
                <a:gd name="connsiteX82" fmla="*/ 9133 w 52116"/>
                <a:gd name="connsiteY82" fmla="*/ 51446 h 71220"/>
                <a:gd name="connsiteX83" fmla="*/ 9133 w 52116"/>
                <a:gd name="connsiteY83" fmla="*/ 50273 h 71220"/>
                <a:gd name="connsiteX84" fmla="*/ 9971 w 52116"/>
                <a:gd name="connsiteY84" fmla="*/ 50273 h 71220"/>
                <a:gd name="connsiteX85" fmla="*/ 9971 w 52116"/>
                <a:gd name="connsiteY85" fmla="*/ 48011 h 71220"/>
                <a:gd name="connsiteX86" fmla="*/ 10725 w 52116"/>
                <a:gd name="connsiteY86" fmla="*/ 48011 h 71220"/>
                <a:gd name="connsiteX87" fmla="*/ 11814 w 52116"/>
                <a:gd name="connsiteY87" fmla="*/ 47089 h 71220"/>
                <a:gd name="connsiteX88" fmla="*/ 11814 w 52116"/>
                <a:gd name="connsiteY88" fmla="*/ 45916 h 71220"/>
                <a:gd name="connsiteX89" fmla="*/ 11814 w 52116"/>
                <a:gd name="connsiteY89" fmla="*/ 44492 h 71220"/>
                <a:gd name="connsiteX90" fmla="*/ 11814 w 52116"/>
                <a:gd name="connsiteY90" fmla="*/ 43235 h 71220"/>
                <a:gd name="connsiteX91" fmla="*/ 12736 w 52116"/>
                <a:gd name="connsiteY91" fmla="*/ 43235 h 71220"/>
                <a:gd name="connsiteX92" fmla="*/ 12736 w 52116"/>
                <a:gd name="connsiteY92" fmla="*/ 43235 h 71220"/>
                <a:gd name="connsiteX93" fmla="*/ 12736 w 52116"/>
                <a:gd name="connsiteY93" fmla="*/ 42146 h 71220"/>
                <a:gd name="connsiteX94" fmla="*/ 14244 w 52116"/>
                <a:gd name="connsiteY94" fmla="*/ 42146 h 71220"/>
                <a:gd name="connsiteX95" fmla="*/ 14244 w 52116"/>
                <a:gd name="connsiteY95" fmla="*/ 41727 h 71220"/>
                <a:gd name="connsiteX96" fmla="*/ 13406 w 52116"/>
                <a:gd name="connsiteY96" fmla="*/ 40889 h 71220"/>
                <a:gd name="connsiteX97" fmla="*/ 13406 w 52116"/>
                <a:gd name="connsiteY97" fmla="*/ 40135 h 71220"/>
                <a:gd name="connsiteX98" fmla="*/ 13406 w 52116"/>
                <a:gd name="connsiteY98" fmla="*/ 40135 h 71220"/>
                <a:gd name="connsiteX99" fmla="*/ 15334 w 52116"/>
                <a:gd name="connsiteY99" fmla="*/ 41811 h 71220"/>
                <a:gd name="connsiteX100" fmla="*/ 15752 w 52116"/>
                <a:gd name="connsiteY100" fmla="*/ 40303 h 71220"/>
                <a:gd name="connsiteX101" fmla="*/ 15752 w 52116"/>
                <a:gd name="connsiteY101" fmla="*/ 38794 h 71220"/>
                <a:gd name="connsiteX102" fmla="*/ 14579 w 52116"/>
                <a:gd name="connsiteY102" fmla="*/ 38292 h 71220"/>
                <a:gd name="connsiteX103" fmla="*/ 13993 w 52116"/>
                <a:gd name="connsiteY103" fmla="*/ 38292 h 71220"/>
                <a:gd name="connsiteX104" fmla="*/ 11395 w 52116"/>
                <a:gd name="connsiteY104" fmla="*/ 33264 h 71220"/>
                <a:gd name="connsiteX105" fmla="*/ 8630 w 52116"/>
                <a:gd name="connsiteY105" fmla="*/ 27986 h 71220"/>
                <a:gd name="connsiteX106" fmla="*/ 6955 w 52116"/>
                <a:gd name="connsiteY106" fmla="*/ 25556 h 71220"/>
                <a:gd name="connsiteX107" fmla="*/ 4189 w 52116"/>
                <a:gd name="connsiteY107" fmla="*/ 18936 h 71220"/>
                <a:gd name="connsiteX108" fmla="*/ 2849 w 52116"/>
                <a:gd name="connsiteY108" fmla="*/ 16758 h 71220"/>
                <a:gd name="connsiteX109" fmla="*/ 1257 w 52116"/>
                <a:gd name="connsiteY109" fmla="*/ 14663 h 71220"/>
                <a:gd name="connsiteX110" fmla="*/ 1257 w 52116"/>
                <a:gd name="connsiteY110" fmla="*/ 14077 h 71220"/>
                <a:gd name="connsiteX111" fmla="*/ 1257 w 52116"/>
                <a:gd name="connsiteY111" fmla="*/ 13490 h 71220"/>
                <a:gd name="connsiteX112" fmla="*/ 0 w 52116"/>
                <a:gd name="connsiteY112" fmla="*/ 12233 h 71220"/>
                <a:gd name="connsiteX113" fmla="*/ 2095 w 52116"/>
                <a:gd name="connsiteY113" fmla="*/ 12233 h 71220"/>
                <a:gd name="connsiteX114" fmla="*/ 3352 w 52116"/>
                <a:gd name="connsiteY114" fmla="*/ 12233 h 71220"/>
                <a:gd name="connsiteX115" fmla="*/ 4860 w 52116"/>
                <a:gd name="connsiteY115" fmla="*/ 12233 h 71220"/>
                <a:gd name="connsiteX116" fmla="*/ 6117 w 52116"/>
                <a:gd name="connsiteY116" fmla="*/ 13323 h 71220"/>
                <a:gd name="connsiteX117" fmla="*/ 7122 w 52116"/>
                <a:gd name="connsiteY117" fmla="*/ 13323 h 71220"/>
                <a:gd name="connsiteX118" fmla="*/ 8211 w 52116"/>
                <a:gd name="connsiteY118" fmla="*/ 12904 h 71220"/>
                <a:gd name="connsiteX119" fmla="*/ 9301 w 52116"/>
                <a:gd name="connsiteY119" fmla="*/ 11647 h 71220"/>
                <a:gd name="connsiteX120" fmla="*/ 9301 w 52116"/>
                <a:gd name="connsiteY120" fmla="*/ 11647 h 71220"/>
                <a:gd name="connsiteX121" fmla="*/ 9971 w 52116"/>
                <a:gd name="connsiteY121" fmla="*/ 11647 h 71220"/>
                <a:gd name="connsiteX122" fmla="*/ 9971 w 52116"/>
                <a:gd name="connsiteY122" fmla="*/ 12485 h 71220"/>
                <a:gd name="connsiteX123" fmla="*/ 9971 w 52116"/>
                <a:gd name="connsiteY123" fmla="*/ 13323 h 71220"/>
                <a:gd name="connsiteX124" fmla="*/ 11060 w 52116"/>
                <a:gd name="connsiteY124" fmla="*/ 14244 h 71220"/>
                <a:gd name="connsiteX125" fmla="*/ 11563 w 52116"/>
                <a:gd name="connsiteY125" fmla="*/ 14244 h 71220"/>
                <a:gd name="connsiteX126" fmla="*/ 11563 w 52116"/>
                <a:gd name="connsiteY126" fmla="*/ 14244 h 71220"/>
                <a:gd name="connsiteX127" fmla="*/ 12317 w 52116"/>
                <a:gd name="connsiteY127" fmla="*/ 14244 h 71220"/>
                <a:gd name="connsiteX128" fmla="*/ 13155 w 52116"/>
                <a:gd name="connsiteY128" fmla="*/ 15836 h 71220"/>
                <a:gd name="connsiteX129" fmla="*/ 13155 w 52116"/>
                <a:gd name="connsiteY129" fmla="*/ 16339 h 71220"/>
                <a:gd name="connsiteX130" fmla="*/ 12652 w 52116"/>
                <a:gd name="connsiteY130" fmla="*/ 15585 h 71220"/>
                <a:gd name="connsiteX131" fmla="*/ 11898 w 52116"/>
                <a:gd name="connsiteY131" fmla="*/ 14831 h 71220"/>
                <a:gd name="connsiteX132" fmla="*/ 13239 w 52116"/>
                <a:gd name="connsiteY132" fmla="*/ 17428 h 71220"/>
                <a:gd name="connsiteX133" fmla="*/ 16255 w 52116"/>
                <a:gd name="connsiteY133" fmla="*/ 19104 h 71220"/>
                <a:gd name="connsiteX134" fmla="*/ 15166 w 52116"/>
                <a:gd name="connsiteY134" fmla="*/ 19104 h 71220"/>
                <a:gd name="connsiteX135" fmla="*/ 14496 w 52116"/>
                <a:gd name="connsiteY135" fmla="*/ 20361 h 71220"/>
                <a:gd name="connsiteX136" fmla="*/ 15836 w 52116"/>
                <a:gd name="connsiteY136" fmla="*/ 21953 h 71220"/>
                <a:gd name="connsiteX137" fmla="*/ 18601 w 52116"/>
                <a:gd name="connsiteY137" fmla="*/ 24215 h 71220"/>
                <a:gd name="connsiteX138" fmla="*/ 21282 w 52116"/>
                <a:gd name="connsiteY138" fmla="*/ 25807 h 71220"/>
                <a:gd name="connsiteX139" fmla="*/ 22372 w 52116"/>
                <a:gd name="connsiteY139" fmla="*/ 23629 h 71220"/>
                <a:gd name="connsiteX140" fmla="*/ 23210 w 52116"/>
                <a:gd name="connsiteY140" fmla="*/ 20361 h 71220"/>
                <a:gd name="connsiteX141" fmla="*/ 24969 w 52116"/>
                <a:gd name="connsiteY141" fmla="*/ 18685 h 71220"/>
                <a:gd name="connsiteX142" fmla="*/ 26645 w 52116"/>
                <a:gd name="connsiteY142" fmla="*/ 17428 h 71220"/>
                <a:gd name="connsiteX143" fmla="*/ 26645 w 52116"/>
                <a:gd name="connsiteY143" fmla="*/ 16925 h 71220"/>
                <a:gd name="connsiteX144" fmla="*/ 26142 w 52116"/>
                <a:gd name="connsiteY144" fmla="*/ 16171 h 71220"/>
                <a:gd name="connsiteX145" fmla="*/ 26142 w 52116"/>
                <a:gd name="connsiteY145" fmla="*/ 14998 h 71220"/>
                <a:gd name="connsiteX146" fmla="*/ 26142 w 52116"/>
                <a:gd name="connsiteY146" fmla="*/ 13239 h 71220"/>
                <a:gd name="connsiteX147" fmla="*/ 27315 w 52116"/>
                <a:gd name="connsiteY147" fmla="*/ 11982 h 71220"/>
                <a:gd name="connsiteX148" fmla="*/ 29410 w 52116"/>
                <a:gd name="connsiteY148" fmla="*/ 8295 h 71220"/>
                <a:gd name="connsiteX149" fmla="*/ 29410 w 52116"/>
                <a:gd name="connsiteY149" fmla="*/ 7457 h 71220"/>
                <a:gd name="connsiteX150" fmla="*/ 29410 w 52116"/>
                <a:gd name="connsiteY150" fmla="*/ 7457 h 71220"/>
                <a:gd name="connsiteX151" fmla="*/ 29913 w 52116"/>
                <a:gd name="connsiteY151" fmla="*/ 8211 h 71220"/>
                <a:gd name="connsiteX152" fmla="*/ 30918 w 52116"/>
                <a:gd name="connsiteY152" fmla="*/ 8211 h 71220"/>
                <a:gd name="connsiteX153" fmla="*/ 31589 w 52116"/>
                <a:gd name="connsiteY153" fmla="*/ 4944 h 71220"/>
                <a:gd name="connsiteX154" fmla="*/ 32343 w 52116"/>
                <a:gd name="connsiteY154" fmla="*/ 4944 h 71220"/>
                <a:gd name="connsiteX155" fmla="*/ 33348 w 52116"/>
                <a:gd name="connsiteY155" fmla="*/ 4189 h 71220"/>
                <a:gd name="connsiteX156" fmla="*/ 34437 w 52116"/>
                <a:gd name="connsiteY156" fmla="*/ 3268 h 71220"/>
                <a:gd name="connsiteX157" fmla="*/ 34437 w 52116"/>
                <a:gd name="connsiteY157" fmla="*/ 3771 h 71220"/>
                <a:gd name="connsiteX158" fmla="*/ 34018 w 52116"/>
                <a:gd name="connsiteY158" fmla="*/ 4525 h 71220"/>
                <a:gd name="connsiteX159" fmla="*/ 33599 w 52116"/>
                <a:gd name="connsiteY159" fmla="*/ 5698 h 71220"/>
                <a:gd name="connsiteX160" fmla="*/ 35359 w 52116"/>
                <a:gd name="connsiteY160" fmla="*/ 6200 h 71220"/>
                <a:gd name="connsiteX161" fmla="*/ 36029 w 52116"/>
                <a:gd name="connsiteY161" fmla="*/ 5195 h 71220"/>
                <a:gd name="connsiteX162" fmla="*/ 36029 w 52116"/>
                <a:gd name="connsiteY162" fmla="*/ 3938 h 71220"/>
                <a:gd name="connsiteX163" fmla="*/ 36029 w 52116"/>
                <a:gd name="connsiteY163" fmla="*/ 3100 h 71220"/>
                <a:gd name="connsiteX164" fmla="*/ 37538 w 52116"/>
                <a:gd name="connsiteY164" fmla="*/ 1592 h 71220"/>
                <a:gd name="connsiteX165" fmla="*/ 39465 w 52116"/>
                <a:gd name="connsiteY165" fmla="*/ 0 h 71220"/>
                <a:gd name="connsiteX166" fmla="*/ 39465 w 52116"/>
                <a:gd name="connsiteY166" fmla="*/ 754 h 71220"/>
                <a:gd name="connsiteX167" fmla="*/ 38543 w 52116"/>
                <a:gd name="connsiteY167" fmla="*/ 1173 h 71220"/>
                <a:gd name="connsiteX168" fmla="*/ 37956 w 52116"/>
                <a:gd name="connsiteY168" fmla="*/ 1676 h 71220"/>
                <a:gd name="connsiteX169" fmla="*/ 38878 w 52116"/>
                <a:gd name="connsiteY169" fmla="*/ 2179 h 71220"/>
                <a:gd name="connsiteX170" fmla="*/ 38878 w 52116"/>
                <a:gd name="connsiteY170" fmla="*/ 3184 h 71220"/>
                <a:gd name="connsiteX171" fmla="*/ 38878 w 52116"/>
                <a:gd name="connsiteY171" fmla="*/ 4525 h 71220"/>
                <a:gd name="connsiteX172" fmla="*/ 38459 w 52116"/>
                <a:gd name="connsiteY172" fmla="*/ 5027 h 71220"/>
                <a:gd name="connsiteX173" fmla="*/ 38459 w 52116"/>
                <a:gd name="connsiteY173" fmla="*/ 5027 h 71220"/>
                <a:gd name="connsiteX174" fmla="*/ 38040 w 52116"/>
                <a:gd name="connsiteY174" fmla="*/ 4022 h 71220"/>
                <a:gd name="connsiteX175" fmla="*/ 37370 w 52116"/>
                <a:gd name="connsiteY175" fmla="*/ 3268 h 71220"/>
                <a:gd name="connsiteX176" fmla="*/ 37370 w 52116"/>
                <a:gd name="connsiteY176" fmla="*/ 4022 h 71220"/>
                <a:gd name="connsiteX177" fmla="*/ 37370 w 52116"/>
                <a:gd name="connsiteY177" fmla="*/ 4776 h 71220"/>
                <a:gd name="connsiteX178" fmla="*/ 38208 w 52116"/>
                <a:gd name="connsiteY178" fmla="*/ 5698 h 71220"/>
                <a:gd name="connsiteX179" fmla="*/ 35862 w 52116"/>
                <a:gd name="connsiteY179" fmla="*/ 10976 h 71220"/>
                <a:gd name="connsiteX180" fmla="*/ 34772 w 52116"/>
                <a:gd name="connsiteY180" fmla="*/ 10976 h 71220"/>
                <a:gd name="connsiteX181" fmla="*/ 34102 w 52116"/>
                <a:gd name="connsiteY181" fmla="*/ 11395 h 71220"/>
                <a:gd name="connsiteX182" fmla="*/ 34689 w 52116"/>
                <a:gd name="connsiteY182" fmla="*/ 12652 h 71220"/>
                <a:gd name="connsiteX183" fmla="*/ 33599 w 52116"/>
                <a:gd name="connsiteY183" fmla="*/ 14663 h 71220"/>
                <a:gd name="connsiteX184" fmla="*/ 32510 w 52116"/>
                <a:gd name="connsiteY184" fmla="*/ 17009 h 71220"/>
                <a:gd name="connsiteX185" fmla="*/ 30080 w 52116"/>
                <a:gd name="connsiteY185" fmla="*/ 21115 h 71220"/>
                <a:gd name="connsiteX186" fmla="*/ 28153 w 52116"/>
                <a:gd name="connsiteY186" fmla="*/ 25221 h 71220"/>
                <a:gd name="connsiteX187" fmla="*/ 26980 w 52116"/>
                <a:gd name="connsiteY187" fmla="*/ 24634 h 71220"/>
                <a:gd name="connsiteX188" fmla="*/ 25723 w 52116"/>
                <a:gd name="connsiteY188" fmla="*/ 29996 h 71220"/>
                <a:gd name="connsiteX189" fmla="*/ 24215 w 52116"/>
                <a:gd name="connsiteY189" fmla="*/ 34354 h 71220"/>
                <a:gd name="connsiteX190" fmla="*/ 25975 w 52116"/>
                <a:gd name="connsiteY190" fmla="*/ 35527 h 71220"/>
                <a:gd name="connsiteX191" fmla="*/ 27567 w 52116"/>
                <a:gd name="connsiteY191" fmla="*/ 36951 h 71220"/>
                <a:gd name="connsiteX192" fmla="*/ 28237 w 52116"/>
                <a:gd name="connsiteY192" fmla="*/ 39381 h 71220"/>
                <a:gd name="connsiteX193" fmla="*/ 29326 w 52116"/>
                <a:gd name="connsiteY193" fmla="*/ 40973 h 71220"/>
                <a:gd name="connsiteX194" fmla="*/ 29997 w 52116"/>
                <a:gd name="connsiteY194" fmla="*/ 40973 h 71220"/>
                <a:gd name="connsiteX195" fmla="*/ 28991 w 52116"/>
                <a:gd name="connsiteY195" fmla="*/ 42565 h 71220"/>
                <a:gd name="connsiteX196" fmla="*/ 29410 w 52116"/>
                <a:gd name="connsiteY196" fmla="*/ 43486 h 71220"/>
                <a:gd name="connsiteX197" fmla="*/ 30248 w 52116"/>
                <a:gd name="connsiteY197" fmla="*/ 44157 h 71220"/>
                <a:gd name="connsiteX198" fmla="*/ 30834 w 52116"/>
                <a:gd name="connsiteY198" fmla="*/ 42313 h 71220"/>
                <a:gd name="connsiteX199" fmla="*/ 31589 w 52116"/>
                <a:gd name="connsiteY199" fmla="*/ 43905 h 71220"/>
                <a:gd name="connsiteX200" fmla="*/ 33264 w 52116"/>
                <a:gd name="connsiteY200" fmla="*/ 45162 h 71220"/>
                <a:gd name="connsiteX201" fmla="*/ 34940 w 52116"/>
                <a:gd name="connsiteY201" fmla="*/ 48095 h 71220"/>
                <a:gd name="connsiteX202" fmla="*/ 37454 w 52116"/>
                <a:gd name="connsiteY202" fmla="*/ 50860 h 71220"/>
                <a:gd name="connsiteX203" fmla="*/ 37454 w 52116"/>
                <a:gd name="connsiteY203" fmla="*/ 51698 h 71220"/>
                <a:gd name="connsiteX204" fmla="*/ 39632 w 52116"/>
                <a:gd name="connsiteY204" fmla="*/ 54211 h 71220"/>
                <a:gd name="connsiteX205" fmla="*/ 41643 w 52116"/>
                <a:gd name="connsiteY205" fmla="*/ 57395 h 71220"/>
                <a:gd name="connsiteX206" fmla="*/ 43486 w 52116"/>
                <a:gd name="connsiteY206" fmla="*/ 58736 h 71220"/>
                <a:gd name="connsiteX207" fmla="*/ 44743 w 52116"/>
                <a:gd name="connsiteY207" fmla="*/ 60412 h 71220"/>
                <a:gd name="connsiteX208" fmla="*/ 44743 w 52116"/>
                <a:gd name="connsiteY208" fmla="*/ 61501 h 71220"/>
                <a:gd name="connsiteX209" fmla="*/ 47006 w 52116"/>
                <a:gd name="connsiteY209" fmla="*/ 63261 h 71220"/>
                <a:gd name="connsiteX210" fmla="*/ 49268 w 52116"/>
                <a:gd name="connsiteY210" fmla="*/ 65523 h 71220"/>
                <a:gd name="connsiteX211" fmla="*/ 7373 w 52116"/>
                <a:gd name="connsiteY211" fmla="*/ 69042 h 71220"/>
                <a:gd name="connsiteX212" fmla="*/ 7373 w 52116"/>
                <a:gd name="connsiteY212" fmla="*/ 69042 h 71220"/>
                <a:gd name="connsiteX213" fmla="*/ 7373 w 52116"/>
                <a:gd name="connsiteY213" fmla="*/ 69042 h 71220"/>
                <a:gd name="connsiteX214" fmla="*/ 8630 w 52116"/>
                <a:gd name="connsiteY214" fmla="*/ 57144 h 71220"/>
                <a:gd name="connsiteX215" fmla="*/ 7625 w 52116"/>
                <a:gd name="connsiteY215" fmla="*/ 57144 h 71220"/>
                <a:gd name="connsiteX216" fmla="*/ 7625 w 52116"/>
                <a:gd name="connsiteY216" fmla="*/ 57647 h 71220"/>
                <a:gd name="connsiteX217" fmla="*/ 8882 w 52116"/>
                <a:gd name="connsiteY217" fmla="*/ 57312 h 71220"/>
                <a:gd name="connsiteX218" fmla="*/ 10641 w 52116"/>
                <a:gd name="connsiteY218" fmla="*/ 64266 h 71220"/>
                <a:gd name="connsiteX219" fmla="*/ 10641 w 52116"/>
                <a:gd name="connsiteY219" fmla="*/ 63763 h 71220"/>
                <a:gd name="connsiteX220" fmla="*/ 10138 w 52116"/>
                <a:gd name="connsiteY220" fmla="*/ 63763 h 71220"/>
                <a:gd name="connsiteX221" fmla="*/ 10138 w 52116"/>
                <a:gd name="connsiteY221" fmla="*/ 64266 h 71220"/>
                <a:gd name="connsiteX222" fmla="*/ 10641 w 52116"/>
                <a:gd name="connsiteY222" fmla="*/ 54128 h 71220"/>
                <a:gd name="connsiteX223" fmla="*/ 10222 w 52116"/>
                <a:gd name="connsiteY223" fmla="*/ 53625 h 71220"/>
                <a:gd name="connsiteX224" fmla="*/ 10222 w 52116"/>
                <a:gd name="connsiteY224" fmla="*/ 54463 h 71220"/>
                <a:gd name="connsiteX225" fmla="*/ 12233 w 52116"/>
                <a:gd name="connsiteY225" fmla="*/ 14244 h 71220"/>
                <a:gd name="connsiteX226" fmla="*/ 11730 w 52116"/>
                <a:gd name="connsiteY226" fmla="*/ 14914 h 71220"/>
                <a:gd name="connsiteX227" fmla="*/ 11689 w 52116"/>
                <a:gd name="connsiteY227" fmla="*/ 15627 h 71220"/>
                <a:gd name="connsiteX228" fmla="*/ 11730 w 52116"/>
                <a:gd name="connsiteY228" fmla="*/ 15669 h 71220"/>
                <a:gd name="connsiteX229" fmla="*/ 11730 w 52116"/>
                <a:gd name="connsiteY229" fmla="*/ 14663 h 71220"/>
                <a:gd name="connsiteX230" fmla="*/ 11730 w 52116"/>
                <a:gd name="connsiteY230" fmla="*/ 14663 h 71220"/>
                <a:gd name="connsiteX231" fmla="*/ 12652 w 52116"/>
                <a:gd name="connsiteY231" fmla="*/ 14412 h 71220"/>
                <a:gd name="connsiteX232" fmla="*/ 17009 w 52116"/>
                <a:gd name="connsiteY232" fmla="*/ 51195 h 71220"/>
                <a:gd name="connsiteX233" fmla="*/ 17009 w 52116"/>
                <a:gd name="connsiteY233" fmla="*/ 51195 h 71220"/>
                <a:gd name="connsiteX234" fmla="*/ 16339 w 52116"/>
                <a:gd name="connsiteY234" fmla="*/ 51195 h 71220"/>
                <a:gd name="connsiteX235" fmla="*/ 16339 w 52116"/>
                <a:gd name="connsiteY235" fmla="*/ 51195 h 71220"/>
                <a:gd name="connsiteX236" fmla="*/ 15501 w 52116"/>
                <a:gd name="connsiteY236" fmla="*/ 17679 h 71220"/>
                <a:gd name="connsiteX237" fmla="*/ 14998 w 52116"/>
                <a:gd name="connsiteY237" fmla="*/ 17177 h 71220"/>
                <a:gd name="connsiteX238" fmla="*/ 15417 w 52116"/>
                <a:gd name="connsiteY238" fmla="*/ 18098 h 71220"/>
                <a:gd name="connsiteX239" fmla="*/ 18685 w 52116"/>
                <a:gd name="connsiteY239" fmla="*/ 26058 h 71220"/>
                <a:gd name="connsiteX240" fmla="*/ 17344 w 52116"/>
                <a:gd name="connsiteY240" fmla="*/ 25556 h 71220"/>
                <a:gd name="connsiteX241" fmla="*/ 16255 w 52116"/>
                <a:gd name="connsiteY241" fmla="*/ 26142 h 71220"/>
                <a:gd name="connsiteX242" fmla="*/ 17260 w 52116"/>
                <a:gd name="connsiteY242" fmla="*/ 26645 h 71220"/>
                <a:gd name="connsiteX243" fmla="*/ 18434 w 52116"/>
                <a:gd name="connsiteY243" fmla="*/ 26645 h 71220"/>
                <a:gd name="connsiteX244" fmla="*/ 18182 w 52116"/>
                <a:gd name="connsiteY244" fmla="*/ 29326 h 71220"/>
                <a:gd name="connsiteX245" fmla="*/ 18182 w 52116"/>
                <a:gd name="connsiteY245" fmla="*/ 29326 h 71220"/>
                <a:gd name="connsiteX246" fmla="*/ 17512 w 52116"/>
                <a:gd name="connsiteY246" fmla="*/ 29326 h 71220"/>
                <a:gd name="connsiteX247" fmla="*/ 17512 w 52116"/>
                <a:gd name="connsiteY247" fmla="*/ 29326 h 71220"/>
                <a:gd name="connsiteX248" fmla="*/ 21282 w 52116"/>
                <a:gd name="connsiteY248" fmla="*/ 24718 h 71220"/>
                <a:gd name="connsiteX249" fmla="*/ 21282 w 52116"/>
                <a:gd name="connsiteY249" fmla="*/ 23964 h 71220"/>
                <a:gd name="connsiteX250" fmla="*/ 20612 w 52116"/>
                <a:gd name="connsiteY250" fmla="*/ 23377 h 71220"/>
                <a:gd name="connsiteX251" fmla="*/ 20612 w 52116"/>
                <a:gd name="connsiteY251" fmla="*/ 24131 h 71220"/>
                <a:gd name="connsiteX252" fmla="*/ 20612 w 52116"/>
                <a:gd name="connsiteY252" fmla="*/ 25053 h 71220"/>
                <a:gd name="connsiteX253" fmla="*/ 20612 w 52116"/>
                <a:gd name="connsiteY253" fmla="*/ 25975 h 71220"/>
                <a:gd name="connsiteX254" fmla="*/ 21366 w 52116"/>
                <a:gd name="connsiteY254" fmla="*/ 25975 h 71220"/>
                <a:gd name="connsiteX255" fmla="*/ 21701 w 52116"/>
                <a:gd name="connsiteY255" fmla="*/ 24634 h 71220"/>
                <a:gd name="connsiteX256" fmla="*/ 24634 w 52116"/>
                <a:gd name="connsiteY256" fmla="*/ 26142 h 71220"/>
                <a:gd name="connsiteX257" fmla="*/ 24634 w 52116"/>
                <a:gd name="connsiteY257" fmla="*/ 25640 h 71220"/>
                <a:gd name="connsiteX258" fmla="*/ 24131 w 52116"/>
                <a:gd name="connsiteY258" fmla="*/ 25640 h 71220"/>
                <a:gd name="connsiteX259" fmla="*/ 23210 w 52116"/>
                <a:gd name="connsiteY259" fmla="*/ 26310 h 71220"/>
                <a:gd name="connsiteX260" fmla="*/ 25388 w 52116"/>
                <a:gd name="connsiteY260" fmla="*/ 54966 h 71220"/>
                <a:gd name="connsiteX261" fmla="*/ 24131 w 52116"/>
                <a:gd name="connsiteY261" fmla="*/ 53541 h 71220"/>
                <a:gd name="connsiteX262" fmla="*/ 24131 w 52116"/>
                <a:gd name="connsiteY262" fmla="*/ 52871 h 71220"/>
                <a:gd name="connsiteX263" fmla="*/ 25807 w 52116"/>
                <a:gd name="connsiteY263" fmla="*/ 47257 h 71220"/>
                <a:gd name="connsiteX264" fmla="*/ 25137 w 52116"/>
                <a:gd name="connsiteY264" fmla="*/ 47257 h 71220"/>
                <a:gd name="connsiteX265" fmla="*/ 24299 w 52116"/>
                <a:gd name="connsiteY265" fmla="*/ 47760 h 71220"/>
                <a:gd name="connsiteX266" fmla="*/ 23880 w 52116"/>
                <a:gd name="connsiteY266" fmla="*/ 48681 h 71220"/>
                <a:gd name="connsiteX267" fmla="*/ 25053 w 52116"/>
                <a:gd name="connsiteY267" fmla="*/ 48681 h 71220"/>
                <a:gd name="connsiteX268" fmla="*/ 25639 w 52116"/>
                <a:gd name="connsiteY268" fmla="*/ 48095 h 71220"/>
                <a:gd name="connsiteX269" fmla="*/ 26226 w 52116"/>
                <a:gd name="connsiteY269" fmla="*/ 47173 h 71220"/>
                <a:gd name="connsiteX270" fmla="*/ 30332 w 52116"/>
                <a:gd name="connsiteY270" fmla="*/ 48765 h 71220"/>
                <a:gd name="connsiteX271" fmla="*/ 30332 w 52116"/>
                <a:gd name="connsiteY271" fmla="*/ 48765 h 71220"/>
                <a:gd name="connsiteX272" fmla="*/ 29159 w 52116"/>
                <a:gd name="connsiteY272" fmla="*/ 48765 h 71220"/>
                <a:gd name="connsiteX273" fmla="*/ 29159 w 52116"/>
                <a:gd name="connsiteY273" fmla="*/ 48765 h 71220"/>
                <a:gd name="connsiteX274" fmla="*/ 30332 w 52116"/>
                <a:gd name="connsiteY274" fmla="*/ 11731 h 71220"/>
                <a:gd name="connsiteX275" fmla="*/ 30332 w 52116"/>
                <a:gd name="connsiteY275" fmla="*/ 11731 h 71220"/>
                <a:gd name="connsiteX276" fmla="*/ 29829 w 52116"/>
                <a:gd name="connsiteY276" fmla="*/ 11731 h 71220"/>
                <a:gd name="connsiteX277" fmla="*/ 29829 w 52116"/>
                <a:gd name="connsiteY277" fmla="*/ 11731 h 71220"/>
                <a:gd name="connsiteX278" fmla="*/ 33767 w 52116"/>
                <a:gd name="connsiteY278" fmla="*/ 57647 h 71220"/>
                <a:gd name="connsiteX279" fmla="*/ 33767 w 52116"/>
                <a:gd name="connsiteY279" fmla="*/ 56474 h 71220"/>
                <a:gd name="connsiteX280" fmla="*/ 33097 w 52116"/>
                <a:gd name="connsiteY280" fmla="*/ 55552 h 71220"/>
                <a:gd name="connsiteX281" fmla="*/ 32343 w 52116"/>
                <a:gd name="connsiteY281" fmla="*/ 55552 h 71220"/>
                <a:gd name="connsiteX282" fmla="*/ 33264 w 52116"/>
                <a:gd name="connsiteY282" fmla="*/ 56893 h 71220"/>
                <a:gd name="connsiteX283" fmla="*/ 34102 w 52116"/>
                <a:gd name="connsiteY283" fmla="*/ 57563 h 71220"/>
                <a:gd name="connsiteX284" fmla="*/ 34521 w 52116"/>
                <a:gd name="connsiteY284" fmla="*/ 46754 h 71220"/>
                <a:gd name="connsiteX285" fmla="*/ 34521 w 52116"/>
                <a:gd name="connsiteY285" fmla="*/ 46754 h 71220"/>
                <a:gd name="connsiteX286" fmla="*/ 33851 w 52116"/>
                <a:gd name="connsiteY286" fmla="*/ 46754 h 71220"/>
                <a:gd name="connsiteX287" fmla="*/ 33851 w 52116"/>
                <a:gd name="connsiteY287" fmla="*/ 47425 h 71220"/>
                <a:gd name="connsiteX288" fmla="*/ 35778 w 52116"/>
                <a:gd name="connsiteY288" fmla="*/ 53122 h 71220"/>
                <a:gd name="connsiteX289" fmla="*/ 35359 w 52116"/>
                <a:gd name="connsiteY289" fmla="*/ 53122 h 71220"/>
                <a:gd name="connsiteX290" fmla="*/ 35359 w 52116"/>
                <a:gd name="connsiteY290" fmla="*/ 54128 h 71220"/>
                <a:gd name="connsiteX291" fmla="*/ 36113 w 52116"/>
                <a:gd name="connsiteY291" fmla="*/ 53038 h 71220"/>
                <a:gd name="connsiteX292" fmla="*/ 37705 w 52116"/>
                <a:gd name="connsiteY292" fmla="*/ 55803 h 71220"/>
                <a:gd name="connsiteX293" fmla="*/ 36951 w 52116"/>
                <a:gd name="connsiteY293" fmla="*/ 55803 h 71220"/>
                <a:gd name="connsiteX294" fmla="*/ 36951 w 52116"/>
                <a:gd name="connsiteY294" fmla="*/ 56641 h 71220"/>
                <a:gd name="connsiteX295" fmla="*/ 36951 w 52116"/>
                <a:gd name="connsiteY295" fmla="*/ 56641 h 71220"/>
                <a:gd name="connsiteX296" fmla="*/ 38040 w 52116"/>
                <a:gd name="connsiteY296" fmla="*/ 55720 h 71220"/>
                <a:gd name="connsiteX297" fmla="*/ 40554 w 52116"/>
                <a:gd name="connsiteY297" fmla="*/ 68539 h 71220"/>
                <a:gd name="connsiteX298" fmla="*/ 40554 w 52116"/>
                <a:gd name="connsiteY298" fmla="*/ 67869 h 71220"/>
                <a:gd name="connsiteX299" fmla="*/ 39716 w 52116"/>
                <a:gd name="connsiteY299" fmla="*/ 67869 h 71220"/>
                <a:gd name="connsiteX300" fmla="*/ 39046 w 52116"/>
                <a:gd name="connsiteY300" fmla="*/ 67869 h 71220"/>
                <a:gd name="connsiteX301" fmla="*/ 40302 w 52116"/>
                <a:gd name="connsiteY301" fmla="*/ 68707 h 71220"/>
                <a:gd name="connsiteX302" fmla="*/ 41392 w 52116"/>
                <a:gd name="connsiteY302" fmla="*/ 64099 h 71220"/>
                <a:gd name="connsiteX303" fmla="*/ 40470 w 52116"/>
                <a:gd name="connsiteY303" fmla="*/ 63512 h 71220"/>
                <a:gd name="connsiteX304" fmla="*/ 39800 w 52116"/>
                <a:gd name="connsiteY304" fmla="*/ 63512 h 71220"/>
                <a:gd name="connsiteX305" fmla="*/ 38962 w 52116"/>
                <a:gd name="connsiteY305" fmla="*/ 64350 h 71220"/>
                <a:gd name="connsiteX306" fmla="*/ 38962 w 52116"/>
                <a:gd name="connsiteY306" fmla="*/ 64936 h 71220"/>
                <a:gd name="connsiteX307" fmla="*/ 39632 w 52116"/>
                <a:gd name="connsiteY307" fmla="*/ 64936 h 71220"/>
                <a:gd name="connsiteX308" fmla="*/ 39632 w 52116"/>
                <a:gd name="connsiteY308" fmla="*/ 64936 h 71220"/>
                <a:gd name="connsiteX309" fmla="*/ 40554 w 52116"/>
                <a:gd name="connsiteY309" fmla="*/ 64936 h 71220"/>
                <a:gd name="connsiteX310" fmla="*/ 41727 w 52116"/>
                <a:gd name="connsiteY310" fmla="*/ 64015 h 71220"/>
                <a:gd name="connsiteX311" fmla="*/ 41978 w 52116"/>
                <a:gd name="connsiteY311" fmla="*/ 60160 h 71220"/>
                <a:gd name="connsiteX312" fmla="*/ 41978 w 52116"/>
                <a:gd name="connsiteY312" fmla="*/ 59574 h 71220"/>
                <a:gd name="connsiteX313" fmla="*/ 41978 w 52116"/>
                <a:gd name="connsiteY313" fmla="*/ 59071 h 71220"/>
                <a:gd name="connsiteX314" fmla="*/ 41476 w 52116"/>
                <a:gd name="connsiteY314" fmla="*/ 60244 h 71220"/>
                <a:gd name="connsiteX315" fmla="*/ 42732 w 52116"/>
                <a:gd name="connsiteY315" fmla="*/ 63009 h 71220"/>
                <a:gd name="connsiteX316" fmla="*/ 42732 w 52116"/>
                <a:gd name="connsiteY316" fmla="*/ 62590 h 71220"/>
                <a:gd name="connsiteX317" fmla="*/ 42062 w 52116"/>
                <a:gd name="connsiteY317" fmla="*/ 62590 h 71220"/>
                <a:gd name="connsiteX318" fmla="*/ 42062 w 52116"/>
                <a:gd name="connsiteY318" fmla="*/ 63428 h 71220"/>
                <a:gd name="connsiteX319" fmla="*/ 48346 w 52116"/>
                <a:gd name="connsiteY319" fmla="*/ 69964 h 71220"/>
                <a:gd name="connsiteX320" fmla="*/ 48346 w 52116"/>
                <a:gd name="connsiteY320" fmla="*/ 70718 h 71220"/>
                <a:gd name="connsiteX321" fmla="*/ 48346 w 52116"/>
                <a:gd name="connsiteY321" fmla="*/ 71137 h 71220"/>
                <a:gd name="connsiteX322" fmla="*/ 48346 w 52116"/>
                <a:gd name="connsiteY322" fmla="*/ 71137 h 71220"/>
                <a:gd name="connsiteX323" fmla="*/ 47927 w 52116"/>
                <a:gd name="connsiteY323" fmla="*/ 70718 h 71220"/>
                <a:gd name="connsiteX324" fmla="*/ 47927 w 52116"/>
                <a:gd name="connsiteY324" fmla="*/ 70131 h 71220"/>
                <a:gd name="connsiteX325" fmla="*/ 48681 w 52116"/>
                <a:gd name="connsiteY325" fmla="*/ 69880 h 7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Lst>
              <a:rect l="l" t="t" r="r" b="b"/>
              <a:pathLst>
                <a:path w="52116" h="71220">
                  <a:moveTo>
                    <a:pt x="52117" y="66109"/>
                  </a:moveTo>
                  <a:lnTo>
                    <a:pt x="48430" y="67785"/>
                  </a:lnTo>
                  <a:cubicBezTo>
                    <a:pt x="47366" y="68338"/>
                    <a:pt x="46361" y="68983"/>
                    <a:pt x="45414" y="69712"/>
                  </a:cubicBezTo>
                  <a:lnTo>
                    <a:pt x="45414" y="70802"/>
                  </a:lnTo>
                  <a:lnTo>
                    <a:pt x="44576" y="70048"/>
                  </a:lnTo>
                  <a:cubicBezTo>
                    <a:pt x="44576" y="70048"/>
                    <a:pt x="44073" y="70048"/>
                    <a:pt x="43654" y="70048"/>
                  </a:cubicBezTo>
                  <a:cubicBezTo>
                    <a:pt x="43553" y="70651"/>
                    <a:pt x="43084" y="71120"/>
                    <a:pt x="42481" y="71221"/>
                  </a:cubicBezTo>
                  <a:lnTo>
                    <a:pt x="41392" y="71221"/>
                  </a:lnTo>
                  <a:cubicBezTo>
                    <a:pt x="40638" y="71221"/>
                    <a:pt x="40051" y="71221"/>
                    <a:pt x="39716" y="70048"/>
                  </a:cubicBezTo>
                  <a:cubicBezTo>
                    <a:pt x="39381" y="68874"/>
                    <a:pt x="38962" y="68539"/>
                    <a:pt x="38375" y="68623"/>
                  </a:cubicBezTo>
                  <a:lnTo>
                    <a:pt x="37705" y="68623"/>
                  </a:lnTo>
                  <a:lnTo>
                    <a:pt x="37705" y="67869"/>
                  </a:lnTo>
                  <a:cubicBezTo>
                    <a:pt x="37705" y="67031"/>
                    <a:pt x="37705" y="66528"/>
                    <a:pt x="37118" y="66361"/>
                  </a:cubicBezTo>
                  <a:lnTo>
                    <a:pt x="36281" y="66361"/>
                  </a:lnTo>
                  <a:cubicBezTo>
                    <a:pt x="35979" y="66436"/>
                    <a:pt x="35661" y="66436"/>
                    <a:pt x="35359" y="66361"/>
                  </a:cubicBezTo>
                  <a:cubicBezTo>
                    <a:pt x="34898" y="66059"/>
                    <a:pt x="34546" y="65615"/>
                    <a:pt x="34354" y="65104"/>
                  </a:cubicBezTo>
                  <a:lnTo>
                    <a:pt x="34354" y="63763"/>
                  </a:lnTo>
                  <a:cubicBezTo>
                    <a:pt x="34379" y="61786"/>
                    <a:pt x="33273" y="59968"/>
                    <a:pt x="31505" y="59071"/>
                  </a:cubicBezTo>
                  <a:cubicBezTo>
                    <a:pt x="31262" y="59113"/>
                    <a:pt x="31086" y="59323"/>
                    <a:pt x="31086" y="59574"/>
                  </a:cubicBezTo>
                  <a:lnTo>
                    <a:pt x="31086" y="60160"/>
                  </a:lnTo>
                  <a:lnTo>
                    <a:pt x="31086" y="60915"/>
                  </a:lnTo>
                  <a:cubicBezTo>
                    <a:pt x="31178" y="61124"/>
                    <a:pt x="31178" y="61367"/>
                    <a:pt x="31086" y="61585"/>
                  </a:cubicBezTo>
                  <a:cubicBezTo>
                    <a:pt x="30600" y="60797"/>
                    <a:pt x="30306" y="59909"/>
                    <a:pt x="30248" y="58987"/>
                  </a:cubicBezTo>
                  <a:cubicBezTo>
                    <a:pt x="30248" y="57563"/>
                    <a:pt x="29577" y="56893"/>
                    <a:pt x="28405" y="56893"/>
                  </a:cubicBezTo>
                  <a:cubicBezTo>
                    <a:pt x="28405" y="56893"/>
                    <a:pt x="28237" y="56474"/>
                    <a:pt x="27902" y="55636"/>
                  </a:cubicBezTo>
                  <a:cubicBezTo>
                    <a:pt x="27533" y="55301"/>
                    <a:pt x="27273" y="54865"/>
                    <a:pt x="27148" y="54379"/>
                  </a:cubicBezTo>
                  <a:cubicBezTo>
                    <a:pt x="27298" y="54119"/>
                    <a:pt x="27500" y="53893"/>
                    <a:pt x="27734" y="53709"/>
                  </a:cubicBezTo>
                  <a:lnTo>
                    <a:pt x="27734" y="54379"/>
                  </a:lnTo>
                  <a:lnTo>
                    <a:pt x="27734" y="55217"/>
                  </a:lnTo>
                  <a:cubicBezTo>
                    <a:pt x="27734" y="55217"/>
                    <a:pt x="27734" y="55720"/>
                    <a:pt x="28656" y="55720"/>
                  </a:cubicBezTo>
                  <a:cubicBezTo>
                    <a:pt x="28714" y="55225"/>
                    <a:pt x="28916" y="54756"/>
                    <a:pt x="29242" y="54379"/>
                  </a:cubicBezTo>
                  <a:cubicBezTo>
                    <a:pt x="29577" y="53927"/>
                    <a:pt x="29837" y="53415"/>
                    <a:pt x="29997" y="52871"/>
                  </a:cubicBezTo>
                  <a:cubicBezTo>
                    <a:pt x="29955" y="52418"/>
                    <a:pt x="29711" y="52016"/>
                    <a:pt x="29326" y="51782"/>
                  </a:cubicBezTo>
                  <a:cubicBezTo>
                    <a:pt x="28957" y="51212"/>
                    <a:pt x="28329" y="50868"/>
                    <a:pt x="27650" y="50860"/>
                  </a:cubicBezTo>
                  <a:cubicBezTo>
                    <a:pt x="26980" y="50952"/>
                    <a:pt x="26343" y="51212"/>
                    <a:pt x="25807" y="51614"/>
                  </a:cubicBezTo>
                  <a:lnTo>
                    <a:pt x="25807" y="51111"/>
                  </a:lnTo>
                  <a:lnTo>
                    <a:pt x="23629" y="51111"/>
                  </a:lnTo>
                  <a:lnTo>
                    <a:pt x="23629" y="51111"/>
                  </a:lnTo>
                  <a:lnTo>
                    <a:pt x="23629" y="51111"/>
                  </a:lnTo>
                  <a:cubicBezTo>
                    <a:pt x="23629" y="50609"/>
                    <a:pt x="23210" y="50190"/>
                    <a:pt x="22372" y="49603"/>
                  </a:cubicBezTo>
                  <a:cubicBezTo>
                    <a:pt x="21861" y="49293"/>
                    <a:pt x="21408" y="48899"/>
                    <a:pt x="21031" y="48430"/>
                  </a:cubicBezTo>
                  <a:cubicBezTo>
                    <a:pt x="20428" y="48472"/>
                    <a:pt x="19875" y="48774"/>
                    <a:pt x="19523" y="49268"/>
                  </a:cubicBezTo>
                  <a:lnTo>
                    <a:pt x="17847" y="51028"/>
                  </a:lnTo>
                  <a:cubicBezTo>
                    <a:pt x="17939" y="51296"/>
                    <a:pt x="17939" y="51597"/>
                    <a:pt x="17847" y="51865"/>
                  </a:cubicBezTo>
                  <a:cubicBezTo>
                    <a:pt x="17814" y="52033"/>
                    <a:pt x="17814" y="52201"/>
                    <a:pt x="17847" y="52368"/>
                  </a:cubicBezTo>
                  <a:cubicBezTo>
                    <a:pt x="17646" y="52837"/>
                    <a:pt x="17386" y="53290"/>
                    <a:pt x="17093" y="53709"/>
                  </a:cubicBezTo>
                  <a:cubicBezTo>
                    <a:pt x="16674" y="54337"/>
                    <a:pt x="16414" y="55049"/>
                    <a:pt x="16339" y="55803"/>
                  </a:cubicBezTo>
                  <a:cubicBezTo>
                    <a:pt x="15518" y="56457"/>
                    <a:pt x="14956" y="57379"/>
                    <a:pt x="14747" y="58401"/>
                  </a:cubicBezTo>
                  <a:cubicBezTo>
                    <a:pt x="14521" y="59549"/>
                    <a:pt x="13825" y="60554"/>
                    <a:pt x="12820" y="61166"/>
                  </a:cubicBezTo>
                  <a:cubicBezTo>
                    <a:pt x="13322" y="61585"/>
                    <a:pt x="13574" y="61920"/>
                    <a:pt x="13574" y="62339"/>
                  </a:cubicBezTo>
                  <a:cubicBezTo>
                    <a:pt x="13440" y="63110"/>
                    <a:pt x="13155" y="63856"/>
                    <a:pt x="12736" y="64518"/>
                  </a:cubicBezTo>
                  <a:lnTo>
                    <a:pt x="11814" y="66277"/>
                  </a:lnTo>
                  <a:lnTo>
                    <a:pt x="10976" y="66277"/>
                  </a:lnTo>
                  <a:cubicBezTo>
                    <a:pt x="10474" y="66277"/>
                    <a:pt x="9887" y="66780"/>
                    <a:pt x="9468" y="67701"/>
                  </a:cubicBezTo>
                  <a:cubicBezTo>
                    <a:pt x="9217" y="68514"/>
                    <a:pt x="8639" y="69185"/>
                    <a:pt x="7876" y="69545"/>
                  </a:cubicBezTo>
                  <a:lnTo>
                    <a:pt x="7457" y="67115"/>
                  </a:lnTo>
                  <a:cubicBezTo>
                    <a:pt x="5865" y="67115"/>
                    <a:pt x="5111" y="67534"/>
                    <a:pt x="5195" y="68958"/>
                  </a:cubicBezTo>
                  <a:lnTo>
                    <a:pt x="5195" y="69712"/>
                  </a:lnTo>
                  <a:cubicBezTo>
                    <a:pt x="5296" y="69981"/>
                    <a:pt x="5296" y="70282"/>
                    <a:pt x="5195" y="70550"/>
                  </a:cubicBezTo>
                  <a:cubicBezTo>
                    <a:pt x="4902" y="70701"/>
                    <a:pt x="4558" y="70701"/>
                    <a:pt x="4273" y="70550"/>
                  </a:cubicBezTo>
                  <a:cubicBezTo>
                    <a:pt x="4776" y="70048"/>
                    <a:pt x="4944" y="69712"/>
                    <a:pt x="4692" y="69377"/>
                  </a:cubicBezTo>
                  <a:cubicBezTo>
                    <a:pt x="4357" y="68933"/>
                    <a:pt x="3813" y="68707"/>
                    <a:pt x="3268" y="68791"/>
                  </a:cubicBezTo>
                  <a:lnTo>
                    <a:pt x="2597" y="69545"/>
                  </a:lnTo>
                  <a:cubicBezTo>
                    <a:pt x="2296" y="69637"/>
                    <a:pt x="1977" y="69637"/>
                    <a:pt x="1676" y="69545"/>
                  </a:cubicBezTo>
                  <a:lnTo>
                    <a:pt x="1676" y="67366"/>
                  </a:lnTo>
                  <a:cubicBezTo>
                    <a:pt x="1835" y="67459"/>
                    <a:pt x="2019" y="67459"/>
                    <a:pt x="2179" y="67366"/>
                  </a:cubicBezTo>
                  <a:cubicBezTo>
                    <a:pt x="2162" y="66788"/>
                    <a:pt x="2539" y="66260"/>
                    <a:pt x="3100" y="66109"/>
                  </a:cubicBezTo>
                  <a:cubicBezTo>
                    <a:pt x="3603" y="66109"/>
                    <a:pt x="4022" y="65188"/>
                    <a:pt x="4106" y="63931"/>
                  </a:cubicBezTo>
                  <a:lnTo>
                    <a:pt x="3519" y="63931"/>
                  </a:lnTo>
                  <a:lnTo>
                    <a:pt x="2765" y="64434"/>
                  </a:lnTo>
                  <a:lnTo>
                    <a:pt x="2011" y="64434"/>
                  </a:lnTo>
                  <a:cubicBezTo>
                    <a:pt x="1994" y="64057"/>
                    <a:pt x="2237" y="63713"/>
                    <a:pt x="2597" y="63596"/>
                  </a:cubicBezTo>
                  <a:lnTo>
                    <a:pt x="3435" y="62926"/>
                  </a:lnTo>
                  <a:lnTo>
                    <a:pt x="4106" y="63596"/>
                  </a:lnTo>
                  <a:cubicBezTo>
                    <a:pt x="4944" y="63596"/>
                    <a:pt x="5279" y="62674"/>
                    <a:pt x="5195" y="61501"/>
                  </a:cubicBezTo>
                  <a:lnTo>
                    <a:pt x="5195" y="59071"/>
                  </a:lnTo>
                  <a:cubicBezTo>
                    <a:pt x="5555" y="58393"/>
                    <a:pt x="5781" y="57655"/>
                    <a:pt x="5865" y="56893"/>
                  </a:cubicBezTo>
                  <a:cubicBezTo>
                    <a:pt x="5865" y="55720"/>
                    <a:pt x="6452" y="55133"/>
                    <a:pt x="7038" y="55049"/>
                  </a:cubicBezTo>
                  <a:lnTo>
                    <a:pt x="7709" y="55049"/>
                  </a:lnTo>
                  <a:cubicBezTo>
                    <a:pt x="8295" y="55049"/>
                    <a:pt x="8547" y="54630"/>
                    <a:pt x="8547" y="54211"/>
                  </a:cubicBezTo>
                  <a:lnTo>
                    <a:pt x="8044" y="52871"/>
                  </a:lnTo>
                  <a:cubicBezTo>
                    <a:pt x="8077" y="52552"/>
                    <a:pt x="8228" y="52251"/>
                    <a:pt x="8463" y="52033"/>
                  </a:cubicBezTo>
                  <a:cubicBezTo>
                    <a:pt x="8463" y="52033"/>
                    <a:pt x="8965" y="52033"/>
                    <a:pt x="9133" y="51446"/>
                  </a:cubicBezTo>
                  <a:lnTo>
                    <a:pt x="9133" y="50273"/>
                  </a:lnTo>
                  <a:lnTo>
                    <a:pt x="9971" y="50273"/>
                  </a:lnTo>
                  <a:lnTo>
                    <a:pt x="9971" y="48011"/>
                  </a:lnTo>
                  <a:cubicBezTo>
                    <a:pt x="9971" y="48011"/>
                    <a:pt x="10557" y="48011"/>
                    <a:pt x="10725" y="48011"/>
                  </a:cubicBezTo>
                  <a:cubicBezTo>
                    <a:pt x="11219" y="47902"/>
                    <a:pt x="11630" y="47559"/>
                    <a:pt x="11814" y="47089"/>
                  </a:cubicBezTo>
                  <a:lnTo>
                    <a:pt x="11814" y="45916"/>
                  </a:lnTo>
                  <a:lnTo>
                    <a:pt x="11814" y="44492"/>
                  </a:lnTo>
                  <a:cubicBezTo>
                    <a:pt x="11689" y="44081"/>
                    <a:pt x="11689" y="43646"/>
                    <a:pt x="11814" y="43235"/>
                  </a:cubicBezTo>
                  <a:lnTo>
                    <a:pt x="12736" y="43235"/>
                  </a:lnTo>
                  <a:lnTo>
                    <a:pt x="12736" y="43235"/>
                  </a:lnTo>
                  <a:cubicBezTo>
                    <a:pt x="12619" y="42883"/>
                    <a:pt x="12619" y="42498"/>
                    <a:pt x="12736" y="42146"/>
                  </a:cubicBezTo>
                  <a:cubicBezTo>
                    <a:pt x="13213" y="41920"/>
                    <a:pt x="13767" y="41920"/>
                    <a:pt x="14244" y="42146"/>
                  </a:cubicBezTo>
                  <a:lnTo>
                    <a:pt x="14244" y="41727"/>
                  </a:lnTo>
                  <a:cubicBezTo>
                    <a:pt x="13742" y="41727"/>
                    <a:pt x="13490" y="41727"/>
                    <a:pt x="13406" y="40889"/>
                  </a:cubicBezTo>
                  <a:cubicBezTo>
                    <a:pt x="13348" y="40638"/>
                    <a:pt x="13348" y="40386"/>
                    <a:pt x="13406" y="40135"/>
                  </a:cubicBezTo>
                  <a:lnTo>
                    <a:pt x="13406" y="40135"/>
                  </a:lnTo>
                  <a:lnTo>
                    <a:pt x="15334" y="41811"/>
                  </a:lnTo>
                  <a:cubicBezTo>
                    <a:pt x="15560" y="41333"/>
                    <a:pt x="15702" y="40822"/>
                    <a:pt x="15752" y="40303"/>
                  </a:cubicBezTo>
                  <a:cubicBezTo>
                    <a:pt x="15618" y="39808"/>
                    <a:pt x="15618" y="39289"/>
                    <a:pt x="15752" y="38794"/>
                  </a:cubicBezTo>
                  <a:cubicBezTo>
                    <a:pt x="15752" y="38794"/>
                    <a:pt x="15250" y="38292"/>
                    <a:pt x="14579" y="38292"/>
                  </a:cubicBezTo>
                  <a:lnTo>
                    <a:pt x="13993" y="38292"/>
                  </a:lnTo>
                  <a:cubicBezTo>
                    <a:pt x="13331" y="36515"/>
                    <a:pt x="12459" y="34831"/>
                    <a:pt x="11395" y="33264"/>
                  </a:cubicBezTo>
                  <a:cubicBezTo>
                    <a:pt x="10348" y="31572"/>
                    <a:pt x="9426" y="29812"/>
                    <a:pt x="8630" y="27986"/>
                  </a:cubicBezTo>
                  <a:cubicBezTo>
                    <a:pt x="8027" y="27206"/>
                    <a:pt x="7466" y="26394"/>
                    <a:pt x="6955" y="25556"/>
                  </a:cubicBezTo>
                  <a:lnTo>
                    <a:pt x="4189" y="18936"/>
                  </a:lnTo>
                  <a:cubicBezTo>
                    <a:pt x="3603" y="18308"/>
                    <a:pt x="3151" y="17562"/>
                    <a:pt x="2849" y="16758"/>
                  </a:cubicBezTo>
                  <a:cubicBezTo>
                    <a:pt x="2681" y="15845"/>
                    <a:pt x="2086" y="15074"/>
                    <a:pt x="1257" y="14663"/>
                  </a:cubicBezTo>
                  <a:cubicBezTo>
                    <a:pt x="1307" y="14470"/>
                    <a:pt x="1307" y="14269"/>
                    <a:pt x="1257" y="14077"/>
                  </a:cubicBezTo>
                  <a:lnTo>
                    <a:pt x="1257" y="13490"/>
                  </a:lnTo>
                  <a:lnTo>
                    <a:pt x="0" y="12233"/>
                  </a:lnTo>
                  <a:lnTo>
                    <a:pt x="2095" y="12233"/>
                  </a:lnTo>
                  <a:lnTo>
                    <a:pt x="3352" y="12233"/>
                  </a:lnTo>
                  <a:lnTo>
                    <a:pt x="4860" y="12233"/>
                  </a:lnTo>
                  <a:cubicBezTo>
                    <a:pt x="5379" y="12468"/>
                    <a:pt x="5815" y="12845"/>
                    <a:pt x="6117" y="13323"/>
                  </a:cubicBezTo>
                  <a:lnTo>
                    <a:pt x="7122" y="13323"/>
                  </a:lnTo>
                  <a:cubicBezTo>
                    <a:pt x="7524" y="13306"/>
                    <a:pt x="7901" y="13155"/>
                    <a:pt x="8211" y="12904"/>
                  </a:cubicBezTo>
                  <a:lnTo>
                    <a:pt x="9301" y="11647"/>
                  </a:lnTo>
                  <a:lnTo>
                    <a:pt x="9301" y="11647"/>
                  </a:lnTo>
                  <a:lnTo>
                    <a:pt x="9971" y="11647"/>
                  </a:lnTo>
                  <a:cubicBezTo>
                    <a:pt x="9937" y="11923"/>
                    <a:pt x="9937" y="12208"/>
                    <a:pt x="9971" y="12485"/>
                  </a:cubicBezTo>
                  <a:cubicBezTo>
                    <a:pt x="9971" y="12485"/>
                    <a:pt x="9971" y="12904"/>
                    <a:pt x="9971" y="13323"/>
                  </a:cubicBezTo>
                  <a:cubicBezTo>
                    <a:pt x="10214" y="13750"/>
                    <a:pt x="10599" y="14077"/>
                    <a:pt x="11060" y="14244"/>
                  </a:cubicBezTo>
                  <a:cubicBezTo>
                    <a:pt x="11219" y="14169"/>
                    <a:pt x="11404" y="14169"/>
                    <a:pt x="11563" y="14244"/>
                  </a:cubicBezTo>
                  <a:lnTo>
                    <a:pt x="11563" y="14244"/>
                  </a:lnTo>
                  <a:cubicBezTo>
                    <a:pt x="11798" y="14127"/>
                    <a:pt x="12082" y="14127"/>
                    <a:pt x="12317" y="14244"/>
                  </a:cubicBezTo>
                  <a:lnTo>
                    <a:pt x="13155" y="15836"/>
                  </a:lnTo>
                  <a:lnTo>
                    <a:pt x="13155" y="16339"/>
                  </a:lnTo>
                  <a:lnTo>
                    <a:pt x="12652" y="15585"/>
                  </a:lnTo>
                  <a:cubicBezTo>
                    <a:pt x="12552" y="15216"/>
                    <a:pt x="12267" y="14931"/>
                    <a:pt x="11898" y="14831"/>
                  </a:cubicBezTo>
                  <a:cubicBezTo>
                    <a:pt x="11747" y="15895"/>
                    <a:pt x="12283" y="16934"/>
                    <a:pt x="13239" y="17428"/>
                  </a:cubicBezTo>
                  <a:lnTo>
                    <a:pt x="16255" y="19104"/>
                  </a:lnTo>
                  <a:cubicBezTo>
                    <a:pt x="16255" y="19104"/>
                    <a:pt x="15585" y="19104"/>
                    <a:pt x="15166" y="19104"/>
                  </a:cubicBezTo>
                  <a:cubicBezTo>
                    <a:pt x="14755" y="19397"/>
                    <a:pt x="14512" y="19858"/>
                    <a:pt x="14496" y="20361"/>
                  </a:cubicBezTo>
                  <a:cubicBezTo>
                    <a:pt x="14805" y="20989"/>
                    <a:pt x="15266" y="21542"/>
                    <a:pt x="15836" y="21953"/>
                  </a:cubicBezTo>
                  <a:lnTo>
                    <a:pt x="18601" y="24215"/>
                  </a:lnTo>
                  <a:cubicBezTo>
                    <a:pt x="19406" y="24877"/>
                    <a:pt x="20311" y="25413"/>
                    <a:pt x="21282" y="25807"/>
                  </a:cubicBezTo>
                  <a:lnTo>
                    <a:pt x="22372" y="23629"/>
                  </a:lnTo>
                  <a:cubicBezTo>
                    <a:pt x="22891" y="22615"/>
                    <a:pt x="23176" y="21500"/>
                    <a:pt x="23210" y="20361"/>
                  </a:cubicBezTo>
                  <a:cubicBezTo>
                    <a:pt x="23210" y="19774"/>
                    <a:pt x="23880" y="19188"/>
                    <a:pt x="24969" y="18685"/>
                  </a:cubicBezTo>
                  <a:cubicBezTo>
                    <a:pt x="26058" y="18182"/>
                    <a:pt x="26561" y="17763"/>
                    <a:pt x="26645" y="17428"/>
                  </a:cubicBezTo>
                  <a:cubicBezTo>
                    <a:pt x="26611" y="17261"/>
                    <a:pt x="26611" y="17093"/>
                    <a:pt x="26645" y="16925"/>
                  </a:cubicBezTo>
                  <a:lnTo>
                    <a:pt x="26142" y="16171"/>
                  </a:lnTo>
                  <a:lnTo>
                    <a:pt x="26142" y="14998"/>
                  </a:lnTo>
                  <a:cubicBezTo>
                    <a:pt x="26033" y="14420"/>
                    <a:pt x="26033" y="13817"/>
                    <a:pt x="26142" y="13239"/>
                  </a:cubicBezTo>
                  <a:cubicBezTo>
                    <a:pt x="26410" y="12719"/>
                    <a:pt x="26821" y="12292"/>
                    <a:pt x="27315" y="11982"/>
                  </a:cubicBezTo>
                  <a:cubicBezTo>
                    <a:pt x="27659" y="10583"/>
                    <a:pt x="28379" y="9301"/>
                    <a:pt x="29410" y="8295"/>
                  </a:cubicBezTo>
                  <a:lnTo>
                    <a:pt x="29410" y="7457"/>
                  </a:lnTo>
                  <a:lnTo>
                    <a:pt x="29410" y="7457"/>
                  </a:lnTo>
                  <a:lnTo>
                    <a:pt x="29913" y="8211"/>
                  </a:lnTo>
                  <a:cubicBezTo>
                    <a:pt x="29913" y="8630"/>
                    <a:pt x="30415" y="8714"/>
                    <a:pt x="30918" y="8211"/>
                  </a:cubicBezTo>
                  <a:lnTo>
                    <a:pt x="31589" y="4944"/>
                  </a:lnTo>
                  <a:cubicBezTo>
                    <a:pt x="31831" y="5019"/>
                    <a:pt x="32099" y="5019"/>
                    <a:pt x="32343" y="4944"/>
                  </a:cubicBezTo>
                  <a:lnTo>
                    <a:pt x="33348" y="4189"/>
                  </a:lnTo>
                  <a:cubicBezTo>
                    <a:pt x="33851" y="3603"/>
                    <a:pt x="34186" y="3268"/>
                    <a:pt x="34437" y="3268"/>
                  </a:cubicBezTo>
                  <a:lnTo>
                    <a:pt x="34437" y="3771"/>
                  </a:lnTo>
                  <a:cubicBezTo>
                    <a:pt x="34328" y="4039"/>
                    <a:pt x="34186" y="4290"/>
                    <a:pt x="34018" y="4525"/>
                  </a:cubicBezTo>
                  <a:lnTo>
                    <a:pt x="33599" y="5698"/>
                  </a:lnTo>
                  <a:cubicBezTo>
                    <a:pt x="33599" y="5698"/>
                    <a:pt x="34186" y="6284"/>
                    <a:pt x="35359" y="6200"/>
                  </a:cubicBezTo>
                  <a:lnTo>
                    <a:pt x="36029" y="5195"/>
                  </a:lnTo>
                  <a:cubicBezTo>
                    <a:pt x="36146" y="4784"/>
                    <a:pt x="36146" y="4349"/>
                    <a:pt x="36029" y="3938"/>
                  </a:cubicBezTo>
                  <a:cubicBezTo>
                    <a:pt x="36138" y="3670"/>
                    <a:pt x="36138" y="3368"/>
                    <a:pt x="36029" y="3100"/>
                  </a:cubicBezTo>
                  <a:lnTo>
                    <a:pt x="37538" y="1592"/>
                  </a:lnTo>
                  <a:cubicBezTo>
                    <a:pt x="38007" y="880"/>
                    <a:pt x="38677" y="318"/>
                    <a:pt x="39465" y="0"/>
                  </a:cubicBezTo>
                  <a:lnTo>
                    <a:pt x="39465" y="754"/>
                  </a:lnTo>
                  <a:cubicBezTo>
                    <a:pt x="39465" y="754"/>
                    <a:pt x="38878" y="754"/>
                    <a:pt x="38543" y="1173"/>
                  </a:cubicBezTo>
                  <a:lnTo>
                    <a:pt x="37956" y="1676"/>
                  </a:lnTo>
                  <a:cubicBezTo>
                    <a:pt x="38342" y="1634"/>
                    <a:pt x="38702" y="1835"/>
                    <a:pt x="38878" y="2179"/>
                  </a:cubicBezTo>
                  <a:lnTo>
                    <a:pt x="38878" y="3184"/>
                  </a:lnTo>
                  <a:lnTo>
                    <a:pt x="38878" y="4525"/>
                  </a:lnTo>
                  <a:lnTo>
                    <a:pt x="38459" y="5027"/>
                  </a:lnTo>
                  <a:lnTo>
                    <a:pt x="38459" y="5027"/>
                  </a:lnTo>
                  <a:cubicBezTo>
                    <a:pt x="38459" y="5027"/>
                    <a:pt x="38459" y="5027"/>
                    <a:pt x="38040" y="4022"/>
                  </a:cubicBezTo>
                  <a:cubicBezTo>
                    <a:pt x="38040" y="3636"/>
                    <a:pt x="37755" y="3310"/>
                    <a:pt x="37370" y="3268"/>
                  </a:cubicBezTo>
                  <a:lnTo>
                    <a:pt x="37370" y="4022"/>
                  </a:lnTo>
                  <a:cubicBezTo>
                    <a:pt x="37311" y="4273"/>
                    <a:pt x="37311" y="4525"/>
                    <a:pt x="37370" y="4776"/>
                  </a:cubicBezTo>
                  <a:lnTo>
                    <a:pt x="38208" y="5698"/>
                  </a:lnTo>
                  <a:lnTo>
                    <a:pt x="35862" y="10976"/>
                  </a:lnTo>
                  <a:lnTo>
                    <a:pt x="34772" y="10976"/>
                  </a:lnTo>
                  <a:cubicBezTo>
                    <a:pt x="34496" y="10993"/>
                    <a:pt x="34245" y="11152"/>
                    <a:pt x="34102" y="11395"/>
                  </a:cubicBezTo>
                  <a:cubicBezTo>
                    <a:pt x="34395" y="11764"/>
                    <a:pt x="34596" y="12191"/>
                    <a:pt x="34689" y="12652"/>
                  </a:cubicBezTo>
                  <a:cubicBezTo>
                    <a:pt x="34689" y="13155"/>
                    <a:pt x="34689" y="13825"/>
                    <a:pt x="33599" y="14663"/>
                  </a:cubicBezTo>
                  <a:cubicBezTo>
                    <a:pt x="33013" y="15325"/>
                    <a:pt x="32636" y="16138"/>
                    <a:pt x="32510" y="17009"/>
                  </a:cubicBezTo>
                  <a:cubicBezTo>
                    <a:pt x="31454" y="18216"/>
                    <a:pt x="30633" y="19607"/>
                    <a:pt x="30080" y="21115"/>
                  </a:cubicBezTo>
                  <a:cubicBezTo>
                    <a:pt x="29552" y="22531"/>
                    <a:pt x="28907" y="23905"/>
                    <a:pt x="28153" y="25221"/>
                  </a:cubicBezTo>
                  <a:cubicBezTo>
                    <a:pt x="27734" y="24634"/>
                    <a:pt x="27315" y="24466"/>
                    <a:pt x="26980" y="24634"/>
                  </a:cubicBezTo>
                  <a:cubicBezTo>
                    <a:pt x="26930" y="26486"/>
                    <a:pt x="26502" y="28312"/>
                    <a:pt x="25723" y="29996"/>
                  </a:cubicBezTo>
                  <a:cubicBezTo>
                    <a:pt x="25078" y="31396"/>
                    <a:pt x="24575" y="32854"/>
                    <a:pt x="24215" y="34354"/>
                  </a:cubicBezTo>
                  <a:lnTo>
                    <a:pt x="25975" y="35527"/>
                  </a:lnTo>
                  <a:cubicBezTo>
                    <a:pt x="26628" y="35845"/>
                    <a:pt x="27181" y="36339"/>
                    <a:pt x="27567" y="36951"/>
                  </a:cubicBezTo>
                  <a:lnTo>
                    <a:pt x="28237" y="39381"/>
                  </a:lnTo>
                  <a:cubicBezTo>
                    <a:pt x="28413" y="40018"/>
                    <a:pt x="28790" y="40579"/>
                    <a:pt x="29326" y="40973"/>
                  </a:cubicBezTo>
                  <a:lnTo>
                    <a:pt x="29997" y="40973"/>
                  </a:lnTo>
                  <a:cubicBezTo>
                    <a:pt x="29335" y="41207"/>
                    <a:pt x="28916" y="41861"/>
                    <a:pt x="28991" y="42565"/>
                  </a:cubicBezTo>
                  <a:cubicBezTo>
                    <a:pt x="29041" y="42908"/>
                    <a:pt x="29184" y="43227"/>
                    <a:pt x="29410" y="43486"/>
                  </a:cubicBezTo>
                  <a:lnTo>
                    <a:pt x="30248" y="44157"/>
                  </a:lnTo>
                  <a:cubicBezTo>
                    <a:pt x="30667" y="44157"/>
                    <a:pt x="30918" y="43403"/>
                    <a:pt x="30834" y="42313"/>
                  </a:cubicBezTo>
                  <a:lnTo>
                    <a:pt x="31589" y="43905"/>
                  </a:lnTo>
                  <a:cubicBezTo>
                    <a:pt x="31806" y="44651"/>
                    <a:pt x="32493" y="45154"/>
                    <a:pt x="33264" y="45162"/>
                  </a:cubicBezTo>
                  <a:cubicBezTo>
                    <a:pt x="33616" y="46243"/>
                    <a:pt x="34186" y="47240"/>
                    <a:pt x="34940" y="48095"/>
                  </a:cubicBezTo>
                  <a:lnTo>
                    <a:pt x="37454" y="50860"/>
                  </a:lnTo>
                  <a:lnTo>
                    <a:pt x="37454" y="51698"/>
                  </a:lnTo>
                  <a:cubicBezTo>
                    <a:pt x="37454" y="52284"/>
                    <a:pt x="38208" y="53122"/>
                    <a:pt x="39632" y="54211"/>
                  </a:cubicBezTo>
                  <a:cubicBezTo>
                    <a:pt x="40780" y="54882"/>
                    <a:pt x="41526" y="56072"/>
                    <a:pt x="41643" y="57395"/>
                  </a:cubicBezTo>
                  <a:cubicBezTo>
                    <a:pt x="42381" y="57638"/>
                    <a:pt x="43026" y="58108"/>
                    <a:pt x="43486" y="58736"/>
                  </a:cubicBezTo>
                  <a:lnTo>
                    <a:pt x="44743" y="60412"/>
                  </a:lnTo>
                  <a:lnTo>
                    <a:pt x="44743" y="61501"/>
                  </a:lnTo>
                  <a:cubicBezTo>
                    <a:pt x="44743" y="62171"/>
                    <a:pt x="45497" y="62758"/>
                    <a:pt x="47006" y="63261"/>
                  </a:cubicBezTo>
                  <a:cubicBezTo>
                    <a:pt x="48514" y="63763"/>
                    <a:pt x="49268" y="64518"/>
                    <a:pt x="49268" y="65523"/>
                  </a:cubicBezTo>
                  <a:close/>
                  <a:moveTo>
                    <a:pt x="7373" y="69042"/>
                  </a:moveTo>
                  <a:lnTo>
                    <a:pt x="7373" y="69042"/>
                  </a:lnTo>
                  <a:lnTo>
                    <a:pt x="7373" y="69042"/>
                  </a:lnTo>
                  <a:close/>
                  <a:moveTo>
                    <a:pt x="8630" y="57144"/>
                  </a:moveTo>
                  <a:lnTo>
                    <a:pt x="7625" y="57144"/>
                  </a:lnTo>
                  <a:lnTo>
                    <a:pt x="7625" y="57647"/>
                  </a:lnTo>
                  <a:cubicBezTo>
                    <a:pt x="8069" y="57823"/>
                    <a:pt x="8580" y="57689"/>
                    <a:pt x="8882" y="57312"/>
                  </a:cubicBezTo>
                  <a:close/>
                  <a:moveTo>
                    <a:pt x="10641" y="64266"/>
                  </a:moveTo>
                  <a:lnTo>
                    <a:pt x="10641" y="63763"/>
                  </a:lnTo>
                  <a:lnTo>
                    <a:pt x="10138" y="63763"/>
                  </a:lnTo>
                  <a:lnTo>
                    <a:pt x="10138" y="64266"/>
                  </a:lnTo>
                  <a:close/>
                  <a:moveTo>
                    <a:pt x="10641" y="54128"/>
                  </a:moveTo>
                  <a:lnTo>
                    <a:pt x="10222" y="53625"/>
                  </a:lnTo>
                  <a:lnTo>
                    <a:pt x="10222" y="54463"/>
                  </a:lnTo>
                  <a:close/>
                  <a:moveTo>
                    <a:pt x="12233" y="14244"/>
                  </a:moveTo>
                  <a:lnTo>
                    <a:pt x="11730" y="14914"/>
                  </a:lnTo>
                  <a:cubicBezTo>
                    <a:pt x="11521" y="15099"/>
                    <a:pt x="11504" y="15417"/>
                    <a:pt x="11689" y="15627"/>
                  </a:cubicBezTo>
                  <a:cubicBezTo>
                    <a:pt x="11697" y="15643"/>
                    <a:pt x="11714" y="15652"/>
                    <a:pt x="11730" y="15669"/>
                  </a:cubicBezTo>
                  <a:lnTo>
                    <a:pt x="11730" y="14663"/>
                  </a:lnTo>
                  <a:cubicBezTo>
                    <a:pt x="11730" y="14663"/>
                    <a:pt x="11730" y="14663"/>
                    <a:pt x="11730" y="14663"/>
                  </a:cubicBezTo>
                  <a:lnTo>
                    <a:pt x="12652" y="14412"/>
                  </a:lnTo>
                  <a:close/>
                  <a:moveTo>
                    <a:pt x="17009" y="51195"/>
                  </a:moveTo>
                  <a:lnTo>
                    <a:pt x="17009" y="51195"/>
                  </a:lnTo>
                  <a:lnTo>
                    <a:pt x="16339" y="51195"/>
                  </a:lnTo>
                  <a:lnTo>
                    <a:pt x="16339" y="51195"/>
                  </a:lnTo>
                  <a:close/>
                  <a:moveTo>
                    <a:pt x="15501" y="17679"/>
                  </a:moveTo>
                  <a:lnTo>
                    <a:pt x="14998" y="17177"/>
                  </a:lnTo>
                  <a:lnTo>
                    <a:pt x="15417" y="18098"/>
                  </a:lnTo>
                  <a:close/>
                  <a:moveTo>
                    <a:pt x="18685" y="26058"/>
                  </a:moveTo>
                  <a:cubicBezTo>
                    <a:pt x="18350" y="25673"/>
                    <a:pt x="17847" y="25489"/>
                    <a:pt x="17344" y="25556"/>
                  </a:cubicBezTo>
                  <a:cubicBezTo>
                    <a:pt x="16892" y="25505"/>
                    <a:pt x="16464" y="25740"/>
                    <a:pt x="16255" y="26142"/>
                  </a:cubicBezTo>
                  <a:cubicBezTo>
                    <a:pt x="16255" y="26142"/>
                    <a:pt x="16758" y="26645"/>
                    <a:pt x="17260" y="26645"/>
                  </a:cubicBezTo>
                  <a:cubicBezTo>
                    <a:pt x="17638" y="26503"/>
                    <a:pt x="18056" y="26503"/>
                    <a:pt x="18434" y="26645"/>
                  </a:cubicBezTo>
                  <a:close/>
                  <a:moveTo>
                    <a:pt x="18182" y="29326"/>
                  </a:moveTo>
                  <a:lnTo>
                    <a:pt x="18182" y="29326"/>
                  </a:lnTo>
                  <a:lnTo>
                    <a:pt x="17512" y="29326"/>
                  </a:lnTo>
                  <a:lnTo>
                    <a:pt x="17512" y="29326"/>
                  </a:lnTo>
                  <a:close/>
                  <a:moveTo>
                    <a:pt x="21282" y="24718"/>
                  </a:moveTo>
                  <a:lnTo>
                    <a:pt x="21282" y="23964"/>
                  </a:lnTo>
                  <a:cubicBezTo>
                    <a:pt x="21282" y="23545"/>
                    <a:pt x="21282" y="23377"/>
                    <a:pt x="20612" y="23377"/>
                  </a:cubicBezTo>
                  <a:cubicBezTo>
                    <a:pt x="20553" y="23629"/>
                    <a:pt x="20553" y="23880"/>
                    <a:pt x="20612" y="24131"/>
                  </a:cubicBezTo>
                  <a:lnTo>
                    <a:pt x="20612" y="25053"/>
                  </a:lnTo>
                  <a:cubicBezTo>
                    <a:pt x="20763" y="25346"/>
                    <a:pt x="20763" y="25681"/>
                    <a:pt x="20612" y="25975"/>
                  </a:cubicBezTo>
                  <a:cubicBezTo>
                    <a:pt x="20612" y="25975"/>
                    <a:pt x="21199" y="25975"/>
                    <a:pt x="21366" y="25975"/>
                  </a:cubicBezTo>
                  <a:cubicBezTo>
                    <a:pt x="21576" y="25556"/>
                    <a:pt x="21685" y="25103"/>
                    <a:pt x="21701" y="24634"/>
                  </a:cubicBezTo>
                  <a:close/>
                  <a:moveTo>
                    <a:pt x="24634" y="26142"/>
                  </a:moveTo>
                  <a:lnTo>
                    <a:pt x="24634" y="25640"/>
                  </a:lnTo>
                  <a:lnTo>
                    <a:pt x="24131" y="25640"/>
                  </a:lnTo>
                  <a:cubicBezTo>
                    <a:pt x="23712" y="25648"/>
                    <a:pt x="23352" y="25916"/>
                    <a:pt x="23210" y="26310"/>
                  </a:cubicBezTo>
                  <a:close/>
                  <a:moveTo>
                    <a:pt x="25388" y="54966"/>
                  </a:moveTo>
                  <a:cubicBezTo>
                    <a:pt x="24726" y="54781"/>
                    <a:pt x="24232" y="54220"/>
                    <a:pt x="24131" y="53541"/>
                  </a:cubicBezTo>
                  <a:cubicBezTo>
                    <a:pt x="24131" y="53541"/>
                    <a:pt x="24131" y="52955"/>
                    <a:pt x="24131" y="52871"/>
                  </a:cubicBezTo>
                  <a:close/>
                  <a:moveTo>
                    <a:pt x="25807" y="47257"/>
                  </a:moveTo>
                  <a:lnTo>
                    <a:pt x="25137" y="47257"/>
                  </a:lnTo>
                  <a:cubicBezTo>
                    <a:pt x="24801" y="47291"/>
                    <a:pt x="24492" y="47475"/>
                    <a:pt x="24299" y="47760"/>
                  </a:cubicBezTo>
                  <a:cubicBezTo>
                    <a:pt x="24056" y="48011"/>
                    <a:pt x="23905" y="48338"/>
                    <a:pt x="23880" y="48681"/>
                  </a:cubicBezTo>
                  <a:lnTo>
                    <a:pt x="25053" y="48681"/>
                  </a:lnTo>
                  <a:lnTo>
                    <a:pt x="25639" y="48095"/>
                  </a:lnTo>
                  <a:cubicBezTo>
                    <a:pt x="25941" y="47869"/>
                    <a:pt x="26142" y="47542"/>
                    <a:pt x="26226" y="47173"/>
                  </a:cubicBezTo>
                  <a:close/>
                  <a:moveTo>
                    <a:pt x="30332" y="48765"/>
                  </a:moveTo>
                  <a:lnTo>
                    <a:pt x="30332" y="48765"/>
                  </a:lnTo>
                  <a:lnTo>
                    <a:pt x="29159" y="48765"/>
                  </a:lnTo>
                  <a:lnTo>
                    <a:pt x="29159" y="48765"/>
                  </a:lnTo>
                  <a:close/>
                  <a:moveTo>
                    <a:pt x="30332" y="11731"/>
                  </a:moveTo>
                  <a:lnTo>
                    <a:pt x="30332" y="11731"/>
                  </a:lnTo>
                  <a:lnTo>
                    <a:pt x="29829" y="11731"/>
                  </a:lnTo>
                  <a:lnTo>
                    <a:pt x="29829" y="11731"/>
                  </a:lnTo>
                  <a:close/>
                  <a:moveTo>
                    <a:pt x="33767" y="57647"/>
                  </a:moveTo>
                  <a:lnTo>
                    <a:pt x="33767" y="56474"/>
                  </a:lnTo>
                  <a:cubicBezTo>
                    <a:pt x="33767" y="55887"/>
                    <a:pt x="33767" y="55636"/>
                    <a:pt x="33097" y="55552"/>
                  </a:cubicBezTo>
                  <a:lnTo>
                    <a:pt x="32343" y="55552"/>
                  </a:lnTo>
                  <a:lnTo>
                    <a:pt x="33264" y="56893"/>
                  </a:lnTo>
                  <a:cubicBezTo>
                    <a:pt x="33449" y="57220"/>
                    <a:pt x="33750" y="57454"/>
                    <a:pt x="34102" y="57563"/>
                  </a:cubicBezTo>
                  <a:close/>
                  <a:moveTo>
                    <a:pt x="34521" y="46754"/>
                  </a:moveTo>
                  <a:lnTo>
                    <a:pt x="34521" y="46754"/>
                  </a:lnTo>
                  <a:cubicBezTo>
                    <a:pt x="34521" y="46754"/>
                    <a:pt x="34521" y="46754"/>
                    <a:pt x="33851" y="46754"/>
                  </a:cubicBezTo>
                  <a:lnTo>
                    <a:pt x="33851" y="47425"/>
                  </a:lnTo>
                  <a:close/>
                  <a:moveTo>
                    <a:pt x="35778" y="53122"/>
                  </a:moveTo>
                  <a:lnTo>
                    <a:pt x="35359" y="53122"/>
                  </a:lnTo>
                  <a:lnTo>
                    <a:pt x="35359" y="54128"/>
                  </a:lnTo>
                  <a:cubicBezTo>
                    <a:pt x="35359" y="54128"/>
                    <a:pt x="36029" y="53625"/>
                    <a:pt x="36113" y="53038"/>
                  </a:cubicBezTo>
                  <a:close/>
                  <a:moveTo>
                    <a:pt x="37705" y="55803"/>
                  </a:moveTo>
                  <a:lnTo>
                    <a:pt x="36951" y="55803"/>
                  </a:lnTo>
                  <a:lnTo>
                    <a:pt x="36951" y="56641"/>
                  </a:lnTo>
                  <a:lnTo>
                    <a:pt x="36951" y="56641"/>
                  </a:lnTo>
                  <a:cubicBezTo>
                    <a:pt x="36951" y="56641"/>
                    <a:pt x="38040" y="56222"/>
                    <a:pt x="38040" y="55720"/>
                  </a:cubicBezTo>
                  <a:close/>
                  <a:moveTo>
                    <a:pt x="40554" y="68539"/>
                  </a:moveTo>
                  <a:cubicBezTo>
                    <a:pt x="40554" y="68539"/>
                    <a:pt x="40554" y="68120"/>
                    <a:pt x="40554" y="67869"/>
                  </a:cubicBezTo>
                  <a:lnTo>
                    <a:pt x="39716" y="67869"/>
                  </a:lnTo>
                  <a:lnTo>
                    <a:pt x="39046" y="67869"/>
                  </a:lnTo>
                  <a:cubicBezTo>
                    <a:pt x="39205" y="68414"/>
                    <a:pt x="39733" y="68774"/>
                    <a:pt x="40302" y="68707"/>
                  </a:cubicBezTo>
                  <a:close/>
                  <a:moveTo>
                    <a:pt x="41392" y="64099"/>
                  </a:moveTo>
                  <a:cubicBezTo>
                    <a:pt x="41249" y="63722"/>
                    <a:pt x="40872" y="63487"/>
                    <a:pt x="40470" y="63512"/>
                  </a:cubicBezTo>
                  <a:lnTo>
                    <a:pt x="39800" y="63512"/>
                  </a:lnTo>
                  <a:lnTo>
                    <a:pt x="38962" y="64350"/>
                  </a:lnTo>
                  <a:cubicBezTo>
                    <a:pt x="38962" y="64350"/>
                    <a:pt x="38962" y="64853"/>
                    <a:pt x="38962" y="64936"/>
                  </a:cubicBezTo>
                  <a:cubicBezTo>
                    <a:pt x="39180" y="64844"/>
                    <a:pt x="39414" y="64844"/>
                    <a:pt x="39632" y="64936"/>
                  </a:cubicBezTo>
                  <a:lnTo>
                    <a:pt x="39632" y="64936"/>
                  </a:lnTo>
                  <a:cubicBezTo>
                    <a:pt x="39934" y="64886"/>
                    <a:pt x="40252" y="64886"/>
                    <a:pt x="40554" y="64936"/>
                  </a:cubicBezTo>
                  <a:cubicBezTo>
                    <a:pt x="40554" y="64936"/>
                    <a:pt x="41727" y="64518"/>
                    <a:pt x="41727" y="64015"/>
                  </a:cubicBezTo>
                  <a:close/>
                  <a:moveTo>
                    <a:pt x="41978" y="60160"/>
                  </a:moveTo>
                  <a:lnTo>
                    <a:pt x="41978" y="59574"/>
                  </a:lnTo>
                  <a:cubicBezTo>
                    <a:pt x="42054" y="59415"/>
                    <a:pt x="42054" y="59230"/>
                    <a:pt x="41978" y="59071"/>
                  </a:cubicBezTo>
                  <a:lnTo>
                    <a:pt x="41476" y="60244"/>
                  </a:lnTo>
                  <a:close/>
                  <a:moveTo>
                    <a:pt x="42732" y="63009"/>
                  </a:moveTo>
                  <a:lnTo>
                    <a:pt x="42732" y="62590"/>
                  </a:lnTo>
                  <a:lnTo>
                    <a:pt x="42062" y="62590"/>
                  </a:lnTo>
                  <a:lnTo>
                    <a:pt x="42062" y="63428"/>
                  </a:lnTo>
                  <a:close/>
                  <a:moveTo>
                    <a:pt x="48346" y="69964"/>
                  </a:moveTo>
                  <a:lnTo>
                    <a:pt x="48346" y="70718"/>
                  </a:lnTo>
                  <a:cubicBezTo>
                    <a:pt x="48380" y="70852"/>
                    <a:pt x="48380" y="71003"/>
                    <a:pt x="48346" y="71137"/>
                  </a:cubicBezTo>
                  <a:lnTo>
                    <a:pt x="48346" y="71137"/>
                  </a:lnTo>
                  <a:lnTo>
                    <a:pt x="47927" y="70718"/>
                  </a:lnTo>
                  <a:lnTo>
                    <a:pt x="47927" y="70131"/>
                  </a:lnTo>
                  <a:cubicBezTo>
                    <a:pt x="47927" y="70131"/>
                    <a:pt x="48430" y="69629"/>
                    <a:pt x="48681" y="6988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23" name="Freeform: Shape 722">
              <a:extLst>
                <a:ext uri="{FF2B5EF4-FFF2-40B4-BE49-F238E27FC236}">
                  <a16:creationId xmlns:a16="http://schemas.microsoft.com/office/drawing/2014/main" id="{49C5C2C0-DBEF-4104-AD17-579B2F061035}"/>
                </a:ext>
              </a:extLst>
            </p:cNvPr>
            <p:cNvSpPr/>
            <p:nvPr/>
          </p:nvSpPr>
          <p:spPr>
            <a:xfrm>
              <a:off x="2822320" y="1859823"/>
              <a:ext cx="51949" cy="72142"/>
            </a:xfrm>
            <a:custGeom>
              <a:avLst/>
              <a:gdLst>
                <a:gd name="connsiteX0" fmla="*/ 51949 w 51949"/>
                <a:gd name="connsiteY0" fmla="*/ 66864 h 72142"/>
                <a:gd name="connsiteX1" fmla="*/ 48179 w 51949"/>
                <a:gd name="connsiteY1" fmla="*/ 68623 h 72142"/>
                <a:gd name="connsiteX2" fmla="*/ 45162 w 51949"/>
                <a:gd name="connsiteY2" fmla="*/ 70550 h 72142"/>
                <a:gd name="connsiteX3" fmla="*/ 45162 w 51949"/>
                <a:gd name="connsiteY3" fmla="*/ 71640 h 72142"/>
                <a:gd name="connsiteX4" fmla="*/ 44324 w 51949"/>
                <a:gd name="connsiteY4" fmla="*/ 70885 h 72142"/>
                <a:gd name="connsiteX5" fmla="*/ 43403 w 51949"/>
                <a:gd name="connsiteY5" fmla="*/ 70885 h 72142"/>
                <a:gd name="connsiteX6" fmla="*/ 42230 w 51949"/>
                <a:gd name="connsiteY6" fmla="*/ 72142 h 72142"/>
                <a:gd name="connsiteX7" fmla="*/ 41140 w 51949"/>
                <a:gd name="connsiteY7" fmla="*/ 72142 h 72142"/>
                <a:gd name="connsiteX8" fmla="*/ 39381 w 51949"/>
                <a:gd name="connsiteY8" fmla="*/ 70969 h 72142"/>
                <a:gd name="connsiteX9" fmla="*/ 38124 w 51949"/>
                <a:gd name="connsiteY9" fmla="*/ 69461 h 72142"/>
                <a:gd name="connsiteX10" fmla="*/ 37370 w 51949"/>
                <a:gd name="connsiteY10" fmla="*/ 69461 h 72142"/>
                <a:gd name="connsiteX11" fmla="*/ 37370 w 51949"/>
                <a:gd name="connsiteY11" fmla="*/ 68707 h 72142"/>
                <a:gd name="connsiteX12" fmla="*/ 36783 w 51949"/>
                <a:gd name="connsiteY12" fmla="*/ 67199 h 72142"/>
                <a:gd name="connsiteX13" fmla="*/ 36029 w 51949"/>
                <a:gd name="connsiteY13" fmla="*/ 67199 h 72142"/>
                <a:gd name="connsiteX14" fmla="*/ 35108 w 51949"/>
                <a:gd name="connsiteY14" fmla="*/ 67199 h 72142"/>
                <a:gd name="connsiteX15" fmla="*/ 34102 w 51949"/>
                <a:gd name="connsiteY15" fmla="*/ 65942 h 72142"/>
                <a:gd name="connsiteX16" fmla="*/ 34102 w 51949"/>
                <a:gd name="connsiteY16" fmla="*/ 65355 h 72142"/>
                <a:gd name="connsiteX17" fmla="*/ 31253 w 51949"/>
                <a:gd name="connsiteY17" fmla="*/ 60663 h 72142"/>
                <a:gd name="connsiteX18" fmla="*/ 30834 w 51949"/>
                <a:gd name="connsiteY18" fmla="*/ 61166 h 72142"/>
                <a:gd name="connsiteX19" fmla="*/ 30834 w 51949"/>
                <a:gd name="connsiteY19" fmla="*/ 61753 h 72142"/>
                <a:gd name="connsiteX20" fmla="*/ 30834 w 51949"/>
                <a:gd name="connsiteY20" fmla="*/ 62423 h 72142"/>
                <a:gd name="connsiteX21" fmla="*/ 30834 w 51949"/>
                <a:gd name="connsiteY21" fmla="*/ 63093 h 72142"/>
                <a:gd name="connsiteX22" fmla="*/ 29997 w 51949"/>
                <a:gd name="connsiteY22" fmla="*/ 60579 h 72142"/>
                <a:gd name="connsiteX23" fmla="*/ 28153 w 51949"/>
                <a:gd name="connsiteY23" fmla="*/ 58485 h 72142"/>
                <a:gd name="connsiteX24" fmla="*/ 27567 w 51949"/>
                <a:gd name="connsiteY24" fmla="*/ 57144 h 72142"/>
                <a:gd name="connsiteX25" fmla="*/ 26813 w 51949"/>
                <a:gd name="connsiteY25" fmla="*/ 55971 h 72142"/>
                <a:gd name="connsiteX26" fmla="*/ 27483 w 51949"/>
                <a:gd name="connsiteY26" fmla="*/ 55301 h 72142"/>
                <a:gd name="connsiteX27" fmla="*/ 27483 w 51949"/>
                <a:gd name="connsiteY27" fmla="*/ 55971 h 72142"/>
                <a:gd name="connsiteX28" fmla="*/ 27483 w 51949"/>
                <a:gd name="connsiteY28" fmla="*/ 56809 h 72142"/>
                <a:gd name="connsiteX29" fmla="*/ 28488 w 51949"/>
                <a:gd name="connsiteY29" fmla="*/ 57312 h 72142"/>
                <a:gd name="connsiteX30" fmla="*/ 29075 w 51949"/>
                <a:gd name="connsiteY30" fmla="*/ 55887 h 72142"/>
                <a:gd name="connsiteX31" fmla="*/ 29745 w 51949"/>
                <a:gd name="connsiteY31" fmla="*/ 54463 h 72142"/>
                <a:gd name="connsiteX32" fmla="*/ 29075 w 51949"/>
                <a:gd name="connsiteY32" fmla="*/ 53374 h 72142"/>
                <a:gd name="connsiteX33" fmla="*/ 27399 w 51949"/>
                <a:gd name="connsiteY33" fmla="*/ 52452 h 72142"/>
                <a:gd name="connsiteX34" fmla="*/ 25556 w 51949"/>
                <a:gd name="connsiteY34" fmla="*/ 53206 h 72142"/>
                <a:gd name="connsiteX35" fmla="*/ 25556 w 51949"/>
                <a:gd name="connsiteY35" fmla="*/ 52703 h 72142"/>
                <a:gd name="connsiteX36" fmla="*/ 23461 w 51949"/>
                <a:gd name="connsiteY36" fmla="*/ 52703 h 72142"/>
                <a:gd name="connsiteX37" fmla="*/ 23461 w 51949"/>
                <a:gd name="connsiteY37" fmla="*/ 51865 h 72142"/>
                <a:gd name="connsiteX38" fmla="*/ 22288 w 51949"/>
                <a:gd name="connsiteY38" fmla="*/ 50441 h 72142"/>
                <a:gd name="connsiteX39" fmla="*/ 20864 w 51949"/>
                <a:gd name="connsiteY39" fmla="*/ 49184 h 72142"/>
                <a:gd name="connsiteX40" fmla="*/ 19439 w 51949"/>
                <a:gd name="connsiteY40" fmla="*/ 50106 h 72142"/>
                <a:gd name="connsiteX41" fmla="*/ 17763 w 51949"/>
                <a:gd name="connsiteY41" fmla="*/ 51782 h 72142"/>
                <a:gd name="connsiteX42" fmla="*/ 18182 w 51949"/>
                <a:gd name="connsiteY42" fmla="*/ 52619 h 72142"/>
                <a:gd name="connsiteX43" fmla="*/ 18182 w 51949"/>
                <a:gd name="connsiteY43" fmla="*/ 53206 h 72142"/>
                <a:gd name="connsiteX44" fmla="*/ 17512 w 51949"/>
                <a:gd name="connsiteY44" fmla="*/ 54463 h 72142"/>
                <a:gd name="connsiteX45" fmla="*/ 16758 w 51949"/>
                <a:gd name="connsiteY45" fmla="*/ 56641 h 72142"/>
                <a:gd name="connsiteX46" fmla="*/ 15166 w 51949"/>
                <a:gd name="connsiteY46" fmla="*/ 59239 h 72142"/>
                <a:gd name="connsiteX47" fmla="*/ 13239 w 51949"/>
                <a:gd name="connsiteY47" fmla="*/ 62004 h 72142"/>
                <a:gd name="connsiteX48" fmla="*/ 13909 w 51949"/>
                <a:gd name="connsiteY48" fmla="*/ 63177 h 72142"/>
                <a:gd name="connsiteX49" fmla="*/ 13071 w 51949"/>
                <a:gd name="connsiteY49" fmla="*/ 65272 h 72142"/>
                <a:gd name="connsiteX50" fmla="*/ 12149 w 51949"/>
                <a:gd name="connsiteY50" fmla="*/ 67115 h 72142"/>
                <a:gd name="connsiteX51" fmla="*/ 11647 w 51949"/>
                <a:gd name="connsiteY51" fmla="*/ 67115 h 72142"/>
                <a:gd name="connsiteX52" fmla="*/ 11647 w 51949"/>
                <a:gd name="connsiteY52" fmla="*/ 67115 h 72142"/>
                <a:gd name="connsiteX53" fmla="*/ 10139 w 51949"/>
                <a:gd name="connsiteY53" fmla="*/ 68623 h 72142"/>
                <a:gd name="connsiteX54" fmla="*/ 8547 w 51949"/>
                <a:gd name="connsiteY54" fmla="*/ 70383 h 72142"/>
                <a:gd name="connsiteX55" fmla="*/ 8044 w 51949"/>
                <a:gd name="connsiteY55" fmla="*/ 67953 h 72142"/>
                <a:gd name="connsiteX56" fmla="*/ 5865 w 51949"/>
                <a:gd name="connsiteY56" fmla="*/ 69880 h 72142"/>
                <a:gd name="connsiteX57" fmla="*/ 5865 w 51949"/>
                <a:gd name="connsiteY57" fmla="*/ 70634 h 72142"/>
                <a:gd name="connsiteX58" fmla="*/ 5363 w 51949"/>
                <a:gd name="connsiteY58" fmla="*/ 71388 h 72142"/>
                <a:gd name="connsiteX59" fmla="*/ 4525 w 51949"/>
                <a:gd name="connsiteY59" fmla="*/ 71388 h 72142"/>
                <a:gd name="connsiteX60" fmla="*/ 4525 w 51949"/>
                <a:gd name="connsiteY60" fmla="*/ 70131 h 72142"/>
                <a:gd name="connsiteX61" fmla="*/ 3017 w 51949"/>
                <a:gd name="connsiteY61" fmla="*/ 69629 h 72142"/>
                <a:gd name="connsiteX62" fmla="*/ 2346 w 51949"/>
                <a:gd name="connsiteY62" fmla="*/ 70383 h 72142"/>
                <a:gd name="connsiteX63" fmla="*/ 1425 w 51949"/>
                <a:gd name="connsiteY63" fmla="*/ 70383 h 72142"/>
                <a:gd name="connsiteX64" fmla="*/ 1425 w 51949"/>
                <a:gd name="connsiteY64" fmla="*/ 68204 h 72142"/>
                <a:gd name="connsiteX65" fmla="*/ 1927 w 51949"/>
                <a:gd name="connsiteY65" fmla="*/ 67701 h 72142"/>
                <a:gd name="connsiteX66" fmla="*/ 2765 w 51949"/>
                <a:gd name="connsiteY66" fmla="*/ 66445 h 72142"/>
                <a:gd name="connsiteX67" fmla="*/ 3854 w 51949"/>
                <a:gd name="connsiteY67" fmla="*/ 64350 h 72142"/>
                <a:gd name="connsiteX68" fmla="*/ 3268 w 51949"/>
                <a:gd name="connsiteY68" fmla="*/ 64350 h 72142"/>
                <a:gd name="connsiteX69" fmla="*/ 2430 w 51949"/>
                <a:gd name="connsiteY69" fmla="*/ 64769 h 72142"/>
                <a:gd name="connsiteX70" fmla="*/ 1760 w 51949"/>
                <a:gd name="connsiteY70" fmla="*/ 64769 h 72142"/>
                <a:gd name="connsiteX71" fmla="*/ 2262 w 51949"/>
                <a:gd name="connsiteY71" fmla="*/ 63847 h 72142"/>
                <a:gd name="connsiteX72" fmla="*/ 3100 w 51949"/>
                <a:gd name="connsiteY72" fmla="*/ 63261 h 72142"/>
                <a:gd name="connsiteX73" fmla="*/ 3771 w 51949"/>
                <a:gd name="connsiteY73" fmla="*/ 63847 h 72142"/>
                <a:gd name="connsiteX74" fmla="*/ 4944 w 51949"/>
                <a:gd name="connsiteY74" fmla="*/ 61836 h 72142"/>
                <a:gd name="connsiteX75" fmla="*/ 4944 w 51949"/>
                <a:gd name="connsiteY75" fmla="*/ 60496 h 72142"/>
                <a:gd name="connsiteX76" fmla="*/ 4944 w 51949"/>
                <a:gd name="connsiteY76" fmla="*/ 59323 h 72142"/>
                <a:gd name="connsiteX77" fmla="*/ 5530 w 51949"/>
                <a:gd name="connsiteY77" fmla="*/ 57228 h 72142"/>
                <a:gd name="connsiteX78" fmla="*/ 6703 w 51949"/>
                <a:gd name="connsiteY78" fmla="*/ 55384 h 72142"/>
                <a:gd name="connsiteX79" fmla="*/ 7373 w 51949"/>
                <a:gd name="connsiteY79" fmla="*/ 55384 h 72142"/>
                <a:gd name="connsiteX80" fmla="*/ 8211 w 51949"/>
                <a:gd name="connsiteY80" fmla="*/ 54547 h 72142"/>
                <a:gd name="connsiteX81" fmla="*/ 7792 w 51949"/>
                <a:gd name="connsiteY81" fmla="*/ 53206 h 72142"/>
                <a:gd name="connsiteX82" fmla="*/ 8211 w 51949"/>
                <a:gd name="connsiteY82" fmla="*/ 52452 h 72142"/>
                <a:gd name="connsiteX83" fmla="*/ 8798 w 51949"/>
                <a:gd name="connsiteY83" fmla="*/ 51782 h 72142"/>
                <a:gd name="connsiteX84" fmla="*/ 9217 w 51949"/>
                <a:gd name="connsiteY84" fmla="*/ 50609 h 72142"/>
                <a:gd name="connsiteX85" fmla="*/ 10055 w 51949"/>
                <a:gd name="connsiteY85" fmla="*/ 51027 h 72142"/>
                <a:gd name="connsiteX86" fmla="*/ 10055 w 51949"/>
                <a:gd name="connsiteY86" fmla="*/ 48765 h 72142"/>
                <a:gd name="connsiteX87" fmla="*/ 10893 w 51949"/>
                <a:gd name="connsiteY87" fmla="*/ 48765 h 72142"/>
                <a:gd name="connsiteX88" fmla="*/ 11898 w 51949"/>
                <a:gd name="connsiteY88" fmla="*/ 47760 h 72142"/>
                <a:gd name="connsiteX89" fmla="*/ 11898 w 51949"/>
                <a:gd name="connsiteY89" fmla="*/ 46587 h 72142"/>
                <a:gd name="connsiteX90" fmla="*/ 11898 w 51949"/>
                <a:gd name="connsiteY90" fmla="*/ 45162 h 72142"/>
                <a:gd name="connsiteX91" fmla="*/ 11898 w 51949"/>
                <a:gd name="connsiteY91" fmla="*/ 43989 h 72142"/>
                <a:gd name="connsiteX92" fmla="*/ 12820 w 51949"/>
                <a:gd name="connsiteY92" fmla="*/ 43989 h 72142"/>
                <a:gd name="connsiteX93" fmla="*/ 12820 w 51949"/>
                <a:gd name="connsiteY93" fmla="*/ 43486 h 72142"/>
                <a:gd name="connsiteX94" fmla="*/ 12820 w 51949"/>
                <a:gd name="connsiteY94" fmla="*/ 43486 h 72142"/>
                <a:gd name="connsiteX95" fmla="*/ 12820 w 51949"/>
                <a:gd name="connsiteY95" fmla="*/ 42397 h 72142"/>
                <a:gd name="connsiteX96" fmla="*/ 14244 w 51949"/>
                <a:gd name="connsiteY96" fmla="*/ 41894 h 72142"/>
                <a:gd name="connsiteX97" fmla="*/ 14244 w 51949"/>
                <a:gd name="connsiteY97" fmla="*/ 41894 h 72142"/>
                <a:gd name="connsiteX98" fmla="*/ 13406 w 51949"/>
                <a:gd name="connsiteY98" fmla="*/ 40973 h 72142"/>
                <a:gd name="connsiteX99" fmla="*/ 13406 w 51949"/>
                <a:gd name="connsiteY99" fmla="*/ 40302 h 72142"/>
                <a:gd name="connsiteX100" fmla="*/ 13406 w 51949"/>
                <a:gd name="connsiteY100" fmla="*/ 39800 h 72142"/>
                <a:gd name="connsiteX101" fmla="*/ 15250 w 51949"/>
                <a:gd name="connsiteY101" fmla="*/ 41559 h 72142"/>
                <a:gd name="connsiteX102" fmla="*/ 15668 w 51949"/>
                <a:gd name="connsiteY102" fmla="*/ 39967 h 72142"/>
                <a:gd name="connsiteX103" fmla="*/ 15668 w 51949"/>
                <a:gd name="connsiteY103" fmla="*/ 38543 h 72142"/>
                <a:gd name="connsiteX104" fmla="*/ 14496 w 51949"/>
                <a:gd name="connsiteY104" fmla="*/ 38040 h 72142"/>
                <a:gd name="connsiteX105" fmla="*/ 13825 w 51949"/>
                <a:gd name="connsiteY105" fmla="*/ 38040 h 72142"/>
                <a:gd name="connsiteX106" fmla="*/ 11312 w 51949"/>
                <a:gd name="connsiteY106" fmla="*/ 32929 h 72142"/>
                <a:gd name="connsiteX107" fmla="*/ 8547 w 51949"/>
                <a:gd name="connsiteY107" fmla="*/ 27734 h 72142"/>
                <a:gd name="connsiteX108" fmla="*/ 6787 w 51949"/>
                <a:gd name="connsiteY108" fmla="*/ 25304 h 72142"/>
                <a:gd name="connsiteX109" fmla="*/ 4022 w 51949"/>
                <a:gd name="connsiteY109" fmla="*/ 18601 h 72142"/>
                <a:gd name="connsiteX110" fmla="*/ 2681 w 51949"/>
                <a:gd name="connsiteY110" fmla="*/ 16506 h 72142"/>
                <a:gd name="connsiteX111" fmla="*/ 1173 w 51949"/>
                <a:gd name="connsiteY111" fmla="*/ 14412 h 72142"/>
                <a:gd name="connsiteX112" fmla="*/ 1173 w 51949"/>
                <a:gd name="connsiteY112" fmla="*/ 13825 h 72142"/>
                <a:gd name="connsiteX113" fmla="*/ 1173 w 51949"/>
                <a:gd name="connsiteY113" fmla="*/ 13239 h 72142"/>
                <a:gd name="connsiteX114" fmla="*/ 0 w 51949"/>
                <a:gd name="connsiteY114" fmla="*/ 11982 h 72142"/>
                <a:gd name="connsiteX115" fmla="*/ 2095 w 51949"/>
                <a:gd name="connsiteY115" fmla="*/ 11982 h 72142"/>
                <a:gd name="connsiteX116" fmla="*/ 3268 w 51949"/>
                <a:gd name="connsiteY116" fmla="*/ 11982 h 72142"/>
                <a:gd name="connsiteX117" fmla="*/ 4776 w 51949"/>
                <a:gd name="connsiteY117" fmla="*/ 11982 h 72142"/>
                <a:gd name="connsiteX118" fmla="*/ 6117 w 51949"/>
                <a:gd name="connsiteY118" fmla="*/ 12987 h 72142"/>
                <a:gd name="connsiteX119" fmla="*/ 7122 w 51949"/>
                <a:gd name="connsiteY119" fmla="*/ 12987 h 72142"/>
                <a:gd name="connsiteX120" fmla="*/ 8211 w 51949"/>
                <a:gd name="connsiteY120" fmla="*/ 12568 h 72142"/>
                <a:gd name="connsiteX121" fmla="*/ 9301 w 51949"/>
                <a:gd name="connsiteY121" fmla="*/ 11395 h 72142"/>
                <a:gd name="connsiteX122" fmla="*/ 9301 w 51949"/>
                <a:gd name="connsiteY122" fmla="*/ 11395 h 72142"/>
                <a:gd name="connsiteX123" fmla="*/ 9887 w 51949"/>
                <a:gd name="connsiteY123" fmla="*/ 11395 h 72142"/>
                <a:gd name="connsiteX124" fmla="*/ 9887 w 51949"/>
                <a:gd name="connsiteY124" fmla="*/ 12149 h 72142"/>
                <a:gd name="connsiteX125" fmla="*/ 9887 w 51949"/>
                <a:gd name="connsiteY125" fmla="*/ 12987 h 72142"/>
                <a:gd name="connsiteX126" fmla="*/ 10976 w 51949"/>
                <a:gd name="connsiteY126" fmla="*/ 13909 h 72142"/>
                <a:gd name="connsiteX127" fmla="*/ 11395 w 51949"/>
                <a:gd name="connsiteY127" fmla="*/ 13909 h 72142"/>
                <a:gd name="connsiteX128" fmla="*/ 11395 w 51949"/>
                <a:gd name="connsiteY128" fmla="*/ 13909 h 72142"/>
                <a:gd name="connsiteX129" fmla="*/ 12233 w 51949"/>
                <a:gd name="connsiteY129" fmla="*/ 13909 h 72142"/>
                <a:gd name="connsiteX130" fmla="*/ 12987 w 51949"/>
                <a:gd name="connsiteY130" fmla="*/ 15417 h 72142"/>
                <a:gd name="connsiteX131" fmla="*/ 12987 w 51949"/>
                <a:gd name="connsiteY131" fmla="*/ 15082 h 72142"/>
                <a:gd name="connsiteX132" fmla="*/ 12485 w 51949"/>
                <a:gd name="connsiteY132" fmla="*/ 14412 h 72142"/>
                <a:gd name="connsiteX133" fmla="*/ 11730 w 51949"/>
                <a:gd name="connsiteY133" fmla="*/ 13658 h 72142"/>
                <a:gd name="connsiteX134" fmla="*/ 12987 w 51949"/>
                <a:gd name="connsiteY134" fmla="*/ 16255 h 72142"/>
                <a:gd name="connsiteX135" fmla="*/ 16088 w 51949"/>
                <a:gd name="connsiteY135" fmla="*/ 17931 h 72142"/>
                <a:gd name="connsiteX136" fmla="*/ 14914 w 51949"/>
                <a:gd name="connsiteY136" fmla="*/ 17931 h 72142"/>
                <a:gd name="connsiteX137" fmla="*/ 14328 w 51949"/>
                <a:gd name="connsiteY137" fmla="*/ 19188 h 72142"/>
                <a:gd name="connsiteX138" fmla="*/ 15668 w 51949"/>
                <a:gd name="connsiteY138" fmla="*/ 20780 h 72142"/>
                <a:gd name="connsiteX139" fmla="*/ 18350 w 51949"/>
                <a:gd name="connsiteY139" fmla="*/ 23042 h 72142"/>
                <a:gd name="connsiteX140" fmla="*/ 21115 w 51949"/>
                <a:gd name="connsiteY140" fmla="*/ 24634 h 72142"/>
                <a:gd name="connsiteX141" fmla="*/ 22120 w 51949"/>
                <a:gd name="connsiteY141" fmla="*/ 22372 h 72142"/>
                <a:gd name="connsiteX142" fmla="*/ 23042 w 51949"/>
                <a:gd name="connsiteY142" fmla="*/ 19188 h 72142"/>
                <a:gd name="connsiteX143" fmla="*/ 24802 w 51949"/>
                <a:gd name="connsiteY143" fmla="*/ 17512 h 72142"/>
                <a:gd name="connsiteX144" fmla="*/ 26393 w 51949"/>
                <a:gd name="connsiteY144" fmla="*/ 16171 h 72142"/>
                <a:gd name="connsiteX145" fmla="*/ 26393 w 51949"/>
                <a:gd name="connsiteY145" fmla="*/ 16171 h 72142"/>
                <a:gd name="connsiteX146" fmla="*/ 25891 w 51949"/>
                <a:gd name="connsiteY146" fmla="*/ 15333 h 72142"/>
                <a:gd name="connsiteX147" fmla="*/ 25891 w 51949"/>
                <a:gd name="connsiteY147" fmla="*/ 14244 h 72142"/>
                <a:gd name="connsiteX148" fmla="*/ 25891 w 51949"/>
                <a:gd name="connsiteY148" fmla="*/ 12485 h 72142"/>
                <a:gd name="connsiteX149" fmla="*/ 27064 w 51949"/>
                <a:gd name="connsiteY149" fmla="*/ 11228 h 72142"/>
                <a:gd name="connsiteX150" fmla="*/ 29243 w 51949"/>
                <a:gd name="connsiteY150" fmla="*/ 7457 h 72142"/>
                <a:gd name="connsiteX151" fmla="*/ 29243 w 51949"/>
                <a:gd name="connsiteY151" fmla="*/ 6703 h 72142"/>
                <a:gd name="connsiteX152" fmla="*/ 29745 w 51949"/>
                <a:gd name="connsiteY152" fmla="*/ 7457 h 72142"/>
                <a:gd name="connsiteX153" fmla="*/ 30834 w 51949"/>
                <a:gd name="connsiteY153" fmla="*/ 7457 h 72142"/>
                <a:gd name="connsiteX154" fmla="*/ 31421 w 51949"/>
                <a:gd name="connsiteY154" fmla="*/ 4189 h 72142"/>
                <a:gd name="connsiteX155" fmla="*/ 32259 w 51949"/>
                <a:gd name="connsiteY155" fmla="*/ 4608 h 72142"/>
                <a:gd name="connsiteX156" fmla="*/ 33264 w 51949"/>
                <a:gd name="connsiteY156" fmla="*/ 3770 h 72142"/>
                <a:gd name="connsiteX157" fmla="*/ 34354 w 51949"/>
                <a:gd name="connsiteY157" fmla="*/ 2849 h 72142"/>
                <a:gd name="connsiteX158" fmla="*/ 34354 w 51949"/>
                <a:gd name="connsiteY158" fmla="*/ 3435 h 72142"/>
                <a:gd name="connsiteX159" fmla="*/ 34354 w 51949"/>
                <a:gd name="connsiteY159" fmla="*/ 3854 h 72142"/>
                <a:gd name="connsiteX160" fmla="*/ 33935 w 51949"/>
                <a:gd name="connsiteY160" fmla="*/ 4608 h 72142"/>
                <a:gd name="connsiteX161" fmla="*/ 33516 w 51949"/>
                <a:gd name="connsiteY161" fmla="*/ 5781 h 72142"/>
                <a:gd name="connsiteX162" fmla="*/ 35275 w 51949"/>
                <a:gd name="connsiteY162" fmla="*/ 6284 h 72142"/>
                <a:gd name="connsiteX163" fmla="*/ 35946 w 51949"/>
                <a:gd name="connsiteY163" fmla="*/ 5279 h 72142"/>
                <a:gd name="connsiteX164" fmla="*/ 35946 w 51949"/>
                <a:gd name="connsiteY164" fmla="*/ 4022 h 72142"/>
                <a:gd name="connsiteX165" fmla="*/ 35946 w 51949"/>
                <a:gd name="connsiteY165" fmla="*/ 3184 h 72142"/>
                <a:gd name="connsiteX166" fmla="*/ 37370 w 51949"/>
                <a:gd name="connsiteY166" fmla="*/ 1592 h 72142"/>
                <a:gd name="connsiteX167" fmla="*/ 39381 w 51949"/>
                <a:gd name="connsiteY167" fmla="*/ 0 h 72142"/>
                <a:gd name="connsiteX168" fmla="*/ 39381 w 51949"/>
                <a:gd name="connsiteY168" fmla="*/ 838 h 72142"/>
                <a:gd name="connsiteX169" fmla="*/ 38459 w 51949"/>
                <a:gd name="connsiteY169" fmla="*/ 1257 h 72142"/>
                <a:gd name="connsiteX170" fmla="*/ 37956 w 51949"/>
                <a:gd name="connsiteY170" fmla="*/ 1760 h 72142"/>
                <a:gd name="connsiteX171" fmla="*/ 38794 w 51949"/>
                <a:gd name="connsiteY171" fmla="*/ 1760 h 72142"/>
                <a:gd name="connsiteX172" fmla="*/ 38794 w 51949"/>
                <a:gd name="connsiteY172" fmla="*/ 2765 h 72142"/>
                <a:gd name="connsiteX173" fmla="*/ 38794 w 51949"/>
                <a:gd name="connsiteY173" fmla="*/ 4189 h 72142"/>
                <a:gd name="connsiteX174" fmla="*/ 38375 w 51949"/>
                <a:gd name="connsiteY174" fmla="*/ 4692 h 72142"/>
                <a:gd name="connsiteX175" fmla="*/ 38375 w 51949"/>
                <a:gd name="connsiteY175" fmla="*/ 4692 h 72142"/>
                <a:gd name="connsiteX176" fmla="*/ 37956 w 51949"/>
                <a:gd name="connsiteY176" fmla="*/ 3687 h 72142"/>
                <a:gd name="connsiteX177" fmla="*/ 37286 w 51949"/>
                <a:gd name="connsiteY177" fmla="*/ 2933 h 72142"/>
                <a:gd name="connsiteX178" fmla="*/ 37286 w 51949"/>
                <a:gd name="connsiteY178" fmla="*/ 3603 h 72142"/>
                <a:gd name="connsiteX179" fmla="*/ 37286 w 51949"/>
                <a:gd name="connsiteY179" fmla="*/ 4441 h 72142"/>
                <a:gd name="connsiteX180" fmla="*/ 38124 w 51949"/>
                <a:gd name="connsiteY180" fmla="*/ 5362 h 72142"/>
                <a:gd name="connsiteX181" fmla="*/ 35778 w 51949"/>
                <a:gd name="connsiteY181" fmla="*/ 10641 h 72142"/>
                <a:gd name="connsiteX182" fmla="*/ 34689 w 51949"/>
                <a:gd name="connsiteY182" fmla="*/ 10641 h 72142"/>
                <a:gd name="connsiteX183" fmla="*/ 34018 w 51949"/>
                <a:gd name="connsiteY183" fmla="*/ 11060 h 72142"/>
                <a:gd name="connsiteX184" fmla="*/ 34689 w 51949"/>
                <a:gd name="connsiteY184" fmla="*/ 12401 h 72142"/>
                <a:gd name="connsiteX185" fmla="*/ 33516 w 51949"/>
                <a:gd name="connsiteY185" fmla="*/ 14412 h 72142"/>
                <a:gd name="connsiteX186" fmla="*/ 32510 w 51949"/>
                <a:gd name="connsiteY186" fmla="*/ 16674 h 72142"/>
                <a:gd name="connsiteX187" fmla="*/ 30080 w 51949"/>
                <a:gd name="connsiteY187" fmla="*/ 20780 h 72142"/>
                <a:gd name="connsiteX188" fmla="*/ 28153 w 51949"/>
                <a:gd name="connsiteY188" fmla="*/ 24885 h 72142"/>
                <a:gd name="connsiteX189" fmla="*/ 26980 w 51949"/>
                <a:gd name="connsiteY189" fmla="*/ 24299 h 72142"/>
                <a:gd name="connsiteX190" fmla="*/ 25723 w 51949"/>
                <a:gd name="connsiteY190" fmla="*/ 29661 h 72142"/>
                <a:gd name="connsiteX191" fmla="*/ 24131 w 51949"/>
                <a:gd name="connsiteY191" fmla="*/ 34018 h 72142"/>
                <a:gd name="connsiteX192" fmla="*/ 25891 w 51949"/>
                <a:gd name="connsiteY192" fmla="*/ 35275 h 72142"/>
                <a:gd name="connsiteX193" fmla="*/ 27567 w 51949"/>
                <a:gd name="connsiteY193" fmla="*/ 36700 h 72142"/>
                <a:gd name="connsiteX194" fmla="*/ 28153 w 51949"/>
                <a:gd name="connsiteY194" fmla="*/ 39129 h 72142"/>
                <a:gd name="connsiteX195" fmla="*/ 29243 w 51949"/>
                <a:gd name="connsiteY195" fmla="*/ 40721 h 72142"/>
                <a:gd name="connsiteX196" fmla="*/ 29913 w 51949"/>
                <a:gd name="connsiteY196" fmla="*/ 40302 h 72142"/>
                <a:gd name="connsiteX197" fmla="*/ 28991 w 51949"/>
                <a:gd name="connsiteY197" fmla="*/ 41978 h 72142"/>
                <a:gd name="connsiteX198" fmla="*/ 29410 w 51949"/>
                <a:gd name="connsiteY198" fmla="*/ 42900 h 72142"/>
                <a:gd name="connsiteX199" fmla="*/ 30248 w 51949"/>
                <a:gd name="connsiteY199" fmla="*/ 43570 h 72142"/>
                <a:gd name="connsiteX200" fmla="*/ 30751 w 51949"/>
                <a:gd name="connsiteY200" fmla="*/ 41727 h 72142"/>
                <a:gd name="connsiteX201" fmla="*/ 31589 w 51949"/>
                <a:gd name="connsiteY201" fmla="*/ 43235 h 72142"/>
                <a:gd name="connsiteX202" fmla="*/ 33264 w 51949"/>
                <a:gd name="connsiteY202" fmla="*/ 44576 h 72142"/>
                <a:gd name="connsiteX203" fmla="*/ 34940 w 51949"/>
                <a:gd name="connsiteY203" fmla="*/ 47508 h 72142"/>
                <a:gd name="connsiteX204" fmla="*/ 37454 w 51949"/>
                <a:gd name="connsiteY204" fmla="*/ 50273 h 72142"/>
                <a:gd name="connsiteX205" fmla="*/ 37454 w 51949"/>
                <a:gd name="connsiteY205" fmla="*/ 51027 h 72142"/>
                <a:gd name="connsiteX206" fmla="*/ 39632 w 51949"/>
                <a:gd name="connsiteY206" fmla="*/ 53625 h 72142"/>
                <a:gd name="connsiteX207" fmla="*/ 41727 w 51949"/>
                <a:gd name="connsiteY207" fmla="*/ 56725 h 72142"/>
                <a:gd name="connsiteX208" fmla="*/ 43486 w 51949"/>
                <a:gd name="connsiteY208" fmla="*/ 58066 h 72142"/>
                <a:gd name="connsiteX209" fmla="*/ 44827 w 51949"/>
                <a:gd name="connsiteY209" fmla="*/ 59825 h 72142"/>
                <a:gd name="connsiteX210" fmla="*/ 44827 w 51949"/>
                <a:gd name="connsiteY210" fmla="*/ 60915 h 72142"/>
                <a:gd name="connsiteX211" fmla="*/ 47006 w 51949"/>
                <a:gd name="connsiteY211" fmla="*/ 62674 h 72142"/>
                <a:gd name="connsiteX212" fmla="*/ 49268 w 51949"/>
                <a:gd name="connsiteY212" fmla="*/ 64936 h 72142"/>
                <a:gd name="connsiteX213" fmla="*/ 7457 w 51949"/>
                <a:gd name="connsiteY213" fmla="*/ 69964 h 72142"/>
                <a:gd name="connsiteX214" fmla="*/ 6871 w 51949"/>
                <a:gd name="connsiteY214" fmla="*/ 69964 h 72142"/>
                <a:gd name="connsiteX215" fmla="*/ 6871 w 51949"/>
                <a:gd name="connsiteY215" fmla="*/ 69964 h 72142"/>
                <a:gd name="connsiteX216" fmla="*/ 8630 w 51949"/>
                <a:gd name="connsiteY216" fmla="*/ 58150 h 72142"/>
                <a:gd name="connsiteX217" fmla="*/ 7709 w 51949"/>
                <a:gd name="connsiteY217" fmla="*/ 58150 h 72142"/>
                <a:gd name="connsiteX218" fmla="*/ 7709 w 51949"/>
                <a:gd name="connsiteY218" fmla="*/ 58652 h 72142"/>
                <a:gd name="connsiteX219" fmla="*/ 8630 w 51949"/>
                <a:gd name="connsiteY219" fmla="*/ 58150 h 72142"/>
                <a:gd name="connsiteX220" fmla="*/ 10641 w 51949"/>
                <a:gd name="connsiteY220" fmla="*/ 65188 h 72142"/>
                <a:gd name="connsiteX221" fmla="*/ 10641 w 51949"/>
                <a:gd name="connsiteY221" fmla="*/ 64685 h 72142"/>
                <a:gd name="connsiteX222" fmla="*/ 10139 w 51949"/>
                <a:gd name="connsiteY222" fmla="*/ 64685 h 72142"/>
                <a:gd name="connsiteX223" fmla="*/ 10139 w 51949"/>
                <a:gd name="connsiteY223" fmla="*/ 65355 h 72142"/>
                <a:gd name="connsiteX224" fmla="*/ 10641 w 51949"/>
                <a:gd name="connsiteY224" fmla="*/ 55133 h 72142"/>
                <a:gd name="connsiteX225" fmla="*/ 10222 w 51949"/>
                <a:gd name="connsiteY225" fmla="*/ 54630 h 72142"/>
                <a:gd name="connsiteX226" fmla="*/ 10222 w 51949"/>
                <a:gd name="connsiteY226" fmla="*/ 55468 h 72142"/>
                <a:gd name="connsiteX227" fmla="*/ 12233 w 51949"/>
                <a:gd name="connsiteY227" fmla="*/ 15166 h 72142"/>
                <a:gd name="connsiteX228" fmla="*/ 11814 w 51949"/>
                <a:gd name="connsiteY228" fmla="*/ 15836 h 72142"/>
                <a:gd name="connsiteX229" fmla="*/ 11814 w 51949"/>
                <a:gd name="connsiteY229" fmla="*/ 16674 h 72142"/>
                <a:gd name="connsiteX230" fmla="*/ 12233 w 51949"/>
                <a:gd name="connsiteY230" fmla="*/ 15585 h 72142"/>
                <a:gd name="connsiteX231" fmla="*/ 12401 w 51949"/>
                <a:gd name="connsiteY231" fmla="*/ 15082 h 72142"/>
                <a:gd name="connsiteX232" fmla="*/ 17093 w 51949"/>
                <a:gd name="connsiteY232" fmla="*/ 52117 h 72142"/>
                <a:gd name="connsiteX233" fmla="*/ 17093 w 51949"/>
                <a:gd name="connsiteY233" fmla="*/ 52117 h 72142"/>
                <a:gd name="connsiteX234" fmla="*/ 16339 w 51949"/>
                <a:gd name="connsiteY234" fmla="*/ 52117 h 72142"/>
                <a:gd name="connsiteX235" fmla="*/ 16339 w 51949"/>
                <a:gd name="connsiteY235" fmla="*/ 52117 h 72142"/>
                <a:gd name="connsiteX236" fmla="*/ 15501 w 51949"/>
                <a:gd name="connsiteY236" fmla="*/ 18601 h 72142"/>
                <a:gd name="connsiteX237" fmla="*/ 14998 w 51949"/>
                <a:gd name="connsiteY237" fmla="*/ 18098 h 72142"/>
                <a:gd name="connsiteX238" fmla="*/ 15417 w 51949"/>
                <a:gd name="connsiteY238" fmla="*/ 18936 h 72142"/>
                <a:gd name="connsiteX239" fmla="*/ 18685 w 51949"/>
                <a:gd name="connsiteY239" fmla="*/ 26980 h 72142"/>
                <a:gd name="connsiteX240" fmla="*/ 17344 w 51949"/>
                <a:gd name="connsiteY240" fmla="*/ 26477 h 72142"/>
                <a:gd name="connsiteX241" fmla="*/ 16255 w 51949"/>
                <a:gd name="connsiteY241" fmla="*/ 27148 h 72142"/>
                <a:gd name="connsiteX242" fmla="*/ 17260 w 51949"/>
                <a:gd name="connsiteY242" fmla="*/ 27650 h 72142"/>
                <a:gd name="connsiteX243" fmla="*/ 18434 w 51949"/>
                <a:gd name="connsiteY243" fmla="*/ 28069 h 72142"/>
                <a:gd name="connsiteX244" fmla="*/ 18266 w 51949"/>
                <a:gd name="connsiteY244" fmla="*/ 30248 h 72142"/>
                <a:gd name="connsiteX245" fmla="*/ 18266 w 51949"/>
                <a:gd name="connsiteY245" fmla="*/ 30248 h 72142"/>
                <a:gd name="connsiteX246" fmla="*/ 17680 w 51949"/>
                <a:gd name="connsiteY246" fmla="*/ 30248 h 72142"/>
                <a:gd name="connsiteX247" fmla="*/ 17680 w 51949"/>
                <a:gd name="connsiteY247" fmla="*/ 30248 h 72142"/>
                <a:gd name="connsiteX248" fmla="*/ 21282 w 51949"/>
                <a:gd name="connsiteY248" fmla="*/ 25723 h 72142"/>
                <a:gd name="connsiteX249" fmla="*/ 21282 w 51949"/>
                <a:gd name="connsiteY249" fmla="*/ 24969 h 72142"/>
                <a:gd name="connsiteX250" fmla="*/ 20612 w 51949"/>
                <a:gd name="connsiteY250" fmla="*/ 24383 h 72142"/>
                <a:gd name="connsiteX251" fmla="*/ 20612 w 51949"/>
                <a:gd name="connsiteY251" fmla="*/ 25053 h 72142"/>
                <a:gd name="connsiteX252" fmla="*/ 20612 w 51949"/>
                <a:gd name="connsiteY252" fmla="*/ 25975 h 72142"/>
                <a:gd name="connsiteX253" fmla="*/ 20612 w 51949"/>
                <a:gd name="connsiteY253" fmla="*/ 26896 h 72142"/>
                <a:gd name="connsiteX254" fmla="*/ 21324 w 51949"/>
                <a:gd name="connsiteY254" fmla="*/ 26938 h 72142"/>
                <a:gd name="connsiteX255" fmla="*/ 21366 w 51949"/>
                <a:gd name="connsiteY255" fmla="*/ 26896 h 72142"/>
                <a:gd name="connsiteX256" fmla="*/ 21450 w 51949"/>
                <a:gd name="connsiteY256" fmla="*/ 25472 h 72142"/>
                <a:gd name="connsiteX257" fmla="*/ 24634 w 51949"/>
                <a:gd name="connsiteY257" fmla="*/ 27064 h 72142"/>
                <a:gd name="connsiteX258" fmla="*/ 24634 w 51949"/>
                <a:gd name="connsiteY258" fmla="*/ 26561 h 72142"/>
                <a:gd name="connsiteX259" fmla="*/ 23629 w 51949"/>
                <a:gd name="connsiteY259" fmla="*/ 26561 h 72142"/>
                <a:gd name="connsiteX260" fmla="*/ 22707 w 51949"/>
                <a:gd name="connsiteY260" fmla="*/ 27231 h 72142"/>
                <a:gd name="connsiteX261" fmla="*/ 25472 w 51949"/>
                <a:gd name="connsiteY261" fmla="*/ 55971 h 72142"/>
                <a:gd name="connsiteX262" fmla="*/ 24131 w 51949"/>
                <a:gd name="connsiteY262" fmla="*/ 54547 h 72142"/>
                <a:gd name="connsiteX263" fmla="*/ 24131 w 51949"/>
                <a:gd name="connsiteY263" fmla="*/ 53792 h 72142"/>
                <a:gd name="connsiteX264" fmla="*/ 25891 w 51949"/>
                <a:gd name="connsiteY264" fmla="*/ 48179 h 72142"/>
                <a:gd name="connsiteX265" fmla="*/ 25221 w 51949"/>
                <a:gd name="connsiteY265" fmla="*/ 48179 h 72142"/>
                <a:gd name="connsiteX266" fmla="*/ 24383 w 51949"/>
                <a:gd name="connsiteY266" fmla="*/ 48681 h 72142"/>
                <a:gd name="connsiteX267" fmla="*/ 23964 w 51949"/>
                <a:gd name="connsiteY267" fmla="*/ 49687 h 72142"/>
                <a:gd name="connsiteX268" fmla="*/ 25137 w 51949"/>
                <a:gd name="connsiteY268" fmla="*/ 49687 h 72142"/>
                <a:gd name="connsiteX269" fmla="*/ 25639 w 51949"/>
                <a:gd name="connsiteY269" fmla="*/ 49100 h 72142"/>
                <a:gd name="connsiteX270" fmla="*/ 26176 w 51949"/>
                <a:gd name="connsiteY270" fmla="*/ 48179 h 72142"/>
                <a:gd name="connsiteX271" fmla="*/ 26058 w 51949"/>
                <a:gd name="connsiteY271" fmla="*/ 47927 h 72142"/>
                <a:gd name="connsiteX272" fmla="*/ 30332 w 51949"/>
                <a:gd name="connsiteY272" fmla="*/ 49771 h 72142"/>
                <a:gd name="connsiteX273" fmla="*/ 30332 w 51949"/>
                <a:gd name="connsiteY273" fmla="*/ 49771 h 72142"/>
                <a:gd name="connsiteX274" fmla="*/ 29159 w 51949"/>
                <a:gd name="connsiteY274" fmla="*/ 49771 h 72142"/>
                <a:gd name="connsiteX275" fmla="*/ 29159 w 51949"/>
                <a:gd name="connsiteY275" fmla="*/ 49771 h 72142"/>
                <a:gd name="connsiteX276" fmla="*/ 30332 w 51949"/>
                <a:gd name="connsiteY276" fmla="*/ 12736 h 72142"/>
                <a:gd name="connsiteX277" fmla="*/ 30332 w 51949"/>
                <a:gd name="connsiteY277" fmla="*/ 12736 h 72142"/>
                <a:gd name="connsiteX278" fmla="*/ 29829 w 51949"/>
                <a:gd name="connsiteY278" fmla="*/ 12736 h 72142"/>
                <a:gd name="connsiteX279" fmla="*/ 29829 w 51949"/>
                <a:gd name="connsiteY279" fmla="*/ 12736 h 72142"/>
                <a:gd name="connsiteX280" fmla="*/ 33767 w 51949"/>
                <a:gd name="connsiteY280" fmla="*/ 58652 h 72142"/>
                <a:gd name="connsiteX281" fmla="*/ 33767 w 51949"/>
                <a:gd name="connsiteY281" fmla="*/ 57479 h 72142"/>
                <a:gd name="connsiteX282" fmla="*/ 33013 w 51949"/>
                <a:gd name="connsiteY282" fmla="*/ 56474 h 72142"/>
                <a:gd name="connsiteX283" fmla="*/ 32343 w 51949"/>
                <a:gd name="connsiteY283" fmla="*/ 56474 h 72142"/>
                <a:gd name="connsiteX284" fmla="*/ 33181 w 51949"/>
                <a:gd name="connsiteY284" fmla="*/ 57898 h 72142"/>
                <a:gd name="connsiteX285" fmla="*/ 33935 w 51949"/>
                <a:gd name="connsiteY285" fmla="*/ 58401 h 72142"/>
                <a:gd name="connsiteX286" fmla="*/ 34521 w 51949"/>
                <a:gd name="connsiteY286" fmla="*/ 47760 h 72142"/>
                <a:gd name="connsiteX287" fmla="*/ 34521 w 51949"/>
                <a:gd name="connsiteY287" fmla="*/ 47760 h 72142"/>
                <a:gd name="connsiteX288" fmla="*/ 33851 w 51949"/>
                <a:gd name="connsiteY288" fmla="*/ 47760 h 72142"/>
                <a:gd name="connsiteX289" fmla="*/ 33851 w 51949"/>
                <a:gd name="connsiteY289" fmla="*/ 48346 h 72142"/>
                <a:gd name="connsiteX290" fmla="*/ 35694 w 51949"/>
                <a:gd name="connsiteY290" fmla="*/ 54128 h 72142"/>
                <a:gd name="connsiteX291" fmla="*/ 35694 w 51949"/>
                <a:gd name="connsiteY291" fmla="*/ 54128 h 72142"/>
                <a:gd name="connsiteX292" fmla="*/ 35694 w 51949"/>
                <a:gd name="connsiteY292" fmla="*/ 55049 h 72142"/>
                <a:gd name="connsiteX293" fmla="*/ 35862 w 51949"/>
                <a:gd name="connsiteY293" fmla="*/ 53876 h 72142"/>
                <a:gd name="connsiteX294" fmla="*/ 37621 w 51949"/>
                <a:gd name="connsiteY294" fmla="*/ 56725 h 72142"/>
                <a:gd name="connsiteX295" fmla="*/ 36951 w 51949"/>
                <a:gd name="connsiteY295" fmla="*/ 56725 h 72142"/>
                <a:gd name="connsiteX296" fmla="*/ 36951 w 51949"/>
                <a:gd name="connsiteY296" fmla="*/ 56976 h 72142"/>
                <a:gd name="connsiteX297" fmla="*/ 36951 w 51949"/>
                <a:gd name="connsiteY297" fmla="*/ 56976 h 72142"/>
                <a:gd name="connsiteX298" fmla="*/ 37789 w 51949"/>
                <a:gd name="connsiteY298" fmla="*/ 56474 h 72142"/>
                <a:gd name="connsiteX299" fmla="*/ 40554 w 51949"/>
                <a:gd name="connsiteY299" fmla="*/ 69545 h 72142"/>
                <a:gd name="connsiteX300" fmla="*/ 40554 w 51949"/>
                <a:gd name="connsiteY300" fmla="*/ 68874 h 72142"/>
                <a:gd name="connsiteX301" fmla="*/ 39632 w 51949"/>
                <a:gd name="connsiteY301" fmla="*/ 68874 h 72142"/>
                <a:gd name="connsiteX302" fmla="*/ 39046 w 51949"/>
                <a:gd name="connsiteY302" fmla="*/ 68874 h 72142"/>
                <a:gd name="connsiteX303" fmla="*/ 40302 w 51949"/>
                <a:gd name="connsiteY303" fmla="*/ 69712 h 72142"/>
                <a:gd name="connsiteX304" fmla="*/ 41308 w 51949"/>
                <a:gd name="connsiteY304" fmla="*/ 65104 h 72142"/>
                <a:gd name="connsiteX305" fmla="*/ 40386 w 51949"/>
                <a:gd name="connsiteY305" fmla="*/ 64434 h 72142"/>
                <a:gd name="connsiteX306" fmla="*/ 39800 w 51949"/>
                <a:gd name="connsiteY306" fmla="*/ 64434 h 72142"/>
                <a:gd name="connsiteX307" fmla="*/ 38878 w 51949"/>
                <a:gd name="connsiteY307" fmla="*/ 65272 h 72142"/>
                <a:gd name="connsiteX308" fmla="*/ 38878 w 51949"/>
                <a:gd name="connsiteY308" fmla="*/ 65858 h 72142"/>
                <a:gd name="connsiteX309" fmla="*/ 39548 w 51949"/>
                <a:gd name="connsiteY309" fmla="*/ 65858 h 72142"/>
                <a:gd name="connsiteX310" fmla="*/ 39548 w 51949"/>
                <a:gd name="connsiteY310" fmla="*/ 65858 h 72142"/>
                <a:gd name="connsiteX311" fmla="*/ 40554 w 51949"/>
                <a:gd name="connsiteY311" fmla="*/ 65858 h 72142"/>
                <a:gd name="connsiteX312" fmla="*/ 41476 w 51949"/>
                <a:gd name="connsiteY312" fmla="*/ 64853 h 72142"/>
                <a:gd name="connsiteX313" fmla="*/ 41894 w 51949"/>
                <a:gd name="connsiteY313" fmla="*/ 61166 h 72142"/>
                <a:gd name="connsiteX314" fmla="*/ 41894 w 51949"/>
                <a:gd name="connsiteY314" fmla="*/ 60579 h 72142"/>
                <a:gd name="connsiteX315" fmla="*/ 41894 w 51949"/>
                <a:gd name="connsiteY315" fmla="*/ 59993 h 72142"/>
                <a:gd name="connsiteX316" fmla="*/ 41476 w 51949"/>
                <a:gd name="connsiteY316" fmla="*/ 61166 h 72142"/>
                <a:gd name="connsiteX317" fmla="*/ 42732 w 51949"/>
                <a:gd name="connsiteY317" fmla="*/ 64015 h 72142"/>
                <a:gd name="connsiteX318" fmla="*/ 42732 w 51949"/>
                <a:gd name="connsiteY318" fmla="*/ 63596 h 72142"/>
                <a:gd name="connsiteX319" fmla="*/ 42062 w 51949"/>
                <a:gd name="connsiteY319" fmla="*/ 63596 h 72142"/>
                <a:gd name="connsiteX320" fmla="*/ 42062 w 51949"/>
                <a:gd name="connsiteY320" fmla="*/ 64350 h 72142"/>
                <a:gd name="connsiteX321" fmla="*/ 48346 w 51949"/>
                <a:gd name="connsiteY321" fmla="*/ 70885 h 72142"/>
                <a:gd name="connsiteX322" fmla="*/ 48346 w 51949"/>
                <a:gd name="connsiteY322" fmla="*/ 71723 h 72142"/>
                <a:gd name="connsiteX323" fmla="*/ 48346 w 51949"/>
                <a:gd name="connsiteY323" fmla="*/ 71723 h 72142"/>
                <a:gd name="connsiteX324" fmla="*/ 47927 w 51949"/>
                <a:gd name="connsiteY324" fmla="*/ 71723 h 72142"/>
                <a:gd name="connsiteX325" fmla="*/ 47508 w 51949"/>
                <a:gd name="connsiteY325" fmla="*/ 71304 h 72142"/>
                <a:gd name="connsiteX326" fmla="*/ 47508 w 51949"/>
                <a:gd name="connsiteY326" fmla="*/ 70634 h 72142"/>
                <a:gd name="connsiteX327" fmla="*/ 48371 w 51949"/>
                <a:gd name="connsiteY327" fmla="*/ 70240 h 72142"/>
                <a:gd name="connsiteX328" fmla="*/ 48765 w 51949"/>
                <a:gd name="connsiteY328" fmla="*/ 70634 h 7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1949" h="72142">
                  <a:moveTo>
                    <a:pt x="51949" y="66864"/>
                  </a:moveTo>
                  <a:lnTo>
                    <a:pt x="48179" y="68623"/>
                  </a:lnTo>
                  <a:cubicBezTo>
                    <a:pt x="47106" y="69151"/>
                    <a:pt x="46092" y="69796"/>
                    <a:pt x="45162" y="70550"/>
                  </a:cubicBezTo>
                  <a:lnTo>
                    <a:pt x="45162" y="71640"/>
                  </a:lnTo>
                  <a:lnTo>
                    <a:pt x="44324" y="70885"/>
                  </a:lnTo>
                  <a:cubicBezTo>
                    <a:pt x="44040" y="70718"/>
                    <a:pt x="43688" y="70718"/>
                    <a:pt x="43403" y="70885"/>
                  </a:cubicBezTo>
                  <a:cubicBezTo>
                    <a:pt x="43260" y="71480"/>
                    <a:pt x="42816" y="71958"/>
                    <a:pt x="42230" y="72142"/>
                  </a:cubicBezTo>
                  <a:lnTo>
                    <a:pt x="41140" y="72142"/>
                  </a:lnTo>
                  <a:cubicBezTo>
                    <a:pt x="40386" y="72142"/>
                    <a:pt x="39800" y="72142"/>
                    <a:pt x="39381" y="70969"/>
                  </a:cubicBezTo>
                  <a:cubicBezTo>
                    <a:pt x="38962" y="69796"/>
                    <a:pt x="38710" y="69461"/>
                    <a:pt x="38124" y="69461"/>
                  </a:cubicBezTo>
                  <a:lnTo>
                    <a:pt x="37370" y="69461"/>
                  </a:lnTo>
                  <a:lnTo>
                    <a:pt x="37370" y="68707"/>
                  </a:lnTo>
                  <a:cubicBezTo>
                    <a:pt x="37370" y="67869"/>
                    <a:pt x="37370" y="67366"/>
                    <a:pt x="36783" y="67199"/>
                  </a:cubicBezTo>
                  <a:lnTo>
                    <a:pt x="36029" y="67199"/>
                  </a:lnTo>
                  <a:lnTo>
                    <a:pt x="35108" y="67199"/>
                  </a:lnTo>
                  <a:cubicBezTo>
                    <a:pt x="34647" y="66897"/>
                    <a:pt x="34295" y="66453"/>
                    <a:pt x="34102" y="65942"/>
                  </a:cubicBezTo>
                  <a:lnTo>
                    <a:pt x="34102" y="65355"/>
                  </a:lnTo>
                  <a:cubicBezTo>
                    <a:pt x="34102" y="63378"/>
                    <a:pt x="33004" y="61568"/>
                    <a:pt x="31253" y="60663"/>
                  </a:cubicBezTo>
                  <a:cubicBezTo>
                    <a:pt x="31253" y="60663"/>
                    <a:pt x="30834" y="60663"/>
                    <a:pt x="30834" y="61166"/>
                  </a:cubicBezTo>
                  <a:lnTo>
                    <a:pt x="30834" y="61753"/>
                  </a:lnTo>
                  <a:lnTo>
                    <a:pt x="30834" y="62423"/>
                  </a:lnTo>
                  <a:cubicBezTo>
                    <a:pt x="30876" y="62641"/>
                    <a:pt x="30876" y="62875"/>
                    <a:pt x="30834" y="63093"/>
                  </a:cubicBezTo>
                  <a:cubicBezTo>
                    <a:pt x="30281" y="62372"/>
                    <a:pt x="29988" y="61484"/>
                    <a:pt x="29997" y="60579"/>
                  </a:cubicBezTo>
                  <a:cubicBezTo>
                    <a:pt x="29997" y="59155"/>
                    <a:pt x="29326" y="58401"/>
                    <a:pt x="28153" y="58485"/>
                  </a:cubicBezTo>
                  <a:cubicBezTo>
                    <a:pt x="28153" y="58485"/>
                    <a:pt x="28153" y="57731"/>
                    <a:pt x="27567" y="57144"/>
                  </a:cubicBezTo>
                  <a:cubicBezTo>
                    <a:pt x="27257" y="56801"/>
                    <a:pt x="26997" y="56398"/>
                    <a:pt x="26813" y="55971"/>
                  </a:cubicBezTo>
                  <a:cubicBezTo>
                    <a:pt x="26988" y="55703"/>
                    <a:pt x="27215" y="55477"/>
                    <a:pt x="27483" y="55301"/>
                  </a:cubicBezTo>
                  <a:lnTo>
                    <a:pt x="27483" y="55971"/>
                  </a:lnTo>
                  <a:lnTo>
                    <a:pt x="27483" y="56809"/>
                  </a:lnTo>
                  <a:cubicBezTo>
                    <a:pt x="27483" y="56809"/>
                    <a:pt x="27483" y="57312"/>
                    <a:pt x="28488" y="57312"/>
                  </a:cubicBezTo>
                  <a:cubicBezTo>
                    <a:pt x="28539" y="56792"/>
                    <a:pt x="28748" y="56298"/>
                    <a:pt x="29075" y="55887"/>
                  </a:cubicBezTo>
                  <a:cubicBezTo>
                    <a:pt x="29385" y="55460"/>
                    <a:pt x="29619" y="54974"/>
                    <a:pt x="29745" y="54463"/>
                  </a:cubicBezTo>
                  <a:cubicBezTo>
                    <a:pt x="29753" y="54002"/>
                    <a:pt x="29494" y="53575"/>
                    <a:pt x="29075" y="53374"/>
                  </a:cubicBezTo>
                  <a:cubicBezTo>
                    <a:pt x="28748" y="52762"/>
                    <a:pt x="28094" y="52402"/>
                    <a:pt x="27399" y="52452"/>
                  </a:cubicBezTo>
                  <a:cubicBezTo>
                    <a:pt x="26712" y="52469"/>
                    <a:pt x="26058" y="52737"/>
                    <a:pt x="25556" y="53206"/>
                  </a:cubicBezTo>
                  <a:lnTo>
                    <a:pt x="25556" y="52703"/>
                  </a:lnTo>
                  <a:lnTo>
                    <a:pt x="23461" y="52703"/>
                  </a:lnTo>
                  <a:lnTo>
                    <a:pt x="23461" y="51865"/>
                  </a:lnTo>
                  <a:cubicBezTo>
                    <a:pt x="23461" y="51446"/>
                    <a:pt x="23042" y="50944"/>
                    <a:pt x="22288" y="50441"/>
                  </a:cubicBezTo>
                  <a:cubicBezTo>
                    <a:pt x="21743" y="50106"/>
                    <a:pt x="21266" y="49678"/>
                    <a:pt x="20864" y="49184"/>
                  </a:cubicBezTo>
                  <a:cubicBezTo>
                    <a:pt x="20285" y="49285"/>
                    <a:pt x="19766" y="49620"/>
                    <a:pt x="19439" y="50106"/>
                  </a:cubicBezTo>
                  <a:lnTo>
                    <a:pt x="17763" y="51782"/>
                  </a:lnTo>
                  <a:cubicBezTo>
                    <a:pt x="17956" y="52033"/>
                    <a:pt x="18098" y="52318"/>
                    <a:pt x="18182" y="52619"/>
                  </a:cubicBezTo>
                  <a:lnTo>
                    <a:pt x="18182" y="53206"/>
                  </a:lnTo>
                  <a:cubicBezTo>
                    <a:pt x="18006" y="53650"/>
                    <a:pt x="17780" y="54069"/>
                    <a:pt x="17512" y="54463"/>
                  </a:cubicBezTo>
                  <a:cubicBezTo>
                    <a:pt x="17026" y="55083"/>
                    <a:pt x="16758" y="55854"/>
                    <a:pt x="16758" y="56641"/>
                  </a:cubicBezTo>
                  <a:cubicBezTo>
                    <a:pt x="15895" y="57253"/>
                    <a:pt x="15317" y="58191"/>
                    <a:pt x="15166" y="59239"/>
                  </a:cubicBezTo>
                  <a:cubicBezTo>
                    <a:pt x="14889" y="60370"/>
                    <a:pt x="14202" y="61350"/>
                    <a:pt x="13239" y="62004"/>
                  </a:cubicBezTo>
                  <a:cubicBezTo>
                    <a:pt x="13624" y="62272"/>
                    <a:pt x="13867" y="62708"/>
                    <a:pt x="13909" y="63177"/>
                  </a:cubicBezTo>
                  <a:cubicBezTo>
                    <a:pt x="13825" y="63939"/>
                    <a:pt x="13532" y="64660"/>
                    <a:pt x="13071" y="65272"/>
                  </a:cubicBezTo>
                  <a:lnTo>
                    <a:pt x="12149" y="67115"/>
                  </a:lnTo>
                  <a:lnTo>
                    <a:pt x="11647" y="67115"/>
                  </a:lnTo>
                  <a:lnTo>
                    <a:pt x="11647" y="67115"/>
                  </a:lnTo>
                  <a:cubicBezTo>
                    <a:pt x="11085" y="67115"/>
                    <a:pt x="10583" y="67618"/>
                    <a:pt x="10139" y="68623"/>
                  </a:cubicBezTo>
                  <a:cubicBezTo>
                    <a:pt x="9895" y="69419"/>
                    <a:pt x="9317" y="70064"/>
                    <a:pt x="8547" y="70383"/>
                  </a:cubicBezTo>
                  <a:lnTo>
                    <a:pt x="8044" y="67953"/>
                  </a:lnTo>
                  <a:cubicBezTo>
                    <a:pt x="6536" y="67953"/>
                    <a:pt x="5781" y="68372"/>
                    <a:pt x="5865" y="69880"/>
                  </a:cubicBezTo>
                  <a:lnTo>
                    <a:pt x="5865" y="70634"/>
                  </a:lnTo>
                  <a:cubicBezTo>
                    <a:pt x="5807" y="70944"/>
                    <a:pt x="5622" y="71212"/>
                    <a:pt x="5363" y="71388"/>
                  </a:cubicBezTo>
                  <a:cubicBezTo>
                    <a:pt x="5111" y="71556"/>
                    <a:pt x="4776" y="71556"/>
                    <a:pt x="4525" y="71388"/>
                  </a:cubicBezTo>
                  <a:cubicBezTo>
                    <a:pt x="5027" y="70885"/>
                    <a:pt x="5111" y="70466"/>
                    <a:pt x="4525" y="70131"/>
                  </a:cubicBezTo>
                  <a:cubicBezTo>
                    <a:pt x="3938" y="69796"/>
                    <a:pt x="3771" y="69545"/>
                    <a:pt x="3017" y="69629"/>
                  </a:cubicBezTo>
                  <a:lnTo>
                    <a:pt x="2346" y="70383"/>
                  </a:lnTo>
                  <a:cubicBezTo>
                    <a:pt x="2045" y="70458"/>
                    <a:pt x="1726" y="70458"/>
                    <a:pt x="1425" y="70383"/>
                  </a:cubicBezTo>
                  <a:lnTo>
                    <a:pt x="1425" y="68204"/>
                  </a:lnTo>
                  <a:cubicBezTo>
                    <a:pt x="1425" y="68204"/>
                    <a:pt x="1843" y="68204"/>
                    <a:pt x="1927" y="67701"/>
                  </a:cubicBezTo>
                  <a:cubicBezTo>
                    <a:pt x="2011" y="67199"/>
                    <a:pt x="1927" y="66780"/>
                    <a:pt x="2765" y="66445"/>
                  </a:cubicBezTo>
                  <a:cubicBezTo>
                    <a:pt x="3603" y="66109"/>
                    <a:pt x="3687" y="65523"/>
                    <a:pt x="3854" y="64350"/>
                  </a:cubicBezTo>
                  <a:lnTo>
                    <a:pt x="3268" y="64350"/>
                  </a:lnTo>
                  <a:lnTo>
                    <a:pt x="2430" y="64769"/>
                  </a:lnTo>
                  <a:lnTo>
                    <a:pt x="1760" y="64769"/>
                  </a:lnTo>
                  <a:cubicBezTo>
                    <a:pt x="1760" y="64392"/>
                    <a:pt x="1952" y="64048"/>
                    <a:pt x="2262" y="63847"/>
                  </a:cubicBezTo>
                  <a:lnTo>
                    <a:pt x="3100" y="63261"/>
                  </a:lnTo>
                  <a:lnTo>
                    <a:pt x="3771" y="63847"/>
                  </a:lnTo>
                  <a:cubicBezTo>
                    <a:pt x="4609" y="63847"/>
                    <a:pt x="5027" y="63009"/>
                    <a:pt x="4944" y="61836"/>
                  </a:cubicBezTo>
                  <a:lnTo>
                    <a:pt x="4944" y="60496"/>
                  </a:lnTo>
                  <a:lnTo>
                    <a:pt x="4944" y="59323"/>
                  </a:lnTo>
                  <a:cubicBezTo>
                    <a:pt x="5270" y="58669"/>
                    <a:pt x="5472" y="57957"/>
                    <a:pt x="5530" y="57228"/>
                  </a:cubicBezTo>
                  <a:cubicBezTo>
                    <a:pt x="5530" y="56055"/>
                    <a:pt x="6117" y="55384"/>
                    <a:pt x="6703" y="55384"/>
                  </a:cubicBezTo>
                  <a:lnTo>
                    <a:pt x="7373" y="55384"/>
                  </a:lnTo>
                  <a:cubicBezTo>
                    <a:pt x="7960" y="55384"/>
                    <a:pt x="8211" y="54965"/>
                    <a:pt x="8211" y="54547"/>
                  </a:cubicBezTo>
                  <a:lnTo>
                    <a:pt x="7792" y="53206"/>
                  </a:lnTo>
                  <a:cubicBezTo>
                    <a:pt x="7801" y="52904"/>
                    <a:pt x="7952" y="52619"/>
                    <a:pt x="8211" y="52452"/>
                  </a:cubicBezTo>
                  <a:cubicBezTo>
                    <a:pt x="8521" y="52360"/>
                    <a:pt x="8748" y="52100"/>
                    <a:pt x="8798" y="51782"/>
                  </a:cubicBezTo>
                  <a:lnTo>
                    <a:pt x="9217" y="50609"/>
                  </a:lnTo>
                  <a:lnTo>
                    <a:pt x="10055" y="51027"/>
                  </a:lnTo>
                  <a:lnTo>
                    <a:pt x="10055" y="48765"/>
                  </a:lnTo>
                  <a:lnTo>
                    <a:pt x="10893" y="48765"/>
                  </a:lnTo>
                  <a:cubicBezTo>
                    <a:pt x="11404" y="48673"/>
                    <a:pt x="11806" y="48271"/>
                    <a:pt x="11898" y="47760"/>
                  </a:cubicBezTo>
                  <a:lnTo>
                    <a:pt x="11898" y="46587"/>
                  </a:lnTo>
                  <a:lnTo>
                    <a:pt x="11898" y="45162"/>
                  </a:lnTo>
                  <a:cubicBezTo>
                    <a:pt x="11814" y="44777"/>
                    <a:pt x="11814" y="44375"/>
                    <a:pt x="11898" y="43989"/>
                  </a:cubicBezTo>
                  <a:lnTo>
                    <a:pt x="12820" y="43989"/>
                  </a:lnTo>
                  <a:cubicBezTo>
                    <a:pt x="12820" y="43989"/>
                    <a:pt x="12820" y="43989"/>
                    <a:pt x="12820" y="43486"/>
                  </a:cubicBezTo>
                  <a:lnTo>
                    <a:pt x="12820" y="43486"/>
                  </a:lnTo>
                  <a:cubicBezTo>
                    <a:pt x="12703" y="43135"/>
                    <a:pt x="12703" y="42749"/>
                    <a:pt x="12820" y="42397"/>
                  </a:cubicBezTo>
                  <a:cubicBezTo>
                    <a:pt x="12820" y="41978"/>
                    <a:pt x="13574" y="41894"/>
                    <a:pt x="14244" y="41894"/>
                  </a:cubicBezTo>
                  <a:lnTo>
                    <a:pt x="14244" y="41894"/>
                  </a:lnTo>
                  <a:cubicBezTo>
                    <a:pt x="13742" y="41894"/>
                    <a:pt x="13406" y="41894"/>
                    <a:pt x="13406" y="40973"/>
                  </a:cubicBezTo>
                  <a:cubicBezTo>
                    <a:pt x="13406" y="40051"/>
                    <a:pt x="13406" y="40386"/>
                    <a:pt x="13406" y="40302"/>
                  </a:cubicBezTo>
                  <a:lnTo>
                    <a:pt x="13406" y="39800"/>
                  </a:lnTo>
                  <a:lnTo>
                    <a:pt x="15250" y="41559"/>
                  </a:lnTo>
                  <a:cubicBezTo>
                    <a:pt x="15509" y="41065"/>
                    <a:pt x="15652" y="40520"/>
                    <a:pt x="15668" y="39967"/>
                  </a:cubicBezTo>
                  <a:cubicBezTo>
                    <a:pt x="15585" y="39498"/>
                    <a:pt x="15585" y="39012"/>
                    <a:pt x="15668" y="38543"/>
                  </a:cubicBezTo>
                  <a:cubicBezTo>
                    <a:pt x="15668" y="38543"/>
                    <a:pt x="15082" y="38040"/>
                    <a:pt x="14496" y="38040"/>
                  </a:cubicBezTo>
                  <a:lnTo>
                    <a:pt x="13825" y="38040"/>
                  </a:lnTo>
                  <a:cubicBezTo>
                    <a:pt x="13163" y="36255"/>
                    <a:pt x="12325" y="34546"/>
                    <a:pt x="11312" y="32929"/>
                  </a:cubicBezTo>
                  <a:cubicBezTo>
                    <a:pt x="10281" y="31253"/>
                    <a:pt x="9359" y="29519"/>
                    <a:pt x="8547" y="27734"/>
                  </a:cubicBezTo>
                  <a:cubicBezTo>
                    <a:pt x="7885" y="26980"/>
                    <a:pt x="7298" y="26167"/>
                    <a:pt x="6787" y="25304"/>
                  </a:cubicBezTo>
                  <a:lnTo>
                    <a:pt x="4022" y="18601"/>
                  </a:lnTo>
                  <a:cubicBezTo>
                    <a:pt x="3410" y="18023"/>
                    <a:pt x="2950" y="17302"/>
                    <a:pt x="2681" y="16506"/>
                  </a:cubicBezTo>
                  <a:cubicBezTo>
                    <a:pt x="2539" y="15610"/>
                    <a:pt x="1977" y="14831"/>
                    <a:pt x="1173" y="14412"/>
                  </a:cubicBezTo>
                  <a:cubicBezTo>
                    <a:pt x="1215" y="14219"/>
                    <a:pt x="1215" y="14018"/>
                    <a:pt x="1173" y="13825"/>
                  </a:cubicBezTo>
                  <a:lnTo>
                    <a:pt x="1173" y="13239"/>
                  </a:lnTo>
                  <a:lnTo>
                    <a:pt x="0" y="11982"/>
                  </a:lnTo>
                  <a:lnTo>
                    <a:pt x="2095" y="11982"/>
                  </a:lnTo>
                  <a:lnTo>
                    <a:pt x="3268" y="11982"/>
                  </a:lnTo>
                  <a:cubicBezTo>
                    <a:pt x="3762" y="11839"/>
                    <a:pt x="4282" y="11839"/>
                    <a:pt x="4776" y="11982"/>
                  </a:cubicBezTo>
                  <a:cubicBezTo>
                    <a:pt x="5287" y="12225"/>
                    <a:pt x="5740" y="12568"/>
                    <a:pt x="6117" y="12987"/>
                  </a:cubicBezTo>
                  <a:lnTo>
                    <a:pt x="7122" y="12987"/>
                  </a:lnTo>
                  <a:cubicBezTo>
                    <a:pt x="7524" y="13012"/>
                    <a:pt x="7927" y="12853"/>
                    <a:pt x="8211" y="12568"/>
                  </a:cubicBezTo>
                  <a:lnTo>
                    <a:pt x="9301" y="11395"/>
                  </a:lnTo>
                  <a:lnTo>
                    <a:pt x="9301" y="11395"/>
                  </a:lnTo>
                  <a:lnTo>
                    <a:pt x="9887" y="11395"/>
                  </a:lnTo>
                  <a:lnTo>
                    <a:pt x="9887" y="12149"/>
                  </a:lnTo>
                  <a:cubicBezTo>
                    <a:pt x="9845" y="12426"/>
                    <a:pt x="9845" y="12711"/>
                    <a:pt x="9887" y="12987"/>
                  </a:cubicBezTo>
                  <a:cubicBezTo>
                    <a:pt x="10055" y="13465"/>
                    <a:pt x="10474" y="13817"/>
                    <a:pt x="10976" y="13909"/>
                  </a:cubicBezTo>
                  <a:lnTo>
                    <a:pt x="11395" y="13909"/>
                  </a:lnTo>
                  <a:lnTo>
                    <a:pt x="11395" y="13909"/>
                  </a:lnTo>
                  <a:cubicBezTo>
                    <a:pt x="11655" y="13775"/>
                    <a:pt x="11974" y="13775"/>
                    <a:pt x="12233" y="13909"/>
                  </a:cubicBezTo>
                  <a:lnTo>
                    <a:pt x="12987" y="15417"/>
                  </a:lnTo>
                  <a:lnTo>
                    <a:pt x="12987" y="15082"/>
                  </a:lnTo>
                  <a:lnTo>
                    <a:pt x="12485" y="14412"/>
                  </a:lnTo>
                  <a:cubicBezTo>
                    <a:pt x="12384" y="14043"/>
                    <a:pt x="12099" y="13758"/>
                    <a:pt x="11730" y="13658"/>
                  </a:cubicBezTo>
                  <a:cubicBezTo>
                    <a:pt x="11588" y="14697"/>
                    <a:pt x="12082" y="15719"/>
                    <a:pt x="12987" y="16255"/>
                  </a:cubicBezTo>
                  <a:lnTo>
                    <a:pt x="16088" y="17931"/>
                  </a:lnTo>
                  <a:cubicBezTo>
                    <a:pt x="16088" y="17931"/>
                    <a:pt x="15417" y="17931"/>
                    <a:pt x="14914" y="17931"/>
                  </a:cubicBezTo>
                  <a:cubicBezTo>
                    <a:pt x="14529" y="18233"/>
                    <a:pt x="14311" y="18702"/>
                    <a:pt x="14328" y="19188"/>
                  </a:cubicBezTo>
                  <a:cubicBezTo>
                    <a:pt x="14328" y="19188"/>
                    <a:pt x="14747" y="20026"/>
                    <a:pt x="15668" y="20780"/>
                  </a:cubicBezTo>
                  <a:lnTo>
                    <a:pt x="18350" y="23042"/>
                  </a:lnTo>
                  <a:cubicBezTo>
                    <a:pt x="19221" y="23662"/>
                    <a:pt x="20143" y="24190"/>
                    <a:pt x="21115" y="24634"/>
                  </a:cubicBezTo>
                  <a:lnTo>
                    <a:pt x="22120" y="22372"/>
                  </a:lnTo>
                  <a:cubicBezTo>
                    <a:pt x="22665" y="21391"/>
                    <a:pt x="22975" y="20302"/>
                    <a:pt x="23042" y="19188"/>
                  </a:cubicBezTo>
                  <a:cubicBezTo>
                    <a:pt x="23042" y="18517"/>
                    <a:pt x="23712" y="18015"/>
                    <a:pt x="24802" y="17512"/>
                  </a:cubicBezTo>
                  <a:cubicBezTo>
                    <a:pt x="25891" y="17009"/>
                    <a:pt x="26393" y="16590"/>
                    <a:pt x="26393" y="16171"/>
                  </a:cubicBezTo>
                  <a:cubicBezTo>
                    <a:pt x="26393" y="15752"/>
                    <a:pt x="26393" y="16171"/>
                    <a:pt x="26393" y="16171"/>
                  </a:cubicBezTo>
                  <a:cubicBezTo>
                    <a:pt x="26268" y="15870"/>
                    <a:pt x="26100" y="15585"/>
                    <a:pt x="25891" y="15333"/>
                  </a:cubicBezTo>
                  <a:lnTo>
                    <a:pt x="25891" y="14244"/>
                  </a:lnTo>
                  <a:cubicBezTo>
                    <a:pt x="25748" y="13666"/>
                    <a:pt x="25748" y="13063"/>
                    <a:pt x="25891" y="12485"/>
                  </a:cubicBezTo>
                  <a:cubicBezTo>
                    <a:pt x="26159" y="11965"/>
                    <a:pt x="26570" y="11538"/>
                    <a:pt x="27064" y="11228"/>
                  </a:cubicBezTo>
                  <a:cubicBezTo>
                    <a:pt x="27416" y="9787"/>
                    <a:pt x="28170" y="8480"/>
                    <a:pt x="29243" y="7457"/>
                  </a:cubicBezTo>
                  <a:lnTo>
                    <a:pt x="29243" y="6703"/>
                  </a:lnTo>
                  <a:cubicBezTo>
                    <a:pt x="29485" y="6896"/>
                    <a:pt x="29661" y="7156"/>
                    <a:pt x="29745" y="7457"/>
                  </a:cubicBezTo>
                  <a:cubicBezTo>
                    <a:pt x="30055" y="7725"/>
                    <a:pt x="30524" y="7725"/>
                    <a:pt x="30834" y="7457"/>
                  </a:cubicBezTo>
                  <a:lnTo>
                    <a:pt x="31421" y="4189"/>
                  </a:lnTo>
                  <a:cubicBezTo>
                    <a:pt x="31656" y="4407"/>
                    <a:pt x="31940" y="4558"/>
                    <a:pt x="32259" y="4608"/>
                  </a:cubicBezTo>
                  <a:lnTo>
                    <a:pt x="33264" y="3770"/>
                  </a:lnTo>
                  <a:cubicBezTo>
                    <a:pt x="33549" y="3385"/>
                    <a:pt x="33926" y="3067"/>
                    <a:pt x="34354" y="2849"/>
                  </a:cubicBezTo>
                  <a:lnTo>
                    <a:pt x="34354" y="3435"/>
                  </a:lnTo>
                  <a:lnTo>
                    <a:pt x="34354" y="3854"/>
                  </a:lnTo>
                  <a:lnTo>
                    <a:pt x="33935" y="4608"/>
                  </a:lnTo>
                  <a:lnTo>
                    <a:pt x="33516" y="5781"/>
                  </a:lnTo>
                  <a:cubicBezTo>
                    <a:pt x="33516" y="6225"/>
                    <a:pt x="34102" y="6393"/>
                    <a:pt x="35275" y="6284"/>
                  </a:cubicBezTo>
                  <a:lnTo>
                    <a:pt x="35946" y="5279"/>
                  </a:lnTo>
                  <a:cubicBezTo>
                    <a:pt x="36080" y="4868"/>
                    <a:pt x="36080" y="4432"/>
                    <a:pt x="35946" y="4022"/>
                  </a:cubicBezTo>
                  <a:cubicBezTo>
                    <a:pt x="36038" y="3754"/>
                    <a:pt x="36038" y="3452"/>
                    <a:pt x="35946" y="3184"/>
                  </a:cubicBezTo>
                  <a:cubicBezTo>
                    <a:pt x="36499" y="2723"/>
                    <a:pt x="36976" y="2187"/>
                    <a:pt x="37370" y="1592"/>
                  </a:cubicBezTo>
                  <a:cubicBezTo>
                    <a:pt x="37906" y="913"/>
                    <a:pt x="38593" y="369"/>
                    <a:pt x="39381" y="0"/>
                  </a:cubicBezTo>
                  <a:lnTo>
                    <a:pt x="39381" y="838"/>
                  </a:lnTo>
                  <a:cubicBezTo>
                    <a:pt x="39381" y="838"/>
                    <a:pt x="38794" y="838"/>
                    <a:pt x="38459" y="1257"/>
                  </a:cubicBezTo>
                  <a:lnTo>
                    <a:pt x="37956" y="1760"/>
                  </a:lnTo>
                  <a:cubicBezTo>
                    <a:pt x="38375" y="1760"/>
                    <a:pt x="38627" y="1760"/>
                    <a:pt x="38794" y="1760"/>
                  </a:cubicBezTo>
                  <a:lnTo>
                    <a:pt x="38794" y="2765"/>
                  </a:lnTo>
                  <a:lnTo>
                    <a:pt x="38794" y="4189"/>
                  </a:lnTo>
                  <a:lnTo>
                    <a:pt x="38375" y="4692"/>
                  </a:lnTo>
                  <a:lnTo>
                    <a:pt x="38375" y="4692"/>
                  </a:lnTo>
                  <a:cubicBezTo>
                    <a:pt x="38375" y="4692"/>
                    <a:pt x="38375" y="4692"/>
                    <a:pt x="37956" y="3687"/>
                  </a:cubicBezTo>
                  <a:cubicBezTo>
                    <a:pt x="37956" y="3301"/>
                    <a:pt x="37672" y="2974"/>
                    <a:pt x="37286" y="2933"/>
                  </a:cubicBezTo>
                  <a:lnTo>
                    <a:pt x="37286" y="3603"/>
                  </a:lnTo>
                  <a:cubicBezTo>
                    <a:pt x="37219" y="3879"/>
                    <a:pt x="37219" y="4164"/>
                    <a:pt x="37286" y="4441"/>
                  </a:cubicBezTo>
                  <a:lnTo>
                    <a:pt x="38124" y="5362"/>
                  </a:lnTo>
                  <a:lnTo>
                    <a:pt x="35778" y="10641"/>
                  </a:lnTo>
                  <a:lnTo>
                    <a:pt x="34689" y="10641"/>
                  </a:lnTo>
                  <a:cubicBezTo>
                    <a:pt x="34420" y="10700"/>
                    <a:pt x="34186" y="10851"/>
                    <a:pt x="34018" y="11060"/>
                  </a:cubicBezTo>
                  <a:cubicBezTo>
                    <a:pt x="34320" y="11462"/>
                    <a:pt x="34554" y="11915"/>
                    <a:pt x="34689" y="12401"/>
                  </a:cubicBezTo>
                  <a:cubicBezTo>
                    <a:pt x="34563" y="13197"/>
                    <a:pt x="34144" y="13917"/>
                    <a:pt x="33516" y="14412"/>
                  </a:cubicBezTo>
                  <a:cubicBezTo>
                    <a:pt x="33004" y="15074"/>
                    <a:pt x="32661" y="15853"/>
                    <a:pt x="32510" y="16674"/>
                  </a:cubicBezTo>
                  <a:cubicBezTo>
                    <a:pt x="31446" y="17872"/>
                    <a:pt x="30617" y="19271"/>
                    <a:pt x="30080" y="20780"/>
                  </a:cubicBezTo>
                  <a:cubicBezTo>
                    <a:pt x="29527" y="22187"/>
                    <a:pt x="28882" y="23561"/>
                    <a:pt x="28153" y="24885"/>
                  </a:cubicBezTo>
                  <a:cubicBezTo>
                    <a:pt x="27650" y="24383"/>
                    <a:pt x="27231" y="24131"/>
                    <a:pt x="26980" y="24299"/>
                  </a:cubicBezTo>
                  <a:cubicBezTo>
                    <a:pt x="26863" y="26142"/>
                    <a:pt x="26435" y="27952"/>
                    <a:pt x="25723" y="29661"/>
                  </a:cubicBezTo>
                  <a:cubicBezTo>
                    <a:pt x="24802" y="32007"/>
                    <a:pt x="24299" y="33432"/>
                    <a:pt x="24131" y="34018"/>
                  </a:cubicBezTo>
                  <a:lnTo>
                    <a:pt x="25891" y="35275"/>
                  </a:lnTo>
                  <a:cubicBezTo>
                    <a:pt x="26570" y="35594"/>
                    <a:pt x="27148" y="36088"/>
                    <a:pt x="27567" y="36700"/>
                  </a:cubicBezTo>
                  <a:lnTo>
                    <a:pt x="28153" y="39129"/>
                  </a:lnTo>
                  <a:cubicBezTo>
                    <a:pt x="28379" y="39741"/>
                    <a:pt x="28748" y="40294"/>
                    <a:pt x="29243" y="40721"/>
                  </a:cubicBezTo>
                  <a:lnTo>
                    <a:pt x="29913" y="40302"/>
                  </a:lnTo>
                  <a:cubicBezTo>
                    <a:pt x="29217" y="40537"/>
                    <a:pt x="28823" y="41266"/>
                    <a:pt x="28991" y="41978"/>
                  </a:cubicBezTo>
                  <a:cubicBezTo>
                    <a:pt x="29025" y="42322"/>
                    <a:pt x="29167" y="42649"/>
                    <a:pt x="29410" y="42900"/>
                  </a:cubicBezTo>
                  <a:lnTo>
                    <a:pt x="30248" y="43570"/>
                  </a:lnTo>
                  <a:cubicBezTo>
                    <a:pt x="30667" y="43570"/>
                    <a:pt x="30834" y="42732"/>
                    <a:pt x="30751" y="41727"/>
                  </a:cubicBezTo>
                  <a:lnTo>
                    <a:pt x="31589" y="43235"/>
                  </a:lnTo>
                  <a:cubicBezTo>
                    <a:pt x="31781" y="44014"/>
                    <a:pt x="32468" y="44559"/>
                    <a:pt x="33264" y="44576"/>
                  </a:cubicBezTo>
                  <a:cubicBezTo>
                    <a:pt x="33591" y="45665"/>
                    <a:pt x="34169" y="46670"/>
                    <a:pt x="34940" y="47508"/>
                  </a:cubicBezTo>
                  <a:lnTo>
                    <a:pt x="37454" y="50273"/>
                  </a:lnTo>
                  <a:lnTo>
                    <a:pt x="37454" y="51027"/>
                  </a:lnTo>
                  <a:cubicBezTo>
                    <a:pt x="37454" y="51698"/>
                    <a:pt x="38208" y="52536"/>
                    <a:pt x="39632" y="53625"/>
                  </a:cubicBezTo>
                  <a:cubicBezTo>
                    <a:pt x="40822" y="54228"/>
                    <a:pt x="41610" y="55401"/>
                    <a:pt x="41727" y="56725"/>
                  </a:cubicBezTo>
                  <a:cubicBezTo>
                    <a:pt x="42431" y="56993"/>
                    <a:pt x="43042" y="57462"/>
                    <a:pt x="43486" y="58066"/>
                  </a:cubicBezTo>
                  <a:lnTo>
                    <a:pt x="44827" y="59825"/>
                  </a:lnTo>
                  <a:lnTo>
                    <a:pt x="44827" y="60915"/>
                  </a:lnTo>
                  <a:cubicBezTo>
                    <a:pt x="44827" y="61501"/>
                    <a:pt x="45581" y="62088"/>
                    <a:pt x="47006" y="62674"/>
                  </a:cubicBezTo>
                  <a:cubicBezTo>
                    <a:pt x="48430" y="63261"/>
                    <a:pt x="49268" y="63931"/>
                    <a:pt x="49268" y="64936"/>
                  </a:cubicBezTo>
                  <a:close/>
                  <a:moveTo>
                    <a:pt x="7457" y="69964"/>
                  </a:moveTo>
                  <a:lnTo>
                    <a:pt x="6871" y="69964"/>
                  </a:lnTo>
                  <a:lnTo>
                    <a:pt x="6871" y="69964"/>
                  </a:lnTo>
                  <a:close/>
                  <a:moveTo>
                    <a:pt x="8630" y="58150"/>
                  </a:moveTo>
                  <a:lnTo>
                    <a:pt x="7709" y="58150"/>
                  </a:lnTo>
                  <a:lnTo>
                    <a:pt x="7709" y="58652"/>
                  </a:lnTo>
                  <a:cubicBezTo>
                    <a:pt x="8086" y="58669"/>
                    <a:pt x="8446" y="58476"/>
                    <a:pt x="8630" y="58150"/>
                  </a:cubicBezTo>
                  <a:close/>
                  <a:moveTo>
                    <a:pt x="10641" y="65188"/>
                  </a:moveTo>
                  <a:lnTo>
                    <a:pt x="10641" y="64685"/>
                  </a:lnTo>
                  <a:lnTo>
                    <a:pt x="10139" y="64685"/>
                  </a:lnTo>
                  <a:lnTo>
                    <a:pt x="10139" y="65355"/>
                  </a:lnTo>
                  <a:close/>
                  <a:moveTo>
                    <a:pt x="10641" y="55133"/>
                  </a:moveTo>
                  <a:cubicBezTo>
                    <a:pt x="10574" y="54915"/>
                    <a:pt x="10423" y="54731"/>
                    <a:pt x="10222" y="54630"/>
                  </a:cubicBezTo>
                  <a:lnTo>
                    <a:pt x="10222" y="55468"/>
                  </a:lnTo>
                  <a:close/>
                  <a:moveTo>
                    <a:pt x="12233" y="15166"/>
                  </a:moveTo>
                  <a:lnTo>
                    <a:pt x="11814" y="15836"/>
                  </a:lnTo>
                  <a:cubicBezTo>
                    <a:pt x="11814" y="15836"/>
                    <a:pt x="11814" y="16506"/>
                    <a:pt x="11814" y="16674"/>
                  </a:cubicBezTo>
                  <a:lnTo>
                    <a:pt x="12233" y="15585"/>
                  </a:lnTo>
                  <a:lnTo>
                    <a:pt x="12401" y="15082"/>
                  </a:lnTo>
                  <a:close/>
                  <a:moveTo>
                    <a:pt x="17093" y="52117"/>
                  </a:moveTo>
                  <a:lnTo>
                    <a:pt x="17093" y="52117"/>
                  </a:lnTo>
                  <a:lnTo>
                    <a:pt x="16339" y="52117"/>
                  </a:lnTo>
                  <a:lnTo>
                    <a:pt x="16339" y="52117"/>
                  </a:lnTo>
                  <a:close/>
                  <a:moveTo>
                    <a:pt x="15501" y="18601"/>
                  </a:moveTo>
                  <a:lnTo>
                    <a:pt x="14998" y="18098"/>
                  </a:lnTo>
                  <a:lnTo>
                    <a:pt x="15417" y="18936"/>
                  </a:lnTo>
                  <a:close/>
                  <a:moveTo>
                    <a:pt x="18685" y="26980"/>
                  </a:moveTo>
                  <a:cubicBezTo>
                    <a:pt x="18685" y="26980"/>
                    <a:pt x="18098" y="26980"/>
                    <a:pt x="17344" y="26477"/>
                  </a:cubicBezTo>
                  <a:cubicBezTo>
                    <a:pt x="16884" y="26486"/>
                    <a:pt x="16473" y="26745"/>
                    <a:pt x="16255" y="27148"/>
                  </a:cubicBezTo>
                  <a:cubicBezTo>
                    <a:pt x="16456" y="27508"/>
                    <a:pt x="16850" y="27701"/>
                    <a:pt x="17260" y="27650"/>
                  </a:cubicBezTo>
                  <a:cubicBezTo>
                    <a:pt x="17847" y="27650"/>
                    <a:pt x="18182" y="27650"/>
                    <a:pt x="18434" y="28069"/>
                  </a:cubicBezTo>
                  <a:close/>
                  <a:moveTo>
                    <a:pt x="18266" y="30248"/>
                  </a:moveTo>
                  <a:lnTo>
                    <a:pt x="18266" y="30248"/>
                  </a:lnTo>
                  <a:lnTo>
                    <a:pt x="17680" y="30248"/>
                  </a:lnTo>
                  <a:lnTo>
                    <a:pt x="17680" y="30248"/>
                  </a:lnTo>
                  <a:close/>
                  <a:moveTo>
                    <a:pt x="21282" y="25723"/>
                  </a:moveTo>
                  <a:cubicBezTo>
                    <a:pt x="21249" y="25472"/>
                    <a:pt x="21249" y="25221"/>
                    <a:pt x="21282" y="24969"/>
                  </a:cubicBezTo>
                  <a:cubicBezTo>
                    <a:pt x="21282" y="24550"/>
                    <a:pt x="21282" y="24299"/>
                    <a:pt x="20612" y="24383"/>
                  </a:cubicBezTo>
                  <a:cubicBezTo>
                    <a:pt x="19942" y="24466"/>
                    <a:pt x="20612" y="24383"/>
                    <a:pt x="20612" y="25053"/>
                  </a:cubicBezTo>
                  <a:lnTo>
                    <a:pt x="20612" y="25975"/>
                  </a:lnTo>
                  <a:cubicBezTo>
                    <a:pt x="20612" y="25975"/>
                    <a:pt x="20612" y="26645"/>
                    <a:pt x="20612" y="26896"/>
                  </a:cubicBezTo>
                  <a:cubicBezTo>
                    <a:pt x="20796" y="27106"/>
                    <a:pt x="21115" y="27122"/>
                    <a:pt x="21324" y="26938"/>
                  </a:cubicBezTo>
                  <a:cubicBezTo>
                    <a:pt x="21341" y="26930"/>
                    <a:pt x="21349" y="26913"/>
                    <a:pt x="21366" y="26896"/>
                  </a:cubicBezTo>
                  <a:cubicBezTo>
                    <a:pt x="21668" y="26477"/>
                    <a:pt x="21701" y="25924"/>
                    <a:pt x="21450" y="25472"/>
                  </a:cubicBezTo>
                  <a:close/>
                  <a:moveTo>
                    <a:pt x="24634" y="27064"/>
                  </a:moveTo>
                  <a:lnTo>
                    <a:pt x="24634" y="26561"/>
                  </a:lnTo>
                  <a:lnTo>
                    <a:pt x="23629" y="26561"/>
                  </a:lnTo>
                  <a:cubicBezTo>
                    <a:pt x="23226" y="26611"/>
                    <a:pt x="22874" y="26863"/>
                    <a:pt x="22707" y="27231"/>
                  </a:cubicBezTo>
                  <a:close/>
                  <a:moveTo>
                    <a:pt x="25472" y="55971"/>
                  </a:moveTo>
                  <a:cubicBezTo>
                    <a:pt x="24634" y="55971"/>
                    <a:pt x="24215" y="55217"/>
                    <a:pt x="24131" y="54547"/>
                  </a:cubicBezTo>
                  <a:lnTo>
                    <a:pt x="24131" y="53792"/>
                  </a:lnTo>
                  <a:close/>
                  <a:moveTo>
                    <a:pt x="25891" y="48179"/>
                  </a:moveTo>
                  <a:lnTo>
                    <a:pt x="25221" y="48179"/>
                  </a:lnTo>
                  <a:cubicBezTo>
                    <a:pt x="24877" y="48187"/>
                    <a:pt x="24559" y="48380"/>
                    <a:pt x="24383" y="48681"/>
                  </a:cubicBezTo>
                  <a:cubicBezTo>
                    <a:pt x="24106" y="48941"/>
                    <a:pt x="23955" y="49310"/>
                    <a:pt x="23964" y="49687"/>
                  </a:cubicBezTo>
                  <a:lnTo>
                    <a:pt x="25137" y="49687"/>
                  </a:lnTo>
                  <a:lnTo>
                    <a:pt x="25639" y="49100"/>
                  </a:lnTo>
                  <a:cubicBezTo>
                    <a:pt x="26042" y="48991"/>
                    <a:pt x="26285" y="48581"/>
                    <a:pt x="26176" y="48179"/>
                  </a:cubicBezTo>
                  <a:cubicBezTo>
                    <a:pt x="26151" y="48086"/>
                    <a:pt x="26117" y="48003"/>
                    <a:pt x="26058" y="47927"/>
                  </a:cubicBezTo>
                  <a:close/>
                  <a:moveTo>
                    <a:pt x="30332" y="49771"/>
                  </a:moveTo>
                  <a:lnTo>
                    <a:pt x="30332" y="49771"/>
                  </a:lnTo>
                  <a:lnTo>
                    <a:pt x="29159" y="49771"/>
                  </a:lnTo>
                  <a:lnTo>
                    <a:pt x="29159" y="49771"/>
                  </a:lnTo>
                  <a:close/>
                  <a:moveTo>
                    <a:pt x="30332" y="12736"/>
                  </a:moveTo>
                  <a:lnTo>
                    <a:pt x="30332" y="12736"/>
                  </a:lnTo>
                  <a:lnTo>
                    <a:pt x="29829" y="12736"/>
                  </a:lnTo>
                  <a:lnTo>
                    <a:pt x="29829" y="12736"/>
                  </a:lnTo>
                  <a:close/>
                  <a:moveTo>
                    <a:pt x="33767" y="58652"/>
                  </a:moveTo>
                  <a:lnTo>
                    <a:pt x="33767" y="57479"/>
                  </a:lnTo>
                  <a:cubicBezTo>
                    <a:pt x="33767" y="56918"/>
                    <a:pt x="33516" y="56583"/>
                    <a:pt x="33013" y="56474"/>
                  </a:cubicBezTo>
                  <a:lnTo>
                    <a:pt x="32343" y="56474"/>
                  </a:lnTo>
                  <a:lnTo>
                    <a:pt x="33181" y="57898"/>
                  </a:lnTo>
                  <a:cubicBezTo>
                    <a:pt x="33382" y="58133"/>
                    <a:pt x="33641" y="58309"/>
                    <a:pt x="33935" y="58401"/>
                  </a:cubicBezTo>
                  <a:close/>
                  <a:moveTo>
                    <a:pt x="34521" y="47760"/>
                  </a:moveTo>
                  <a:lnTo>
                    <a:pt x="34521" y="47760"/>
                  </a:lnTo>
                  <a:cubicBezTo>
                    <a:pt x="34521" y="47760"/>
                    <a:pt x="34521" y="47760"/>
                    <a:pt x="33851" y="47760"/>
                  </a:cubicBezTo>
                  <a:lnTo>
                    <a:pt x="33851" y="48346"/>
                  </a:lnTo>
                  <a:close/>
                  <a:moveTo>
                    <a:pt x="35694" y="54128"/>
                  </a:moveTo>
                  <a:lnTo>
                    <a:pt x="35694" y="54128"/>
                  </a:lnTo>
                  <a:lnTo>
                    <a:pt x="35694" y="55049"/>
                  </a:lnTo>
                  <a:cubicBezTo>
                    <a:pt x="35694" y="55049"/>
                    <a:pt x="35862" y="54463"/>
                    <a:pt x="35862" y="53876"/>
                  </a:cubicBezTo>
                  <a:close/>
                  <a:moveTo>
                    <a:pt x="37621" y="56725"/>
                  </a:moveTo>
                  <a:lnTo>
                    <a:pt x="36951" y="56725"/>
                  </a:lnTo>
                  <a:lnTo>
                    <a:pt x="36951" y="56976"/>
                  </a:lnTo>
                  <a:lnTo>
                    <a:pt x="36951" y="56976"/>
                  </a:lnTo>
                  <a:cubicBezTo>
                    <a:pt x="36951" y="56976"/>
                    <a:pt x="37789" y="56976"/>
                    <a:pt x="37789" y="56474"/>
                  </a:cubicBezTo>
                  <a:close/>
                  <a:moveTo>
                    <a:pt x="40554" y="69545"/>
                  </a:moveTo>
                  <a:cubicBezTo>
                    <a:pt x="40696" y="69344"/>
                    <a:pt x="40696" y="69076"/>
                    <a:pt x="40554" y="68874"/>
                  </a:cubicBezTo>
                  <a:lnTo>
                    <a:pt x="39632" y="68874"/>
                  </a:lnTo>
                  <a:lnTo>
                    <a:pt x="39046" y="68874"/>
                  </a:lnTo>
                  <a:cubicBezTo>
                    <a:pt x="39205" y="69419"/>
                    <a:pt x="39733" y="69779"/>
                    <a:pt x="40302" y="69712"/>
                  </a:cubicBezTo>
                  <a:close/>
                  <a:moveTo>
                    <a:pt x="41308" y="65104"/>
                  </a:moveTo>
                  <a:cubicBezTo>
                    <a:pt x="41191" y="64693"/>
                    <a:pt x="40814" y="64417"/>
                    <a:pt x="40386" y="64434"/>
                  </a:cubicBezTo>
                  <a:lnTo>
                    <a:pt x="39800" y="64434"/>
                  </a:lnTo>
                  <a:lnTo>
                    <a:pt x="38878" y="65272"/>
                  </a:lnTo>
                  <a:cubicBezTo>
                    <a:pt x="38878" y="65272"/>
                    <a:pt x="38878" y="65774"/>
                    <a:pt x="38878" y="65858"/>
                  </a:cubicBezTo>
                  <a:lnTo>
                    <a:pt x="39548" y="65858"/>
                  </a:lnTo>
                  <a:lnTo>
                    <a:pt x="39548" y="65858"/>
                  </a:lnTo>
                  <a:cubicBezTo>
                    <a:pt x="39884" y="65808"/>
                    <a:pt x="40219" y="65808"/>
                    <a:pt x="40554" y="65858"/>
                  </a:cubicBezTo>
                  <a:cubicBezTo>
                    <a:pt x="40554" y="65858"/>
                    <a:pt x="41559" y="65355"/>
                    <a:pt x="41476" y="64853"/>
                  </a:cubicBezTo>
                  <a:close/>
                  <a:moveTo>
                    <a:pt x="41894" y="61166"/>
                  </a:moveTo>
                  <a:lnTo>
                    <a:pt x="41894" y="60579"/>
                  </a:lnTo>
                  <a:cubicBezTo>
                    <a:pt x="41961" y="60387"/>
                    <a:pt x="41961" y="60186"/>
                    <a:pt x="41894" y="59993"/>
                  </a:cubicBezTo>
                  <a:lnTo>
                    <a:pt x="41476" y="61166"/>
                  </a:lnTo>
                  <a:close/>
                  <a:moveTo>
                    <a:pt x="42732" y="64015"/>
                  </a:moveTo>
                  <a:lnTo>
                    <a:pt x="42732" y="63596"/>
                  </a:lnTo>
                  <a:lnTo>
                    <a:pt x="42062" y="63596"/>
                  </a:lnTo>
                  <a:lnTo>
                    <a:pt x="42062" y="64350"/>
                  </a:lnTo>
                  <a:close/>
                  <a:moveTo>
                    <a:pt x="48346" y="70885"/>
                  </a:moveTo>
                  <a:lnTo>
                    <a:pt x="48346" y="71723"/>
                  </a:lnTo>
                  <a:lnTo>
                    <a:pt x="48346" y="71723"/>
                  </a:lnTo>
                  <a:lnTo>
                    <a:pt x="47927" y="71723"/>
                  </a:lnTo>
                  <a:lnTo>
                    <a:pt x="47508" y="71304"/>
                  </a:lnTo>
                  <a:lnTo>
                    <a:pt x="47508" y="70634"/>
                  </a:lnTo>
                  <a:cubicBezTo>
                    <a:pt x="47634" y="70291"/>
                    <a:pt x="48020" y="70106"/>
                    <a:pt x="48371" y="70240"/>
                  </a:cubicBezTo>
                  <a:cubicBezTo>
                    <a:pt x="48556" y="70307"/>
                    <a:pt x="48698" y="70450"/>
                    <a:pt x="48765" y="7063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24" name="Freeform: Shape 723">
              <a:extLst>
                <a:ext uri="{FF2B5EF4-FFF2-40B4-BE49-F238E27FC236}">
                  <a16:creationId xmlns:a16="http://schemas.microsoft.com/office/drawing/2014/main" id="{0B6ACC24-EF32-4C87-BC0F-553321ACE853}"/>
                </a:ext>
              </a:extLst>
            </p:cNvPr>
            <p:cNvSpPr/>
            <p:nvPr/>
          </p:nvSpPr>
          <p:spPr>
            <a:xfrm>
              <a:off x="2787296" y="2041562"/>
              <a:ext cx="856" cy="186"/>
            </a:xfrm>
            <a:custGeom>
              <a:avLst/>
              <a:gdLst>
                <a:gd name="connsiteX0" fmla="*/ 0 w 856"/>
                <a:gd name="connsiteY0" fmla="*/ 0 h 186"/>
                <a:gd name="connsiteX1" fmla="*/ 838 w 856"/>
                <a:gd name="connsiteY1" fmla="*/ 0 h 186"/>
                <a:gd name="connsiteX2" fmla="*/ 0 w 856"/>
                <a:gd name="connsiteY2" fmla="*/ 0 h 186"/>
              </a:gdLst>
              <a:ahLst/>
              <a:cxnLst>
                <a:cxn ang="0">
                  <a:pos x="connsiteX0" y="connsiteY0"/>
                </a:cxn>
                <a:cxn ang="0">
                  <a:pos x="connsiteX1" y="connsiteY1"/>
                </a:cxn>
                <a:cxn ang="0">
                  <a:pos x="connsiteX2" y="connsiteY2"/>
                </a:cxn>
              </a:cxnLst>
              <a:rect l="l" t="t" r="r" b="b"/>
              <a:pathLst>
                <a:path w="856" h="186">
                  <a:moveTo>
                    <a:pt x="0" y="0"/>
                  </a:moveTo>
                  <a:cubicBezTo>
                    <a:pt x="0" y="419"/>
                    <a:pt x="670" y="0"/>
                    <a:pt x="838" y="0"/>
                  </a:cubicBezTo>
                  <a:cubicBezTo>
                    <a:pt x="1005" y="0"/>
                    <a:pt x="0" y="168"/>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25" name="Freeform: Shape 724">
              <a:extLst>
                <a:ext uri="{FF2B5EF4-FFF2-40B4-BE49-F238E27FC236}">
                  <a16:creationId xmlns:a16="http://schemas.microsoft.com/office/drawing/2014/main" id="{3AECF853-19B0-43E2-AF88-FDA359C33300}"/>
                </a:ext>
              </a:extLst>
            </p:cNvPr>
            <p:cNvSpPr/>
            <p:nvPr/>
          </p:nvSpPr>
          <p:spPr>
            <a:xfrm>
              <a:off x="2778247" y="2035445"/>
              <a:ext cx="1508" cy="586"/>
            </a:xfrm>
            <a:custGeom>
              <a:avLst/>
              <a:gdLst>
                <a:gd name="connsiteX0" fmla="*/ 1173 w 1508"/>
                <a:gd name="connsiteY0" fmla="*/ 586 h 586"/>
                <a:gd name="connsiteX1" fmla="*/ 1508 w 1508"/>
                <a:gd name="connsiteY1" fmla="*/ 503 h 586"/>
                <a:gd name="connsiteX2" fmla="*/ 0 w 1508"/>
                <a:gd name="connsiteY2" fmla="*/ 0 h 586"/>
                <a:gd name="connsiteX3" fmla="*/ 1173 w 1508"/>
                <a:gd name="connsiteY3" fmla="*/ 586 h 586"/>
              </a:gdLst>
              <a:ahLst/>
              <a:cxnLst>
                <a:cxn ang="0">
                  <a:pos x="connsiteX0" y="connsiteY0"/>
                </a:cxn>
                <a:cxn ang="0">
                  <a:pos x="connsiteX1" y="connsiteY1"/>
                </a:cxn>
                <a:cxn ang="0">
                  <a:pos x="connsiteX2" y="connsiteY2"/>
                </a:cxn>
                <a:cxn ang="0">
                  <a:pos x="connsiteX3" y="connsiteY3"/>
                </a:cxn>
              </a:cxnLst>
              <a:rect l="l" t="t" r="r" b="b"/>
              <a:pathLst>
                <a:path w="1508" h="586">
                  <a:moveTo>
                    <a:pt x="1173" y="586"/>
                  </a:moveTo>
                  <a:lnTo>
                    <a:pt x="1508" y="503"/>
                  </a:lnTo>
                  <a:lnTo>
                    <a:pt x="0" y="0"/>
                  </a:lnTo>
                  <a:lnTo>
                    <a:pt x="1173" y="586"/>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26" name="Freeform: Shape 725">
              <a:extLst>
                <a:ext uri="{FF2B5EF4-FFF2-40B4-BE49-F238E27FC236}">
                  <a16:creationId xmlns:a16="http://schemas.microsoft.com/office/drawing/2014/main" id="{9385FB18-1896-48B3-AF65-7767B2E9C498}"/>
                </a:ext>
              </a:extLst>
            </p:cNvPr>
            <p:cNvSpPr/>
            <p:nvPr/>
          </p:nvSpPr>
          <p:spPr>
            <a:xfrm>
              <a:off x="2772633" y="2029831"/>
              <a:ext cx="4608" cy="3435"/>
            </a:xfrm>
            <a:custGeom>
              <a:avLst/>
              <a:gdLst>
                <a:gd name="connsiteX0" fmla="*/ 0 w 4608"/>
                <a:gd name="connsiteY0" fmla="*/ 0 h 3435"/>
                <a:gd name="connsiteX1" fmla="*/ 3519 w 4608"/>
                <a:gd name="connsiteY1" fmla="*/ 3435 h 3435"/>
                <a:gd name="connsiteX2" fmla="*/ 3519 w 4608"/>
                <a:gd name="connsiteY2" fmla="*/ 3435 h 3435"/>
                <a:gd name="connsiteX3" fmla="*/ 4608 w 4608"/>
                <a:gd name="connsiteY3" fmla="*/ 3435 h 3435"/>
                <a:gd name="connsiteX4" fmla="*/ 0 w 4608"/>
                <a:gd name="connsiteY4" fmla="*/ 0 h 3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8" h="3435">
                  <a:moveTo>
                    <a:pt x="0" y="0"/>
                  </a:moveTo>
                  <a:cubicBezTo>
                    <a:pt x="0" y="1341"/>
                    <a:pt x="2597" y="2095"/>
                    <a:pt x="3519" y="3435"/>
                  </a:cubicBezTo>
                  <a:lnTo>
                    <a:pt x="3519" y="3435"/>
                  </a:lnTo>
                  <a:lnTo>
                    <a:pt x="4608" y="3435"/>
                  </a:lnTo>
                  <a:cubicBezTo>
                    <a:pt x="2966" y="2447"/>
                    <a:pt x="1425" y="129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27" name="Freeform: Shape 726">
              <a:extLst>
                <a:ext uri="{FF2B5EF4-FFF2-40B4-BE49-F238E27FC236}">
                  <a16:creationId xmlns:a16="http://schemas.microsoft.com/office/drawing/2014/main" id="{02500642-B0C2-4548-9FF8-9064EA6414B6}"/>
                </a:ext>
              </a:extLst>
            </p:cNvPr>
            <p:cNvSpPr/>
            <p:nvPr/>
          </p:nvSpPr>
          <p:spPr>
            <a:xfrm>
              <a:off x="2770219" y="2024888"/>
              <a:ext cx="1073" cy="837"/>
            </a:xfrm>
            <a:custGeom>
              <a:avLst/>
              <a:gdLst>
                <a:gd name="connsiteX0" fmla="*/ 320 w 1073"/>
                <a:gd name="connsiteY0" fmla="*/ 0 h 837"/>
                <a:gd name="connsiteX1" fmla="*/ 1074 w 1073"/>
                <a:gd name="connsiteY1" fmla="*/ 838 h 837"/>
                <a:gd name="connsiteX2" fmla="*/ 1074 w 1073"/>
                <a:gd name="connsiteY2" fmla="*/ 838 h 837"/>
                <a:gd name="connsiteX3" fmla="*/ 320 w 1073"/>
                <a:gd name="connsiteY3" fmla="*/ 0 h 837"/>
              </a:gdLst>
              <a:ahLst/>
              <a:cxnLst>
                <a:cxn ang="0">
                  <a:pos x="connsiteX0" y="connsiteY0"/>
                </a:cxn>
                <a:cxn ang="0">
                  <a:pos x="connsiteX1" y="connsiteY1"/>
                </a:cxn>
                <a:cxn ang="0">
                  <a:pos x="connsiteX2" y="connsiteY2"/>
                </a:cxn>
                <a:cxn ang="0">
                  <a:pos x="connsiteX3" y="connsiteY3"/>
                </a:cxn>
              </a:cxnLst>
              <a:rect l="l" t="t" r="r" b="b"/>
              <a:pathLst>
                <a:path w="1073" h="837">
                  <a:moveTo>
                    <a:pt x="320" y="0"/>
                  </a:moveTo>
                  <a:cubicBezTo>
                    <a:pt x="320" y="503"/>
                    <a:pt x="-770" y="-503"/>
                    <a:pt x="1074" y="838"/>
                  </a:cubicBezTo>
                  <a:lnTo>
                    <a:pt x="1074" y="838"/>
                  </a:lnTo>
                  <a:cubicBezTo>
                    <a:pt x="747" y="637"/>
                    <a:pt x="479" y="352"/>
                    <a:pt x="32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28" name="Freeform: Shape 727">
              <a:extLst>
                <a:ext uri="{FF2B5EF4-FFF2-40B4-BE49-F238E27FC236}">
                  <a16:creationId xmlns:a16="http://schemas.microsoft.com/office/drawing/2014/main" id="{AC818BED-EF45-4DF7-B8DA-B4F2EED62386}"/>
                </a:ext>
              </a:extLst>
            </p:cNvPr>
            <p:cNvSpPr/>
            <p:nvPr/>
          </p:nvSpPr>
          <p:spPr>
            <a:xfrm>
              <a:off x="2771208" y="2025532"/>
              <a:ext cx="297" cy="387"/>
            </a:xfrm>
            <a:custGeom>
              <a:avLst/>
              <a:gdLst>
                <a:gd name="connsiteX0" fmla="*/ 0 w 297"/>
                <a:gd name="connsiteY0" fmla="*/ 194 h 387"/>
                <a:gd name="connsiteX1" fmla="*/ 0 w 297"/>
                <a:gd name="connsiteY1" fmla="*/ 194 h 387"/>
              </a:gdLst>
              <a:ahLst/>
              <a:cxnLst>
                <a:cxn ang="0">
                  <a:pos x="connsiteX0" y="connsiteY0"/>
                </a:cxn>
                <a:cxn ang="0">
                  <a:pos x="connsiteX1" y="connsiteY1"/>
                </a:cxn>
              </a:cxnLst>
              <a:rect l="l" t="t" r="r" b="b"/>
              <a:pathLst>
                <a:path w="297" h="387">
                  <a:moveTo>
                    <a:pt x="0" y="194"/>
                  </a:moveTo>
                  <a:cubicBezTo>
                    <a:pt x="670" y="864"/>
                    <a:pt x="0" y="-477"/>
                    <a:pt x="0" y="19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29" name="Freeform: Shape 728">
              <a:extLst>
                <a:ext uri="{FF2B5EF4-FFF2-40B4-BE49-F238E27FC236}">
                  <a16:creationId xmlns:a16="http://schemas.microsoft.com/office/drawing/2014/main" id="{C646FF22-4724-4FF4-8E7C-696C08818A6D}"/>
                </a:ext>
              </a:extLst>
            </p:cNvPr>
            <p:cNvSpPr/>
            <p:nvPr/>
          </p:nvSpPr>
          <p:spPr>
            <a:xfrm>
              <a:off x="2767530" y="2021870"/>
              <a:ext cx="1332" cy="1425"/>
            </a:xfrm>
            <a:custGeom>
              <a:avLst/>
              <a:gdLst>
                <a:gd name="connsiteX0" fmla="*/ 159 w 1332"/>
                <a:gd name="connsiteY0" fmla="*/ 839 h 1425"/>
                <a:gd name="connsiteX1" fmla="*/ 1332 w 1332"/>
                <a:gd name="connsiteY1" fmla="*/ 1426 h 1425"/>
                <a:gd name="connsiteX2" fmla="*/ 913 w 1332"/>
                <a:gd name="connsiteY2" fmla="*/ 420 h 1425"/>
                <a:gd name="connsiteX3" fmla="*/ 159 w 1332"/>
                <a:gd name="connsiteY3" fmla="*/ 839 h 1425"/>
              </a:gdLst>
              <a:ahLst/>
              <a:cxnLst>
                <a:cxn ang="0">
                  <a:pos x="connsiteX0" y="connsiteY0"/>
                </a:cxn>
                <a:cxn ang="0">
                  <a:pos x="connsiteX1" y="connsiteY1"/>
                </a:cxn>
                <a:cxn ang="0">
                  <a:pos x="connsiteX2" y="connsiteY2"/>
                </a:cxn>
                <a:cxn ang="0">
                  <a:pos x="connsiteX3" y="connsiteY3"/>
                </a:cxn>
              </a:cxnLst>
              <a:rect l="l" t="t" r="r" b="b"/>
              <a:pathLst>
                <a:path w="1332" h="1425">
                  <a:moveTo>
                    <a:pt x="159" y="839"/>
                  </a:moveTo>
                  <a:lnTo>
                    <a:pt x="1332" y="1426"/>
                  </a:lnTo>
                  <a:cubicBezTo>
                    <a:pt x="1332" y="1007"/>
                    <a:pt x="495" y="253"/>
                    <a:pt x="913" y="420"/>
                  </a:cubicBezTo>
                  <a:cubicBezTo>
                    <a:pt x="-176" y="-334"/>
                    <a:pt x="-92" y="1"/>
                    <a:pt x="159" y="83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30" name="Freeform: Shape 729">
              <a:extLst>
                <a:ext uri="{FF2B5EF4-FFF2-40B4-BE49-F238E27FC236}">
                  <a16:creationId xmlns:a16="http://schemas.microsoft.com/office/drawing/2014/main" id="{CB5664CB-FA77-4181-A114-92553D3E98DD}"/>
                </a:ext>
              </a:extLst>
            </p:cNvPr>
            <p:cNvSpPr/>
            <p:nvPr/>
          </p:nvSpPr>
          <p:spPr>
            <a:xfrm>
              <a:off x="2766265" y="2022458"/>
              <a:ext cx="586" cy="8378"/>
            </a:xfrm>
            <a:custGeom>
              <a:avLst/>
              <a:gdLst>
                <a:gd name="connsiteX0" fmla="*/ 0 w 586"/>
                <a:gd name="connsiteY0" fmla="*/ 0 h 8378"/>
                <a:gd name="connsiteX1" fmla="*/ 587 w 586"/>
                <a:gd name="connsiteY1" fmla="*/ 0 h 8378"/>
                <a:gd name="connsiteX2" fmla="*/ 0 w 586"/>
                <a:gd name="connsiteY2" fmla="*/ 0 h 8378"/>
              </a:gdLst>
              <a:ahLst/>
              <a:cxnLst>
                <a:cxn ang="0">
                  <a:pos x="connsiteX0" y="connsiteY0"/>
                </a:cxn>
                <a:cxn ang="0">
                  <a:pos x="connsiteX1" y="connsiteY1"/>
                </a:cxn>
                <a:cxn ang="0">
                  <a:pos x="connsiteX2" y="connsiteY2"/>
                </a:cxn>
              </a:cxnLst>
              <a:rect l="l" t="t" r="r" b="b"/>
              <a:pathLst>
                <a:path w="586" h="8378">
                  <a:moveTo>
                    <a:pt x="0" y="0"/>
                  </a:moveTo>
                  <a:lnTo>
                    <a:pt x="587" y="0"/>
                  </a:lnTo>
                  <a:cubicBezTo>
                    <a:pt x="587" y="0"/>
                    <a:pt x="503"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31" name="Freeform: Shape 730">
              <a:extLst>
                <a:ext uri="{FF2B5EF4-FFF2-40B4-BE49-F238E27FC236}">
                  <a16:creationId xmlns:a16="http://schemas.microsoft.com/office/drawing/2014/main" id="{77278272-87DA-49F1-90D4-3ABA06824511}"/>
                </a:ext>
              </a:extLst>
            </p:cNvPr>
            <p:cNvSpPr/>
            <p:nvPr/>
          </p:nvSpPr>
          <p:spPr>
            <a:xfrm>
              <a:off x="2766851" y="2022645"/>
              <a:ext cx="1256" cy="817"/>
            </a:xfrm>
            <a:custGeom>
              <a:avLst/>
              <a:gdLst>
                <a:gd name="connsiteX0" fmla="*/ 1257 w 1256"/>
                <a:gd name="connsiteY0" fmla="*/ 818 h 817"/>
                <a:gd name="connsiteX1" fmla="*/ 0 w 1256"/>
                <a:gd name="connsiteY1" fmla="*/ 148 h 817"/>
                <a:gd name="connsiteX2" fmla="*/ 587 w 1256"/>
                <a:gd name="connsiteY2" fmla="*/ 148 h 817"/>
                <a:gd name="connsiteX3" fmla="*/ 1257 w 1256"/>
                <a:gd name="connsiteY3" fmla="*/ 818 h 817"/>
              </a:gdLst>
              <a:ahLst/>
              <a:cxnLst>
                <a:cxn ang="0">
                  <a:pos x="connsiteX0" y="connsiteY0"/>
                </a:cxn>
                <a:cxn ang="0">
                  <a:pos x="connsiteX1" y="connsiteY1"/>
                </a:cxn>
                <a:cxn ang="0">
                  <a:pos x="connsiteX2" y="connsiteY2"/>
                </a:cxn>
                <a:cxn ang="0">
                  <a:pos x="connsiteX3" y="connsiteY3"/>
                </a:cxn>
              </a:cxnLst>
              <a:rect l="l" t="t" r="r" b="b"/>
              <a:pathLst>
                <a:path w="1256" h="817">
                  <a:moveTo>
                    <a:pt x="1257" y="818"/>
                  </a:moveTo>
                  <a:lnTo>
                    <a:pt x="0" y="148"/>
                  </a:lnTo>
                  <a:cubicBezTo>
                    <a:pt x="0" y="148"/>
                    <a:pt x="0" y="651"/>
                    <a:pt x="587" y="148"/>
                  </a:cubicBezTo>
                  <a:cubicBezTo>
                    <a:pt x="1173" y="-355"/>
                    <a:pt x="670" y="567"/>
                    <a:pt x="1257" y="818"/>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32" name="Freeform: Shape 731">
              <a:extLst>
                <a:ext uri="{FF2B5EF4-FFF2-40B4-BE49-F238E27FC236}">
                  <a16:creationId xmlns:a16="http://schemas.microsoft.com/office/drawing/2014/main" id="{3B767D5B-B4D4-437D-8FA4-EBDE506E627C}"/>
                </a:ext>
              </a:extLst>
            </p:cNvPr>
            <p:cNvSpPr/>
            <p:nvPr/>
          </p:nvSpPr>
          <p:spPr>
            <a:xfrm>
              <a:off x="2768611" y="2024133"/>
              <a:ext cx="1445" cy="1599"/>
            </a:xfrm>
            <a:custGeom>
              <a:avLst/>
              <a:gdLst>
                <a:gd name="connsiteX0" fmla="*/ 0 w 1445"/>
                <a:gd name="connsiteY0" fmla="*/ 0 h 1599"/>
                <a:gd name="connsiteX1" fmla="*/ 0 w 1445"/>
                <a:gd name="connsiteY1" fmla="*/ 754 h 1599"/>
                <a:gd name="connsiteX2" fmla="*/ 0 w 1445"/>
                <a:gd name="connsiteY2" fmla="*/ 0 h 1599"/>
              </a:gdLst>
              <a:ahLst/>
              <a:cxnLst>
                <a:cxn ang="0">
                  <a:pos x="connsiteX0" y="connsiteY0"/>
                </a:cxn>
                <a:cxn ang="0">
                  <a:pos x="connsiteX1" y="connsiteY1"/>
                </a:cxn>
                <a:cxn ang="0">
                  <a:pos x="connsiteX2" y="connsiteY2"/>
                </a:cxn>
              </a:cxnLst>
              <a:rect l="l" t="t" r="r" b="b"/>
              <a:pathLst>
                <a:path w="1445" h="1599">
                  <a:moveTo>
                    <a:pt x="0" y="0"/>
                  </a:moveTo>
                  <a:cubicBezTo>
                    <a:pt x="419" y="587"/>
                    <a:pt x="1006" y="1341"/>
                    <a:pt x="0" y="754"/>
                  </a:cubicBezTo>
                  <a:cubicBezTo>
                    <a:pt x="1927" y="2262"/>
                    <a:pt x="1927" y="1592"/>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33" name="Freeform: Shape 732">
              <a:extLst>
                <a:ext uri="{FF2B5EF4-FFF2-40B4-BE49-F238E27FC236}">
                  <a16:creationId xmlns:a16="http://schemas.microsoft.com/office/drawing/2014/main" id="{4022EBCA-5DE5-4DD4-AFC0-2442CEF716E3}"/>
                </a:ext>
              </a:extLst>
            </p:cNvPr>
            <p:cNvSpPr/>
            <p:nvPr/>
          </p:nvSpPr>
          <p:spPr>
            <a:xfrm>
              <a:off x="2771544" y="2030274"/>
              <a:ext cx="1340" cy="898"/>
            </a:xfrm>
            <a:custGeom>
              <a:avLst/>
              <a:gdLst>
                <a:gd name="connsiteX0" fmla="*/ 0 w 1340"/>
                <a:gd name="connsiteY0" fmla="*/ 60 h 898"/>
                <a:gd name="connsiteX1" fmla="*/ 503 w 1340"/>
                <a:gd name="connsiteY1" fmla="*/ 898 h 898"/>
                <a:gd name="connsiteX2" fmla="*/ 1341 w 1340"/>
                <a:gd name="connsiteY2" fmla="*/ 898 h 898"/>
                <a:gd name="connsiteX3" fmla="*/ 0 w 1340"/>
                <a:gd name="connsiteY3" fmla="*/ 60 h 898"/>
              </a:gdLst>
              <a:ahLst/>
              <a:cxnLst>
                <a:cxn ang="0">
                  <a:pos x="connsiteX0" y="connsiteY0"/>
                </a:cxn>
                <a:cxn ang="0">
                  <a:pos x="connsiteX1" y="connsiteY1"/>
                </a:cxn>
                <a:cxn ang="0">
                  <a:pos x="connsiteX2" y="connsiteY2"/>
                </a:cxn>
                <a:cxn ang="0">
                  <a:pos x="connsiteX3" y="connsiteY3"/>
                </a:cxn>
              </a:cxnLst>
              <a:rect l="l" t="t" r="r" b="b"/>
              <a:pathLst>
                <a:path w="1340" h="898">
                  <a:moveTo>
                    <a:pt x="0" y="60"/>
                  </a:moveTo>
                  <a:lnTo>
                    <a:pt x="503" y="898"/>
                  </a:lnTo>
                  <a:lnTo>
                    <a:pt x="1341" y="898"/>
                  </a:lnTo>
                  <a:cubicBezTo>
                    <a:pt x="1341" y="898"/>
                    <a:pt x="168" y="-275"/>
                    <a:pt x="0" y="6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34" name="Freeform: Shape 733">
              <a:extLst>
                <a:ext uri="{FF2B5EF4-FFF2-40B4-BE49-F238E27FC236}">
                  <a16:creationId xmlns:a16="http://schemas.microsoft.com/office/drawing/2014/main" id="{F911B3FE-5828-4144-93AA-96B272B3F40F}"/>
                </a:ext>
              </a:extLst>
            </p:cNvPr>
            <p:cNvSpPr/>
            <p:nvPr/>
          </p:nvSpPr>
          <p:spPr>
            <a:xfrm>
              <a:off x="2762159" y="2017347"/>
              <a:ext cx="837" cy="1424"/>
            </a:xfrm>
            <a:custGeom>
              <a:avLst/>
              <a:gdLst>
                <a:gd name="connsiteX0" fmla="*/ 0 w 837"/>
                <a:gd name="connsiteY0" fmla="*/ 0 h 1424"/>
                <a:gd name="connsiteX1" fmla="*/ 0 w 837"/>
                <a:gd name="connsiteY1" fmla="*/ 1005 h 1424"/>
                <a:gd name="connsiteX2" fmla="*/ 838 w 837"/>
                <a:gd name="connsiteY2" fmla="*/ 1424 h 1424"/>
                <a:gd name="connsiteX3" fmla="*/ 0 w 837"/>
                <a:gd name="connsiteY3" fmla="*/ 0 h 1424"/>
              </a:gdLst>
              <a:ahLst/>
              <a:cxnLst>
                <a:cxn ang="0">
                  <a:pos x="connsiteX0" y="connsiteY0"/>
                </a:cxn>
                <a:cxn ang="0">
                  <a:pos x="connsiteX1" y="connsiteY1"/>
                </a:cxn>
                <a:cxn ang="0">
                  <a:pos x="connsiteX2" y="connsiteY2"/>
                </a:cxn>
                <a:cxn ang="0">
                  <a:pos x="connsiteX3" y="connsiteY3"/>
                </a:cxn>
              </a:cxnLst>
              <a:rect l="l" t="t" r="r" b="b"/>
              <a:pathLst>
                <a:path w="837" h="1424">
                  <a:moveTo>
                    <a:pt x="0" y="0"/>
                  </a:moveTo>
                  <a:cubicBezTo>
                    <a:pt x="0" y="0"/>
                    <a:pt x="0" y="754"/>
                    <a:pt x="0" y="1005"/>
                  </a:cubicBezTo>
                  <a:lnTo>
                    <a:pt x="838" y="1424"/>
                  </a:lnTo>
                  <a:cubicBezTo>
                    <a:pt x="419" y="587"/>
                    <a:pt x="0"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35" name="Freeform: Shape 734">
              <a:extLst>
                <a:ext uri="{FF2B5EF4-FFF2-40B4-BE49-F238E27FC236}">
                  <a16:creationId xmlns:a16="http://schemas.microsoft.com/office/drawing/2014/main" id="{43A73940-E37E-4202-A7C6-71CE9A00ED70}"/>
                </a:ext>
              </a:extLst>
            </p:cNvPr>
            <p:cNvSpPr/>
            <p:nvPr/>
          </p:nvSpPr>
          <p:spPr>
            <a:xfrm>
              <a:off x="2760819" y="2017263"/>
              <a:ext cx="1340" cy="813"/>
            </a:xfrm>
            <a:custGeom>
              <a:avLst/>
              <a:gdLst>
                <a:gd name="connsiteX0" fmla="*/ 1341 w 1340"/>
                <a:gd name="connsiteY0" fmla="*/ 670 h 813"/>
                <a:gd name="connsiteX1" fmla="*/ 0 w 1340"/>
                <a:gd name="connsiteY1" fmla="*/ 0 h 813"/>
                <a:gd name="connsiteX2" fmla="*/ 1341 w 1340"/>
                <a:gd name="connsiteY2" fmla="*/ 670 h 813"/>
              </a:gdLst>
              <a:ahLst/>
              <a:cxnLst>
                <a:cxn ang="0">
                  <a:pos x="connsiteX0" y="connsiteY0"/>
                </a:cxn>
                <a:cxn ang="0">
                  <a:pos x="connsiteX1" y="connsiteY1"/>
                </a:cxn>
                <a:cxn ang="0">
                  <a:pos x="connsiteX2" y="connsiteY2"/>
                </a:cxn>
              </a:cxnLst>
              <a:rect l="l" t="t" r="r" b="b"/>
              <a:pathLst>
                <a:path w="1340" h="813">
                  <a:moveTo>
                    <a:pt x="1341" y="670"/>
                  </a:moveTo>
                  <a:lnTo>
                    <a:pt x="0" y="0"/>
                  </a:lnTo>
                  <a:cubicBezTo>
                    <a:pt x="754" y="922"/>
                    <a:pt x="1341" y="922"/>
                    <a:pt x="1341" y="67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36" name="Freeform: Shape 735">
              <a:extLst>
                <a:ext uri="{FF2B5EF4-FFF2-40B4-BE49-F238E27FC236}">
                  <a16:creationId xmlns:a16="http://schemas.microsoft.com/office/drawing/2014/main" id="{E562C28E-5E58-469F-94B4-0CC01CDE4810}"/>
                </a:ext>
              </a:extLst>
            </p:cNvPr>
            <p:cNvSpPr/>
            <p:nvPr/>
          </p:nvSpPr>
          <p:spPr>
            <a:xfrm>
              <a:off x="2765008" y="2022877"/>
              <a:ext cx="2597" cy="1256"/>
            </a:xfrm>
            <a:custGeom>
              <a:avLst/>
              <a:gdLst>
                <a:gd name="connsiteX0" fmla="*/ 335 w 2597"/>
                <a:gd name="connsiteY0" fmla="*/ 251 h 1256"/>
                <a:gd name="connsiteX1" fmla="*/ 2597 w 2597"/>
                <a:gd name="connsiteY1" fmla="*/ 1257 h 1256"/>
                <a:gd name="connsiteX2" fmla="*/ 0 w 2597"/>
                <a:gd name="connsiteY2" fmla="*/ 0 h 1256"/>
                <a:gd name="connsiteX3" fmla="*/ 335 w 2597"/>
                <a:gd name="connsiteY3" fmla="*/ 251 h 1256"/>
              </a:gdLst>
              <a:ahLst/>
              <a:cxnLst>
                <a:cxn ang="0">
                  <a:pos x="connsiteX0" y="connsiteY0"/>
                </a:cxn>
                <a:cxn ang="0">
                  <a:pos x="connsiteX1" y="connsiteY1"/>
                </a:cxn>
                <a:cxn ang="0">
                  <a:pos x="connsiteX2" y="connsiteY2"/>
                </a:cxn>
                <a:cxn ang="0">
                  <a:pos x="connsiteX3" y="connsiteY3"/>
                </a:cxn>
              </a:cxnLst>
              <a:rect l="l" t="t" r="r" b="b"/>
              <a:pathLst>
                <a:path w="2597" h="1256">
                  <a:moveTo>
                    <a:pt x="335" y="251"/>
                  </a:moveTo>
                  <a:lnTo>
                    <a:pt x="2597" y="1257"/>
                  </a:lnTo>
                  <a:lnTo>
                    <a:pt x="0" y="0"/>
                  </a:lnTo>
                  <a:lnTo>
                    <a:pt x="335" y="251"/>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37" name="Freeform: Shape 736">
              <a:extLst>
                <a:ext uri="{FF2B5EF4-FFF2-40B4-BE49-F238E27FC236}">
                  <a16:creationId xmlns:a16="http://schemas.microsoft.com/office/drawing/2014/main" id="{53FADC2F-86DB-4F0B-B956-A1A7982FC5A2}"/>
                </a:ext>
              </a:extLst>
            </p:cNvPr>
            <p:cNvSpPr/>
            <p:nvPr/>
          </p:nvSpPr>
          <p:spPr>
            <a:xfrm>
              <a:off x="2757551" y="2013073"/>
              <a:ext cx="1592" cy="418"/>
            </a:xfrm>
            <a:custGeom>
              <a:avLst/>
              <a:gdLst>
                <a:gd name="connsiteX0" fmla="*/ 670 w 1592"/>
                <a:gd name="connsiteY0" fmla="*/ 251 h 418"/>
                <a:gd name="connsiteX1" fmla="*/ 1592 w 1592"/>
                <a:gd name="connsiteY1" fmla="*/ 419 h 418"/>
                <a:gd name="connsiteX2" fmla="*/ 0 w 1592"/>
                <a:gd name="connsiteY2" fmla="*/ 0 h 418"/>
                <a:gd name="connsiteX3" fmla="*/ 670 w 1592"/>
                <a:gd name="connsiteY3" fmla="*/ 251 h 418"/>
              </a:gdLst>
              <a:ahLst/>
              <a:cxnLst>
                <a:cxn ang="0">
                  <a:pos x="connsiteX0" y="connsiteY0"/>
                </a:cxn>
                <a:cxn ang="0">
                  <a:pos x="connsiteX1" y="connsiteY1"/>
                </a:cxn>
                <a:cxn ang="0">
                  <a:pos x="connsiteX2" y="connsiteY2"/>
                </a:cxn>
                <a:cxn ang="0">
                  <a:pos x="connsiteX3" y="connsiteY3"/>
                </a:cxn>
              </a:cxnLst>
              <a:rect l="l" t="t" r="r" b="b"/>
              <a:pathLst>
                <a:path w="1592" h="418">
                  <a:moveTo>
                    <a:pt x="670" y="251"/>
                  </a:moveTo>
                  <a:lnTo>
                    <a:pt x="1592" y="419"/>
                  </a:lnTo>
                  <a:lnTo>
                    <a:pt x="0" y="0"/>
                  </a:lnTo>
                  <a:lnTo>
                    <a:pt x="670" y="251"/>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38" name="Freeform: Shape 737">
              <a:extLst>
                <a:ext uri="{FF2B5EF4-FFF2-40B4-BE49-F238E27FC236}">
                  <a16:creationId xmlns:a16="http://schemas.microsoft.com/office/drawing/2014/main" id="{E675B92D-F9E6-4858-B16E-239ADA2B2BD3}"/>
                </a:ext>
              </a:extLst>
            </p:cNvPr>
            <p:cNvSpPr/>
            <p:nvPr/>
          </p:nvSpPr>
          <p:spPr>
            <a:xfrm>
              <a:off x="2753780" y="2008968"/>
              <a:ext cx="2262" cy="2010"/>
            </a:xfrm>
            <a:custGeom>
              <a:avLst/>
              <a:gdLst>
                <a:gd name="connsiteX0" fmla="*/ 1676 w 2262"/>
                <a:gd name="connsiteY0" fmla="*/ 2011 h 2010"/>
                <a:gd name="connsiteX1" fmla="*/ 2262 w 2262"/>
                <a:gd name="connsiteY1" fmla="*/ 1173 h 2010"/>
                <a:gd name="connsiteX2" fmla="*/ 0 w 2262"/>
                <a:gd name="connsiteY2" fmla="*/ 0 h 2010"/>
                <a:gd name="connsiteX3" fmla="*/ 1676 w 2262"/>
                <a:gd name="connsiteY3" fmla="*/ 2011 h 2010"/>
              </a:gdLst>
              <a:ahLst/>
              <a:cxnLst>
                <a:cxn ang="0">
                  <a:pos x="connsiteX0" y="connsiteY0"/>
                </a:cxn>
                <a:cxn ang="0">
                  <a:pos x="connsiteX1" y="connsiteY1"/>
                </a:cxn>
                <a:cxn ang="0">
                  <a:pos x="connsiteX2" y="connsiteY2"/>
                </a:cxn>
                <a:cxn ang="0">
                  <a:pos x="connsiteX3" y="connsiteY3"/>
                </a:cxn>
              </a:cxnLst>
              <a:rect l="l" t="t" r="r" b="b"/>
              <a:pathLst>
                <a:path w="2262" h="2010">
                  <a:moveTo>
                    <a:pt x="1676" y="2011"/>
                  </a:moveTo>
                  <a:cubicBezTo>
                    <a:pt x="2430" y="2011"/>
                    <a:pt x="1676" y="922"/>
                    <a:pt x="2262" y="1173"/>
                  </a:cubicBezTo>
                  <a:cubicBezTo>
                    <a:pt x="1567" y="679"/>
                    <a:pt x="804" y="285"/>
                    <a:pt x="0" y="0"/>
                  </a:cubicBezTo>
                  <a:cubicBezTo>
                    <a:pt x="712" y="528"/>
                    <a:pt x="1290" y="1215"/>
                    <a:pt x="1676" y="2011"/>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39" name="Freeform: Shape 738">
              <a:extLst>
                <a:ext uri="{FF2B5EF4-FFF2-40B4-BE49-F238E27FC236}">
                  <a16:creationId xmlns:a16="http://schemas.microsoft.com/office/drawing/2014/main" id="{32DA1FF8-768D-4C34-B1A3-67D866B92867}"/>
                </a:ext>
              </a:extLst>
            </p:cNvPr>
            <p:cNvSpPr/>
            <p:nvPr/>
          </p:nvSpPr>
          <p:spPr>
            <a:xfrm>
              <a:off x="2752356" y="2008465"/>
              <a:ext cx="1257" cy="502"/>
            </a:xfrm>
            <a:custGeom>
              <a:avLst/>
              <a:gdLst>
                <a:gd name="connsiteX0" fmla="*/ 0 w 1257"/>
                <a:gd name="connsiteY0" fmla="*/ 0 h 502"/>
                <a:gd name="connsiteX1" fmla="*/ 1257 w 1257"/>
                <a:gd name="connsiteY1" fmla="*/ 503 h 502"/>
              </a:gdLst>
              <a:ahLst/>
              <a:cxnLst>
                <a:cxn ang="0">
                  <a:pos x="connsiteX0" y="connsiteY0"/>
                </a:cxn>
                <a:cxn ang="0">
                  <a:pos x="connsiteX1" y="connsiteY1"/>
                </a:cxn>
              </a:cxnLst>
              <a:rect l="l" t="t" r="r" b="b"/>
              <a:pathLst>
                <a:path w="1257" h="502">
                  <a:moveTo>
                    <a:pt x="0" y="0"/>
                  </a:moveTo>
                  <a:cubicBezTo>
                    <a:pt x="394" y="235"/>
                    <a:pt x="813" y="402"/>
                    <a:pt x="1257" y="503"/>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40" name="Freeform: Shape 739">
              <a:extLst>
                <a:ext uri="{FF2B5EF4-FFF2-40B4-BE49-F238E27FC236}">
                  <a16:creationId xmlns:a16="http://schemas.microsoft.com/office/drawing/2014/main" id="{F6E64959-997A-467D-969A-89666DAEFAC8}"/>
                </a:ext>
              </a:extLst>
            </p:cNvPr>
            <p:cNvSpPr/>
            <p:nvPr/>
          </p:nvSpPr>
          <p:spPr>
            <a:xfrm>
              <a:off x="2758556" y="2014330"/>
              <a:ext cx="425" cy="1256"/>
            </a:xfrm>
            <a:custGeom>
              <a:avLst/>
              <a:gdLst>
                <a:gd name="connsiteX0" fmla="*/ 419 w 425"/>
                <a:gd name="connsiteY0" fmla="*/ 1257 h 1256"/>
                <a:gd name="connsiteX1" fmla="*/ 0 w 425"/>
                <a:gd name="connsiteY1" fmla="*/ 0 h 1256"/>
                <a:gd name="connsiteX2" fmla="*/ 0 w 425"/>
                <a:gd name="connsiteY2" fmla="*/ 838 h 1256"/>
              </a:gdLst>
              <a:ahLst/>
              <a:cxnLst>
                <a:cxn ang="0">
                  <a:pos x="connsiteX0" y="connsiteY0"/>
                </a:cxn>
                <a:cxn ang="0">
                  <a:pos x="connsiteX1" y="connsiteY1"/>
                </a:cxn>
                <a:cxn ang="0">
                  <a:pos x="connsiteX2" y="connsiteY2"/>
                </a:cxn>
              </a:cxnLst>
              <a:rect l="l" t="t" r="r" b="b"/>
              <a:pathLst>
                <a:path w="425" h="1256">
                  <a:moveTo>
                    <a:pt x="419" y="1257"/>
                  </a:moveTo>
                  <a:cubicBezTo>
                    <a:pt x="461" y="796"/>
                    <a:pt x="310" y="344"/>
                    <a:pt x="0" y="0"/>
                  </a:cubicBezTo>
                  <a:lnTo>
                    <a:pt x="0" y="838"/>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41" name="Freeform: Shape 740">
              <a:extLst>
                <a:ext uri="{FF2B5EF4-FFF2-40B4-BE49-F238E27FC236}">
                  <a16:creationId xmlns:a16="http://schemas.microsoft.com/office/drawing/2014/main" id="{28F5844A-0767-4650-A261-769AC149613C}"/>
                </a:ext>
              </a:extLst>
            </p:cNvPr>
            <p:cNvSpPr/>
            <p:nvPr/>
          </p:nvSpPr>
          <p:spPr>
            <a:xfrm>
              <a:off x="2757718" y="2014498"/>
              <a:ext cx="837" cy="754"/>
            </a:xfrm>
            <a:custGeom>
              <a:avLst/>
              <a:gdLst>
                <a:gd name="connsiteX0" fmla="*/ 838 w 837"/>
                <a:gd name="connsiteY0" fmla="*/ 754 h 754"/>
                <a:gd name="connsiteX1" fmla="*/ 838 w 837"/>
                <a:gd name="connsiteY1" fmla="*/ 754 h 754"/>
                <a:gd name="connsiteX2" fmla="*/ 0 w 837"/>
                <a:gd name="connsiteY2" fmla="*/ 0 h 754"/>
              </a:gdLst>
              <a:ahLst/>
              <a:cxnLst>
                <a:cxn ang="0">
                  <a:pos x="connsiteX0" y="connsiteY0"/>
                </a:cxn>
                <a:cxn ang="0">
                  <a:pos x="connsiteX1" y="connsiteY1"/>
                </a:cxn>
                <a:cxn ang="0">
                  <a:pos x="connsiteX2" y="connsiteY2"/>
                </a:cxn>
              </a:cxnLst>
              <a:rect l="l" t="t" r="r" b="b"/>
              <a:pathLst>
                <a:path w="837" h="754">
                  <a:moveTo>
                    <a:pt x="838" y="754"/>
                  </a:moveTo>
                  <a:lnTo>
                    <a:pt x="838" y="754"/>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42" name="Freeform: Shape 741">
              <a:extLst>
                <a:ext uri="{FF2B5EF4-FFF2-40B4-BE49-F238E27FC236}">
                  <a16:creationId xmlns:a16="http://schemas.microsoft.com/office/drawing/2014/main" id="{886BDE08-0129-44D7-9C58-848CED7D5D3A}"/>
                </a:ext>
              </a:extLst>
            </p:cNvPr>
            <p:cNvSpPr/>
            <p:nvPr/>
          </p:nvSpPr>
          <p:spPr>
            <a:xfrm>
              <a:off x="2759022" y="2015671"/>
              <a:ext cx="37" cy="8378"/>
            </a:xfrm>
            <a:custGeom>
              <a:avLst/>
              <a:gdLst>
                <a:gd name="connsiteX0" fmla="*/ 37 w 37"/>
                <a:gd name="connsiteY0" fmla="*/ 0 h 8378"/>
                <a:gd name="connsiteX1" fmla="*/ 37 w 37"/>
                <a:gd name="connsiteY1" fmla="*/ 0 h 8378"/>
                <a:gd name="connsiteX2" fmla="*/ 37 w 37"/>
                <a:gd name="connsiteY2" fmla="*/ 0 h 8378"/>
              </a:gdLst>
              <a:ahLst/>
              <a:cxnLst>
                <a:cxn ang="0">
                  <a:pos x="connsiteX0" y="connsiteY0"/>
                </a:cxn>
                <a:cxn ang="0">
                  <a:pos x="connsiteX1" y="connsiteY1"/>
                </a:cxn>
                <a:cxn ang="0">
                  <a:pos x="connsiteX2" y="connsiteY2"/>
                </a:cxn>
              </a:cxnLst>
              <a:rect l="l" t="t" r="r" b="b"/>
              <a:pathLst>
                <a:path w="37" h="8378">
                  <a:moveTo>
                    <a:pt x="37" y="0"/>
                  </a:moveTo>
                  <a:lnTo>
                    <a:pt x="37" y="0"/>
                  </a:lnTo>
                  <a:cubicBezTo>
                    <a:pt x="37" y="0"/>
                    <a:pt x="-47" y="0"/>
                    <a:pt x="37"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43" name="Freeform: Shape 742">
              <a:extLst>
                <a:ext uri="{FF2B5EF4-FFF2-40B4-BE49-F238E27FC236}">
                  <a16:creationId xmlns:a16="http://schemas.microsoft.com/office/drawing/2014/main" id="{A8CC3029-47FD-4442-95A3-852897E07F16}"/>
                </a:ext>
              </a:extLst>
            </p:cNvPr>
            <p:cNvSpPr/>
            <p:nvPr/>
          </p:nvSpPr>
          <p:spPr>
            <a:xfrm>
              <a:off x="2761211" y="2019674"/>
              <a:ext cx="1786" cy="675"/>
            </a:xfrm>
            <a:custGeom>
              <a:avLst/>
              <a:gdLst>
                <a:gd name="connsiteX0" fmla="*/ 1787 w 1786"/>
                <a:gd name="connsiteY0" fmla="*/ 521 h 675"/>
                <a:gd name="connsiteX1" fmla="*/ 278 w 1786"/>
                <a:gd name="connsiteY1" fmla="*/ 521 h 675"/>
                <a:gd name="connsiteX2" fmla="*/ 1787 w 1786"/>
                <a:gd name="connsiteY2" fmla="*/ 521 h 675"/>
              </a:gdLst>
              <a:ahLst/>
              <a:cxnLst>
                <a:cxn ang="0">
                  <a:pos x="connsiteX0" y="connsiteY0"/>
                </a:cxn>
                <a:cxn ang="0">
                  <a:pos x="connsiteX1" y="connsiteY1"/>
                </a:cxn>
                <a:cxn ang="0">
                  <a:pos x="connsiteX2" y="connsiteY2"/>
                </a:cxn>
              </a:cxnLst>
              <a:rect l="l" t="t" r="r" b="b"/>
              <a:pathLst>
                <a:path w="1786" h="675">
                  <a:moveTo>
                    <a:pt x="1787" y="521"/>
                  </a:moveTo>
                  <a:cubicBezTo>
                    <a:pt x="949" y="521"/>
                    <a:pt x="-643" y="-652"/>
                    <a:pt x="278" y="521"/>
                  </a:cubicBezTo>
                  <a:cubicBezTo>
                    <a:pt x="949" y="1024"/>
                    <a:pt x="949" y="102"/>
                    <a:pt x="1787" y="521"/>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44" name="Freeform: Shape 743">
              <a:extLst>
                <a:ext uri="{FF2B5EF4-FFF2-40B4-BE49-F238E27FC236}">
                  <a16:creationId xmlns:a16="http://schemas.microsoft.com/office/drawing/2014/main" id="{3FE84F99-3979-4FA1-B1EA-A7BDBD23AD1C}"/>
                </a:ext>
              </a:extLst>
            </p:cNvPr>
            <p:cNvSpPr/>
            <p:nvPr/>
          </p:nvSpPr>
          <p:spPr>
            <a:xfrm>
              <a:off x="2759059" y="2016760"/>
              <a:ext cx="1508" cy="1089"/>
            </a:xfrm>
            <a:custGeom>
              <a:avLst/>
              <a:gdLst>
                <a:gd name="connsiteX0" fmla="*/ 0 w 1508"/>
                <a:gd name="connsiteY0" fmla="*/ 0 h 1089"/>
                <a:gd name="connsiteX1" fmla="*/ 1005 w 1508"/>
                <a:gd name="connsiteY1" fmla="*/ 1089 h 1089"/>
                <a:gd name="connsiteX2" fmla="*/ 1508 w 1508"/>
                <a:gd name="connsiteY2" fmla="*/ 1089 h 1089"/>
              </a:gdLst>
              <a:ahLst/>
              <a:cxnLst>
                <a:cxn ang="0">
                  <a:pos x="connsiteX0" y="connsiteY0"/>
                </a:cxn>
                <a:cxn ang="0">
                  <a:pos x="connsiteX1" y="connsiteY1"/>
                </a:cxn>
                <a:cxn ang="0">
                  <a:pos x="connsiteX2" y="connsiteY2"/>
                </a:cxn>
              </a:cxnLst>
              <a:rect l="l" t="t" r="r" b="b"/>
              <a:pathLst>
                <a:path w="1508" h="1089">
                  <a:moveTo>
                    <a:pt x="0" y="0"/>
                  </a:moveTo>
                  <a:lnTo>
                    <a:pt x="1005" y="1089"/>
                  </a:lnTo>
                  <a:cubicBezTo>
                    <a:pt x="1005" y="1089"/>
                    <a:pt x="1005" y="587"/>
                    <a:pt x="1508" y="108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45" name="Freeform: Shape 744">
              <a:extLst>
                <a:ext uri="{FF2B5EF4-FFF2-40B4-BE49-F238E27FC236}">
                  <a16:creationId xmlns:a16="http://schemas.microsoft.com/office/drawing/2014/main" id="{E9856768-449B-442B-A7B7-953C26F4364C}"/>
                </a:ext>
              </a:extLst>
            </p:cNvPr>
            <p:cNvSpPr/>
            <p:nvPr/>
          </p:nvSpPr>
          <p:spPr>
            <a:xfrm>
              <a:off x="2758389" y="2016341"/>
              <a:ext cx="670" cy="418"/>
            </a:xfrm>
            <a:custGeom>
              <a:avLst/>
              <a:gdLst>
                <a:gd name="connsiteX0" fmla="*/ 0 w 670"/>
                <a:gd name="connsiteY0" fmla="*/ 0 h 418"/>
                <a:gd name="connsiteX1" fmla="*/ 670 w 670"/>
                <a:gd name="connsiteY1" fmla="*/ 419 h 418"/>
                <a:gd name="connsiteX2" fmla="*/ 251 w 670"/>
                <a:gd name="connsiteY2" fmla="*/ 0 h 418"/>
                <a:gd name="connsiteX3" fmla="*/ 0 w 670"/>
                <a:gd name="connsiteY3" fmla="*/ 0 h 418"/>
              </a:gdLst>
              <a:ahLst/>
              <a:cxnLst>
                <a:cxn ang="0">
                  <a:pos x="connsiteX0" y="connsiteY0"/>
                </a:cxn>
                <a:cxn ang="0">
                  <a:pos x="connsiteX1" y="connsiteY1"/>
                </a:cxn>
                <a:cxn ang="0">
                  <a:pos x="connsiteX2" y="connsiteY2"/>
                </a:cxn>
                <a:cxn ang="0">
                  <a:pos x="connsiteX3" y="connsiteY3"/>
                </a:cxn>
              </a:cxnLst>
              <a:rect l="l" t="t" r="r" b="b"/>
              <a:pathLst>
                <a:path w="670" h="418">
                  <a:moveTo>
                    <a:pt x="0" y="0"/>
                  </a:moveTo>
                  <a:lnTo>
                    <a:pt x="670" y="419"/>
                  </a:lnTo>
                  <a:lnTo>
                    <a:pt x="251"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46" name="Freeform: Shape 745">
              <a:extLst>
                <a:ext uri="{FF2B5EF4-FFF2-40B4-BE49-F238E27FC236}">
                  <a16:creationId xmlns:a16="http://schemas.microsoft.com/office/drawing/2014/main" id="{D80176D1-31B2-42F3-92DC-E9C4F5827347}"/>
                </a:ext>
              </a:extLst>
            </p:cNvPr>
            <p:cNvSpPr/>
            <p:nvPr/>
          </p:nvSpPr>
          <p:spPr>
            <a:xfrm>
              <a:off x="2751937" y="2009470"/>
              <a:ext cx="2178" cy="1843"/>
            </a:xfrm>
            <a:custGeom>
              <a:avLst/>
              <a:gdLst>
                <a:gd name="connsiteX0" fmla="*/ 1843 w 2178"/>
                <a:gd name="connsiteY0" fmla="*/ 1173 h 1843"/>
                <a:gd name="connsiteX1" fmla="*/ 0 w 2178"/>
                <a:gd name="connsiteY1" fmla="*/ 0 h 1843"/>
                <a:gd name="connsiteX2" fmla="*/ 1843 w 2178"/>
                <a:gd name="connsiteY2" fmla="*/ 1843 h 1843"/>
                <a:gd name="connsiteX3" fmla="*/ 1843 w 2178"/>
                <a:gd name="connsiteY3" fmla="*/ 1173 h 1843"/>
              </a:gdLst>
              <a:ahLst/>
              <a:cxnLst>
                <a:cxn ang="0">
                  <a:pos x="connsiteX0" y="connsiteY0"/>
                </a:cxn>
                <a:cxn ang="0">
                  <a:pos x="connsiteX1" y="connsiteY1"/>
                </a:cxn>
                <a:cxn ang="0">
                  <a:pos x="connsiteX2" y="connsiteY2"/>
                </a:cxn>
                <a:cxn ang="0">
                  <a:pos x="connsiteX3" y="connsiteY3"/>
                </a:cxn>
              </a:cxnLst>
              <a:rect l="l" t="t" r="r" b="b"/>
              <a:pathLst>
                <a:path w="2178" h="1843">
                  <a:moveTo>
                    <a:pt x="1843" y="1173"/>
                  </a:moveTo>
                  <a:cubicBezTo>
                    <a:pt x="1173" y="871"/>
                    <a:pt x="553" y="478"/>
                    <a:pt x="0" y="0"/>
                  </a:cubicBezTo>
                  <a:cubicBezTo>
                    <a:pt x="553" y="679"/>
                    <a:pt x="1165" y="1290"/>
                    <a:pt x="1843" y="1843"/>
                  </a:cubicBezTo>
                  <a:cubicBezTo>
                    <a:pt x="1843" y="1843"/>
                    <a:pt x="2597" y="1760"/>
                    <a:pt x="1843" y="1173"/>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47" name="Freeform: Shape 746">
              <a:extLst>
                <a:ext uri="{FF2B5EF4-FFF2-40B4-BE49-F238E27FC236}">
                  <a16:creationId xmlns:a16="http://schemas.microsoft.com/office/drawing/2014/main" id="{9270AB10-7869-44BA-9DCE-CF3ABEC88445}"/>
                </a:ext>
              </a:extLst>
            </p:cNvPr>
            <p:cNvSpPr/>
            <p:nvPr/>
          </p:nvSpPr>
          <p:spPr>
            <a:xfrm>
              <a:off x="2756089" y="2012906"/>
              <a:ext cx="37" cy="37"/>
            </a:xfrm>
            <a:custGeom>
              <a:avLst/>
              <a:gdLst>
                <a:gd name="connsiteX0" fmla="*/ 37 w 37"/>
                <a:gd name="connsiteY0" fmla="*/ 0 h 37"/>
                <a:gd name="connsiteX1" fmla="*/ 37 w 37"/>
                <a:gd name="connsiteY1" fmla="*/ 0 h 37"/>
                <a:gd name="connsiteX2" fmla="*/ 37 w 37"/>
                <a:gd name="connsiteY2" fmla="*/ 0 h 37"/>
              </a:gdLst>
              <a:ahLst/>
              <a:cxnLst>
                <a:cxn ang="0">
                  <a:pos x="connsiteX0" y="connsiteY0"/>
                </a:cxn>
                <a:cxn ang="0">
                  <a:pos x="connsiteX1" y="connsiteY1"/>
                </a:cxn>
                <a:cxn ang="0">
                  <a:pos x="connsiteX2" y="connsiteY2"/>
                </a:cxn>
              </a:cxnLst>
              <a:rect l="l" t="t" r="r" b="b"/>
              <a:pathLst>
                <a:path w="37" h="37">
                  <a:moveTo>
                    <a:pt x="37" y="0"/>
                  </a:moveTo>
                  <a:lnTo>
                    <a:pt x="37" y="0"/>
                  </a:lnTo>
                  <a:cubicBezTo>
                    <a:pt x="37" y="0"/>
                    <a:pt x="-47" y="84"/>
                    <a:pt x="37"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48" name="Freeform: Shape 747">
              <a:extLst>
                <a:ext uri="{FF2B5EF4-FFF2-40B4-BE49-F238E27FC236}">
                  <a16:creationId xmlns:a16="http://schemas.microsoft.com/office/drawing/2014/main" id="{5CB93453-F569-4E4A-B075-D54622C1373F}"/>
                </a:ext>
              </a:extLst>
            </p:cNvPr>
            <p:cNvSpPr/>
            <p:nvPr/>
          </p:nvSpPr>
          <p:spPr>
            <a:xfrm>
              <a:off x="2746239" y="200419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49" name="Freeform: Shape 748">
              <a:extLst>
                <a:ext uri="{FF2B5EF4-FFF2-40B4-BE49-F238E27FC236}">
                  <a16:creationId xmlns:a16="http://schemas.microsoft.com/office/drawing/2014/main" id="{DFD93390-A0F9-49F8-ACE6-D6E0721A03C6}"/>
                </a:ext>
              </a:extLst>
            </p:cNvPr>
            <p:cNvSpPr/>
            <p:nvPr/>
          </p:nvSpPr>
          <p:spPr>
            <a:xfrm>
              <a:off x="2753780" y="2011314"/>
              <a:ext cx="1173" cy="1005"/>
            </a:xfrm>
            <a:custGeom>
              <a:avLst/>
              <a:gdLst>
                <a:gd name="connsiteX0" fmla="*/ 0 w 1173"/>
                <a:gd name="connsiteY0" fmla="*/ 168 h 1005"/>
                <a:gd name="connsiteX1" fmla="*/ 1173 w 1173"/>
                <a:gd name="connsiteY1" fmla="*/ 1005 h 1005"/>
                <a:gd name="connsiteX2" fmla="*/ 0 w 1173"/>
                <a:gd name="connsiteY2" fmla="*/ 0 h 1005"/>
                <a:gd name="connsiteX3" fmla="*/ 0 w 1173"/>
                <a:gd name="connsiteY3" fmla="*/ 168 h 1005"/>
              </a:gdLst>
              <a:ahLst/>
              <a:cxnLst>
                <a:cxn ang="0">
                  <a:pos x="connsiteX0" y="connsiteY0"/>
                </a:cxn>
                <a:cxn ang="0">
                  <a:pos x="connsiteX1" y="connsiteY1"/>
                </a:cxn>
                <a:cxn ang="0">
                  <a:pos x="connsiteX2" y="connsiteY2"/>
                </a:cxn>
                <a:cxn ang="0">
                  <a:pos x="connsiteX3" y="connsiteY3"/>
                </a:cxn>
              </a:cxnLst>
              <a:rect l="l" t="t" r="r" b="b"/>
              <a:pathLst>
                <a:path w="1173" h="1005">
                  <a:moveTo>
                    <a:pt x="0" y="168"/>
                  </a:moveTo>
                  <a:cubicBezTo>
                    <a:pt x="276" y="578"/>
                    <a:pt x="696" y="871"/>
                    <a:pt x="1173" y="1005"/>
                  </a:cubicBezTo>
                  <a:cubicBezTo>
                    <a:pt x="746" y="712"/>
                    <a:pt x="352" y="377"/>
                    <a:pt x="0" y="0"/>
                  </a:cubicBezTo>
                  <a:cubicBezTo>
                    <a:pt x="0" y="0"/>
                    <a:pt x="0" y="84"/>
                    <a:pt x="0" y="168"/>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50" name="Freeform: Shape 749">
              <a:extLst>
                <a:ext uri="{FF2B5EF4-FFF2-40B4-BE49-F238E27FC236}">
                  <a16:creationId xmlns:a16="http://schemas.microsoft.com/office/drawing/2014/main" id="{5111E76C-2F02-43EA-92F3-E96C65CD79D5}"/>
                </a:ext>
              </a:extLst>
            </p:cNvPr>
            <p:cNvSpPr/>
            <p:nvPr/>
          </p:nvSpPr>
          <p:spPr>
            <a:xfrm>
              <a:off x="2750512" y="2007208"/>
              <a:ext cx="586" cy="1005"/>
            </a:xfrm>
            <a:custGeom>
              <a:avLst/>
              <a:gdLst>
                <a:gd name="connsiteX0" fmla="*/ 0 w 586"/>
                <a:gd name="connsiteY0" fmla="*/ 0 h 1005"/>
                <a:gd name="connsiteX1" fmla="*/ 587 w 586"/>
                <a:gd name="connsiteY1" fmla="*/ 1006 h 1005"/>
                <a:gd name="connsiteX2" fmla="*/ 0 w 586"/>
                <a:gd name="connsiteY2" fmla="*/ 0 h 1005"/>
              </a:gdLst>
              <a:ahLst/>
              <a:cxnLst>
                <a:cxn ang="0">
                  <a:pos x="connsiteX0" y="connsiteY0"/>
                </a:cxn>
                <a:cxn ang="0">
                  <a:pos x="connsiteX1" y="connsiteY1"/>
                </a:cxn>
                <a:cxn ang="0">
                  <a:pos x="connsiteX2" y="connsiteY2"/>
                </a:cxn>
              </a:cxnLst>
              <a:rect l="l" t="t" r="r" b="b"/>
              <a:pathLst>
                <a:path w="586" h="1005">
                  <a:moveTo>
                    <a:pt x="0" y="0"/>
                  </a:moveTo>
                  <a:lnTo>
                    <a:pt x="587" y="1006"/>
                  </a:lnTo>
                  <a:cubicBezTo>
                    <a:pt x="587" y="1006"/>
                    <a:pt x="252"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51" name="Freeform: Shape 750">
              <a:extLst>
                <a:ext uri="{FF2B5EF4-FFF2-40B4-BE49-F238E27FC236}">
                  <a16:creationId xmlns:a16="http://schemas.microsoft.com/office/drawing/2014/main" id="{0F3ACDE2-B61A-4A6B-B0D6-9ACCDFAFAF3D}"/>
                </a:ext>
              </a:extLst>
            </p:cNvPr>
            <p:cNvSpPr/>
            <p:nvPr/>
          </p:nvSpPr>
          <p:spPr>
            <a:xfrm>
              <a:off x="2755959" y="2012496"/>
              <a:ext cx="8378" cy="74"/>
            </a:xfrm>
            <a:custGeom>
              <a:avLst/>
              <a:gdLst>
                <a:gd name="connsiteX0" fmla="*/ 0 w 8378"/>
                <a:gd name="connsiteY0" fmla="*/ 74 h 74"/>
                <a:gd name="connsiteX1" fmla="*/ 0 w 8378"/>
                <a:gd name="connsiteY1" fmla="*/ 74 h 74"/>
                <a:gd name="connsiteX2" fmla="*/ 0 w 8378"/>
                <a:gd name="connsiteY2" fmla="*/ 74 h 74"/>
              </a:gdLst>
              <a:ahLst/>
              <a:cxnLst>
                <a:cxn ang="0">
                  <a:pos x="connsiteX0" y="connsiteY0"/>
                </a:cxn>
                <a:cxn ang="0">
                  <a:pos x="connsiteX1" y="connsiteY1"/>
                </a:cxn>
                <a:cxn ang="0">
                  <a:pos x="connsiteX2" y="connsiteY2"/>
                </a:cxn>
              </a:cxnLst>
              <a:rect l="l" t="t" r="r" b="b"/>
              <a:pathLst>
                <a:path w="8378" h="74">
                  <a:moveTo>
                    <a:pt x="0" y="74"/>
                  </a:moveTo>
                  <a:lnTo>
                    <a:pt x="0" y="74"/>
                  </a:lnTo>
                  <a:cubicBezTo>
                    <a:pt x="0" y="74"/>
                    <a:pt x="0" y="-93"/>
                    <a:pt x="0" y="7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52" name="Freeform: Shape 751">
              <a:extLst>
                <a:ext uri="{FF2B5EF4-FFF2-40B4-BE49-F238E27FC236}">
                  <a16:creationId xmlns:a16="http://schemas.microsoft.com/office/drawing/2014/main" id="{57A90181-1C40-4604-8332-643F1BB11A67}"/>
                </a:ext>
              </a:extLst>
            </p:cNvPr>
            <p:cNvSpPr/>
            <p:nvPr/>
          </p:nvSpPr>
          <p:spPr>
            <a:xfrm>
              <a:off x="2755037" y="2012571"/>
              <a:ext cx="921" cy="502"/>
            </a:xfrm>
            <a:custGeom>
              <a:avLst/>
              <a:gdLst>
                <a:gd name="connsiteX0" fmla="*/ 922 w 921"/>
                <a:gd name="connsiteY0" fmla="*/ 0 h 502"/>
                <a:gd name="connsiteX1" fmla="*/ 0 w 921"/>
                <a:gd name="connsiteY1" fmla="*/ 0 h 502"/>
                <a:gd name="connsiteX2" fmla="*/ 922 w 921"/>
                <a:gd name="connsiteY2" fmla="*/ 503 h 502"/>
              </a:gdLst>
              <a:ahLst/>
              <a:cxnLst>
                <a:cxn ang="0">
                  <a:pos x="connsiteX0" y="connsiteY0"/>
                </a:cxn>
                <a:cxn ang="0">
                  <a:pos x="connsiteX1" y="connsiteY1"/>
                </a:cxn>
                <a:cxn ang="0">
                  <a:pos x="connsiteX2" y="connsiteY2"/>
                </a:cxn>
              </a:cxnLst>
              <a:rect l="l" t="t" r="r" b="b"/>
              <a:pathLst>
                <a:path w="921" h="502">
                  <a:moveTo>
                    <a:pt x="922" y="0"/>
                  </a:moveTo>
                  <a:lnTo>
                    <a:pt x="0" y="0"/>
                  </a:lnTo>
                  <a:lnTo>
                    <a:pt x="922" y="503"/>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53" name="Freeform: Shape 752">
              <a:extLst>
                <a:ext uri="{FF2B5EF4-FFF2-40B4-BE49-F238E27FC236}">
                  <a16:creationId xmlns:a16="http://schemas.microsoft.com/office/drawing/2014/main" id="{A8F84816-68C4-45FA-894E-72A2466B4755}"/>
                </a:ext>
              </a:extLst>
            </p:cNvPr>
            <p:cNvSpPr/>
            <p:nvPr/>
          </p:nvSpPr>
          <p:spPr>
            <a:xfrm>
              <a:off x="2740709" y="2004353"/>
              <a:ext cx="5545" cy="3570"/>
            </a:xfrm>
            <a:custGeom>
              <a:avLst/>
              <a:gdLst>
                <a:gd name="connsiteX0" fmla="*/ 1005 w 5545"/>
                <a:gd name="connsiteY0" fmla="*/ 1179 h 3570"/>
                <a:gd name="connsiteX1" fmla="*/ 3771 w 5545"/>
                <a:gd name="connsiteY1" fmla="*/ 3023 h 3570"/>
                <a:gd name="connsiteX2" fmla="*/ 5530 w 5545"/>
                <a:gd name="connsiteY2" fmla="*/ 6 h 3570"/>
                <a:gd name="connsiteX3" fmla="*/ 3854 w 5545"/>
                <a:gd name="connsiteY3" fmla="*/ 6 h 3570"/>
                <a:gd name="connsiteX4" fmla="*/ 4441 w 5545"/>
                <a:gd name="connsiteY4" fmla="*/ 2352 h 3570"/>
                <a:gd name="connsiteX5" fmla="*/ 2933 w 5545"/>
                <a:gd name="connsiteY5" fmla="*/ 257 h 3570"/>
                <a:gd name="connsiteX6" fmla="*/ 0 w 5545"/>
                <a:gd name="connsiteY6" fmla="*/ 257 h 3570"/>
                <a:gd name="connsiteX7" fmla="*/ 1508 w 5545"/>
                <a:gd name="connsiteY7" fmla="*/ 1095 h 3570"/>
                <a:gd name="connsiteX8" fmla="*/ 1005 w 5545"/>
                <a:gd name="connsiteY8" fmla="*/ 1179 h 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5" h="3570">
                  <a:moveTo>
                    <a:pt x="1005" y="1179"/>
                  </a:moveTo>
                  <a:cubicBezTo>
                    <a:pt x="1508" y="1179"/>
                    <a:pt x="3100" y="1179"/>
                    <a:pt x="3771" y="3023"/>
                  </a:cubicBezTo>
                  <a:cubicBezTo>
                    <a:pt x="4441" y="4866"/>
                    <a:pt x="5698" y="1598"/>
                    <a:pt x="5530" y="6"/>
                  </a:cubicBezTo>
                  <a:cubicBezTo>
                    <a:pt x="5530" y="6"/>
                    <a:pt x="5111" y="6"/>
                    <a:pt x="3854" y="6"/>
                  </a:cubicBezTo>
                  <a:cubicBezTo>
                    <a:pt x="3854" y="593"/>
                    <a:pt x="5781" y="2771"/>
                    <a:pt x="4441" y="2352"/>
                  </a:cubicBezTo>
                  <a:cubicBezTo>
                    <a:pt x="3100" y="1933"/>
                    <a:pt x="3435" y="1095"/>
                    <a:pt x="2933" y="257"/>
                  </a:cubicBezTo>
                  <a:cubicBezTo>
                    <a:pt x="2933" y="1263"/>
                    <a:pt x="335" y="-664"/>
                    <a:pt x="0" y="257"/>
                  </a:cubicBezTo>
                  <a:lnTo>
                    <a:pt x="1508" y="1095"/>
                  </a:lnTo>
                  <a:cubicBezTo>
                    <a:pt x="1508" y="1095"/>
                    <a:pt x="754" y="760"/>
                    <a:pt x="1005" y="117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54" name="Freeform: Shape 753">
              <a:extLst>
                <a:ext uri="{FF2B5EF4-FFF2-40B4-BE49-F238E27FC236}">
                  <a16:creationId xmlns:a16="http://schemas.microsoft.com/office/drawing/2014/main" id="{77AC5267-7758-4805-AE15-4DC4B60BBCD5}"/>
                </a:ext>
              </a:extLst>
            </p:cNvPr>
            <p:cNvSpPr/>
            <p:nvPr/>
          </p:nvSpPr>
          <p:spPr>
            <a:xfrm>
              <a:off x="2746323" y="2004276"/>
              <a:ext cx="2429" cy="2094"/>
            </a:xfrm>
            <a:custGeom>
              <a:avLst/>
              <a:gdLst>
                <a:gd name="connsiteX0" fmla="*/ 1927 w 2429"/>
                <a:gd name="connsiteY0" fmla="*/ 2011 h 2094"/>
                <a:gd name="connsiteX1" fmla="*/ 2430 w 2429"/>
                <a:gd name="connsiteY1" fmla="*/ 2011 h 2094"/>
                <a:gd name="connsiteX2" fmla="*/ 1425 w 2429"/>
                <a:gd name="connsiteY2" fmla="*/ 0 h 2094"/>
                <a:gd name="connsiteX3" fmla="*/ 0 w 2429"/>
                <a:gd name="connsiteY3" fmla="*/ 0 h 2094"/>
                <a:gd name="connsiteX4" fmla="*/ 2179 w 2429"/>
                <a:gd name="connsiteY4" fmla="*/ 2095 h 2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 h="2094">
                  <a:moveTo>
                    <a:pt x="1927" y="2011"/>
                  </a:moveTo>
                  <a:lnTo>
                    <a:pt x="2430" y="2011"/>
                  </a:lnTo>
                  <a:cubicBezTo>
                    <a:pt x="1961" y="1416"/>
                    <a:pt x="1617" y="729"/>
                    <a:pt x="1425" y="0"/>
                  </a:cubicBezTo>
                  <a:cubicBezTo>
                    <a:pt x="503" y="0"/>
                    <a:pt x="168" y="0"/>
                    <a:pt x="0" y="0"/>
                  </a:cubicBezTo>
                  <a:lnTo>
                    <a:pt x="2179" y="2095"/>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55" name="Freeform: Shape 754">
              <a:extLst>
                <a:ext uri="{FF2B5EF4-FFF2-40B4-BE49-F238E27FC236}">
                  <a16:creationId xmlns:a16="http://schemas.microsoft.com/office/drawing/2014/main" id="{3809653D-EAE2-49B1-A56A-3B62C3C1B0C9}"/>
                </a:ext>
              </a:extLst>
            </p:cNvPr>
            <p:cNvSpPr/>
            <p:nvPr/>
          </p:nvSpPr>
          <p:spPr>
            <a:xfrm>
              <a:off x="2748669" y="2006538"/>
              <a:ext cx="3351" cy="3351"/>
            </a:xfrm>
            <a:custGeom>
              <a:avLst/>
              <a:gdLst>
                <a:gd name="connsiteX0" fmla="*/ 2095 w 3351"/>
                <a:gd name="connsiteY0" fmla="*/ 1927 h 3351"/>
                <a:gd name="connsiteX1" fmla="*/ 251 w 3351"/>
                <a:gd name="connsiteY1" fmla="*/ 2430 h 3351"/>
                <a:gd name="connsiteX2" fmla="*/ 2514 w 3351"/>
                <a:gd name="connsiteY2" fmla="*/ 3352 h 3351"/>
                <a:gd name="connsiteX3" fmla="*/ 2095 w 3351"/>
                <a:gd name="connsiteY3" fmla="*/ 2011 h 3351"/>
                <a:gd name="connsiteX4" fmla="*/ 3352 w 3351"/>
                <a:gd name="connsiteY4" fmla="*/ 2933 h 3351"/>
                <a:gd name="connsiteX5" fmla="*/ 2430 w 3351"/>
                <a:gd name="connsiteY5" fmla="*/ 1676 h 3351"/>
                <a:gd name="connsiteX6" fmla="*/ 2430 w 3351"/>
                <a:gd name="connsiteY6" fmla="*/ 1676 h 3351"/>
                <a:gd name="connsiteX7" fmla="*/ 2430 w 3351"/>
                <a:gd name="connsiteY7" fmla="*/ 1676 h 3351"/>
                <a:gd name="connsiteX8" fmla="*/ 2430 w 3351"/>
                <a:gd name="connsiteY8" fmla="*/ 1676 h 3351"/>
                <a:gd name="connsiteX9" fmla="*/ 2430 w 3351"/>
                <a:gd name="connsiteY9" fmla="*/ 1676 h 3351"/>
                <a:gd name="connsiteX10" fmla="*/ 2430 w 3351"/>
                <a:gd name="connsiteY10" fmla="*/ 1676 h 3351"/>
                <a:gd name="connsiteX11" fmla="*/ 0 w 3351"/>
                <a:gd name="connsiteY11" fmla="*/ 0 h 3351"/>
                <a:gd name="connsiteX12" fmla="*/ 2095 w 3351"/>
                <a:gd name="connsiteY12" fmla="*/ 1927 h 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1" h="3351">
                  <a:moveTo>
                    <a:pt x="2095" y="1927"/>
                  </a:moveTo>
                  <a:cubicBezTo>
                    <a:pt x="1340" y="1927"/>
                    <a:pt x="84" y="1341"/>
                    <a:pt x="251" y="2430"/>
                  </a:cubicBezTo>
                  <a:cubicBezTo>
                    <a:pt x="419" y="3519"/>
                    <a:pt x="1592" y="2849"/>
                    <a:pt x="2514" y="3352"/>
                  </a:cubicBezTo>
                  <a:cubicBezTo>
                    <a:pt x="335" y="1592"/>
                    <a:pt x="3435" y="3352"/>
                    <a:pt x="2095" y="2011"/>
                  </a:cubicBezTo>
                  <a:cubicBezTo>
                    <a:pt x="2564" y="2245"/>
                    <a:pt x="2983" y="2564"/>
                    <a:pt x="3352" y="2933"/>
                  </a:cubicBezTo>
                  <a:lnTo>
                    <a:pt x="2430" y="1676"/>
                  </a:lnTo>
                  <a:lnTo>
                    <a:pt x="2430" y="1676"/>
                  </a:lnTo>
                  <a:cubicBezTo>
                    <a:pt x="2430" y="1676"/>
                    <a:pt x="2430" y="1676"/>
                    <a:pt x="2430" y="1676"/>
                  </a:cubicBezTo>
                  <a:lnTo>
                    <a:pt x="2430" y="1676"/>
                  </a:lnTo>
                  <a:cubicBezTo>
                    <a:pt x="1927" y="1005"/>
                    <a:pt x="2430" y="1676"/>
                    <a:pt x="2430" y="1676"/>
                  </a:cubicBezTo>
                  <a:lnTo>
                    <a:pt x="2430" y="1676"/>
                  </a:lnTo>
                  <a:lnTo>
                    <a:pt x="0" y="0"/>
                  </a:lnTo>
                  <a:cubicBezTo>
                    <a:pt x="637" y="704"/>
                    <a:pt x="1340" y="1349"/>
                    <a:pt x="2095" y="192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56" name="Freeform: Shape 755">
              <a:extLst>
                <a:ext uri="{FF2B5EF4-FFF2-40B4-BE49-F238E27FC236}">
                  <a16:creationId xmlns:a16="http://schemas.microsoft.com/office/drawing/2014/main" id="{CF61B2C4-3821-4CFF-88E0-C26EFC026658}"/>
                </a:ext>
              </a:extLst>
            </p:cNvPr>
            <p:cNvSpPr/>
            <p:nvPr/>
          </p:nvSpPr>
          <p:spPr>
            <a:xfrm>
              <a:off x="2759283" y="2020419"/>
              <a:ext cx="111" cy="111"/>
            </a:xfrm>
            <a:custGeom>
              <a:avLst/>
              <a:gdLst>
                <a:gd name="connsiteX0" fmla="*/ 112 w 111"/>
                <a:gd name="connsiteY0" fmla="*/ 112 h 111"/>
                <a:gd name="connsiteX1" fmla="*/ 112 w 111"/>
                <a:gd name="connsiteY1" fmla="*/ 112 h 111"/>
                <a:gd name="connsiteX2" fmla="*/ 112 w 111"/>
                <a:gd name="connsiteY2" fmla="*/ 112 h 111"/>
              </a:gdLst>
              <a:ahLst/>
              <a:cxnLst>
                <a:cxn ang="0">
                  <a:pos x="connsiteX0" y="connsiteY0"/>
                </a:cxn>
                <a:cxn ang="0">
                  <a:pos x="connsiteX1" y="connsiteY1"/>
                </a:cxn>
                <a:cxn ang="0">
                  <a:pos x="connsiteX2" y="connsiteY2"/>
                </a:cxn>
              </a:cxnLst>
              <a:rect l="l" t="t" r="r" b="b"/>
              <a:pathLst>
                <a:path w="111" h="111">
                  <a:moveTo>
                    <a:pt x="112" y="112"/>
                  </a:moveTo>
                  <a:lnTo>
                    <a:pt x="112" y="112"/>
                  </a:lnTo>
                  <a:cubicBezTo>
                    <a:pt x="112" y="112"/>
                    <a:pt x="-140" y="-140"/>
                    <a:pt x="112" y="11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57" name="Freeform: Shape 756">
              <a:extLst>
                <a:ext uri="{FF2B5EF4-FFF2-40B4-BE49-F238E27FC236}">
                  <a16:creationId xmlns:a16="http://schemas.microsoft.com/office/drawing/2014/main" id="{3841165B-9E87-4CDE-BA8F-5A159E341CCF}"/>
                </a:ext>
              </a:extLst>
            </p:cNvPr>
            <p:cNvSpPr/>
            <p:nvPr/>
          </p:nvSpPr>
          <p:spPr>
            <a:xfrm>
              <a:off x="2758808" y="2017430"/>
              <a:ext cx="1822" cy="3290"/>
            </a:xfrm>
            <a:custGeom>
              <a:avLst/>
              <a:gdLst>
                <a:gd name="connsiteX0" fmla="*/ 0 w 1822"/>
                <a:gd name="connsiteY0" fmla="*/ 2011 h 3290"/>
                <a:gd name="connsiteX1" fmla="*/ 1005 w 1822"/>
                <a:gd name="connsiteY1" fmla="*/ 2514 h 3290"/>
                <a:gd name="connsiteX2" fmla="*/ 1005 w 1822"/>
                <a:gd name="connsiteY2" fmla="*/ 2933 h 3290"/>
                <a:gd name="connsiteX3" fmla="*/ 1592 w 1822"/>
                <a:gd name="connsiteY3" fmla="*/ 2514 h 3290"/>
                <a:gd name="connsiteX4" fmla="*/ 1592 w 1822"/>
                <a:gd name="connsiteY4" fmla="*/ 2514 h 3290"/>
                <a:gd name="connsiteX5" fmla="*/ 503 w 1822"/>
                <a:gd name="connsiteY5" fmla="*/ 0 h 3290"/>
                <a:gd name="connsiteX6" fmla="*/ 0 w 1822"/>
                <a:gd name="connsiteY6" fmla="*/ 2011 h 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2" h="3290">
                  <a:moveTo>
                    <a:pt x="0" y="2011"/>
                  </a:moveTo>
                  <a:cubicBezTo>
                    <a:pt x="377" y="2061"/>
                    <a:pt x="737" y="2237"/>
                    <a:pt x="1005" y="2514"/>
                  </a:cubicBezTo>
                  <a:cubicBezTo>
                    <a:pt x="1005" y="3100"/>
                    <a:pt x="1005" y="2514"/>
                    <a:pt x="1005" y="2933"/>
                  </a:cubicBezTo>
                  <a:cubicBezTo>
                    <a:pt x="1005" y="3352"/>
                    <a:pt x="2346" y="3603"/>
                    <a:pt x="1592" y="2514"/>
                  </a:cubicBezTo>
                  <a:lnTo>
                    <a:pt x="1592" y="2514"/>
                  </a:lnTo>
                  <a:cubicBezTo>
                    <a:pt x="838" y="1592"/>
                    <a:pt x="251" y="0"/>
                    <a:pt x="503" y="0"/>
                  </a:cubicBezTo>
                  <a:cubicBezTo>
                    <a:pt x="176" y="620"/>
                    <a:pt x="0" y="1307"/>
                    <a:pt x="0" y="2011"/>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58" name="Freeform: Shape 757">
              <a:extLst>
                <a:ext uri="{FF2B5EF4-FFF2-40B4-BE49-F238E27FC236}">
                  <a16:creationId xmlns:a16="http://schemas.microsoft.com/office/drawing/2014/main" id="{0FF52B2A-F9A8-4B30-9292-AAEAC64C5ECF}"/>
                </a:ext>
              </a:extLst>
            </p:cNvPr>
            <p:cNvSpPr/>
            <p:nvPr/>
          </p:nvSpPr>
          <p:spPr>
            <a:xfrm>
              <a:off x="2752607" y="2012654"/>
              <a:ext cx="2011" cy="1600"/>
            </a:xfrm>
            <a:custGeom>
              <a:avLst/>
              <a:gdLst>
                <a:gd name="connsiteX0" fmla="*/ 2011 w 2011"/>
                <a:gd name="connsiteY0" fmla="*/ 1341 h 1600"/>
                <a:gd name="connsiteX1" fmla="*/ 0 w 2011"/>
                <a:gd name="connsiteY1" fmla="*/ 0 h 1600"/>
                <a:gd name="connsiteX2" fmla="*/ 587 w 2011"/>
                <a:gd name="connsiteY2" fmla="*/ 1257 h 1600"/>
                <a:gd name="connsiteX3" fmla="*/ 587 w 2011"/>
                <a:gd name="connsiteY3" fmla="*/ 1257 h 1600"/>
                <a:gd name="connsiteX4" fmla="*/ 2011 w 2011"/>
                <a:gd name="connsiteY4" fmla="*/ 1341 h 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 h="1600">
                  <a:moveTo>
                    <a:pt x="2011" y="1341"/>
                  </a:moveTo>
                  <a:lnTo>
                    <a:pt x="0" y="0"/>
                  </a:lnTo>
                  <a:lnTo>
                    <a:pt x="587" y="1257"/>
                  </a:lnTo>
                  <a:lnTo>
                    <a:pt x="587" y="1257"/>
                  </a:lnTo>
                  <a:cubicBezTo>
                    <a:pt x="1676" y="1927"/>
                    <a:pt x="1760" y="1424"/>
                    <a:pt x="2011" y="1341"/>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59" name="Freeform: Shape 758">
              <a:extLst>
                <a:ext uri="{FF2B5EF4-FFF2-40B4-BE49-F238E27FC236}">
                  <a16:creationId xmlns:a16="http://schemas.microsoft.com/office/drawing/2014/main" id="{BEB952AB-96EB-41FC-987B-5CAA155A1909}"/>
                </a:ext>
              </a:extLst>
            </p:cNvPr>
            <p:cNvSpPr/>
            <p:nvPr/>
          </p:nvSpPr>
          <p:spPr>
            <a:xfrm>
              <a:off x="2745234" y="2003270"/>
              <a:ext cx="1675" cy="502"/>
            </a:xfrm>
            <a:custGeom>
              <a:avLst/>
              <a:gdLst>
                <a:gd name="connsiteX0" fmla="*/ 1005 w 1675"/>
                <a:gd name="connsiteY0" fmla="*/ 503 h 502"/>
                <a:gd name="connsiteX1" fmla="*/ 1676 w 1675"/>
                <a:gd name="connsiteY1" fmla="*/ 167 h 502"/>
                <a:gd name="connsiteX2" fmla="*/ 0 w 1675"/>
                <a:gd name="connsiteY2" fmla="*/ 0 h 502"/>
                <a:gd name="connsiteX3" fmla="*/ 1005 w 1675"/>
                <a:gd name="connsiteY3" fmla="*/ 503 h 502"/>
              </a:gdLst>
              <a:ahLst/>
              <a:cxnLst>
                <a:cxn ang="0">
                  <a:pos x="connsiteX0" y="connsiteY0"/>
                </a:cxn>
                <a:cxn ang="0">
                  <a:pos x="connsiteX1" y="connsiteY1"/>
                </a:cxn>
                <a:cxn ang="0">
                  <a:pos x="connsiteX2" y="connsiteY2"/>
                </a:cxn>
                <a:cxn ang="0">
                  <a:pos x="connsiteX3" y="connsiteY3"/>
                </a:cxn>
              </a:cxnLst>
              <a:rect l="l" t="t" r="r" b="b"/>
              <a:pathLst>
                <a:path w="1675" h="502">
                  <a:moveTo>
                    <a:pt x="1005" y="503"/>
                  </a:moveTo>
                  <a:lnTo>
                    <a:pt x="1676" y="167"/>
                  </a:lnTo>
                  <a:lnTo>
                    <a:pt x="0" y="0"/>
                  </a:lnTo>
                  <a:lnTo>
                    <a:pt x="1005" y="503"/>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60" name="Freeform: Shape 759">
              <a:extLst>
                <a:ext uri="{FF2B5EF4-FFF2-40B4-BE49-F238E27FC236}">
                  <a16:creationId xmlns:a16="http://schemas.microsoft.com/office/drawing/2014/main" id="{13A834B2-8AAE-4D62-AD3D-777BD31F3ACF}"/>
                </a:ext>
              </a:extLst>
            </p:cNvPr>
            <p:cNvSpPr/>
            <p:nvPr/>
          </p:nvSpPr>
          <p:spPr>
            <a:xfrm>
              <a:off x="2743474" y="2001092"/>
              <a:ext cx="837" cy="586"/>
            </a:xfrm>
            <a:custGeom>
              <a:avLst/>
              <a:gdLst>
                <a:gd name="connsiteX0" fmla="*/ 335 w 837"/>
                <a:gd name="connsiteY0" fmla="*/ 587 h 586"/>
                <a:gd name="connsiteX1" fmla="*/ 838 w 837"/>
                <a:gd name="connsiteY1" fmla="*/ 251 h 586"/>
                <a:gd name="connsiteX2" fmla="*/ 0 w 837"/>
                <a:gd name="connsiteY2" fmla="*/ 0 h 586"/>
                <a:gd name="connsiteX3" fmla="*/ 335 w 837"/>
                <a:gd name="connsiteY3" fmla="*/ 587 h 586"/>
              </a:gdLst>
              <a:ahLst/>
              <a:cxnLst>
                <a:cxn ang="0">
                  <a:pos x="connsiteX0" y="connsiteY0"/>
                </a:cxn>
                <a:cxn ang="0">
                  <a:pos x="connsiteX1" y="connsiteY1"/>
                </a:cxn>
                <a:cxn ang="0">
                  <a:pos x="connsiteX2" y="connsiteY2"/>
                </a:cxn>
                <a:cxn ang="0">
                  <a:pos x="connsiteX3" y="connsiteY3"/>
                </a:cxn>
              </a:cxnLst>
              <a:rect l="l" t="t" r="r" b="b"/>
              <a:pathLst>
                <a:path w="837" h="586">
                  <a:moveTo>
                    <a:pt x="335" y="587"/>
                  </a:moveTo>
                  <a:lnTo>
                    <a:pt x="838" y="251"/>
                  </a:lnTo>
                  <a:lnTo>
                    <a:pt x="0" y="0"/>
                  </a:lnTo>
                  <a:lnTo>
                    <a:pt x="335" y="587"/>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61" name="Freeform: Shape 760">
              <a:extLst>
                <a:ext uri="{FF2B5EF4-FFF2-40B4-BE49-F238E27FC236}">
                  <a16:creationId xmlns:a16="http://schemas.microsoft.com/office/drawing/2014/main" id="{BE5B7ACB-FF62-4905-B949-4AAB69BE5A54}"/>
                </a:ext>
              </a:extLst>
            </p:cNvPr>
            <p:cNvSpPr/>
            <p:nvPr/>
          </p:nvSpPr>
          <p:spPr>
            <a:xfrm>
              <a:off x="2607485" y="1888731"/>
              <a:ext cx="670" cy="8378"/>
            </a:xfrm>
            <a:custGeom>
              <a:avLst/>
              <a:gdLst>
                <a:gd name="connsiteX0" fmla="*/ 670 w 670"/>
                <a:gd name="connsiteY0" fmla="*/ 0 h 8378"/>
                <a:gd name="connsiteX1" fmla="*/ 0 w 670"/>
                <a:gd name="connsiteY1" fmla="*/ 0 h 8378"/>
              </a:gdLst>
              <a:ahLst/>
              <a:cxnLst>
                <a:cxn ang="0">
                  <a:pos x="connsiteX0" y="connsiteY0"/>
                </a:cxn>
                <a:cxn ang="0">
                  <a:pos x="connsiteX1" y="connsiteY1"/>
                </a:cxn>
              </a:cxnLst>
              <a:rect l="l" t="t" r="r" b="b"/>
              <a:pathLst>
                <a:path w="670" h="8378">
                  <a:moveTo>
                    <a:pt x="67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62" name="Freeform: Shape 761">
              <a:extLst>
                <a:ext uri="{FF2B5EF4-FFF2-40B4-BE49-F238E27FC236}">
                  <a16:creationId xmlns:a16="http://schemas.microsoft.com/office/drawing/2014/main" id="{44535C2D-2429-4206-92CA-93E5A76B0510}"/>
                </a:ext>
              </a:extLst>
            </p:cNvPr>
            <p:cNvSpPr/>
            <p:nvPr/>
          </p:nvSpPr>
          <p:spPr>
            <a:xfrm>
              <a:off x="2611851" y="1891943"/>
              <a:ext cx="74" cy="223"/>
            </a:xfrm>
            <a:custGeom>
              <a:avLst/>
              <a:gdLst>
                <a:gd name="connsiteX0" fmla="*/ 75 w 74"/>
                <a:gd name="connsiteY0" fmla="*/ 223 h 223"/>
                <a:gd name="connsiteX1" fmla="*/ 75 w 74"/>
                <a:gd name="connsiteY1" fmla="*/ 223 h 223"/>
                <a:gd name="connsiteX2" fmla="*/ 75 w 74"/>
                <a:gd name="connsiteY2" fmla="*/ 223 h 223"/>
              </a:gdLst>
              <a:ahLst/>
              <a:cxnLst>
                <a:cxn ang="0">
                  <a:pos x="connsiteX0" y="connsiteY0"/>
                </a:cxn>
                <a:cxn ang="0">
                  <a:pos x="connsiteX1" y="connsiteY1"/>
                </a:cxn>
                <a:cxn ang="0">
                  <a:pos x="connsiteX2" y="connsiteY2"/>
                </a:cxn>
              </a:cxnLst>
              <a:rect l="l" t="t" r="r" b="b"/>
              <a:pathLst>
                <a:path w="74" h="223">
                  <a:moveTo>
                    <a:pt x="75" y="223"/>
                  </a:moveTo>
                  <a:lnTo>
                    <a:pt x="75" y="223"/>
                  </a:lnTo>
                  <a:cubicBezTo>
                    <a:pt x="75" y="223"/>
                    <a:pt x="-93" y="-279"/>
                    <a:pt x="75" y="223"/>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63" name="Freeform: Shape 762">
              <a:extLst>
                <a:ext uri="{FF2B5EF4-FFF2-40B4-BE49-F238E27FC236}">
                  <a16:creationId xmlns:a16="http://schemas.microsoft.com/office/drawing/2014/main" id="{26F19588-7F75-4267-A868-EAE76AD990DF}"/>
                </a:ext>
              </a:extLst>
            </p:cNvPr>
            <p:cNvSpPr/>
            <p:nvPr/>
          </p:nvSpPr>
          <p:spPr>
            <a:xfrm>
              <a:off x="2685744" y="1948279"/>
              <a:ext cx="1005" cy="2035"/>
            </a:xfrm>
            <a:custGeom>
              <a:avLst/>
              <a:gdLst>
                <a:gd name="connsiteX0" fmla="*/ 1005 w 1005"/>
                <a:gd name="connsiteY0" fmla="*/ 2036 h 2035"/>
                <a:gd name="connsiteX1" fmla="*/ 0 w 1005"/>
                <a:gd name="connsiteY1" fmla="*/ 109 h 2035"/>
                <a:gd name="connsiteX2" fmla="*/ 0 w 1005"/>
                <a:gd name="connsiteY2" fmla="*/ 863 h 2035"/>
                <a:gd name="connsiteX3" fmla="*/ 1005 w 1005"/>
                <a:gd name="connsiteY3" fmla="*/ 2036 h 2035"/>
              </a:gdLst>
              <a:ahLst/>
              <a:cxnLst>
                <a:cxn ang="0">
                  <a:pos x="connsiteX0" y="connsiteY0"/>
                </a:cxn>
                <a:cxn ang="0">
                  <a:pos x="connsiteX1" y="connsiteY1"/>
                </a:cxn>
                <a:cxn ang="0">
                  <a:pos x="connsiteX2" y="connsiteY2"/>
                </a:cxn>
                <a:cxn ang="0">
                  <a:pos x="connsiteX3" y="connsiteY3"/>
                </a:cxn>
              </a:cxnLst>
              <a:rect l="l" t="t" r="r" b="b"/>
              <a:pathLst>
                <a:path w="1005" h="2035">
                  <a:moveTo>
                    <a:pt x="1005" y="2036"/>
                  </a:moveTo>
                  <a:cubicBezTo>
                    <a:pt x="587" y="947"/>
                    <a:pt x="335" y="-394"/>
                    <a:pt x="0" y="109"/>
                  </a:cubicBezTo>
                  <a:lnTo>
                    <a:pt x="0" y="863"/>
                  </a:lnTo>
                  <a:cubicBezTo>
                    <a:pt x="427" y="1165"/>
                    <a:pt x="771" y="1567"/>
                    <a:pt x="1005" y="2036"/>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64" name="Freeform: Shape 763">
              <a:extLst>
                <a:ext uri="{FF2B5EF4-FFF2-40B4-BE49-F238E27FC236}">
                  <a16:creationId xmlns:a16="http://schemas.microsoft.com/office/drawing/2014/main" id="{B1F519E3-A78E-4F97-8723-F582CC0F1D2A}"/>
                </a:ext>
              </a:extLst>
            </p:cNvPr>
            <p:cNvSpPr/>
            <p:nvPr/>
          </p:nvSpPr>
          <p:spPr>
            <a:xfrm>
              <a:off x="2645274" y="1917805"/>
              <a:ext cx="921" cy="8378"/>
            </a:xfrm>
            <a:custGeom>
              <a:avLst/>
              <a:gdLst>
                <a:gd name="connsiteX0" fmla="*/ 0 w 921"/>
                <a:gd name="connsiteY0" fmla="*/ 0 h 8378"/>
                <a:gd name="connsiteX1" fmla="*/ 0 w 921"/>
                <a:gd name="connsiteY1" fmla="*/ 0 h 8378"/>
                <a:gd name="connsiteX2" fmla="*/ 922 w 921"/>
                <a:gd name="connsiteY2" fmla="*/ 0 h 8378"/>
              </a:gdLst>
              <a:ahLst/>
              <a:cxnLst>
                <a:cxn ang="0">
                  <a:pos x="connsiteX0" y="connsiteY0"/>
                </a:cxn>
                <a:cxn ang="0">
                  <a:pos x="connsiteX1" y="connsiteY1"/>
                </a:cxn>
                <a:cxn ang="0">
                  <a:pos x="connsiteX2" y="connsiteY2"/>
                </a:cxn>
              </a:cxnLst>
              <a:rect l="l" t="t" r="r" b="b"/>
              <a:pathLst>
                <a:path w="921" h="8378">
                  <a:moveTo>
                    <a:pt x="0" y="0"/>
                  </a:moveTo>
                  <a:lnTo>
                    <a:pt x="0" y="0"/>
                  </a:lnTo>
                  <a:lnTo>
                    <a:pt x="922"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65" name="Freeform: Shape 764">
              <a:extLst>
                <a:ext uri="{FF2B5EF4-FFF2-40B4-BE49-F238E27FC236}">
                  <a16:creationId xmlns:a16="http://schemas.microsoft.com/office/drawing/2014/main" id="{743D8E6C-9F1B-4253-B4FE-DA8C5F55A68B}"/>
                </a:ext>
              </a:extLst>
            </p:cNvPr>
            <p:cNvSpPr/>
            <p:nvPr/>
          </p:nvSpPr>
          <p:spPr>
            <a:xfrm>
              <a:off x="2642257" y="1918057"/>
              <a:ext cx="754" cy="1173"/>
            </a:xfrm>
            <a:custGeom>
              <a:avLst/>
              <a:gdLst>
                <a:gd name="connsiteX0" fmla="*/ 754 w 754"/>
                <a:gd name="connsiteY0" fmla="*/ 1173 h 1173"/>
                <a:gd name="connsiteX1" fmla="*/ 0 w 754"/>
                <a:gd name="connsiteY1" fmla="*/ 0 h 1173"/>
                <a:gd name="connsiteX2" fmla="*/ 754 w 754"/>
                <a:gd name="connsiteY2" fmla="*/ 1173 h 1173"/>
              </a:gdLst>
              <a:ahLst/>
              <a:cxnLst>
                <a:cxn ang="0">
                  <a:pos x="connsiteX0" y="connsiteY0"/>
                </a:cxn>
                <a:cxn ang="0">
                  <a:pos x="connsiteX1" y="connsiteY1"/>
                </a:cxn>
                <a:cxn ang="0">
                  <a:pos x="connsiteX2" y="connsiteY2"/>
                </a:cxn>
              </a:cxnLst>
              <a:rect l="l" t="t" r="r" b="b"/>
              <a:pathLst>
                <a:path w="754" h="1173">
                  <a:moveTo>
                    <a:pt x="754" y="1173"/>
                  </a:moveTo>
                  <a:lnTo>
                    <a:pt x="0" y="0"/>
                  </a:lnTo>
                  <a:cubicBezTo>
                    <a:pt x="201" y="419"/>
                    <a:pt x="452" y="821"/>
                    <a:pt x="754" y="1173"/>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66" name="Freeform: Shape 765">
              <a:extLst>
                <a:ext uri="{FF2B5EF4-FFF2-40B4-BE49-F238E27FC236}">
                  <a16:creationId xmlns:a16="http://schemas.microsoft.com/office/drawing/2014/main" id="{1A24DE32-647E-4035-A2DF-55535B13EDF8}"/>
                </a:ext>
              </a:extLst>
            </p:cNvPr>
            <p:cNvSpPr/>
            <p:nvPr/>
          </p:nvSpPr>
          <p:spPr>
            <a:xfrm>
              <a:off x="2586203" y="1870465"/>
              <a:ext cx="754" cy="375"/>
            </a:xfrm>
            <a:custGeom>
              <a:avLst/>
              <a:gdLst>
                <a:gd name="connsiteX0" fmla="*/ 754 w 754"/>
                <a:gd name="connsiteY0" fmla="*/ 0 h 375"/>
                <a:gd name="connsiteX1" fmla="*/ 0 w 754"/>
                <a:gd name="connsiteY1" fmla="*/ 0 h 375"/>
                <a:gd name="connsiteX2" fmla="*/ 754 w 754"/>
                <a:gd name="connsiteY2" fmla="*/ 0 h 375"/>
              </a:gdLst>
              <a:ahLst/>
              <a:cxnLst>
                <a:cxn ang="0">
                  <a:pos x="connsiteX0" y="connsiteY0"/>
                </a:cxn>
                <a:cxn ang="0">
                  <a:pos x="connsiteX1" y="connsiteY1"/>
                </a:cxn>
                <a:cxn ang="0">
                  <a:pos x="connsiteX2" y="connsiteY2"/>
                </a:cxn>
              </a:cxnLst>
              <a:rect l="l" t="t" r="r" b="b"/>
              <a:pathLst>
                <a:path w="754" h="375">
                  <a:moveTo>
                    <a:pt x="754" y="0"/>
                  </a:moveTo>
                  <a:lnTo>
                    <a:pt x="0" y="0"/>
                  </a:lnTo>
                  <a:cubicBezTo>
                    <a:pt x="670" y="754"/>
                    <a:pt x="503" y="168"/>
                    <a:pt x="754"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67" name="Freeform: Shape 766">
              <a:extLst>
                <a:ext uri="{FF2B5EF4-FFF2-40B4-BE49-F238E27FC236}">
                  <a16:creationId xmlns:a16="http://schemas.microsoft.com/office/drawing/2014/main" id="{5C73160C-E531-4BCA-926C-B5EEC7F832F1}"/>
                </a:ext>
              </a:extLst>
            </p:cNvPr>
            <p:cNvSpPr/>
            <p:nvPr/>
          </p:nvSpPr>
          <p:spPr>
            <a:xfrm>
              <a:off x="2718840" y="1978636"/>
              <a:ext cx="1424" cy="1798"/>
            </a:xfrm>
            <a:custGeom>
              <a:avLst/>
              <a:gdLst>
                <a:gd name="connsiteX0" fmla="*/ 1425 w 1424"/>
                <a:gd name="connsiteY0" fmla="*/ 1759 h 1798"/>
                <a:gd name="connsiteX1" fmla="*/ 0 w 1424"/>
                <a:gd name="connsiteY1" fmla="*/ 0 h 1798"/>
                <a:gd name="connsiteX2" fmla="*/ 1425 w 1424"/>
                <a:gd name="connsiteY2" fmla="*/ 1759 h 1798"/>
              </a:gdLst>
              <a:ahLst/>
              <a:cxnLst>
                <a:cxn ang="0">
                  <a:pos x="connsiteX0" y="connsiteY0"/>
                </a:cxn>
                <a:cxn ang="0">
                  <a:pos x="connsiteX1" y="connsiteY1"/>
                </a:cxn>
                <a:cxn ang="0">
                  <a:pos x="connsiteX2" y="connsiteY2"/>
                </a:cxn>
              </a:cxnLst>
              <a:rect l="l" t="t" r="r" b="b"/>
              <a:pathLst>
                <a:path w="1424" h="1798">
                  <a:moveTo>
                    <a:pt x="1425" y="1759"/>
                  </a:moveTo>
                  <a:cubicBezTo>
                    <a:pt x="1031" y="1114"/>
                    <a:pt x="553" y="519"/>
                    <a:pt x="0" y="0"/>
                  </a:cubicBezTo>
                  <a:cubicBezTo>
                    <a:pt x="251" y="1005"/>
                    <a:pt x="503" y="2011"/>
                    <a:pt x="1425" y="175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68" name="Freeform: Shape 767">
              <a:extLst>
                <a:ext uri="{FF2B5EF4-FFF2-40B4-BE49-F238E27FC236}">
                  <a16:creationId xmlns:a16="http://schemas.microsoft.com/office/drawing/2014/main" id="{8B012910-B5CD-44D8-98DC-2E366AC7FD24}"/>
                </a:ext>
              </a:extLst>
            </p:cNvPr>
            <p:cNvSpPr/>
            <p:nvPr/>
          </p:nvSpPr>
          <p:spPr>
            <a:xfrm>
              <a:off x="2613511" y="1885044"/>
              <a:ext cx="676" cy="74"/>
            </a:xfrm>
            <a:custGeom>
              <a:avLst/>
              <a:gdLst>
                <a:gd name="connsiteX0" fmla="*/ 677 w 676"/>
                <a:gd name="connsiteY0" fmla="*/ 0 h 74"/>
                <a:gd name="connsiteX1" fmla="*/ 7 w 676"/>
                <a:gd name="connsiteY1" fmla="*/ 0 h 74"/>
                <a:gd name="connsiteX2" fmla="*/ 677 w 676"/>
                <a:gd name="connsiteY2" fmla="*/ 0 h 74"/>
              </a:gdLst>
              <a:ahLst/>
              <a:cxnLst>
                <a:cxn ang="0">
                  <a:pos x="connsiteX0" y="connsiteY0"/>
                </a:cxn>
                <a:cxn ang="0">
                  <a:pos x="connsiteX1" y="connsiteY1"/>
                </a:cxn>
                <a:cxn ang="0">
                  <a:pos x="connsiteX2" y="connsiteY2"/>
                </a:cxn>
              </a:cxnLst>
              <a:rect l="l" t="t" r="r" b="b"/>
              <a:pathLst>
                <a:path w="676" h="74">
                  <a:moveTo>
                    <a:pt x="677" y="0"/>
                  </a:moveTo>
                  <a:cubicBezTo>
                    <a:pt x="677" y="0"/>
                    <a:pt x="90" y="0"/>
                    <a:pt x="7" y="0"/>
                  </a:cubicBezTo>
                  <a:cubicBezTo>
                    <a:pt x="-77" y="0"/>
                    <a:pt x="677" y="167"/>
                    <a:pt x="677"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69" name="Freeform: Shape 768">
              <a:extLst>
                <a:ext uri="{FF2B5EF4-FFF2-40B4-BE49-F238E27FC236}">
                  <a16:creationId xmlns:a16="http://schemas.microsoft.com/office/drawing/2014/main" id="{F3CC3427-0414-469D-9EB4-4805858A3E3F}"/>
                </a:ext>
              </a:extLst>
            </p:cNvPr>
            <p:cNvSpPr/>
            <p:nvPr/>
          </p:nvSpPr>
          <p:spPr>
            <a:xfrm>
              <a:off x="2716662" y="1976960"/>
              <a:ext cx="1592" cy="1256"/>
            </a:xfrm>
            <a:custGeom>
              <a:avLst/>
              <a:gdLst>
                <a:gd name="connsiteX0" fmla="*/ 0 w 1592"/>
                <a:gd name="connsiteY0" fmla="*/ 0 h 1256"/>
                <a:gd name="connsiteX1" fmla="*/ 0 w 1592"/>
                <a:gd name="connsiteY1" fmla="*/ 0 h 1256"/>
                <a:gd name="connsiteX2" fmla="*/ 1592 w 1592"/>
                <a:gd name="connsiteY2" fmla="*/ 1257 h 1256"/>
                <a:gd name="connsiteX3" fmla="*/ 0 w 1592"/>
                <a:gd name="connsiteY3" fmla="*/ 0 h 1256"/>
              </a:gdLst>
              <a:ahLst/>
              <a:cxnLst>
                <a:cxn ang="0">
                  <a:pos x="connsiteX0" y="connsiteY0"/>
                </a:cxn>
                <a:cxn ang="0">
                  <a:pos x="connsiteX1" y="connsiteY1"/>
                </a:cxn>
                <a:cxn ang="0">
                  <a:pos x="connsiteX2" y="connsiteY2"/>
                </a:cxn>
                <a:cxn ang="0">
                  <a:pos x="connsiteX3" y="connsiteY3"/>
                </a:cxn>
              </a:cxnLst>
              <a:rect l="l" t="t" r="r" b="b"/>
              <a:pathLst>
                <a:path w="1592" h="1256">
                  <a:moveTo>
                    <a:pt x="0" y="0"/>
                  </a:moveTo>
                  <a:lnTo>
                    <a:pt x="0" y="0"/>
                  </a:lnTo>
                  <a:cubicBezTo>
                    <a:pt x="587" y="335"/>
                    <a:pt x="1123" y="763"/>
                    <a:pt x="1592" y="1257"/>
                  </a:cubicBezTo>
                  <a:cubicBezTo>
                    <a:pt x="1232" y="654"/>
                    <a:pt x="670" y="21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70" name="Freeform: Shape 769">
              <a:extLst>
                <a:ext uri="{FF2B5EF4-FFF2-40B4-BE49-F238E27FC236}">
                  <a16:creationId xmlns:a16="http://schemas.microsoft.com/office/drawing/2014/main" id="{78BB71FA-0093-44BD-9D7D-89DBF162C76E}"/>
                </a:ext>
              </a:extLst>
            </p:cNvPr>
            <p:cNvSpPr/>
            <p:nvPr/>
          </p:nvSpPr>
          <p:spPr>
            <a:xfrm>
              <a:off x="2512096" y="1802056"/>
              <a:ext cx="37" cy="37"/>
            </a:xfrm>
            <a:custGeom>
              <a:avLst/>
              <a:gdLst>
                <a:gd name="connsiteX0" fmla="*/ 37 w 37"/>
                <a:gd name="connsiteY0" fmla="*/ 37 h 37"/>
                <a:gd name="connsiteX1" fmla="*/ 37 w 37"/>
                <a:gd name="connsiteY1" fmla="*/ 37 h 37"/>
                <a:gd name="connsiteX2" fmla="*/ 37 w 37"/>
                <a:gd name="connsiteY2" fmla="*/ 37 h 37"/>
              </a:gdLst>
              <a:ahLst/>
              <a:cxnLst>
                <a:cxn ang="0">
                  <a:pos x="connsiteX0" y="connsiteY0"/>
                </a:cxn>
                <a:cxn ang="0">
                  <a:pos x="connsiteX1" y="connsiteY1"/>
                </a:cxn>
                <a:cxn ang="0">
                  <a:pos x="connsiteX2" y="connsiteY2"/>
                </a:cxn>
              </a:cxnLst>
              <a:rect l="l" t="t" r="r" b="b"/>
              <a:pathLst>
                <a:path w="37" h="37">
                  <a:moveTo>
                    <a:pt x="37" y="37"/>
                  </a:moveTo>
                  <a:lnTo>
                    <a:pt x="37" y="37"/>
                  </a:lnTo>
                  <a:cubicBezTo>
                    <a:pt x="37" y="37"/>
                    <a:pt x="-47" y="-47"/>
                    <a:pt x="37" y="3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71" name="Freeform: Shape 770">
              <a:extLst>
                <a:ext uri="{FF2B5EF4-FFF2-40B4-BE49-F238E27FC236}">
                  <a16:creationId xmlns:a16="http://schemas.microsoft.com/office/drawing/2014/main" id="{3F21BE68-43D0-443E-B820-FD8C002C49D1}"/>
                </a:ext>
              </a:extLst>
            </p:cNvPr>
            <p:cNvSpPr/>
            <p:nvPr/>
          </p:nvSpPr>
          <p:spPr>
            <a:xfrm>
              <a:off x="2494537" y="1777459"/>
              <a:ext cx="921" cy="837"/>
            </a:xfrm>
            <a:custGeom>
              <a:avLst/>
              <a:gdLst>
                <a:gd name="connsiteX0" fmla="*/ 0 w 921"/>
                <a:gd name="connsiteY0" fmla="*/ 0 h 837"/>
                <a:gd name="connsiteX1" fmla="*/ 922 w 921"/>
                <a:gd name="connsiteY1" fmla="*/ 838 h 837"/>
                <a:gd name="connsiteX2" fmla="*/ 0 w 921"/>
                <a:gd name="connsiteY2" fmla="*/ 0 h 837"/>
              </a:gdLst>
              <a:ahLst/>
              <a:cxnLst>
                <a:cxn ang="0">
                  <a:pos x="connsiteX0" y="connsiteY0"/>
                </a:cxn>
                <a:cxn ang="0">
                  <a:pos x="connsiteX1" y="connsiteY1"/>
                </a:cxn>
                <a:cxn ang="0">
                  <a:pos x="connsiteX2" y="connsiteY2"/>
                </a:cxn>
              </a:cxnLst>
              <a:rect l="l" t="t" r="r" b="b"/>
              <a:pathLst>
                <a:path w="921" h="837">
                  <a:moveTo>
                    <a:pt x="0" y="0"/>
                  </a:moveTo>
                  <a:lnTo>
                    <a:pt x="922" y="838"/>
                  </a:lnTo>
                  <a:cubicBezTo>
                    <a:pt x="922" y="838"/>
                    <a:pt x="587" y="419"/>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72" name="Freeform: Shape 771">
              <a:extLst>
                <a:ext uri="{FF2B5EF4-FFF2-40B4-BE49-F238E27FC236}">
                  <a16:creationId xmlns:a16="http://schemas.microsoft.com/office/drawing/2014/main" id="{EC10D45F-E976-4AEF-85F2-1277C08D2F1F}"/>
                </a:ext>
              </a:extLst>
            </p:cNvPr>
            <p:cNvSpPr/>
            <p:nvPr/>
          </p:nvSpPr>
          <p:spPr>
            <a:xfrm>
              <a:off x="2734677" y="1993048"/>
              <a:ext cx="223" cy="186"/>
            </a:xfrm>
            <a:custGeom>
              <a:avLst/>
              <a:gdLst>
                <a:gd name="connsiteX0" fmla="*/ 0 w 223"/>
                <a:gd name="connsiteY0" fmla="*/ 0 h 186"/>
                <a:gd name="connsiteX1" fmla="*/ 0 w 223"/>
                <a:gd name="connsiteY1" fmla="*/ 0 h 186"/>
              </a:gdLst>
              <a:ahLst/>
              <a:cxnLst>
                <a:cxn ang="0">
                  <a:pos x="connsiteX0" y="connsiteY0"/>
                </a:cxn>
                <a:cxn ang="0">
                  <a:pos x="connsiteX1" y="connsiteY1"/>
                </a:cxn>
              </a:cxnLst>
              <a:rect l="l" t="t" r="r" b="b"/>
              <a:pathLst>
                <a:path w="223" h="186">
                  <a:moveTo>
                    <a:pt x="0" y="0"/>
                  </a:moveTo>
                  <a:cubicBezTo>
                    <a:pt x="503" y="419"/>
                    <a:pt x="0"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73" name="Freeform: Shape 772">
              <a:extLst>
                <a:ext uri="{FF2B5EF4-FFF2-40B4-BE49-F238E27FC236}">
                  <a16:creationId xmlns:a16="http://schemas.microsoft.com/office/drawing/2014/main" id="{2CD170EE-297A-4936-B5C8-E3FD62FDE8AA}"/>
                </a:ext>
              </a:extLst>
            </p:cNvPr>
            <p:cNvSpPr/>
            <p:nvPr/>
          </p:nvSpPr>
          <p:spPr>
            <a:xfrm>
              <a:off x="2735431" y="1997070"/>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74" name="Freeform: Shape 773">
              <a:extLst>
                <a:ext uri="{FF2B5EF4-FFF2-40B4-BE49-F238E27FC236}">
                  <a16:creationId xmlns:a16="http://schemas.microsoft.com/office/drawing/2014/main" id="{A93CEC3D-5A34-47DC-A309-5A4809D9EDBB}"/>
                </a:ext>
              </a:extLst>
            </p:cNvPr>
            <p:cNvSpPr/>
            <p:nvPr/>
          </p:nvSpPr>
          <p:spPr>
            <a:xfrm>
              <a:off x="2709121" y="1975452"/>
              <a:ext cx="8378" cy="8378"/>
            </a:xfrm>
            <a:custGeom>
              <a:avLst/>
              <a:gdLst>
                <a:gd name="connsiteX0" fmla="*/ 0 w 8378"/>
                <a:gd name="connsiteY0" fmla="*/ 0 h 8378"/>
                <a:gd name="connsiteX1" fmla="*/ 0 w 8378"/>
                <a:gd name="connsiteY1" fmla="*/ 0 h 8378"/>
                <a:gd name="connsiteX2" fmla="*/ 0 w 8378"/>
                <a:gd name="connsiteY2" fmla="*/ 0 h 8378"/>
              </a:gdLst>
              <a:ahLst/>
              <a:cxnLst>
                <a:cxn ang="0">
                  <a:pos x="connsiteX0" y="connsiteY0"/>
                </a:cxn>
                <a:cxn ang="0">
                  <a:pos x="connsiteX1" y="connsiteY1"/>
                </a:cxn>
                <a:cxn ang="0">
                  <a:pos x="connsiteX2" y="connsiteY2"/>
                </a:cxn>
              </a:cxnLst>
              <a:rect l="l" t="t" r="r" b="b"/>
              <a:pathLst>
                <a:path w="8378" h="8378">
                  <a:moveTo>
                    <a:pt x="0" y="0"/>
                  </a:moveTo>
                  <a:lnTo>
                    <a:pt x="0" y="0"/>
                  </a:lnTo>
                  <a:cubicBezTo>
                    <a:pt x="0" y="0"/>
                    <a:pt x="0" y="0"/>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75" name="Freeform: Shape 774">
              <a:extLst>
                <a:ext uri="{FF2B5EF4-FFF2-40B4-BE49-F238E27FC236}">
                  <a16:creationId xmlns:a16="http://schemas.microsoft.com/office/drawing/2014/main" id="{8E86E690-7192-4FD1-A5BA-C6389CF87C9B}"/>
                </a:ext>
              </a:extLst>
            </p:cNvPr>
            <p:cNvSpPr/>
            <p:nvPr/>
          </p:nvSpPr>
          <p:spPr>
            <a:xfrm>
              <a:off x="2734760" y="1993215"/>
              <a:ext cx="502" cy="754"/>
            </a:xfrm>
            <a:custGeom>
              <a:avLst/>
              <a:gdLst>
                <a:gd name="connsiteX0" fmla="*/ 503 w 502"/>
                <a:gd name="connsiteY0" fmla="*/ 754 h 754"/>
                <a:gd name="connsiteX1" fmla="*/ 0 w 502"/>
                <a:gd name="connsiteY1" fmla="*/ 0 h 754"/>
                <a:gd name="connsiteX2" fmla="*/ 503 w 502"/>
                <a:gd name="connsiteY2" fmla="*/ 754 h 754"/>
              </a:gdLst>
              <a:ahLst/>
              <a:cxnLst>
                <a:cxn ang="0">
                  <a:pos x="connsiteX0" y="connsiteY0"/>
                </a:cxn>
                <a:cxn ang="0">
                  <a:pos x="connsiteX1" y="connsiteY1"/>
                </a:cxn>
                <a:cxn ang="0">
                  <a:pos x="connsiteX2" y="connsiteY2"/>
                </a:cxn>
              </a:cxnLst>
              <a:rect l="l" t="t" r="r" b="b"/>
              <a:pathLst>
                <a:path w="502" h="754">
                  <a:moveTo>
                    <a:pt x="503" y="754"/>
                  </a:moveTo>
                  <a:lnTo>
                    <a:pt x="0" y="0"/>
                  </a:lnTo>
                  <a:cubicBezTo>
                    <a:pt x="117" y="285"/>
                    <a:pt x="285" y="536"/>
                    <a:pt x="503" y="75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76" name="Freeform: Shape 775">
              <a:extLst>
                <a:ext uri="{FF2B5EF4-FFF2-40B4-BE49-F238E27FC236}">
                  <a16:creationId xmlns:a16="http://schemas.microsoft.com/office/drawing/2014/main" id="{7D03200B-46C3-47C1-BF10-696D87232768}"/>
                </a:ext>
              </a:extLst>
            </p:cNvPr>
            <p:cNvSpPr/>
            <p:nvPr/>
          </p:nvSpPr>
          <p:spPr>
            <a:xfrm>
              <a:off x="2735347" y="1993634"/>
              <a:ext cx="608" cy="578"/>
            </a:xfrm>
            <a:custGeom>
              <a:avLst/>
              <a:gdLst>
                <a:gd name="connsiteX0" fmla="*/ 0 w 608"/>
                <a:gd name="connsiteY0" fmla="*/ 0 h 578"/>
                <a:gd name="connsiteX1" fmla="*/ 419 w 608"/>
                <a:gd name="connsiteY1" fmla="*/ 419 h 578"/>
                <a:gd name="connsiteX2" fmla="*/ 0 w 608"/>
                <a:gd name="connsiteY2" fmla="*/ 0 h 578"/>
              </a:gdLst>
              <a:ahLst/>
              <a:cxnLst>
                <a:cxn ang="0">
                  <a:pos x="connsiteX0" y="connsiteY0"/>
                </a:cxn>
                <a:cxn ang="0">
                  <a:pos x="connsiteX1" y="connsiteY1"/>
                </a:cxn>
                <a:cxn ang="0">
                  <a:pos x="connsiteX2" y="connsiteY2"/>
                </a:cxn>
              </a:cxnLst>
              <a:rect l="l" t="t" r="r" b="b"/>
              <a:pathLst>
                <a:path w="608" h="578">
                  <a:moveTo>
                    <a:pt x="0" y="0"/>
                  </a:moveTo>
                  <a:cubicBezTo>
                    <a:pt x="0" y="0"/>
                    <a:pt x="0" y="0"/>
                    <a:pt x="419" y="419"/>
                  </a:cubicBezTo>
                  <a:cubicBezTo>
                    <a:pt x="838" y="838"/>
                    <a:pt x="503" y="335"/>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77" name="Freeform: Shape 776">
              <a:extLst>
                <a:ext uri="{FF2B5EF4-FFF2-40B4-BE49-F238E27FC236}">
                  <a16:creationId xmlns:a16="http://schemas.microsoft.com/office/drawing/2014/main" id="{C552AA24-C91A-436A-8834-91B9A599EF4C}"/>
                </a:ext>
              </a:extLst>
            </p:cNvPr>
            <p:cNvSpPr/>
            <p:nvPr/>
          </p:nvSpPr>
          <p:spPr>
            <a:xfrm>
              <a:off x="2734006" y="1992210"/>
              <a:ext cx="754" cy="754"/>
            </a:xfrm>
            <a:custGeom>
              <a:avLst/>
              <a:gdLst>
                <a:gd name="connsiteX0" fmla="*/ 0 w 754"/>
                <a:gd name="connsiteY0" fmla="*/ 0 h 754"/>
                <a:gd name="connsiteX1" fmla="*/ 754 w 754"/>
                <a:gd name="connsiteY1" fmla="*/ 754 h 754"/>
                <a:gd name="connsiteX2" fmla="*/ 754 w 754"/>
                <a:gd name="connsiteY2" fmla="*/ 754 h 754"/>
              </a:gdLst>
              <a:ahLst/>
              <a:cxnLst>
                <a:cxn ang="0">
                  <a:pos x="connsiteX0" y="connsiteY0"/>
                </a:cxn>
                <a:cxn ang="0">
                  <a:pos x="connsiteX1" y="connsiteY1"/>
                </a:cxn>
                <a:cxn ang="0">
                  <a:pos x="connsiteX2" y="connsiteY2"/>
                </a:cxn>
              </a:cxnLst>
              <a:rect l="l" t="t" r="r" b="b"/>
              <a:pathLst>
                <a:path w="754" h="754">
                  <a:moveTo>
                    <a:pt x="0" y="0"/>
                  </a:moveTo>
                  <a:lnTo>
                    <a:pt x="754" y="754"/>
                  </a:lnTo>
                  <a:lnTo>
                    <a:pt x="754" y="75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78" name="Freeform: Shape 777">
              <a:extLst>
                <a:ext uri="{FF2B5EF4-FFF2-40B4-BE49-F238E27FC236}">
                  <a16:creationId xmlns:a16="http://schemas.microsoft.com/office/drawing/2014/main" id="{FEA79E1B-925D-47B7-89FF-56E0C08C0D43}"/>
                </a:ext>
              </a:extLst>
            </p:cNvPr>
            <p:cNvSpPr/>
            <p:nvPr/>
          </p:nvSpPr>
          <p:spPr>
            <a:xfrm>
              <a:off x="2553063" y="1837007"/>
              <a:ext cx="545" cy="193"/>
            </a:xfrm>
            <a:custGeom>
              <a:avLst/>
              <a:gdLst>
                <a:gd name="connsiteX0" fmla="*/ 545 w 545"/>
                <a:gd name="connsiteY0" fmla="*/ 193 h 193"/>
                <a:gd name="connsiteX1" fmla="*/ 545 w 545"/>
                <a:gd name="connsiteY1" fmla="*/ 193 h 193"/>
                <a:gd name="connsiteX2" fmla="*/ 545 w 545"/>
                <a:gd name="connsiteY2" fmla="*/ 193 h 193"/>
              </a:gdLst>
              <a:ahLst/>
              <a:cxnLst>
                <a:cxn ang="0">
                  <a:pos x="connsiteX0" y="connsiteY0"/>
                </a:cxn>
                <a:cxn ang="0">
                  <a:pos x="connsiteX1" y="connsiteY1"/>
                </a:cxn>
                <a:cxn ang="0">
                  <a:pos x="connsiteX2" y="connsiteY2"/>
                </a:cxn>
              </a:cxnLst>
              <a:rect l="l" t="t" r="r" b="b"/>
              <a:pathLst>
                <a:path w="545" h="193">
                  <a:moveTo>
                    <a:pt x="545" y="193"/>
                  </a:moveTo>
                  <a:lnTo>
                    <a:pt x="545" y="193"/>
                  </a:lnTo>
                  <a:cubicBezTo>
                    <a:pt x="-376" y="-142"/>
                    <a:pt x="42" y="26"/>
                    <a:pt x="545" y="193"/>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79" name="Freeform: Shape 778">
              <a:extLst>
                <a:ext uri="{FF2B5EF4-FFF2-40B4-BE49-F238E27FC236}">
                  <a16:creationId xmlns:a16="http://schemas.microsoft.com/office/drawing/2014/main" id="{725D173F-6A85-45E4-9639-0B30D9FF2189}"/>
                </a:ext>
              </a:extLst>
            </p:cNvPr>
            <p:cNvSpPr/>
            <p:nvPr/>
          </p:nvSpPr>
          <p:spPr>
            <a:xfrm>
              <a:off x="2669573" y="1943529"/>
              <a:ext cx="83" cy="83"/>
            </a:xfrm>
            <a:custGeom>
              <a:avLst/>
              <a:gdLst>
                <a:gd name="connsiteX0" fmla="*/ 0 w 83"/>
                <a:gd name="connsiteY0" fmla="*/ 84 h 83"/>
                <a:gd name="connsiteX1" fmla="*/ 84 w 83"/>
                <a:gd name="connsiteY1" fmla="*/ 84 h 83"/>
                <a:gd name="connsiteX2" fmla="*/ 84 w 83"/>
                <a:gd name="connsiteY2" fmla="*/ 0 h 83"/>
                <a:gd name="connsiteX3" fmla="*/ 0 w 83"/>
                <a:gd name="connsiteY3" fmla="*/ 84 h 83"/>
              </a:gdLst>
              <a:ahLst/>
              <a:cxnLst>
                <a:cxn ang="0">
                  <a:pos x="connsiteX0" y="connsiteY0"/>
                </a:cxn>
                <a:cxn ang="0">
                  <a:pos x="connsiteX1" y="connsiteY1"/>
                </a:cxn>
                <a:cxn ang="0">
                  <a:pos x="connsiteX2" y="connsiteY2"/>
                </a:cxn>
                <a:cxn ang="0">
                  <a:pos x="connsiteX3" y="connsiteY3"/>
                </a:cxn>
              </a:cxnLst>
              <a:rect l="l" t="t" r="r" b="b"/>
              <a:pathLst>
                <a:path w="83" h="83">
                  <a:moveTo>
                    <a:pt x="0" y="84"/>
                  </a:moveTo>
                  <a:lnTo>
                    <a:pt x="84" y="84"/>
                  </a:lnTo>
                  <a:lnTo>
                    <a:pt x="84" y="0"/>
                  </a:lnTo>
                  <a:lnTo>
                    <a:pt x="0" y="8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80" name="Freeform: Shape 779">
              <a:extLst>
                <a:ext uri="{FF2B5EF4-FFF2-40B4-BE49-F238E27FC236}">
                  <a16:creationId xmlns:a16="http://schemas.microsoft.com/office/drawing/2014/main" id="{B6D04198-CD4D-4EB5-A019-26BA1AAD3F57}"/>
                </a:ext>
              </a:extLst>
            </p:cNvPr>
            <p:cNvSpPr/>
            <p:nvPr/>
          </p:nvSpPr>
          <p:spPr>
            <a:xfrm>
              <a:off x="2667562" y="1941937"/>
              <a:ext cx="2429" cy="1592"/>
            </a:xfrm>
            <a:custGeom>
              <a:avLst/>
              <a:gdLst>
                <a:gd name="connsiteX0" fmla="*/ 0 w 2429"/>
                <a:gd name="connsiteY0" fmla="*/ 419 h 1592"/>
                <a:gd name="connsiteX1" fmla="*/ 2095 w 2429"/>
                <a:gd name="connsiteY1" fmla="*/ 1592 h 1592"/>
                <a:gd name="connsiteX2" fmla="*/ 2430 w 2429"/>
                <a:gd name="connsiteY2" fmla="*/ 0 h 1592"/>
              </a:gdLst>
              <a:ahLst/>
              <a:cxnLst>
                <a:cxn ang="0">
                  <a:pos x="connsiteX0" y="connsiteY0"/>
                </a:cxn>
                <a:cxn ang="0">
                  <a:pos x="connsiteX1" y="connsiteY1"/>
                </a:cxn>
                <a:cxn ang="0">
                  <a:pos x="connsiteX2" y="connsiteY2"/>
                </a:cxn>
              </a:cxnLst>
              <a:rect l="l" t="t" r="r" b="b"/>
              <a:pathLst>
                <a:path w="2429" h="1592">
                  <a:moveTo>
                    <a:pt x="0" y="419"/>
                  </a:moveTo>
                  <a:cubicBezTo>
                    <a:pt x="863" y="394"/>
                    <a:pt x="1667" y="846"/>
                    <a:pt x="2095" y="1592"/>
                  </a:cubicBezTo>
                  <a:lnTo>
                    <a:pt x="243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81" name="Freeform: Shape 780">
              <a:extLst>
                <a:ext uri="{FF2B5EF4-FFF2-40B4-BE49-F238E27FC236}">
                  <a16:creationId xmlns:a16="http://schemas.microsoft.com/office/drawing/2014/main" id="{9ECF5BC7-3382-4059-ACE4-33733545EC47}"/>
                </a:ext>
              </a:extLst>
            </p:cNvPr>
            <p:cNvSpPr/>
            <p:nvPr/>
          </p:nvSpPr>
          <p:spPr>
            <a:xfrm>
              <a:off x="2487416" y="1774482"/>
              <a:ext cx="256393" cy="226274"/>
            </a:xfrm>
            <a:custGeom>
              <a:avLst/>
              <a:gdLst>
                <a:gd name="connsiteX0" fmla="*/ 111523 w 256393"/>
                <a:gd name="connsiteY0" fmla="*/ 106121 h 226274"/>
                <a:gd name="connsiteX1" fmla="*/ 112361 w 256393"/>
                <a:gd name="connsiteY1" fmla="*/ 107713 h 226274"/>
                <a:gd name="connsiteX2" fmla="*/ 110015 w 256393"/>
                <a:gd name="connsiteY2" fmla="*/ 107713 h 226274"/>
                <a:gd name="connsiteX3" fmla="*/ 116466 w 256393"/>
                <a:gd name="connsiteY3" fmla="*/ 110646 h 226274"/>
                <a:gd name="connsiteX4" fmla="*/ 117053 w 256393"/>
                <a:gd name="connsiteY4" fmla="*/ 111651 h 226274"/>
                <a:gd name="connsiteX5" fmla="*/ 116466 w 256393"/>
                <a:gd name="connsiteY5" fmla="*/ 111232 h 226274"/>
                <a:gd name="connsiteX6" fmla="*/ 120488 w 256393"/>
                <a:gd name="connsiteY6" fmla="*/ 113327 h 226274"/>
                <a:gd name="connsiteX7" fmla="*/ 120488 w 256393"/>
                <a:gd name="connsiteY7" fmla="*/ 114500 h 226274"/>
                <a:gd name="connsiteX8" fmla="*/ 122416 w 256393"/>
                <a:gd name="connsiteY8" fmla="*/ 115589 h 226274"/>
                <a:gd name="connsiteX9" fmla="*/ 122416 w 256393"/>
                <a:gd name="connsiteY9" fmla="*/ 115589 h 226274"/>
                <a:gd name="connsiteX10" fmla="*/ 124929 w 256393"/>
                <a:gd name="connsiteY10" fmla="*/ 117684 h 226274"/>
                <a:gd name="connsiteX11" fmla="*/ 124929 w 256393"/>
                <a:gd name="connsiteY11" fmla="*/ 117684 h 226274"/>
                <a:gd name="connsiteX12" fmla="*/ 127192 w 256393"/>
                <a:gd name="connsiteY12" fmla="*/ 118271 h 226274"/>
                <a:gd name="connsiteX13" fmla="*/ 126689 w 256393"/>
                <a:gd name="connsiteY13" fmla="*/ 118271 h 226274"/>
                <a:gd name="connsiteX14" fmla="*/ 128365 w 256393"/>
                <a:gd name="connsiteY14" fmla="*/ 119108 h 226274"/>
                <a:gd name="connsiteX15" fmla="*/ 126270 w 256393"/>
                <a:gd name="connsiteY15" fmla="*/ 118438 h 226274"/>
                <a:gd name="connsiteX16" fmla="*/ 129621 w 256393"/>
                <a:gd name="connsiteY16" fmla="*/ 122376 h 226274"/>
                <a:gd name="connsiteX17" fmla="*/ 128197 w 256393"/>
                <a:gd name="connsiteY17" fmla="*/ 121454 h 226274"/>
                <a:gd name="connsiteX18" fmla="*/ 130459 w 256393"/>
                <a:gd name="connsiteY18" fmla="*/ 125393 h 226274"/>
                <a:gd name="connsiteX19" fmla="*/ 130459 w 256393"/>
                <a:gd name="connsiteY19" fmla="*/ 122460 h 226274"/>
                <a:gd name="connsiteX20" fmla="*/ 132386 w 256393"/>
                <a:gd name="connsiteY20" fmla="*/ 123884 h 226274"/>
                <a:gd name="connsiteX21" fmla="*/ 133727 w 256393"/>
                <a:gd name="connsiteY21" fmla="*/ 125812 h 226274"/>
                <a:gd name="connsiteX22" fmla="*/ 133057 w 256393"/>
                <a:gd name="connsiteY22" fmla="*/ 126482 h 226274"/>
                <a:gd name="connsiteX23" fmla="*/ 135403 w 256393"/>
                <a:gd name="connsiteY23" fmla="*/ 126985 h 226274"/>
                <a:gd name="connsiteX24" fmla="*/ 136157 w 256393"/>
                <a:gd name="connsiteY24" fmla="*/ 129582 h 226274"/>
                <a:gd name="connsiteX25" fmla="*/ 137917 w 256393"/>
                <a:gd name="connsiteY25" fmla="*/ 129582 h 226274"/>
                <a:gd name="connsiteX26" fmla="*/ 142776 w 256393"/>
                <a:gd name="connsiteY26" fmla="*/ 133185 h 226274"/>
                <a:gd name="connsiteX27" fmla="*/ 142776 w 256393"/>
                <a:gd name="connsiteY27" fmla="*/ 134023 h 226274"/>
                <a:gd name="connsiteX28" fmla="*/ 144201 w 256393"/>
                <a:gd name="connsiteY28" fmla="*/ 134023 h 226274"/>
                <a:gd name="connsiteX29" fmla="*/ 144201 w 256393"/>
                <a:gd name="connsiteY29" fmla="*/ 134442 h 226274"/>
                <a:gd name="connsiteX30" fmla="*/ 146295 w 256393"/>
                <a:gd name="connsiteY30" fmla="*/ 134442 h 226274"/>
                <a:gd name="connsiteX31" fmla="*/ 150234 w 256393"/>
                <a:gd name="connsiteY31" fmla="*/ 138464 h 226274"/>
                <a:gd name="connsiteX32" fmla="*/ 149563 w 256393"/>
                <a:gd name="connsiteY32" fmla="*/ 139050 h 226274"/>
                <a:gd name="connsiteX33" fmla="*/ 154255 w 256393"/>
                <a:gd name="connsiteY33" fmla="*/ 141145 h 226274"/>
                <a:gd name="connsiteX34" fmla="*/ 155345 w 256393"/>
                <a:gd name="connsiteY34" fmla="*/ 142988 h 226274"/>
                <a:gd name="connsiteX35" fmla="*/ 158361 w 256393"/>
                <a:gd name="connsiteY35" fmla="*/ 142988 h 226274"/>
                <a:gd name="connsiteX36" fmla="*/ 157439 w 256393"/>
                <a:gd name="connsiteY36" fmla="*/ 142318 h 226274"/>
                <a:gd name="connsiteX37" fmla="*/ 159785 w 256393"/>
                <a:gd name="connsiteY37" fmla="*/ 143742 h 226274"/>
                <a:gd name="connsiteX38" fmla="*/ 158864 w 256393"/>
                <a:gd name="connsiteY38" fmla="*/ 143742 h 226274"/>
                <a:gd name="connsiteX39" fmla="*/ 159450 w 256393"/>
                <a:gd name="connsiteY39" fmla="*/ 143742 h 226274"/>
                <a:gd name="connsiteX40" fmla="*/ 158277 w 256393"/>
                <a:gd name="connsiteY40" fmla="*/ 144664 h 226274"/>
                <a:gd name="connsiteX41" fmla="*/ 158277 w 256393"/>
                <a:gd name="connsiteY41" fmla="*/ 143575 h 226274"/>
                <a:gd name="connsiteX42" fmla="*/ 156266 w 256393"/>
                <a:gd name="connsiteY42" fmla="*/ 144161 h 226274"/>
                <a:gd name="connsiteX43" fmla="*/ 157104 w 256393"/>
                <a:gd name="connsiteY43" fmla="*/ 144161 h 226274"/>
                <a:gd name="connsiteX44" fmla="*/ 156685 w 256393"/>
                <a:gd name="connsiteY44" fmla="*/ 144161 h 226274"/>
                <a:gd name="connsiteX45" fmla="*/ 157523 w 256393"/>
                <a:gd name="connsiteY45" fmla="*/ 144161 h 226274"/>
                <a:gd name="connsiteX46" fmla="*/ 157523 w 256393"/>
                <a:gd name="connsiteY46" fmla="*/ 145418 h 226274"/>
                <a:gd name="connsiteX47" fmla="*/ 157942 w 256393"/>
                <a:gd name="connsiteY47" fmla="*/ 145418 h 226274"/>
                <a:gd name="connsiteX48" fmla="*/ 160037 w 256393"/>
                <a:gd name="connsiteY48" fmla="*/ 148267 h 226274"/>
                <a:gd name="connsiteX49" fmla="*/ 168416 w 256393"/>
                <a:gd name="connsiteY49" fmla="*/ 151786 h 226274"/>
                <a:gd name="connsiteX50" fmla="*/ 166740 w 256393"/>
                <a:gd name="connsiteY50" fmla="*/ 153211 h 226274"/>
                <a:gd name="connsiteX51" fmla="*/ 162802 w 256393"/>
                <a:gd name="connsiteY51" fmla="*/ 149943 h 226274"/>
                <a:gd name="connsiteX52" fmla="*/ 162802 w 256393"/>
                <a:gd name="connsiteY52" fmla="*/ 150781 h 226274"/>
                <a:gd name="connsiteX53" fmla="*/ 166070 w 256393"/>
                <a:gd name="connsiteY53" fmla="*/ 152624 h 226274"/>
                <a:gd name="connsiteX54" fmla="*/ 166824 w 256393"/>
                <a:gd name="connsiteY54" fmla="*/ 154384 h 226274"/>
                <a:gd name="connsiteX55" fmla="*/ 170846 w 256393"/>
                <a:gd name="connsiteY55" fmla="*/ 156227 h 226274"/>
                <a:gd name="connsiteX56" fmla="*/ 168751 w 256393"/>
                <a:gd name="connsiteY56" fmla="*/ 155473 h 226274"/>
                <a:gd name="connsiteX57" fmla="*/ 172689 w 256393"/>
                <a:gd name="connsiteY57" fmla="*/ 157903 h 226274"/>
                <a:gd name="connsiteX58" fmla="*/ 171851 w 256393"/>
                <a:gd name="connsiteY58" fmla="*/ 157484 h 226274"/>
                <a:gd name="connsiteX59" fmla="*/ 173862 w 256393"/>
                <a:gd name="connsiteY59" fmla="*/ 159746 h 226274"/>
                <a:gd name="connsiteX60" fmla="*/ 173862 w 256393"/>
                <a:gd name="connsiteY60" fmla="*/ 159746 h 226274"/>
                <a:gd name="connsiteX61" fmla="*/ 181654 w 256393"/>
                <a:gd name="connsiteY61" fmla="*/ 165192 h 226274"/>
                <a:gd name="connsiteX62" fmla="*/ 180062 w 256393"/>
                <a:gd name="connsiteY62" fmla="*/ 166114 h 226274"/>
                <a:gd name="connsiteX63" fmla="*/ 186765 w 256393"/>
                <a:gd name="connsiteY63" fmla="*/ 166114 h 226274"/>
                <a:gd name="connsiteX64" fmla="*/ 183079 w 256393"/>
                <a:gd name="connsiteY64" fmla="*/ 168460 h 226274"/>
                <a:gd name="connsiteX65" fmla="*/ 185425 w 256393"/>
                <a:gd name="connsiteY65" fmla="*/ 170471 h 226274"/>
                <a:gd name="connsiteX66" fmla="*/ 186095 w 256393"/>
                <a:gd name="connsiteY66" fmla="*/ 168879 h 226274"/>
                <a:gd name="connsiteX67" fmla="*/ 187603 w 256393"/>
                <a:gd name="connsiteY67" fmla="*/ 172398 h 226274"/>
                <a:gd name="connsiteX68" fmla="*/ 189698 w 256393"/>
                <a:gd name="connsiteY68" fmla="*/ 171895 h 226274"/>
                <a:gd name="connsiteX69" fmla="*/ 188274 w 256393"/>
                <a:gd name="connsiteY69" fmla="*/ 172985 h 226274"/>
                <a:gd name="connsiteX70" fmla="*/ 191458 w 256393"/>
                <a:gd name="connsiteY70" fmla="*/ 173655 h 226274"/>
                <a:gd name="connsiteX71" fmla="*/ 190536 w 256393"/>
                <a:gd name="connsiteY71" fmla="*/ 175415 h 226274"/>
                <a:gd name="connsiteX72" fmla="*/ 193050 w 256393"/>
                <a:gd name="connsiteY72" fmla="*/ 177426 h 226274"/>
                <a:gd name="connsiteX73" fmla="*/ 192379 w 256393"/>
                <a:gd name="connsiteY73" fmla="*/ 176336 h 226274"/>
                <a:gd name="connsiteX74" fmla="*/ 198580 w 256393"/>
                <a:gd name="connsiteY74" fmla="*/ 178934 h 226274"/>
                <a:gd name="connsiteX75" fmla="*/ 197490 w 256393"/>
                <a:gd name="connsiteY75" fmla="*/ 181112 h 226274"/>
                <a:gd name="connsiteX76" fmla="*/ 205199 w 256393"/>
                <a:gd name="connsiteY76" fmla="*/ 181615 h 226274"/>
                <a:gd name="connsiteX77" fmla="*/ 205199 w 256393"/>
                <a:gd name="connsiteY77" fmla="*/ 182369 h 226274"/>
                <a:gd name="connsiteX78" fmla="*/ 207210 w 256393"/>
                <a:gd name="connsiteY78" fmla="*/ 183374 h 226274"/>
                <a:gd name="connsiteX79" fmla="*/ 198831 w 256393"/>
                <a:gd name="connsiteY79" fmla="*/ 182285 h 226274"/>
                <a:gd name="connsiteX80" fmla="*/ 200004 w 256393"/>
                <a:gd name="connsiteY80" fmla="*/ 184129 h 226274"/>
                <a:gd name="connsiteX81" fmla="*/ 198412 w 256393"/>
                <a:gd name="connsiteY81" fmla="*/ 183626 h 226274"/>
                <a:gd name="connsiteX82" fmla="*/ 201345 w 256393"/>
                <a:gd name="connsiteY82" fmla="*/ 186642 h 226274"/>
                <a:gd name="connsiteX83" fmla="*/ 204780 w 256393"/>
                <a:gd name="connsiteY83" fmla="*/ 187313 h 226274"/>
                <a:gd name="connsiteX84" fmla="*/ 200758 w 256393"/>
                <a:gd name="connsiteY84" fmla="*/ 185050 h 226274"/>
                <a:gd name="connsiteX85" fmla="*/ 206623 w 256393"/>
                <a:gd name="connsiteY85" fmla="*/ 186810 h 226274"/>
                <a:gd name="connsiteX86" fmla="*/ 204864 w 256393"/>
                <a:gd name="connsiteY86" fmla="*/ 188067 h 226274"/>
                <a:gd name="connsiteX87" fmla="*/ 207377 w 256393"/>
                <a:gd name="connsiteY87" fmla="*/ 189826 h 226274"/>
                <a:gd name="connsiteX88" fmla="*/ 206121 w 256393"/>
                <a:gd name="connsiteY88" fmla="*/ 189407 h 226274"/>
                <a:gd name="connsiteX89" fmla="*/ 209807 w 256393"/>
                <a:gd name="connsiteY89" fmla="*/ 192172 h 226274"/>
                <a:gd name="connsiteX90" fmla="*/ 210981 w 256393"/>
                <a:gd name="connsiteY90" fmla="*/ 194183 h 226274"/>
                <a:gd name="connsiteX91" fmla="*/ 214164 w 256393"/>
                <a:gd name="connsiteY91" fmla="*/ 189743 h 226274"/>
                <a:gd name="connsiteX92" fmla="*/ 216259 w 256393"/>
                <a:gd name="connsiteY92" fmla="*/ 193848 h 226274"/>
                <a:gd name="connsiteX93" fmla="*/ 213829 w 256393"/>
                <a:gd name="connsiteY93" fmla="*/ 195524 h 226274"/>
                <a:gd name="connsiteX94" fmla="*/ 215002 w 256393"/>
                <a:gd name="connsiteY94" fmla="*/ 195524 h 226274"/>
                <a:gd name="connsiteX95" fmla="*/ 215421 w 256393"/>
                <a:gd name="connsiteY95" fmla="*/ 196864 h 226274"/>
                <a:gd name="connsiteX96" fmla="*/ 216510 w 256393"/>
                <a:gd name="connsiteY96" fmla="*/ 196864 h 226274"/>
                <a:gd name="connsiteX97" fmla="*/ 218940 w 256393"/>
                <a:gd name="connsiteY97" fmla="*/ 199294 h 226274"/>
                <a:gd name="connsiteX98" fmla="*/ 222962 w 256393"/>
                <a:gd name="connsiteY98" fmla="*/ 199294 h 226274"/>
                <a:gd name="connsiteX99" fmla="*/ 222962 w 256393"/>
                <a:gd name="connsiteY99" fmla="*/ 200132 h 226274"/>
                <a:gd name="connsiteX100" fmla="*/ 228241 w 256393"/>
                <a:gd name="connsiteY100" fmla="*/ 205662 h 226274"/>
                <a:gd name="connsiteX101" fmla="*/ 228241 w 256393"/>
                <a:gd name="connsiteY101" fmla="*/ 207087 h 226274"/>
                <a:gd name="connsiteX102" fmla="*/ 229833 w 256393"/>
                <a:gd name="connsiteY102" fmla="*/ 207841 h 226274"/>
                <a:gd name="connsiteX103" fmla="*/ 228576 w 256393"/>
                <a:gd name="connsiteY103" fmla="*/ 208260 h 226274"/>
                <a:gd name="connsiteX104" fmla="*/ 232011 w 256393"/>
                <a:gd name="connsiteY104" fmla="*/ 209768 h 226274"/>
                <a:gd name="connsiteX105" fmla="*/ 228744 w 256393"/>
                <a:gd name="connsiteY105" fmla="*/ 207087 h 226274"/>
                <a:gd name="connsiteX106" fmla="*/ 234693 w 256393"/>
                <a:gd name="connsiteY106" fmla="*/ 208344 h 226274"/>
                <a:gd name="connsiteX107" fmla="*/ 235363 w 256393"/>
                <a:gd name="connsiteY107" fmla="*/ 209768 h 226274"/>
                <a:gd name="connsiteX108" fmla="*/ 241898 w 256393"/>
                <a:gd name="connsiteY108" fmla="*/ 213958 h 226274"/>
                <a:gd name="connsiteX109" fmla="*/ 240725 w 256393"/>
                <a:gd name="connsiteY109" fmla="*/ 215801 h 226274"/>
                <a:gd name="connsiteX110" fmla="*/ 237877 w 256393"/>
                <a:gd name="connsiteY110" fmla="*/ 212533 h 226274"/>
                <a:gd name="connsiteX111" fmla="*/ 238798 w 256393"/>
                <a:gd name="connsiteY111" fmla="*/ 213874 h 226274"/>
                <a:gd name="connsiteX112" fmla="*/ 236704 w 256393"/>
                <a:gd name="connsiteY112" fmla="*/ 212282 h 226274"/>
                <a:gd name="connsiteX113" fmla="*/ 244412 w 256393"/>
                <a:gd name="connsiteY113" fmla="*/ 220661 h 226274"/>
                <a:gd name="connsiteX114" fmla="*/ 245836 w 256393"/>
                <a:gd name="connsiteY114" fmla="*/ 220661 h 226274"/>
                <a:gd name="connsiteX115" fmla="*/ 244999 w 256393"/>
                <a:gd name="connsiteY115" fmla="*/ 219990 h 226274"/>
                <a:gd name="connsiteX116" fmla="*/ 246256 w 256393"/>
                <a:gd name="connsiteY116" fmla="*/ 219990 h 226274"/>
                <a:gd name="connsiteX117" fmla="*/ 250696 w 256393"/>
                <a:gd name="connsiteY117" fmla="*/ 222839 h 226274"/>
                <a:gd name="connsiteX118" fmla="*/ 250696 w 256393"/>
                <a:gd name="connsiteY118" fmla="*/ 223761 h 226274"/>
                <a:gd name="connsiteX119" fmla="*/ 249440 w 256393"/>
                <a:gd name="connsiteY119" fmla="*/ 222336 h 226274"/>
                <a:gd name="connsiteX120" fmla="*/ 252456 w 256393"/>
                <a:gd name="connsiteY120" fmla="*/ 225101 h 226274"/>
                <a:gd name="connsiteX121" fmla="*/ 251786 w 256393"/>
                <a:gd name="connsiteY121" fmla="*/ 223677 h 226274"/>
                <a:gd name="connsiteX122" fmla="*/ 256394 w 256393"/>
                <a:gd name="connsiteY122" fmla="*/ 226274 h 226274"/>
                <a:gd name="connsiteX123" fmla="*/ 255724 w 256393"/>
                <a:gd name="connsiteY123" fmla="*/ 224431 h 226274"/>
                <a:gd name="connsiteX124" fmla="*/ 252707 w 256393"/>
                <a:gd name="connsiteY124" fmla="*/ 223426 h 226274"/>
                <a:gd name="connsiteX125" fmla="*/ 250696 w 256393"/>
                <a:gd name="connsiteY125" fmla="*/ 219571 h 226274"/>
                <a:gd name="connsiteX126" fmla="*/ 249775 w 256393"/>
                <a:gd name="connsiteY126" fmla="*/ 219571 h 226274"/>
                <a:gd name="connsiteX127" fmla="*/ 249272 w 256393"/>
                <a:gd name="connsiteY127" fmla="*/ 219571 h 226274"/>
                <a:gd name="connsiteX128" fmla="*/ 249272 w 256393"/>
                <a:gd name="connsiteY128" fmla="*/ 220493 h 226274"/>
                <a:gd name="connsiteX129" fmla="*/ 245585 w 256393"/>
                <a:gd name="connsiteY129" fmla="*/ 218482 h 226274"/>
                <a:gd name="connsiteX130" fmla="*/ 245585 w 256393"/>
                <a:gd name="connsiteY130" fmla="*/ 217896 h 226274"/>
                <a:gd name="connsiteX131" fmla="*/ 244328 w 256393"/>
                <a:gd name="connsiteY131" fmla="*/ 217477 h 226274"/>
                <a:gd name="connsiteX132" fmla="*/ 245082 w 256393"/>
                <a:gd name="connsiteY132" fmla="*/ 216220 h 226274"/>
                <a:gd name="connsiteX133" fmla="*/ 243658 w 256393"/>
                <a:gd name="connsiteY133" fmla="*/ 214879 h 226274"/>
                <a:gd name="connsiteX134" fmla="*/ 241061 w 256393"/>
                <a:gd name="connsiteY134" fmla="*/ 212198 h 226274"/>
                <a:gd name="connsiteX135" fmla="*/ 239804 w 256393"/>
                <a:gd name="connsiteY135" fmla="*/ 211360 h 226274"/>
                <a:gd name="connsiteX136" fmla="*/ 237206 w 256393"/>
                <a:gd name="connsiteY136" fmla="*/ 209600 h 226274"/>
                <a:gd name="connsiteX137" fmla="*/ 237206 w 256393"/>
                <a:gd name="connsiteY137" fmla="*/ 209600 h 226274"/>
                <a:gd name="connsiteX138" fmla="*/ 230084 w 256393"/>
                <a:gd name="connsiteY138" fmla="*/ 203065 h 226274"/>
                <a:gd name="connsiteX139" fmla="*/ 227152 w 256393"/>
                <a:gd name="connsiteY139" fmla="*/ 200635 h 226274"/>
                <a:gd name="connsiteX140" fmla="*/ 227152 w 256393"/>
                <a:gd name="connsiteY140" fmla="*/ 199965 h 226274"/>
                <a:gd name="connsiteX141" fmla="*/ 223800 w 256393"/>
                <a:gd name="connsiteY141" fmla="*/ 197032 h 226274"/>
                <a:gd name="connsiteX142" fmla="*/ 217767 w 256393"/>
                <a:gd name="connsiteY142" fmla="*/ 190748 h 226274"/>
                <a:gd name="connsiteX143" fmla="*/ 217181 w 256393"/>
                <a:gd name="connsiteY143" fmla="*/ 191251 h 226274"/>
                <a:gd name="connsiteX144" fmla="*/ 213159 w 256393"/>
                <a:gd name="connsiteY144" fmla="*/ 188234 h 226274"/>
                <a:gd name="connsiteX145" fmla="*/ 213159 w 256393"/>
                <a:gd name="connsiteY145" fmla="*/ 188737 h 226274"/>
                <a:gd name="connsiteX146" fmla="*/ 208215 w 256393"/>
                <a:gd name="connsiteY146" fmla="*/ 183793 h 226274"/>
                <a:gd name="connsiteX147" fmla="*/ 209221 w 256393"/>
                <a:gd name="connsiteY147" fmla="*/ 184631 h 226274"/>
                <a:gd name="connsiteX148" fmla="*/ 202015 w 256393"/>
                <a:gd name="connsiteY148" fmla="*/ 178180 h 226274"/>
                <a:gd name="connsiteX149" fmla="*/ 200758 w 256393"/>
                <a:gd name="connsiteY149" fmla="*/ 177007 h 226274"/>
                <a:gd name="connsiteX150" fmla="*/ 200758 w 256393"/>
                <a:gd name="connsiteY150" fmla="*/ 177007 h 226274"/>
                <a:gd name="connsiteX151" fmla="*/ 200758 w 256393"/>
                <a:gd name="connsiteY151" fmla="*/ 177007 h 226274"/>
                <a:gd name="connsiteX152" fmla="*/ 199334 w 256393"/>
                <a:gd name="connsiteY152" fmla="*/ 175834 h 226274"/>
                <a:gd name="connsiteX153" fmla="*/ 199753 w 256393"/>
                <a:gd name="connsiteY153" fmla="*/ 176671 h 226274"/>
                <a:gd name="connsiteX154" fmla="*/ 197909 w 256393"/>
                <a:gd name="connsiteY154" fmla="*/ 175415 h 226274"/>
                <a:gd name="connsiteX155" fmla="*/ 197909 w 256393"/>
                <a:gd name="connsiteY155" fmla="*/ 174660 h 226274"/>
                <a:gd name="connsiteX156" fmla="*/ 197909 w 256393"/>
                <a:gd name="connsiteY156" fmla="*/ 174660 h 226274"/>
                <a:gd name="connsiteX157" fmla="*/ 197155 w 256393"/>
                <a:gd name="connsiteY157" fmla="*/ 175163 h 226274"/>
                <a:gd name="connsiteX158" fmla="*/ 196066 w 256393"/>
                <a:gd name="connsiteY158" fmla="*/ 175163 h 226274"/>
                <a:gd name="connsiteX159" fmla="*/ 194306 w 256393"/>
                <a:gd name="connsiteY159" fmla="*/ 172482 h 226274"/>
                <a:gd name="connsiteX160" fmla="*/ 189782 w 256393"/>
                <a:gd name="connsiteY160" fmla="*/ 170639 h 226274"/>
                <a:gd name="connsiteX161" fmla="*/ 189782 w 256393"/>
                <a:gd name="connsiteY161" fmla="*/ 170639 h 226274"/>
                <a:gd name="connsiteX162" fmla="*/ 187771 w 256393"/>
                <a:gd name="connsiteY162" fmla="*/ 168963 h 226274"/>
                <a:gd name="connsiteX163" fmla="*/ 187771 w 256393"/>
                <a:gd name="connsiteY163" fmla="*/ 168041 h 226274"/>
                <a:gd name="connsiteX164" fmla="*/ 185425 w 256393"/>
                <a:gd name="connsiteY164" fmla="*/ 167538 h 226274"/>
                <a:gd name="connsiteX165" fmla="*/ 186095 w 256393"/>
                <a:gd name="connsiteY165" fmla="*/ 166030 h 226274"/>
                <a:gd name="connsiteX166" fmla="*/ 181487 w 256393"/>
                <a:gd name="connsiteY166" fmla="*/ 163852 h 226274"/>
                <a:gd name="connsiteX167" fmla="*/ 181989 w 256393"/>
                <a:gd name="connsiteY167" fmla="*/ 163852 h 226274"/>
                <a:gd name="connsiteX168" fmla="*/ 179643 w 256393"/>
                <a:gd name="connsiteY168" fmla="*/ 162176 h 226274"/>
                <a:gd name="connsiteX169" fmla="*/ 169337 w 256393"/>
                <a:gd name="connsiteY169" fmla="*/ 151200 h 226274"/>
                <a:gd name="connsiteX170" fmla="*/ 166991 w 256393"/>
                <a:gd name="connsiteY170" fmla="*/ 149859 h 226274"/>
                <a:gd name="connsiteX171" fmla="*/ 167578 w 256393"/>
                <a:gd name="connsiteY171" fmla="*/ 149021 h 226274"/>
                <a:gd name="connsiteX172" fmla="*/ 162969 w 256393"/>
                <a:gd name="connsiteY172" fmla="*/ 145502 h 226274"/>
                <a:gd name="connsiteX173" fmla="*/ 163723 w 256393"/>
                <a:gd name="connsiteY173" fmla="*/ 145083 h 226274"/>
                <a:gd name="connsiteX174" fmla="*/ 162886 w 256393"/>
                <a:gd name="connsiteY174" fmla="*/ 144496 h 226274"/>
                <a:gd name="connsiteX175" fmla="*/ 163807 w 256393"/>
                <a:gd name="connsiteY175" fmla="*/ 144496 h 226274"/>
                <a:gd name="connsiteX176" fmla="*/ 159785 w 256393"/>
                <a:gd name="connsiteY176" fmla="*/ 144496 h 226274"/>
                <a:gd name="connsiteX177" fmla="*/ 157355 w 256393"/>
                <a:gd name="connsiteY177" fmla="*/ 142737 h 226274"/>
                <a:gd name="connsiteX178" fmla="*/ 158277 w 256393"/>
                <a:gd name="connsiteY178" fmla="*/ 142318 h 226274"/>
                <a:gd name="connsiteX179" fmla="*/ 153753 w 256393"/>
                <a:gd name="connsiteY179" fmla="*/ 138715 h 226274"/>
                <a:gd name="connsiteX180" fmla="*/ 152580 w 256393"/>
                <a:gd name="connsiteY180" fmla="*/ 137710 h 226274"/>
                <a:gd name="connsiteX181" fmla="*/ 149396 w 256393"/>
                <a:gd name="connsiteY181" fmla="*/ 134693 h 226274"/>
                <a:gd name="connsiteX182" fmla="*/ 149396 w 256393"/>
                <a:gd name="connsiteY182" fmla="*/ 135196 h 226274"/>
                <a:gd name="connsiteX183" fmla="*/ 146630 w 256393"/>
                <a:gd name="connsiteY183" fmla="*/ 133269 h 226274"/>
                <a:gd name="connsiteX184" fmla="*/ 146630 w 256393"/>
                <a:gd name="connsiteY184" fmla="*/ 133269 h 226274"/>
                <a:gd name="connsiteX185" fmla="*/ 143028 w 256393"/>
                <a:gd name="connsiteY185" fmla="*/ 129247 h 226274"/>
                <a:gd name="connsiteX186" fmla="*/ 143028 w 256393"/>
                <a:gd name="connsiteY186" fmla="*/ 129917 h 226274"/>
                <a:gd name="connsiteX187" fmla="*/ 139090 w 256393"/>
                <a:gd name="connsiteY187" fmla="*/ 125979 h 226274"/>
                <a:gd name="connsiteX188" fmla="*/ 139090 w 256393"/>
                <a:gd name="connsiteY188" fmla="*/ 126817 h 226274"/>
                <a:gd name="connsiteX189" fmla="*/ 137246 w 256393"/>
                <a:gd name="connsiteY189" fmla="*/ 122125 h 226274"/>
                <a:gd name="connsiteX190" fmla="*/ 138084 w 256393"/>
                <a:gd name="connsiteY190" fmla="*/ 122125 h 226274"/>
                <a:gd name="connsiteX191" fmla="*/ 135235 w 256393"/>
                <a:gd name="connsiteY191" fmla="*/ 121119 h 226274"/>
                <a:gd name="connsiteX192" fmla="*/ 135235 w 256393"/>
                <a:gd name="connsiteY192" fmla="*/ 119444 h 226274"/>
                <a:gd name="connsiteX193" fmla="*/ 129873 w 256393"/>
                <a:gd name="connsiteY193" fmla="*/ 115506 h 226274"/>
                <a:gd name="connsiteX194" fmla="*/ 129035 w 256393"/>
                <a:gd name="connsiteY194" fmla="*/ 116176 h 226274"/>
                <a:gd name="connsiteX195" fmla="*/ 124762 w 256393"/>
                <a:gd name="connsiteY195" fmla="*/ 111986 h 226274"/>
                <a:gd name="connsiteX196" fmla="*/ 124762 w 256393"/>
                <a:gd name="connsiteY196" fmla="*/ 111567 h 226274"/>
                <a:gd name="connsiteX197" fmla="*/ 120321 w 256393"/>
                <a:gd name="connsiteY197" fmla="*/ 109138 h 226274"/>
                <a:gd name="connsiteX198" fmla="*/ 115210 w 256393"/>
                <a:gd name="connsiteY198" fmla="*/ 103105 h 226274"/>
                <a:gd name="connsiteX199" fmla="*/ 112193 w 256393"/>
                <a:gd name="connsiteY199" fmla="*/ 100507 h 226274"/>
                <a:gd name="connsiteX200" fmla="*/ 112193 w 256393"/>
                <a:gd name="connsiteY200" fmla="*/ 100507 h 226274"/>
                <a:gd name="connsiteX201" fmla="*/ 108423 w 256393"/>
                <a:gd name="connsiteY201" fmla="*/ 98329 h 226274"/>
                <a:gd name="connsiteX202" fmla="*/ 108423 w 256393"/>
                <a:gd name="connsiteY202" fmla="*/ 97910 h 226274"/>
                <a:gd name="connsiteX203" fmla="*/ 102641 w 256393"/>
                <a:gd name="connsiteY203" fmla="*/ 93720 h 226274"/>
                <a:gd name="connsiteX204" fmla="*/ 102641 w 256393"/>
                <a:gd name="connsiteY204" fmla="*/ 92966 h 226274"/>
                <a:gd name="connsiteX205" fmla="*/ 96273 w 256393"/>
                <a:gd name="connsiteY205" fmla="*/ 86850 h 226274"/>
                <a:gd name="connsiteX206" fmla="*/ 96776 w 256393"/>
                <a:gd name="connsiteY206" fmla="*/ 86850 h 226274"/>
                <a:gd name="connsiteX207" fmla="*/ 88397 w 256393"/>
                <a:gd name="connsiteY207" fmla="*/ 79895 h 226274"/>
                <a:gd name="connsiteX208" fmla="*/ 85967 w 256393"/>
                <a:gd name="connsiteY208" fmla="*/ 78555 h 226274"/>
                <a:gd name="connsiteX209" fmla="*/ 85967 w 256393"/>
                <a:gd name="connsiteY209" fmla="*/ 80398 h 226274"/>
                <a:gd name="connsiteX210" fmla="*/ 85213 w 256393"/>
                <a:gd name="connsiteY210" fmla="*/ 78471 h 226274"/>
                <a:gd name="connsiteX211" fmla="*/ 85213 w 256393"/>
                <a:gd name="connsiteY211" fmla="*/ 78471 h 226274"/>
                <a:gd name="connsiteX212" fmla="*/ 83119 w 256393"/>
                <a:gd name="connsiteY212" fmla="*/ 74617 h 226274"/>
                <a:gd name="connsiteX213" fmla="*/ 68958 w 256393"/>
                <a:gd name="connsiteY213" fmla="*/ 60875 h 226274"/>
                <a:gd name="connsiteX214" fmla="*/ 68958 w 256393"/>
                <a:gd name="connsiteY214" fmla="*/ 62132 h 226274"/>
                <a:gd name="connsiteX215" fmla="*/ 67366 w 256393"/>
                <a:gd name="connsiteY215" fmla="*/ 60624 h 226274"/>
                <a:gd name="connsiteX216" fmla="*/ 68539 w 256393"/>
                <a:gd name="connsiteY216" fmla="*/ 60624 h 226274"/>
                <a:gd name="connsiteX217" fmla="*/ 66026 w 256393"/>
                <a:gd name="connsiteY217" fmla="*/ 59367 h 226274"/>
                <a:gd name="connsiteX218" fmla="*/ 67031 w 256393"/>
                <a:gd name="connsiteY218" fmla="*/ 58613 h 226274"/>
                <a:gd name="connsiteX219" fmla="*/ 66026 w 256393"/>
                <a:gd name="connsiteY219" fmla="*/ 57775 h 226274"/>
                <a:gd name="connsiteX220" fmla="*/ 66026 w 256393"/>
                <a:gd name="connsiteY220" fmla="*/ 57775 h 226274"/>
                <a:gd name="connsiteX221" fmla="*/ 63177 w 256393"/>
                <a:gd name="connsiteY221" fmla="*/ 56351 h 226274"/>
                <a:gd name="connsiteX222" fmla="*/ 63177 w 256393"/>
                <a:gd name="connsiteY222" fmla="*/ 55094 h 226274"/>
                <a:gd name="connsiteX223" fmla="*/ 62674 w 256393"/>
                <a:gd name="connsiteY223" fmla="*/ 54591 h 226274"/>
                <a:gd name="connsiteX224" fmla="*/ 60663 w 256393"/>
                <a:gd name="connsiteY224" fmla="*/ 52664 h 226274"/>
                <a:gd name="connsiteX225" fmla="*/ 60663 w 256393"/>
                <a:gd name="connsiteY225" fmla="*/ 54005 h 226274"/>
                <a:gd name="connsiteX226" fmla="*/ 59071 w 256393"/>
                <a:gd name="connsiteY226" fmla="*/ 54005 h 226274"/>
                <a:gd name="connsiteX227" fmla="*/ 51195 w 256393"/>
                <a:gd name="connsiteY227" fmla="*/ 45626 h 226274"/>
                <a:gd name="connsiteX228" fmla="*/ 46754 w 256393"/>
                <a:gd name="connsiteY228" fmla="*/ 42274 h 226274"/>
                <a:gd name="connsiteX229" fmla="*/ 45330 w 256393"/>
                <a:gd name="connsiteY229" fmla="*/ 42274 h 226274"/>
                <a:gd name="connsiteX230" fmla="*/ 43319 w 256393"/>
                <a:gd name="connsiteY230" fmla="*/ 37414 h 226274"/>
                <a:gd name="connsiteX231" fmla="*/ 39967 w 256393"/>
                <a:gd name="connsiteY231" fmla="*/ 36493 h 226274"/>
                <a:gd name="connsiteX232" fmla="*/ 39967 w 256393"/>
                <a:gd name="connsiteY232" fmla="*/ 34733 h 226274"/>
                <a:gd name="connsiteX233" fmla="*/ 30918 w 256393"/>
                <a:gd name="connsiteY233" fmla="*/ 26354 h 226274"/>
                <a:gd name="connsiteX234" fmla="*/ 29996 w 256393"/>
                <a:gd name="connsiteY234" fmla="*/ 26941 h 226274"/>
                <a:gd name="connsiteX235" fmla="*/ 29159 w 256393"/>
                <a:gd name="connsiteY235" fmla="*/ 24427 h 226274"/>
                <a:gd name="connsiteX236" fmla="*/ 26896 w 256393"/>
                <a:gd name="connsiteY236" fmla="*/ 23254 h 226274"/>
                <a:gd name="connsiteX237" fmla="*/ 26477 w 256393"/>
                <a:gd name="connsiteY237" fmla="*/ 23673 h 226274"/>
                <a:gd name="connsiteX238" fmla="*/ 7541 w 256393"/>
                <a:gd name="connsiteY238" fmla="*/ 4737 h 226274"/>
                <a:gd name="connsiteX239" fmla="*/ 6703 w 256393"/>
                <a:gd name="connsiteY239" fmla="*/ 4737 h 226274"/>
                <a:gd name="connsiteX240" fmla="*/ 6117 w 256393"/>
                <a:gd name="connsiteY240" fmla="*/ 5491 h 226274"/>
                <a:gd name="connsiteX241" fmla="*/ 4022 w 256393"/>
                <a:gd name="connsiteY241" fmla="*/ 2307 h 226274"/>
                <a:gd name="connsiteX242" fmla="*/ 167 w 256393"/>
                <a:gd name="connsiteY242" fmla="*/ 44 h 226274"/>
                <a:gd name="connsiteX243" fmla="*/ 1089 w 256393"/>
                <a:gd name="connsiteY243" fmla="*/ 715 h 226274"/>
                <a:gd name="connsiteX244" fmla="*/ 0 w 256393"/>
                <a:gd name="connsiteY244" fmla="*/ 4904 h 226274"/>
                <a:gd name="connsiteX245" fmla="*/ 5530 w 256393"/>
                <a:gd name="connsiteY245" fmla="*/ 10015 h 226274"/>
                <a:gd name="connsiteX246" fmla="*/ 4860 w 256393"/>
                <a:gd name="connsiteY246" fmla="*/ 10434 h 226274"/>
                <a:gd name="connsiteX247" fmla="*/ 7541 w 256393"/>
                <a:gd name="connsiteY247" fmla="*/ 12278 h 226274"/>
                <a:gd name="connsiteX248" fmla="*/ 7541 w 256393"/>
                <a:gd name="connsiteY248" fmla="*/ 12278 h 226274"/>
                <a:gd name="connsiteX249" fmla="*/ 15920 w 256393"/>
                <a:gd name="connsiteY249" fmla="*/ 20656 h 226274"/>
                <a:gd name="connsiteX250" fmla="*/ 15920 w 256393"/>
                <a:gd name="connsiteY250" fmla="*/ 19902 h 226274"/>
                <a:gd name="connsiteX251" fmla="*/ 16925 w 256393"/>
                <a:gd name="connsiteY251" fmla="*/ 21494 h 226274"/>
                <a:gd name="connsiteX252" fmla="*/ 16339 w 256393"/>
                <a:gd name="connsiteY252" fmla="*/ 19316 h 226274"/>
                <a:gd name="connsiteX253" fmla="*/ 21785 w 256393"/>
                <a:gd name="connsiteY253" fmla="*/ 26438 h 226274"/>
                <a:gd name="connsiteX254" fmla="*/ 23209 w 256393"/>
                <a:gd name="connsiteY254" fmla="*/ 26438 h 226274"/>
                <a:gd name="connsiteX255" fmla="*/ 23209 w 256393"/>
                <a:gd name="connsiteY255" fmla="*/ 27108 h 226274"/>
                <a:gd name="connsiteX256" fmla="*/ 23964 w 256393"/>
                <a:gd name="connsiteY256" fmla="*/ 27108 h 226274"/>
                <a:gd name="connsiteX257" fmla="*/ 24550 w 256393"/>
                <a:gd name="connsiteY257" fmla="*/ 29035 h 226274"/>
                <a:gd name="connsiteX258" fmla="*/ 23628 w 256393"/>
                <a:gd name="connsiteY258" fmla="*/ 28449 h 226274"/>
                <a:gd name="connsiteX259" fmla="*/ 27064 w 256393"/>
                <a:gd name="connsiteY259" fmla="*/ 31465 h 226274"/>
                <a:gd name="connsiteX260" fmla="*/ 26058 w 256393"/>
                <a:gd name="connsiteY260" fmla="*/ 30208 h 226274"/>
                <a:gd name="connsiteX261" fmla="*/ 37537 w 256393"/>
                <a:gd name="connsiteY261" fmla="*/ 39593 h 226274"/>
                <a:gd name="connsiteX262" fmla="*/ 37537 w 256393"/>
                <a:gd name="connsiteY262" fmla="*/ 39593 h 226274"/>
                <a:gd name="connsiteX263" fmla="*/ 42313 w 256393"/>
                <a:gd name="connsiteY263" fmla="*/ 43950 h 226274"/>
                <a:gd name="connsiteX264" fmla="*/ 42313 w 256393"/>
                <a:gd name="connsiteY264" fmla="*/ 43950 h 226274"/>
                <a:gd name="connsiteX265" fmla="*/ 44743 w 256393"/>
                <a:gd name="connsiteY265" fmla="*/ 45458 h 226274"/>
                <a:gd name="connsiteX266" fmla="*/ 44743 w 256393"/>
                <a:gd name="connsiteY266" fmla="*/ 46715 h 226274"/>
                <a:gd name="connsiteX267" fmla="*/ 49100 w 256393"/>
                <a:gd name="connsiteY267" fmla="*/ 48307 h 226274"/>
                <a:gd name="connsiteX268" fmla="*/ 49100 w 256393"/>
                <a:gd name="connsiteY268" fmla="*/ 49145 h 226274"/>
                <a:gd name="connsiteX269" fmla="*/ 51782 w 256393"/>
                <a:gd name="connsiteY269" fmla="*/ 50318 h 226274"/>
                <a:gd name="connsiteX270" fmla="*/ 50357 w 256393"/>
                <a:gd name="connsiteY270" fmla="*/ 51072 h 226274"/>
                <a:gd name="connsiteX271" fmla="*/ 55719 w 256393"/>
                <a:gd name="connsiteY271" fmla="*/ 56602 h 226274"/>
                <a:gd name="connsiteX272" fmla="*/ 54714 w 256393"/>
                <a:gd name="connsiteY272" fmla="*/ 54088 h 226274"/>
                <a:gd name="connsiteX273" fmla="*/ 57395 w 256393"/>
                <a:gd name="connsiteY273" fmla="*/ 55261 h 226274"/>
                <a:gd name="connsiteX274" fmla="*/ 60077 w 256393"/>
                <a:gd name="connsiteY274" fmla="*/ 60205 h 226274"/>
                <a:gd name="connsiteX275" fmla="*/ 59490 w 256393"/>
                <a:gd name="connsiteY275" fmla="*/ 60205 h 226274"/>
                <a:gd name="connsiteX276" fmla="*/ 62255 w 256393"/>
                <a:gd name="connsiteY276" fmla="*/ 62802 h 226274"/>
                <a:gd name="connsiteX277" fmla="*/ 64601 w 256393"/>
                <a:gd name="connsiteY277" fmla="*/ 63389 h 226274"/>
                <a:gd name="connsiteX278" fmla="*/ 62255 w 256393"/>
                <a:gd name="connsiteY278" fmla="*/ 61629 h 226274"/>
                <a:gd name="connsiteX279" fmla="*/ 67282 w 256393"/>
                <a:gd name="connsiteY279" fmla="*/ 64897 h 226274"/>
                <a:gd name="connsiteX280" fmla="*/ 65690 w 256393"/>
                <a:gd name="connsiteY280" fmla="*/ 64311 h 226274"/>
                <a:gd name="connsiteX281" fmla="*/ 67366 w 256393"/>
                <a:gd name="connsiteY281" fmla="*/ 65986 h 226274"/>
                <a:gd name="connsiteX282" fmla="*/ 62590 w 256393"/>
                <a:gd name="connsiteY282" fmla="*/ 63305 h 226274"/>
                <a:gd name="connsiteX283" fmla="*/ 64182 w 256393"/>
                <a:gd name="connsiteY283" fmla="*/ 65232 h 226274"/>
                <a:gd name="connsiteX284" fmla="*/ 68791 w 256393"/>
                <a:gd name="connsiteY284" fmla="*/ 68081 h 226274"/>
                <a:gd name="connsiteX285" fmla="*/ 68204 w 256393"/>
                <a:gd name="connsiteY285" fmla="*/ 68500 h 226274"/>
                <a:gd name="connsiteX286" fmla="*/ 69712 w 256393"/>
                <a:gd name="connsiteY286" fmla="*/ 69254 h 226274"/>
                <a:gd name="connsiteX287" fmla="*/ 68288 w 256393"/>
                <a:gd name="connsiteY287" fmla="*/ 69254 h 226274"/>
                <a:gd name="connsiteX288" fmla="*/ 71807 w 256393"/>
                <a:gd name="connsiteY288" fmla="*/ 72857 h 226274"/>
                <a:gd name="connsiteX289" fmla="*/ 71053 w 256393"/>
                <a:gd name="connsiteY289" fmla="*/ 70343 h 226274"/>
                <a:gd name="connsiteX290" fmla="*/ 75494 w 256393"/>
                <a:gd name="connsiteY290" fmla="*/ 76292 h 226274"/>
                <a:gd name="connsiteX291" fmla="*/ 74907 w 256393"/>
                <a:gd name="connsiteY291" fmla="*/ 74784 h 226274"/>
                <a:gd name="connsiteX292" fmla="*/ 76415 w 256393"/>
                <a:gd name="connsiteY292" fmla="*/ 77214 h 226274"/>
                <a:gd name="connsiteX293" fmla="*/ 77840 w 256393"/>
                <a:gd name="connsiteY293" fmla="*/ 77214 h 226274"/>
                <a:gd name="connsiteX294" fmla="*/ 80437 w 256393"/>
                <a:gd name="connsiteY294" fmla="*/ 78722 h 226274"/>
                <a:gd name="connsiteX295" fmla="*/ 79935 w 256393"/>
                <a:gd name="connsiteY295" fmla="*/ 79225 h 226274"/>
                <a:gd name="connsiteX296" fmla="*/ 83705 w 256393"/>
                <a:gd name="connsiteY296" fmla="*/ 81403 h 226274"/>
                <a:gd name="connsiteX297" fmla="*/ 82029 w 256393"/>
                <a:gd name="connsiteY297" fmla="*/ 81403 h 226274"/>
                <a:gd name="connsiteX298" fmla="*/ 83454 w 256393"/>
                <a:gd name="connsiteY298" fmla="*/ 82325 h 226274"/>
                <a:gd name="connsiteX299" fmla="*/ 82699 w 256393"/>
                <a:gd name="connsiteY299" fmla="*/ 82325 h 226274"/>
                <a:gd name="connsiteX300" fmla="*/ 85967 w 256393"/>
                <a:gd name="connsiteY300" fmla="*/ 85090 h 226274"/>
                <a:gd name="connsiteX301" fmla="*/ 88230 w 256393"/>
                <a:gd name="connsiteY301" fmla="*/ 85090 h 226274"/>
                <a:gd name="connsiteX302" fmla="*/ 89068 w 256393"/>
                <a:gd name="connsiteY302" fmla="*/ 86598 h 226274"/>
                <a:gd name="connsiteX303" fmla="*/ 87308 w 256393"/>
                <a:gd name="connsiteY303" fmla="*/ 85509 h 226274"/>
                <a:gd name="connsiteX304" fmla="*/ 86386 w 256393"/>
                <a:gd name="connsiteY304" fmla="*/ 85509 h 226274"/>
                <a:gd name="connsiteX305" fmla="*/ 89151 w 256393"/>
                <a:gd name="connsiteY305" fmla="*/ 88107 h 226274"/>
                <a:gd name="connsiteX306" fmla="*/ 88565 w 256393"/>
                <a:gd name="connsiteY306" fmla="*/ 87436 h 226274"/>
                <a:gd name="connsiteX307" fmla="*/ 91749 w 256393"/>
                <a:gd name="connsiteY307" fmla="*/ 88861 h 226274"/>
                <a:gd name="connsiteX308" fmla="*/ 91078 w 256393"/>
                <a:gd name="connsiteY308" fmla="*/ 88861 h 226274"/>
                <a:gd name="connsiteX309" fmla="*/ 92922 w 256393"/>
                <a:gd name="connsiteY309" fmla="*/ 89950 h 226274"/>
                <a:gd name="connsiteX310" fmla="*/ 90743 w 256393"/>
                <a:gd name="connsiteY310" fmla="*/ 89950 h 226274"/>
                <a:gd name="connsiteX311" fmla="*/ 93508 w 256393"/>
                <a:gd name="connsiteY311" fmla="*/ 91626 h 226274"/>
                <a:gd name="connsiteX312" fmla="*/ 93508 w 256393"/>
                <a:gd name="connsiteY312" fmla="*/ 93050 h 226274"/>
                <a:gd name="connsiteX313" fmla="*/ 98871 w 256393"/>
                <a:gd name="connsiteY313" fmla="*/ 96988 h 226274"/>
                <a:gd name="connsiteX314" fmla="*/ 99709 w 256393"/>
                <a:gd name="connsiteY314" fmla="*/ 96988 h 226274"/>
                <a:gd name="connsiteX315" fmla="*/ 104652 w 256393"/>
                <a:gd name="connsiteY315" fmla="*/ 101513 h 226274"/>
                <a:gd name="connsiteX316" fmla="*/ 105071 w 256393"/>
                <a:gd name="connsiteY316" fmla="*/ 103272 h 226274"/>
                <a:gd name="connsiteX317" fmla="*/ 107166 w 256393"/>
                <a:gd name="connsiteY317" fmla="*/ 103272 h 226274"/>
                <a:gd name="connsiteX318" fmla="*/ 107669 w 256393"/>
                <a:gd name="connsiteY318" fmla="*/ 105283 h 226274"/>
                <a:gd name="connsiteX319" fmla="*/ 112277 w 256393"/>
                <a:gd name="connsiteY319" fmla="*/ 108383 h 226274"/>
                <a:gd name="connsiteX320" fmla="*/ 111523 w 256393"/>
                <a:gd name="connsiteY320" fmla="*/ 106121 h 226274"/>
                <a:gd name="connsiteX321" fmla="*/ 130375 w 256393"/>
                <a:gd name="connsiteY321" fmla="*/ 122879 h 226274"/>
                <a:gd name="connsiteX322" fmla="*/ 128951 w 256393"/>
                <a:gd name="connsiteY322" fmla="*/ 121873 h 226274"/>
                <a:gd name="connsiteX323" fmla="*/ 130375 w 256393"/>
                <a:gd name="connsiteY323" fmla="*/ 122544 h 226274"/>
                <a:gd name="connsiteX324" fmla="*/ 159702 w 256393"/>
                <a:gd name="connsiteY324" fmla="*/ 147094 h 226274"/>
                <a:gd name="connsiteX325" fmla="*/ 158612 w 256393"/>
                <a:gd name="connsiteY325" fmla="*/ 146005 h 226274"/>
                <a:gd name="connsiteX326" fmla="*/ 159702 w 256393"/>
                <a:gd name="connsiteY326" fmla="*/ 146759 h 226274"/>
                <a:gd name="connsiteX327" fmla="*/ 242988 w 256393"/>
                <a:gd name="connsiteY327" fmla="*/ 215885 h 226274"/>
                <a:gd name="connsiteX328" fmla="*/ 242988 w 256393"/>
                <a:gd name="connsiteY328" fmla="*/ 215885 h 226274"/>
                <a:gd name="connsiteX329" fmla="*/ 241982 w 256393"/>
                <a:gd name="connsiteY329" fmla="*/ 215214 h 226274"/>
                <a:gd name="connsiteX330" fmla="*/ 242988 w 256393"/>
                <a:gd name="connsiteY330" fmla="*/ 215885 h 226274"/>
                <a:gd name="connsiteX331" fmla="*/ 64098 w 256393"/>
                <a:gd name="connsiteY331" fmla="*/ 54507 h 226274"/>
                <a:gd name="connsiteX332" fmla="*/ 64098 w 256393"/>
                <a:gd name="connsiteY332" fmla="*/ 54507 h 226274"/>
                <a:gd name="connsiteX333" fmla="*/ 64098 w 256393"/>
                <a:gd name="connsiteY333" fmla="*/ 54507 h 22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256393" h="226274">
                  <a:moveTo>
                    <a:pt x="111523" y="106121"/>
                  </a:moveTo>
                  <a:lnTo>
                    <a:pt x="112361" y="107713"/>
                  </a:lnTo>
                  <a:cubicBezTo>
                    <a:pt x="110266" y="107043"/>
                    <a:pt x="109428" y="105786"/>
                    <a:pt x="110015" y="107713"/>
                  </a:cubicBezTo>
                  <a:cubicBezTo>
                    <a:pt x="111523" y="106373"/>
                    <a:pt x="114958" y="111903"/>
                    <a:pt x="116466" y="110646"/>
                  </a:cubicBezTo>
                  <a:lnTo>
                    <a:pt x="117053" y="111651"/>
                  </a:lnTo>
                  <a:lnTo>
                    <a:pt x="116466" y="111232"/>
                  </a:lnTo>
                  <a:cubicBezTo>
                    <a:pt x="117388" y="113411"/>
                    <a:pt x="118645" y="111232"/>
                    <a:pt x="120488" y="113327"/>
                  </a:cubicBezTo>
                  <a:cubicBezTo>
                    <a:pt x="121075" y="114081"/>
                    <a:pt x="121410" y="114751"/>
                    <a:pt x="120488" y="114500"/>
                  </a:cubicBezTo>
                  <a:lnTo>
                    <a:pt x="122416" y="115589"/>
                  </a:lnTo>
                  <a:cubicBezTo>
                    <a:pt x="122416" y="116008"/>
                    <a:pt x="122416" y="116176"/>
                    <a:pt x="122416" y="115589"/>
                  </a:cubicBezTo>
                  <a:lnTo>
                    <a:pt x="124929" y="117684"/>
                  </a:lnTo>
                  <a:lnTo>
                    <a:pt x="124929" y="117684"/>
                  </a:lnTo>
                  <a:lnTo>
                    <a:pt x="127192" y="118271"/>
                  </a:lnTo>
                  <a:cubicBezTo>
                    <a:pt x="127610" y="119025"/>
                    <a:pt x="126689" y="118271"/>
                    <a:pt x="126689" y="118271"/>
                  </a:cubicBezTo>
                  <a:lnTo>
                    <a:pt x="128365" y="119108"/>
                  </a:lnTo>
                  <a:cubicBezTo>
                    <a:pt x="128365" y="119946"/>
                    <a:pt x="127108" y="119108"/>
                    <a:pt x="126270" y="118438"/>
                  </a:cubicBezTo>
                  <a:cubicBezTo>
                    <a:pt x="126270" y="121036"/>
                    <a:pt x="127694" y="119108"/>
                    <a:pt x="129621" y="122376"/>
                  </a:cubicBezTo>
                  <a:lnTo>
                    <a:pt x="128197" y="121454"/>
                  </a:lnTo>
                  <a:cubicBezTo>
                    <a:pt x="128197" y="122963"/>
                    <a:pt x="129538" y="123633"/>
                    <a:pt x="130459" y="125393"/>
                  </a:cubicBezTo>
                  <a:cubicBezTo>
                    <a:pt x="130459" y="124806"/>
                    <a:pt x="128783" y="121538"/>
                    <a:pt x="130459" y="122460"/>
                  </a:cubicBezTo>
                  <a:cubicBezTo>
                    <a:pt x="130928" y="123139"/>
                    <a:pt x="131607" y="123641"/>
                    <a:pt x="132386" y="123884"/>
                  </a:cubicBezTo>
                  <a:cubicBezTo>
                    <a:pt x="131884" y="124387"/>
                    <a:pt x="132805" y="124974"/>
                    <a:pt x="133727" y="125812"/>
                  </a:cubicBezTo>
                  <a:lnTo>
                    <a:pt x="133057" y="126482"/>
                  </a:lnTo>
                  <a:cubicBezTo>
                    <a:pt x="134313" y="127236"/>
                    <a:pt x="134481" y="126482"/>
                    <a:pt x="135403" y="126985"/>
                  </a:cubicBezTo>
                  <a:cubicBezTo>
                    <a:pt x="136140" y="127630"/>
                    <a:pt x="136434" y="128644"/>
                    <a:pt x="136157" y="129582"/>
                  </a:cubicBezTo>
                  <a:cubicBezTo>
                    <a:pt x="137917" y="131342"/>
                    <a:pt x="135654" y="127571"/>
                    <a:pt x="137917" y="129582"/>
                  </a:cubicBezTo>
                  <a:cubicBezTo>
                    <a:pt x="139274" y="131107"/>
                    <a:pt x="140924" y="132330"/>
                    <a:pt x="142776" y="133185"/>
                  </a:cubicBezTo>
                  <a:cubicBezTo>
                    <a:pt x="143698" y="134442"/>
                    <a:pt x="142190" y="133185"/>
                    <a:pt x="142776" y="134023"/>
                  </a:cubicBezTo>
                  <a:lnTo>
                    <a:pt x="144201" y="134023"/>
                  </a:lnTo>
                  <a:cubicBezTo>
                    <a:pt x="144201" y="134023"/>
                    <a:pt x="144201" y="134023"/>
                    <a:pt x="144201" y="134442"/>
                  </a:cubicBezTo>
                  <a:cubicBezTo>
                    <a:pt x="144201" y="134861"/>
                    <a:pt x="144871" y="133771"/>
                    <a:pt x="146295" y="134442"/>
                  </a:cubicBezTo>
                  <a:cubicBezTo>
                    <a:pt x="147385" y="133939"/>
                    <a:pt x="147887" y="137877"/>
                    <a:pt x="150234" y="138464"/>
                  </a:cubicBezTo>
                  <a:cubicBezTo>
                    <a:pt x="150234" y="138966"/>
                    <a:pt x="149731" y="138464"/>
                    <a:pt x="149563" y="139050"/>
                  </a:cubicBezTo>
                  <a:cubicBezTo>
                    <a:pt x="151029" y="139947"/>
                    <a:pt x="152605" y="140651"/>
                    <a:pt x="154255" y="141145"/>
                  </a:cubicBezTo>
                  <a:lnTo>
                    <a:pt x="155345" y="142988"/>
                  </a:lnTo>
                  <a:cubicBezTo>
                    <a:pt x="154674" y="141480"/>
                    <a:pt x="156685" y="142150"/>
                    <a:pt x="158361" y="142988"/>
                  </a:cubicBezTo>
                  <a:cubicBezTo>
                    <a:pt x="158068" y="142745"/>
                    <a:pt x="157766" y="142519"/>
                    <a:pt x="157439" y="142318"/>
                  </a:cubicBezTo>
                  <a:lnTo>
                    <a:pt x="159785" y="143742"/>
                  </a:lnTo>
                  <a:cubicBezTo>
                    <a:pt x="159785" y="143742"/>
                    <a:pt x="159785" y="143742"/>
                    <a:pt x="158864" y="143742"/>
                  </a:cubicBezTo>
                  <a:lnTo>
                    <a:pt x="159450" y="143742"/>
                  </a:lnTo>
                  <a:cubicBezTo>
                    <a:pt x="159869" y="144664"/>
                    <a:pt x="159450" y="144748"/>
                    <a:pt x="158277" y="144664"/>
                  </a:cubicBezTo>
                  <a:cubicBezTo>
                    <a:pt x="158311" y="144304"/>
                    <a:pt x="158311" y="143935"/>
                    <a:pt x="158277" y="143575"/>
                  </a:cubicBezTo>
                  <a:cubicBezTo>
                    <a:pt x="157439" y="143575"/>
                    <a:pt x="156601" y="143575"/>
                    <a:pt x="156266" y="144161"/>
                  </a:cubicBezTo>
                  <a:cubicBezTo>
                    <a:pt x="156543" y="144111"/>
                    <a:pt x="156828" y="144111"/>
                    <a:pt x="157104" y="144161"/>
                  </a:cubicBezTo>
                  <a:cubicBezTo>
                    <a:pt x="157104" y="144161"/>
                    <a:pt x="156685" y="144161"/>
                    <a:pt x="156685" y="144161"/>
                  </a:cubicBezTo>
                  <a:cubicBezTo>
                    <a:pt x="156685" y="144161"/>
                    <a:pt x="156685" y="144161"/>
                    <a:pt x="157523" y="144161"/>
                  </a:cubicBezTo>
                  <a:lnTo>
                    <a:pt x="157523" y="145418"/>
                  </a:lnTo>
                  <a:lnTo>
                    <a:pt x="157942" y="145418"/>
                  </a:lnTo>
                  <a:lnTo>
                    <a:pt x="160037" y="148267"/>
                  </a:lnTo>
                  <a:cubicBezTo>
                    <a:pt x="163028" y="148912"/>
                    <a:pt x="165869" y="150102"/>
                    <a:pt x="168416" y="151786"/>
                  </a:cubicBezTo>
                  <a:cubicBezTo>
                    <a:pt x="167159" y="151786"/>
                    <a:pt x="167410" y="152540"/>
                    <a:pt x="166740" y="153211"/>
                  </a:cubicBezTo>
                  <a:cubicBezTo>
                    <a:pt x="166740" y="151786"/>
                    <a:pt x="164226" y="151451"/>
                    <a:pt x="162802" y="149943"/>
                  </a:cubicBezTo>
                  <a:cubicBezTo>
                    <a:pt x="163556" y="150697"/>
                    <a:pt x="162802" y="150864"/>
                    <a:pt x="162802" y="150781"/>
                  </a:cubicBezTo>
                  <a:lnTo>
                    <a:pt x="166070" y="152624"/>
                  </a:lnTo>
                  <a:cubicBezTo>
                    <a:pt x="165483" y="153127"/>
                    <a:pt x="166070" y="153546"/>
                    <a:pt x="166824" y="154384"/>
                  </a:cubicBezTo>
                  <a:cubicBezTo>
                    <a:pt x="167243" y="152875"/>
                    <a:pt x="169505" y="155557"/>
                    <a:pt x="170846" y="156227"/>
                  </a:cubicBezTo>
                  <a:cubicBezTo>
                    <a:pt x="170846" y="156646"/>
                    <a:pt x="170008" y="156730"/>
                    <a:pt x="168751" y="155473"/>
                  </a:cubicBezTo>
                  <a:cubicBezTo>
                    <a:pt x="169505" y="157651"/>
                    <a:pt x="171851" y="155892"/>
                    <a:pt x="172689" y="157903"/>
                  </a:cubicBezTo>
                  <a:cubicBezTo>
                    <a:pt x="172689" y="157903"/>
                    <a:pt x="172186" y="157400"/>
                    <a:pt x="171851" y="157484"/>
                  </a:cubicBezTo>
                  <a:cubicBezTo>
                    <a:pt x="172940" y="157484"/>
                    <a:pt x="174616" y="159830"/>
                    <a:pt x="173862" y="159746"/>
                  </a:cubicBezTo>
                  <a:lnTo>
                    <a:pt x="173862" y="159746"/>
                  </a:lnTo>
                  <a:cubicBezTo>
                    <a:pt x="175957" y="161841"/>
                    <a:pt x="180481" y="165779"/>
                    <a:pt x="181654" y="165192"/>
                  </a:cubicBezTo>
                  <a:cubicBezTo>
                    <a:pt x="181160" y="165553"/>
                    <a:pt x="180624" y="165863"/>
                    <a:pt x="180062" y="166114"/>
                  </a:cubicBezTo>
                  <a:lnTo>
                    <a:pt x="186765" y="166114"/>
                  </a:lnTo>
                  <a:cubicBezTo>
                    <a:pt x="185760" y="166533"/>
                    <a:pt x="185341" y="169633"/>
                    <a:pt x="183079" y="168460"/>
                  </a:cubicBezTo>
                  <a:cubicBezTo>
                    <a:pt x="183665" y="169332"/>
                    <a:pt x="184478" y="170019"/>
                    <a:pt x="185425" y="170471"/>
                  </a:cubicBezTo>
                  <a:cubicBezTo>
                    <a:pt x="185425" y="170052"/>
                    <a:pt x="185425" y="168544"/>
                    <a:pt x="186095" y="168879"/>
                  </a:cubicBezTo>
                  <a:cubicBezTo>
                    <a:pt x="186598" y="170974"/>
                    <a:pt x="186598" y="170220"/>
                    <a:pt x="187603" y="172398"/>
                  </a:cubicBezTo>
                  <a:cubicBezTo>
                    <a:pt x="187184" y="171812"/>
                    <a:pt x="188944" y="171057"/>
                    <a:pt x="189698" y="171895"/>
                  </a:cubicBezTo>
                  <a:cubicBezTo>
                    <a:pt x="190452" y="172733"/>
                    <a:pt x="188693" y="173152"/>
                    <a:pt x="188274" y="172985"/>
                  </a:cubicBezTo>
                  <a:lnTo>
                    <a:pt x="191458" y="173655"/>
                  </a:lnTo>
                  <a:cubicBezTo>
                    <a:pt x="190703" y="173655"/>
                    <a:pt x="190368" y="174660"/>
                    <a:pt x="190536" y="175415"/>
                  </a:cubicBezTo>
                  <a:cubicBezTo>
                    <a:pt x="190703" y="176169"/>
                    <a:pt x="192379" y="177090"/>
                    <a:pt x="193050" y="177426"/>
                  </a:cubicBezTo>
                  <a:lnTo>
                    <a:pt x="192379" y="176336"/>
                  </a:lnTo>
                  <a:cubicBezTo>
                    <a:pt x="194558" y="178682"/>
                    <a:pt x="196317" y="176755"/>
                    <a:pt x="198580" y="178934"/>
                  </a:cubicBezTo>
                  <a:cubicBezTo>
                    <a:pt x="198077" y="178934"/>
                    <a:pt x="196485" y="179855"/>
                    <a:pt x="197490" y="181112"/>
                  </a:cubicBezTo>
                  <a:cubicBezTo>
                    <a:pt x="200054" y="180559"/>
                    <a:pt x="202727" y="180735"/>
                    <a:pt x="205199" y="181615"/>
                  </a:cubicBezTo>
                  <a:lnTo>
                    <a:pt x="205199" y="182369"/>
                  </a:lnTo>
                  <a:lnTo>
                    <a:pt x="207210" y="183374"/>
                  </a:lnTo>
                  <a:cubicBezTo>
                    <a:pt x="204386" y="183341"/>
                    <a:pt x="201571" y="182981"/>
                    <a:pt x="198831" y="182285"/>
                  </a:cubicBezTo>
                  <a:cubicBezTo>
                    <a:pt x="199418" y="183374"/>
                    <a:pt x="198831" y="182956"/>
                    <a:pt x="200004" y="184129"/>
                  </a:cubicBezTo>
                  <a:cubicBezTo>
                    <a:pt x="201177" y="185302"/>
                    <a:pt x="198831" y="184129"/>
                    <a:pt x="198412" y="183626"/>
                  </a:cubicBezTo>
                  <a:lnTo>
                    <a:pt x="201345" y="186642"/>
                  </a:lnTo>
                  <a:cubicBezTo>
                    <a:pt x="201847" y="185804"/>
                    <a:pt x="204361" y="188067"/>
                    <a:pt x="204780" y="187313"/>
                  </a:cubicBezTo>
                  <a:lnTo>
                    <a:pt x="200758" y="185050"/>
                  </a:lnTo>
                  <a:cubicBezTo>
                    <a:pt x="201261" y="184212"/>
                    <a:pt x="204529" y="185050"/>
                    <a:pt x="206623" y="186810"/>
                  </a:cubicBezTo>
                  <a:cubicBezTo>
                    <a:pt x="206623" y="187648"/>
                    <a:pt x="205031" y="187815"/>
                    <a:pt x="204864" y="188067"/>
                  </a:cubicBezTo>
                  <a:cubicBezTo>
                    <a:pt x="205844" y="188410"/>
                    <a:pt x="206716" y="189022"/>
                    <a:pt x="207377" y="189826"/>
                  </a:cubicBezTo>
                  <a:lnTo>
                    <a:pt x="206121" y="189407"/>
                  </a:lnTo>
                  <a:cubicBezTo>
                    <a:pt x="207126" y="190748"/>
                    <a:pt x="208969" y="190161"/>
                    <a:pt x="209807" y="192172"/>
                  </a:cubicBezTo>
                  <a:cubicBezTo>
                    <a:pt x="210310" y="192675"/>
                    <a:pt x="210478" y="194518"/>
                    <a:pt x="210981" y="194183"/>
                  </a:cubicBezTo>
                  <a:cubicBezTo>
                    <a:pt x="211232" y="192265"/>
                    <a:pt x="212430" y="190597"/>
                    <a:pt x="214164" y="189743"/>
                  </a:cubicBezTo>
                  <a:cubicBezTo>
                    <a:pt x="215019" y="191024"/>
                    <a:pt x="215714" y="192407"/>
                    <a:pt x="216259" y="193848"/>
                  </a:cubicBezTo>
                  <a:cubicBezTo>
                    <a:pt x="216259" y="195273"/>
                    <a:pt x="213662" y="194267"/>
                    <a:pt x="213829" y="195524"/>
                  </a:cubicBezTo>
                  <a:cubicBezTo>
                    <a:pt x="213829" y="195524"/>
                    <a:pt x="214751" y="195524"/>
                    <a:pt x="215002" y="195524"/>
                  </a:cubicBezTo>
                  <a:cubicBezTo>
                    <a:pt x="215254" y="195524"/>
                    <a:pt x="214248" y="195943"/>
                    <a:pt x="215421" y="196864"/>
                  </a:cubicBezTo>
                  <a:cubicBezTo>
                    <a:pt x="216343" y="196278"/>
                    <a:pt x="217684" y="199043"/>
                    <a:pt x="216510" y="196864"/>
                  </a:cubicBezTo>
                  <a:cubicBezTo>
                    <a:pt x="217851" y="197702"/>
                    <a:pt x="217600" y="198121"/>
                    <a:pt x="218940" y="199294"/>
                  </a:cubicBezTo>
                  <a:cubicBezTo>
                    <a:pt x="218940" y="198457"/>
                    <a:pt x="221622" y="198708"/>
                    <a:pt x="222962" y="199294"/>
                  </a:cubicBezTo>
                  <a:cubicBezTo>
                    <a:pt x="222962" y="199294"/>
                    <a:pt x="222962" y="199881"/>
                    <a:pt x="222962" y="200132"/>
                  </a:cubicBezTo>
                  <a:cubicBezTo>
                    <a:pt x="225141" y="202227"/>
                    <a:pt x="226062" y="203735"/>
                    <a:pt x="228241" y="205662"/>
                  </a:cubicBezTo>
                  <a:cubicBezTo>
                    <a:pt x="228241" y="205662"/>
                    <a:pt x="229163" y="207171"/>
                    <a:pt x="228241" y="207087"/>
                  </a:cubicBezTo>
                  <a:cubicBezTo>
                    <a:pt x="228827" y="207212"/>
                    <a:pt x="229372" y="207464"/>
                    <a:pt x="229833" y="207841"/>
                  </a:cubicBezTo>
                  <a:cubicBezTo>
                    <a:pt x="230587" y="209684"/>
                    <a:pt x="228241" y="206584"/>
                    <a:pt x="228576" y="208260"/>
                  </a:cubicBezTo>
                  <a:cubicBezTo>
                    <a:pt x="228995" y="208260"/>
                    <a:pt x="230838" y="209181"/>
                    <a:pt x="232011" y="209768"/>
                  </a:cubicBezTo>
                  <a:cubicBezTo>
                    <a:pt x="232011" y="208846"/>
                    <a:pt x="229917" y="207673"/>
                    <a:pt x="228744" y="207087"/>
                  </a:cubicBezTo>
                  <a:cubicBezTo>
                    <a:pt x="229581" y="206165"/>
                    <a:pt x="232095" y="207087"/>
                    <a:pt x="234693" y="208344"/>
                  </a:cubicBezTo>
                  <a:cubicBezTo>
                    <a:pt x="237290" y="209600"/>
                    <a:pt x="234693" y="209600"/>
                    <a:pt x="235363" y="209768"/>
                  </a:cubicBezTo>
                  <a:cubicBezTo>
                    <a:pt x="238631" y="212952"/>
                    <a:pt x="239720" y="210773"/>
                    <a:pt x="241898" y="213958"/>
                  </a:cubicBezTo>
                  <a:cubicBezTo>
                    <a:pt x="242485" y="215550"/>
                    <a:pt x="240893" y="215131"/>
                    <a:pt x="240725" y="215801"/>
                  </a:cubicBezTo>
                  <a:cubicBezTo>
                    <a:pt x="239050" y="214712"/>
                    <a:pt x="238882" y="213371"/>
                    <a:pt x="237877" y="212533"/>
                  </a:cubicBezTo>
                  <a:lnTo>
                    <a:pt x="238798" y="213874"/>
                  </a:lnTo>
                  <a:cubicBezTo>
                    <a:pt x="237935" y="213597"/>
                    <a:pt x="237198" y="213036"/>
                    <a:pt x="236704" y="212282"/>
                  </a:cubicBezTo>
                  <a:cubicBezTo>
                    <a:pt x="237123" y="213706"/>
                    <a:pt x="242234" y="217560"/>
                    <a:pt x="244412" y="220661"/>
                  </a:cubicBezTo>
                  <a:cubicBezTo>
                    <a:pt x="245082" y="220661"/>
                    <a:pt x="246004" y="221415"/>
                    <a:pt x="245836" y="220661"/>
                  </a:cubicBezTo>
                  <a:lnTo>
                    <a:pt x="244999" y="219990"/>
                  </a:lnTo>
                  <a:cubicBezTo>
                    <a:pt x="244999" y="218901"/>
                    <a:pt x="247094" y="220744"/>
                    <a:pt x="246256" y="219990"/>
                  </a:cubicBezTo>
                  <a:cubicBezTo>
                    <a:pt x="247965" y="220518"/>
                    <a:pt x="249507" y="221498"/>
                    <a:pt x="250696" y="222839"/>
                  </a:cubicBezTo>
                  <a:lnTo>
                    <a:pt x="250696" y="223761"/>
                  </a:lnTo>
                  <a:cubicBezTo>
                    <a:pt x="250696" y="223761"/>
                    <a:pt x="250026" y="222504"/>
                    <a:pt x="249440" y="222336"/>
                  </a:cubicBezTo>
                  <a:cubicBezTo>
                    <a:pt x="250361" y="222336"/>
                    <a:pt x="250948" y="225353"/>
                    <a:pt x="252456" y="225101"/>
                  </a:cubicBezTo>
                  <a:lnTo>
                    <a:pt x="251786" y="223677"/>
                  </a:lnTo>
                  <a:cubicBezTo>
                    <a:pt x="253495" y="224188"/>
                    <a:pt x="255070" y="225076"/>
                    <a:pt x="256394" y="226274"/>
                  </a:cubicBezTo>
                  <a:cubicBezTo>
                    <a:pt x="256394" y="225101"/>
                    <a:pt x="255975" y="226274"/>
                    <a:pt x="255724" y="224431"/>
                  </a:cubicBezTo>
                  <a:cubicBezTo>
                    <a:pt x="255724" y="226191"/>
                    <a:pt x="252288" y="221247"/>
                    <a:pt x="252707" y="223426"/>
                  </a:cubicBezTo>
                  <a:cubicBezTo>
                    <a:pt x="252707" y="221666"/>
                    <a:pt x="251367" y="221498"/>
                    <a:pt x="250696" y="219571"/>
                  </a:cubicBezTo>
                  <a:cubicBezTo>
                    <a:pt x="250696" y="219571"/>
                    <a:pt x="250696" y="220409"/>
                    <a:pt x="249775" y="219571"/>
                  </a:cubicBezTo>
                  <a:lnTo>
                    <a:pt x="249272" y="219571"/>
                  </a:lnTo>
                  <a:cubicBezTo>
                    <a:pt x="249364" y="219873"/>
                    <a:pt x="249364" y="220191"/>
                    <a:pt x="249272" y="220493"/>
                  </a:cubicBezTo>
                  <a:cubicBezTo>
                    <a:pt x="248183" y="220493"/>
                    <a:pt x="246423" y="218817"/>
                    <a:pt x="245585" y="218482"/>
                  </a:cubicBezTo>
                  <a:cubicBezTo>
                    <a:pt x="244747" y="218147"/>
                    <a:pt x="246088" y="218482"/>
                    <a:pt x="245585" y="217896"/>
                  </a:cubicBezTo>
                  <a:lnTo>
                    <a:pt x="244328" y="217477"/>
                  </a:lnTo>
                  <a:cubicBezTo>
                    <a:pt x="244328" y="216890"/>
                    <a:pt x="243239" y="215047"/>
                    <a:pt x="245082" y="216220"/>
                  </a:cubicBezTo>
                  <a:lnTo>
                    <a:pt x="243658" y="214879"/>
                  </a:lnTo>
                  <a:cubicBezTo>
                    <a:pt x="243063" y="213756"/>
                    <a:pt x="242167" y="212826"/>
                    <a:pt x="241061" y="212198"/>
                  </a:cubicBezTo>
                  <a:cubicBezTo>
                    <a:pt x="240474" y="211444"/>
                    <a:pt x="238882" y="211192"/>
                    <a:pt x="239804" y="211360"/>
                  </a:cubicBezTo>
                  <a:lnTo>
                    <a:pt x="237206" y="209600"/>
                  </a:lnTo>
                  <a:lnTo>
                    <a:pt x="237206" y="209600"/>
                  </a:lnTo>
                  <a:cubicBezTo>
                    <a:pt x="234944" y="207506"/>
                    <a:pt x="231844" y="206249"/>
                    <a:pt x="230084" y="203065"/>
                  </a:cubicBezTo>
                  <a:cubicBezTo>
                    <a:pt x="228978" y="202420"/>
                    <a:pt x="227990" y="201599"/>
                    <a:pt x="227152" y="200635"/>
                  </a:cubicBezTo>
                  <a:lnTo>
                    <a:pt x="227152" y="199965"/>
                  </a:lnTo>
                  <a:cubicBezTo>
                    <a:pt x="225979" y="199294"/>
                    <a:pt x="224554" y="196948"/>
                    <a:pt x="223800" y="197032"/>
                  </a:cubicBezTo>
                  <a:cubicBezTo>
                    <a:pt x="223800" y="194937"/>
                    <a:pt x="219276" y="192508"/>
                    <a:pt x="217767" y="190748"/>
                  </a:cubicBezTo>
                  <a:lnTo>
                    <a:pt x="217181" y="191251"/>
                  </a:lnTo>
                  <a:cubicBezTo>
                    <a:pt x="215949" y="190103"/>
                    <a:pt x="214600" y="189097"/>
                    <a:pt x="213159" y="188234"/>
                  </a:cubicBezTo>
                  <a:lnTo>
                    <a:pt x="213159" y="188737"/>
                  </a:lnTo>
                  <a:cubicBezTo>
                    <a:pt x="211483" y="188067"/>
                    <a:pt x="210226" y="185553"/>
                    <a:pt x="208215" y="183793"/>
                  </a:cubicBezTo>
                  <a:cubicBezTo>
                    <a:pt x="208215" y="183793"/>
                    <a:pt x="208969" y="183793"/>
                    <a:pt x="209221" y="184631"/>
                  </a:cubicBezTo>
                  <a:cubicBezTo>
                    <a:pt x="207797" y="181364"/>
                    <a:pt x="203439" y="180945"/>
                    <a:pt x="202015" y="178180"/>
                  </a:cubicBezTo>
                  <a:cubicBezTo>
                    <a:pt x="201487" y="177928"/>
                    <a:pt x="201043" y="177518"/>
                    <a:pt x="200758" y="177007"/>
                  </a:cubicBezTo>
                  <a:lnTo>
                    <a:pt x="200758" y="177007"/>
                  </a:lnTo>
                  <a:lnTo>
                    <a:pt x="200758" y="177007"/>
                  </a:lnTo>
                  <a:lnTo>
                    <a:pt x="199334" y="175834"/>
                  </a:lnTo>
                  <a:cubicBezTo>
                    <a:pt x="199443" y="176127"/>
                    <a:pt x="199577" y="176412"/>
                    <a:pt x="199753" y="176671"/>
                  </a:cubicBezTo>
                  <a:cubicBezTo>
                    <a:pt x="199174" y="176202"/>
                    <a:pt x="198555" y="175783"/>
                    <a:pt x="197909" y="175415"/>
                  </a:cubicBezTo>
                  <a:lnTo>
                    <a:pt x="197909" y="174660"/>
                  </a:lnTo>
                  <a:lnTo>
                    <a:pt x="197909" y="174660"/>
                  </a:lnTo>
                  <a:cubicBezTo>
                    <a:pt x="197490" y="173906"/>
                    <a:pt x="197155" y="174660"/>
                    <a:pt x="197155" y="175163"/>
                  </a:cubicBezTo>
                  <a:lnTo>
                    <a:pt x="196066" y="175163"/>
                  </a:lnTo>
                  <a:cubicBezTo>
                    <a:pt x="196066" y="173906"/>
                    <a:pt x="194139" y="173990"/>
                    <a:pt x="194306" y="172482"/>
                  </a:cubicBezTo>
                  <a:cubicBezTo>
                    <a:pt x="193468" y="172482"/>
                    <a:pt x="190955" y="170052"/>
                    <a:pt x="189782" y="170639"/>
                  </a:cubicBezTo>
                  <a:cubicBezTo>
                    <a:pt x="188609" y="171225"/>
                    <a:pt x="189782" y="170639"/>
                    <a:pt x="189782" y="170639"/>
                  </a:cubicBezTo>
                  <a:cubicBezTo>
                    <a:pt x="189279" y="169910"/>
                    <a:pt x="188584" y="169323"/>
                    <a:pt x="187771" y="168963"/>
                  </a:cubicBezTo>
                  <a:lnTo>
                    <a:pt x="187771" y="168041"/>
                  </a:lnTo>
                  <a:lnTo>
                    <a:pt x="185425" y="167538"/>
                  </a:lnTo>
                  <a:cubicBezTo>
                    <a:pt x="184922" y="166282"/>
                    <a:pt x="184755" y="165779"/>
                    <a:pt x="186095" y="166030"/>
                  </a:cubicBezTo>
                  <a:cubicBezTo>
                    <a:pt x="183246" y="164857"/>
                    <a:pt x="184084" y="164773"/>
                    <a:pt x="181487" y="163852"/>
                  </a:cubicBezTo>
                  <a:lnTo>
                    <a:pt x="181989" y="163852"/>
                  </a:lnTo>
                  <a:cubicBezTo>
                    <a:pt x="181319" y="163265"/>
                    <a:pt x="179727" y="162846"/>
                    <a:pt x="179643" y="162176"/>
                  </a:cubicBezTo>
                  <a:cubicBezTo>
                    <a:pt x="178889" y="159997"/>
                    <a:pt x="172438" y="155389"/>
                    <a:pt x="169337" y="151200"/>
                  </a:cubicBezTo>
                  <a:cubicBezTo>
                    <a:pt x="168918" y="153127"/>
                    <a:pt x="168080" y="149021"/>
                    <a:pt x="166991" y="149859"/>
                  </a:cubicBezTo>
                  <a:cubicBezTo>
                    <a:pt x="166991" y="149356"/>
                    <a:pt x="166991" y="148770"/>
                    <a:pt x="167578" y="149021"/>
                  </a:cubicBezTo>
                  <a:cubicBezTo>
                    <a:pt x="165315" y="147597"/>
                    <a:pt x="165064" y="145921"/>
                    <a:pt x="162969" y="145502"/>
                  </a:cubicBezTo>
                  <a:cubicBezTo>
                    <a:pt x="162969" y="144999"/>
                    <a:pt x="163807" y="145502"/>
                    <a:pt x="163723" y="145083"/>
                  </a:cubicBezTo>
                  <a:cubicBezTo>
                    <a:pt x="163640" y="144664"/>
                    <a:pt x="162886" y="145083"/>
                    <a:pt x="162886" y="144496"/>
                  </a:cubicBezTo>
                  <a:cubicBezTo>
                    <a:pt x="162886" y="143910"/>
                    <a:pt x="163388" y="144496"/>
                    <a:pt x="163807" y="144496"/>
                  </a:cubicBezTo>
                  <a:cubicBezTo>
                    <a:pt x="161796" y="142821"/>
                    <a:pt x="160707" y="143491"/>
                    <a:pt x="159785" y="144496"/>
                  </a:cubicBezTo>
                  <a:cubicBezTo>
                    <a:pt x="159509" y="143399"/>
                    <a:pt x="158487" y="142662"/>
                    <a:pt x="157355" y="142737"/>
                  </a:cubicBezTo>
                  <a:cubicBezTo>
                    <a:pt x="157355" y="142150"/>
                    <a:pt x="156937" y="141313"/>
                    <a:pt x="158277" y="142318"/>
                  </a:cubicBezTo>
                  <a:cubicBezTo>
                    <a:pt x="157607" y="141648"/>
                    <a:pt x="154423" y="138045"/>
                    <a:pt x="153753" y="138715"/>
                  </a:cubicBezTo>
                  <a:cubicBezTo>
                    <a:pt x="153082" y="139385"/>
                    <a:pt x="152831" y="137793"/>
                    <a:pt x="152580" y="137710"/>
                  </a:cubicBezTo>
                  <a:cubicBezTo>
                    <a:pt x="151582" y="136637"/>
                    <a:pt x="150518" y="135632"/>
                    <a:pt x="149396" y="134693"/>
                  </a:cubicBezTo>
                  <a:lnTo>
                    <a:pt x="149396" y="135196"/>
                  </a:lnTo>
                  <a:cubicBezTo>
                    <a:pt x="147971" y="135196"/>
                    <a:pt x="147887" y="134274"/>
                    <a:pt x="146630" y="133269"/>
                  </a:cubicBezTo>
                  <a:lnTo>
                    <a:pt x="146630" y="133269"/>
                  </a:lnTo>
                  <a:cubicBezTo>
                    <a:pt x="144368" y="130085"/>
                    <a:pt x="145122" y="132431"/>
                    <a:pt x="143028" y="129247"/>
                  </a:cubicBezTo>
                  <a:lnTo>
                    <a:pt x="143028" y="129917"/>
                  </a:lnTo>
                  <a:cubicBezTo>
                    <a:pt x="141687" y="130839"/>
                    <a:pt x="141100" y="126985"/>
                    <a:pt x="139090" y="125979"/>
                  </a:cubicBezTo>
                  <a:lnTo>
                    <a:pt x="139090" y="126817"/>
                  </a:lnTo>
                  <a:cubicBezTo>
                    <a:pt x="137917" y="126398"/>
                    <a:pt x="138000" y="123046"/>
                    <a:pt x="137246" y="122125"/>
                  </a:cubicBezTo>
                  <a:cubicBezTo>
                    <a:pt x="136492" y="121203"/>
                    <a:pt x="137749" y="122125"/>
                    <a:pt x="138084" y="122125"/>
                  </a:cubicBezTo>
                  <a:cubicBezTo>
                    <a:pt x="136325" y="119360"/>
                    <a:pt x="137162" y="122125"/>
                    <a:pt x="135235" y="121119"/>
                  </a:cubicBezTo>
                  <a:cubicBezTo>
                    <a:pt x="135235" y="120533"/>
                    <a:pt x="136492" y="120617"/>
                    <a:pt x="135235" y="119444"/>
                  </a:cubicBezTo>
                  <a:cubicBezTo>
                    <a:pt x="133979" y="118271"/>
                    <a:pt x="130794" y="117600"/>
                    <a:pt x="129873" y="115506"/>
                  </a:cubicBezTo>
                  <a:cubicBezTo>
                    <a:pt x="129873" y="116092"/>
                    <a:pt x="129873" y="116679"/>
                    <a:pt x="129035" y="116176"/>
                  </a:cubicBezTo>
                  <a:cubicBezTo>
                    <a:pt x="128197" y="115673"/>
                    <a:pt x="126689" y="112070"/>
                    <a:pt x="124762" y="111986"/>
                  </a:cubicBezTo>
                  <a:cubicBezTo>
                    <a:pt x="124762" y="111986"/>
                    <a:pt x="124762" y="111986"/>
                    <a:pt x="124762" y="111567"/>
                  </a:cubicBezTo>
                  <a:cubicBezTo>
                    <a:pt x="124762" y="111148"/>
                    <a:pt x="121326" y="109138"/>
                    <a:pt x="120321" y="109138"/>
                  </a:cubicBezTo>
                  <a:cubicBezTo>
                    <a:pt x="121075" y="106540"/>
                    <a:pt x="113701" y="104697"/>
                    <a:pt x="115210" y="103105"/>
                  </a:cubicBezTo>
                  <a:lnTo>
                    <a:pt x="112193" y="100507"/>
                  </a:lnTo>
                  <a:lnTo>
                    <a:pt x="112193" y="100507"/>
                  </a:lnTo>
                  <a:cubicBezTo>
                    <a:pt x="111221" y="99376"/>
                    <a:pt x="109889" y="98605"/>
                    <a:pt x="108423" y="98329"/>
                  </a:cubicBezTo>
                  <a:cubicBezTo>
                    <a:pt x="108423" y="97826"/>
                    <a:pt x="108423" y="98329"/>
                    <a:pt x="108423" y="97910"/>
                  </a:cubicBezTo>
                  <a:cubicBezTo>
                    <a:pt x="107007" y="95916"/>
                    <a:pt x="104979" y="94441"/>
                    <a:pt x="102641" y="93720"/>
                  </a:cubicBezTo>
                  <a:lnTo>
                    <a:pt x="102641" y="92966"/>
                  </a:lnTo>
                  <a:cubicBezTo>
                    <a:pt x="101803" y="92966"/>
                    <a:pt x="99541" y="88609"/>
                    <a:pt x="96273" y="86850"/>
                  </a:cubicBezTo>
                  <a:cubicBezTo>
                    <a:pt x="96441" y="86799"/>
                    <a:pt x="96608" y="86799"/>
                    <a:pt x="96776" y="86850"/>
                  </a:cubicBezTo>
                  <a:cubicBezTo>
                    <a:pt x="93257" y="84839"/>
                    <a:pt x="90995" y="78471"/>
                    <a:pt x="88397" y="79895"/>
                  </a:cubicBezTo>
                  <a:lnTo>
                    <a:pt x="85967" y="78555"/>
                  </a:lnTo>
                  <a:cubicBezTo>
                    <a:pt x="88397" y="81068"/>
                    <a:pt x="84878" y="79141"/>
                    <a:pt x="85967" y="80398"/>
                  </a:cubicBezTo>
                  <a:cubicBezTo>
                    <a:pt x="84794" y="79560"/>
                    <a:pt x="83873" y="77465"/>
                    <a:pt x="85213" y="78471"/>
                  </a:cubicBezTo>
                  <a:lnTo>
                    <a:pt x="85213" y="78471"/>
                  </a:lnTo>
                  <a:cubicBezTo>
                    <a:pt x="86638" y="77884"/>
                    <a:pt x="82365" y="75287"/>
                    <a:pt x="83119" y="74617"/>
                  </a:cubicBezTo>
                  <a:cubicBezTo>
                    <a:pt x="78007" y="70092"/>
                    <a:pt x="73650" y="65148"/>
                    <a:pt x="68958" y="60875"/>
                  </a:cubicBezTo>
                  <a:lnTo>
                    <a:pt x="68958" y="62132"/>
                  </a:lnTo>
                  <a:lnTo>
                    <a:pt x="67366" y="60624"/>
                  </a:lnTo>
                  <a:cubicBezTo>
                    <a:pt x="67366" y="60037"/>
                    <a:pt x="67366" y="59451"/>
                    <a:pt x="68539" y="60624"/>
                  </a:cubicBezTo>
                  <a:cubicBezTo>
                    <a:pt x="68539" y="59618"/>
                    <a:pt x="66193" y="59283"/>
                    <a:pt x="66026" y="59367"/>
                  </a:cubicBezTo>
                  <a:cubicBezTo>
                    <a:pt x="64015" y="57021"/>
                    <a:pt x="67785" y="59367"/>
                    <a:pt x="67031" y="58613"/>
                  </a:cubicBezTo>
                  <a:lnTo>
                    <a:pt x="66026" y="57775"/>
                  </a:lnTo>
                  <a:lnTo>
                    <a:pt x="66026" y="57775"/>
                  </a:lnTo>
                  <a:cubicBezTo>
                    <a:pt x="64936" y="57356"/>
                    <a:pt x="64601" y="57775"/>
                    <a:pt x="63177" y="56351"/>
                  </a:cubicBezTo>
                  <a:cubicBezTo>
                    <a:pt x="61752" y="54926"/>
                    <a:pt x="63177" y="55429"/>
                    <a:pt x="63177" y="55094"/>
                  </a:cubicBezTo>
                  <a:cubicBezTo>
                    <a:pt x="63177" y="54759"/>
                    <a:pt x="63177" y="55094"/>
                    <a:pt x="62674" y="54591"/>
                  </a:cubicBezTo>
                  <a:lnTo>
                    <a:pt x="60663" y="52664"/>
                  </a:lnTo>
                  <a:lnTo>
                    <a:pt x="60663" y="54005"/>
                  </a:lnTo>
                  <a:cubicBezTo>
                    <a:pt x="59490" y="53502"/>
                    <a:pt x="58820" y="52245"/>
                    <a:pt x="59071" y="54005"/>
                  </a:cubicBezTo>
                  <a:cubicBezTo>
                    <a:pt x="58652" y="51658"/>
                    <a:pt x="51782" y="46631"/>
                    <a:pt x="51195" y="45626"/>
                  </a:cubicBezTo>
                  <a:cubicBezTo>
                    <a:pt x="49519" y="44804"/>
                    <a:pt x="48011" y="43665"/>
                    <a:pt x="46754" y="42274"/>
                  </a:cubicBezTo>
                  <a:cubicBezTo>
                    <a:pt x="46754" y="42777"/>
                    <a:pt x="46754" y="43698"/>
                    <a:pt x="45330" y="42274"/>
                  </a:cubicBezTo>
                  <a:cubicBezTo>
                    <a:pt x="47173" y="41269"/>
                    <a:pt x="43403" y="39425"/>
                    <a:pt x="43319" y="37414"/>
                  </a:cubicBezTo>
                  <a:cubicBezTo>
                    <a:pt x="43319" y="38922"/>
                    <a:pt x="39297" y="34063"/>
                    <a:pt x="39967" y="36493"/>
                  </a:cubicBezTo>
                  <a:cubicBezTo>
                    <a:pt x="38878" y="35320"/>
                    <a:pt x="39967" y="35822"/>
                    <a:pt x="39967" y="34733"/>
                  </a:cubicBezTo>
                  <a:cubicBezTo>
                    <a:pt x="36783" y="32127"/>
                    <a:pt x="33767" y="29329"/>
                    <a:pt x="30918" y="26354"/>
                  </a:cubicBezTo>
                  <a:cubicBezTo>
                    <a:pt x="30918" y="26354"/>
                    <a:pt x="30918" y="27276"/>
                    <a:pt x="29996" y="26941"/>
                  </a:cubicBezTo>
                  <a:lnTo>
                    <a:pt x="29159" y="24427"/>
                  </a:lnTo>
                  <a:cubicBezTo>
                    <a:pt x="28404" y="23924"/>
                    <a:pt x="27483" y="25014"/>
                    <a:pt x="26896" y="23254"/>
                  </a:cubicBezTo>
                  <a:cubicBezTo>
                    <a:pt x="26896" y="23254"/>
                    <a:pt x="26896" y="24008"/>
                    <a:pt x="26477" y="23673"/>
                  </a:cubicBezTo>
                  <a:cubicBezTo>
                    <a:pt x="20863" y="16886"/>
                    <a:pt x="12484" y="12445"/>
                    <a:pt x="7541" y="4737"/>
                  </a:cubicBezTo>
                  <a:cubicBezTo>
                    <a:pt x="8044" y="5910"/>
                    <a:pt x="7541" y="5407"/>
                    <a:pt x="6703" y="4737"/>
                  </a:cubicBezTo>
                  <a:cubicBezTo>
                    <a:pt x="5865" y="4066"/>
                    <a:pt x="6703" y="5156"/>
                    <a:pt x="6117" y="5491"/>
                  </a:cubicBezTo>
                  <a:lnTo>
                    <a:pt x="4022" y="2307"/>
                  </a:lnTo>
                  <a:cubicBezTo>
                    <a:pt x="2849" y="2307"/>
                    <a:pt x="1005" y="-375"/>
                    <a:pt x="167" y="44"/>
                  </a:cubicBezTo>
                  <a:lnTo>
                    <a:pt x="1089" y="715"/>
                  </a:lnTo>
                  <a:cubicBezTo>
                    <a:pt x="-754" y="715"/>
                    <a:pt x="1089" y="4066"/>
                    <a:pt x="0" y="4904"/>
                  </a:cubicBezTo>
                  <a:cubicBezTo>
                    <a:pt x="2095" y="4904"/>
                    <a:pt x="2178" y="9429"/>
                    <a:pt x="5530" y="10015"/>
                  </a:cubicBezTo>
                  <a:cubicBezTo>
                    <a:pt x="5530" y="10686"/>
                    <a:pt x="4776" y="10015"/>
                    <a:pt x="4860" y="10434"/>
                  </a:cubicBezTo>
                  <a:cubicBezTo>
                    <a:pt x="5974" y="10635"/>
                    <a:pt x="6954" y="11306"/>
                    <a:pt x="7541" y="12278"/>
                  </a:cubicBezTo>
                  <a:lnTo>
                    <a:pt x="7541" y="12278"/>
                  </a:lnTo>
                  <a:cubicBezTo>
                    <a:pt x="10541" y="14858"/>
                    <a:pt x="13339" y="17657"/>
                    <a:pt x="15920" y="20656"/>
                  </a:cubicBezTo>
                  <a:lnTo>
                    <a:pt x="15920" y="19902"/>
                  </a:lnTo>
                  <a:cubicBezTo>
                    <a:pt x="16347" y="20372"/>
                    <a:pt x="16682" y="20908"/>
                    <a:pt x="16925" y="21494"/>
                  </a:cubicBezTo>
                  <a:cubicBezTo>
                    <a:pt x="18601" y="21494"/>
                    <a:pt x="14663" y="19400"/>
                    <a:pt x="16339" y="19316"/>
                  </a:cubicBezTo>
                  <a:cubicBezTo>
                    <a:pt x="16339" y="21327"/>
                    <a:pt x="22120" y="24595"/>
                    <a:pt x="21785" y="26438"/>
                  </a:cubicBezTo>
                  <a:cubicBezTo>
                    <a:pt x="23042" y="27527"/>
                    <a:pt x="21785" y="25516"/>
                    <a:pt x="23209" y="26438"/>
                  </a:cubicBezTo>
                  <a:lnTo>
                    <a:pt x="23209" y="27108"/>
                  </a:lnTo>
                  <a:lnTo>
                    <a:pt x="23964" y="27108"/>
                  </a:lnTo>
                  <a:cubicBezTo>
                    <a:pt x="24525" y="27577"/>
                    <a:pt x="24751" y="28332"/>
                    <a:pt x="24550" y="29035"/>
                  </a:cubicBezTo>
                  <a:cubicBezTo>
                    <a:pt x="24550" y="29035"/>
                    <a:pt x="23880" y="29035"/>
                    <a:pt x="23628" y="28449"/>
                  </a:cubicBezTo>
                  <a:cubicBezTo>
                    <a:pt x="24382" y="29790"/>
                    <a:pt x="26812" y="31046"/>
                    <a:pt x="27064" y="31465"/>
                  </a:cubicBezTo>
                  <a:lnTo>
                    <a:pt x="26058" y="30208"/>
                  </a:lnTo>
                  <a:cubicBezTo>
                    <a:pt x="29745" y="32973"/>
                    <a:pt x="33599" y="37247"/>
                    <a:pt x="37537" y="39593"/>
                  </a:cubicBezTo>
                  <a:lnTo>
                    <a:pt x="37537" y="39593"/>
                  </a:lnTo>
                  <a:cubicBezTo>
                    <a:pt x="40470" y="41436"/>
                    <a:pt x="39381" y="41688"/>
                    <a:pt x="42313" y="43950"/>
                  </a:cubicBezTo>
                  <a:lnTo>
                    <a:pt x="42313" y="43950"/>
                  </a:lnTo>
                  <a:cubicBezTo>
                    <a:pt x="43218" y="44277"/>
                    <a:pt x="44048" y="44788"/>
                    <a:pt x="44743" y="45458"/>
                  </a:cubicBezTo>
                  <a:cubicBezTo>
                    <a:pt x="43738" y="45458"/>
                    <a:pt x="45581" y="47218"/>
                    <a:pt x="44743" y="46715"/>
                  </a:cubicBezTo>
                  <a:cubicBezTo>
                    <a:pt x="47927" y="48726"/>
                    <a:pt x="46503" y="47553"/>
                    <a:pt x="49100" y="48307"/>
                  </a:cubicBezTo>
                  <a:lnTo>
                    <a:pt x="49100" y="49145"/>
                  </a:lnTo>
                  <a:cubicBezTo>
                    <a:pt x="50106" y="49187"/>
                    <a:pt x="51069" y="49606"/>
                    <a:pt x="51782" y="50318"/>
                  </a:cubicBezTo>
                  <a:cubicBezTo>
                    <a:pt x="50273" y="49647"/>
                    <a:pt x="51782" y="51742"/>
                    <a:pt x="50357" y="51072"/>
                  </a:cubicBezTo>
                  <a:cubicBezTo>
                    <a:pt x="52536" y="54591"/>
                    <a:pt x="55552" y="54088"/>
                    <a:pt x="55719" y="56602"/>
                  </a:cubicBezTo>
                  <a:cubicBezTo>
                    <a:pt x="58066" y="56602"/>
                    <a:pt x="53709" y="53669"/>
                    <a:pt x="54714" y="54088"/>
                  </a:cubicBezTo>
                  <a:cubicBezTo>
                    <a:pt x="54714" y="53167"/>
                    <a:pt x="56557" y="54088"/>
                    <a:pt x="57395" y="55261"/>
                  </a:cubicBezTo>
                  <a:cubicBezTo>
                    <a:pt x="58233" y="56434"/>
                    <a:pt x="57395" y="58110"/>
                    <a:pt x="60077" y="60205"/>
                  </a:cubicBezTo>
                  <a:cubicBezTo>
                    <a:pt x="60077" y="60205"/>
                    <a:pt x="60077" y="60205"/>
                    <a:pt x="59490" y="60205"/>
                  </a:cubicBezTo>
                  <a:cubicBezTo>
                    <a:pt x="60160" y="61294"/>
                    <a:pt x="61585" y="61378"/>
                    <a:pt x="62255" y="62802"/>
                  </a:cubicBezTo>
                  <a:cubicBezTo>
                    <a:pt x="63512" y="62802"/>
                    <a:pt x="63596" y="64143"/>
                    <a:pt x="64601" y="63389"/>
                  </a:cubicBezTo>
                  <a:lnTo>
                    <a:pt x="62255" y="61629"/>
                  </a:lnTo>
                  <a:cubicBezTo>
                    <a:pt x="63679" y="62551"/>
                    <a:pt x="65774" y="62551"/>
                    <a:pt x="67282" y="64897"/>
                  </a:cubicBezTo>
                  <a:cubicBezTo>
                    <a:pt x="66730" y="64771"/>
                    <a:pt x="66193" y="64579"/>
                    <a:pt x="65690" y="64311"/>
                  </a:cubicBezTo>
                  <a:cubicBezTo>
                    <a:pt x="65690" y="65148"/>
                    <a:pt x="66947" y="65232"/>
                    <a:pt x="67366" y="65986"/>
                  </a:cubicBezTo>
                  <a:cubicBezTo>
                    <a:pt x="66361" y="66740"/>
                    <a:pt x="64517" y="63808"/>
                    <a:pt x="62590" y="63305"/>
                  </a:cubicBezTo>
                  <a:cubicBezTo>
                    <a:pt x="62590" y="64227"/>
                    <a:pt x="65690" y="64897"/>
                    <a:pt x="64182" y="65232"/>
                  </a:cubicBezTo>
                  <a:cubicBezTo>
                    <a:pt x="66193" y="65232"/>
                    <a:pt x="66361" y="67495"/>
                    <a:pt x="68791" y="68081"/>
                  </a:cubicBezTo>
                  <a:lnTo>
                    <a:pt x="68204" y="68500"/>
                  </a:lnTo>
                  <a:cubicBezTo>
                    <a:pt x="68757" y="68626"/>
                    <a:pt x="69277" y="68885"/>
                    <a:pt x="69712" y="69254"/>
                  </a:cubicBezTo>
                  <a:lnTo>
                    <a:pt x="68288" y="69254"/>
                  </a:lnTo>
                  <a:cubicBezTo>
                    <a:pt x="70048" y="69841"/>
                    <a:pt x="70299" y="72019"/>
                    <a:pt x="71807" y="72857"/>
                  </a:cubicBezTo>
                  <a:cubicBezTo>
                    <a:pt x="69210" y="70511"/>
                    <a:pt x="71807" y="71684"/>
                    <a:pt x="71053" y="70343"/>
                  </a:cubicBezTo>
                  <a:cubicBezTo>
                    <a:pt x="74907" y="72522"/>
                    <a:pt x="71640" y="73360"/>
                    <a:pt x="75494" y="76292"/>
                  </a:cubicBezTo>
                  <a:cubicBezTo>
                    <a:pt x="74907" y="76292"/>
                    <a:pt x="73902" y="74365"/>
                    <a:pt x="74907" y="74784"/>
                  </a:cubicBezTo>
                  <a:cubicBezTo>
                    <a:pt x="75544" y="75505"/>
                    <a:pt x="76055" y="76326"/>
                    <a:pt x="76415" y="77214"/>
                  </a:cubicBezTo>
                  <a:cubicBezTo>
                    <a:pt x="78845" y="79225"/>
                    <a:pt x="76415" y="76292"/>
                    <a:pt x="77840" y="77214"/>
                  </a:cubicBezTo>
                  <a:cubicBezTo>
                    <a:pt x="79264" y="78136"/>
                    <a:pt x="79180" y="77968"/>
                    <a:pt x="80437" y="78722"/>
                  </a:cubicBezTo>
                  <a:lnTo>
                    <a:pt x="79935" y="79225"/>
                  </a:lnTo>
                  <a:cubicBezTo>
                    <a:pt x="82365" y="81990"/>
                    <a:pt x="81694" y="78806"/>
                    <a:pt x="83705" y="81403"/>
                  </a:cubicBezTo>
                  <a:lnTo>
                    <a:pt x="82029" y="81403"/>
                  </a:lnTo>
                  <a:lnTo>
                    <a:pt x="83454" y="82325"/>
                  </a:lnTo>
                  <a:lnTo>
                    <a:pt x="82699" y="82325"/>
                  </a:lnTo>
                  <a:cubicBezTo>
                    <a:pt x="84032" y="82912"/>
                    <a:pt x="85171" y="83875"/>
                    <a:pt x="85967" y="85090"/>
                  </a:cubicBezTo>
                  <a:cubicBezTo>
                    <a:pt x="85967" y="84420"/>
                    <a:pt x="87057" y="84252"/>
                    <a:pt x="88230" y="85090"/>
                  </a:cubicBezTo>
                  <a:cubicBezTo>
                    <a:pt x="89403" y="85928"/>
                    <a:pt x="87308" y="85090"/>
                    <a:pt x="89068" y="86598"/>
                  </a:cubicBezTo>
                  <a:cubicBezTo>
                    <a:pt x="88397" y="86598"/>
                    <a:pt x="87643" y="86598"/>
                    <a:pt x="87308" y="85509"/>
                  </a:cubicBezTo>
                  <a:lnTo>
                    <a:pt x="86386" y="85509"/>
                  </a:lnTo>
                  <a:cubicBezTo>
                    <a:pt x="87132" y="86548"/>
                    <a:pt x="88071" y="87428"/>
                    <a:pt x="89151" y="88107"/>
                  </a:cubicBezTo>
                  <a:lnTo>
                    <a:pt x="88565" y="87436"/>
                  </a:lnTo>
                  <a:lnTo>
                    <a:pt x="91749" y="88861"/>
                  </a:lnTo>
                  <a:cubicBezTo>
                    <a:pt x="91749" y="89447"/>
                    <a:pt x="91749" y="89363"/>
                    <a:pt x="91078" y="88861"/>
                  </a:cubicBezTo>
                  <a:cubicBezTo>
                    <a:pt x="90408" y="88358"/>
                    <a:pt x="92168" y="89363"/>
                    <a:pt x="92922" y="89950"/>
                  </a:cubicBezTo>
                  <a:cubicBezTo>
                    <a:pt x="92293" y="90486"/>
                    <a:pt x="91372" y="90486"/>
                    <a:pt x="90743" y="89950"/>
                  </a:cubicBezTo>
                  <a:lnTo>
                    <a:pt x="93508" y="91626"/>
                  </a:lnTo>
                  <a:cubicBezTo>
                    <a:pt x="93508" y="91626"/>
                    <a:pt x="94262" y="93218"/>
                    <a:pt x="93508" y="93050"/>
                  </a:cubicBezTo>
                  <a:cubicBezTo>
                    <a:pt x="94598" y="94474"/>
                    <a:pt x="97446" y="95145"/>
                    <a:pt x="98871" y="96988"/>
                  </a:cubicBezTo>
                  <a:cubicBezTo>
                    <a:pt x="99147" y="96904"/>
                    <a:pt x="99432" y="96904"/>
                    <a:pt x="99709" y="96988"/>
                  </a:cubicBezTo>
                  <a:cubicBezTo>
                    <a:pt x="101049" y="98806"/>
                    <a:pt x="102725" y="100340"/>
                    <a:pt x="104652" y="101513"/>
                  </a:cubicBezTo>
                  <a:lnTo>
                    <a:pt x="105071" y="103272"/>
                  </a:lnTo>
                  <a:cubicBezTo>
                    <a:pt x="106663" y="104445"/>
                    <a:pt x="104401" y="100926"/>
                    <a:pt x="107166" y="103272"/>
                  </a:cubicBezTo>
                  <a:cubicBezTo>
                    <a:pt x="109931" y="105618"/>
                    <a:pt x="107166" y="104529"/>
                    <a:pt x="107669" y="105283"/>
                  </a:cubicBezTo>
                  <a:cubicBezTo>
                    <a:pt x="109562" y="105652"/>
                    <a:pt x="111221" y="106766"/>
                    <a:pt x="112277" y="108383"/>
                  </a:cubicBezTo>
                  <a:cubicBezTo>
                    <a:pt x="111950" y="107655"/>
                    <a:pt x="111699" y="106900"/>
                    <a:pt x="111523" y="106121"/>
                  </a:cubicBezTo>
                  <a:close/>
                  <a:moveTo>
                    <a:pt x="130375" y="122879"/>
                  </a:moveTo>
                  <a:cubicBezTo>
                    <a:pt x="130375" y="122879"/>
                    <a:pt x="128867" y="122376"/>
                    <a:pt x="128951" y="121873"/>
                  </a:cubicBezTo>
                  <a:cubicBezTo>
                    <a:pt x="129035" y="121371"/>
                    <a:pt x="129957" y="121873"/>
                    <a:pt x="130375" y="122544"/>
                  </a:cubicBezTo>
                  <a:close/>
                  <a:moveTo>
                    <a:pt x="159702" y="147094"/>
                  </a:moveTo>
                  <a:cubicBezTo>
                    <a:pt x="159702" y="147094"/>
                    <a:pt x="158947" y="146591"/>
                    <a:pt x="158612" y="146005"/>
                  </a:cubicBezTo>
                  <a:cubicBezTo>
                    <a:pt x="159023" y="146181"/>
                    <a:pt x="159392" y="146440"/>
                    <a:pt x="159702" y="146759"/>
                  </a:cubicBezTo>
                  <a:close/>
                  <a:moveTo>
                    <a:pt x="242988" y="215885"/>
                  </a:moveTo>
                  <a:cubicBezTo>
                    <a:pt x="242988" y="215885"/>
                    <a:pt x="242988" y="215885"/>
                    <a:pt x="242988" y="215885"/>
                  </a:cubicBezTo>
                  <a:cubicBezTo>
                    <a:pt x="242988" y="215885"/>
                    <a:pt x="242401" y="215885"/>
                    <a:pt x="241982" y="215214"/>
                  </a:cubicBezTo>
                  <a:cubicBezTo>
                    <a:pt x="241563" y="214544"/>
                    <a:pt x="242317" y="215550"/>
                    <a:pt x="242988" y="215885"/>
                  </a:cubicBezTo>
                  <a:close/>
                  <a:moveTo>
                    <a:pt x="64098" y="54507"/>
                  </a:moveTo>
                  <a:lnTo>
                    <a:pt x="64098" y="54507"/>
                  </a:lnTo>
                  <a:cubicBezTo>
                    <a:pt x="63428" y="54423"/>
                    <a:pt x="63763" y="54423"/>
                    <a:pt x="64098" y="5450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82" name="Freeform: Shape 781">
              <a:extLst>
                <a:ext uri="{FF2B5EF4-FFF2-40B4-BE49-F238E27FC236}">
                  <a16:creationId xmlns:a16="http://schemas.microsoft.com/office/drawing/2014/main" id="{0C4549D0-09FA-4B06-B650-7E00932DB4BB}"/>
                </a:ext>
              </a:extLst>
            </p:cNvPr>
            <p:cNvSpPr/>
            <p:nvPr/>
          </p:nvSpPr>
          <p:spPr>
            <a:xfrm>
              <a:off x="2643188" y="1918727"/>
              <a:ext cx="74" cy="418"/>
            </a:xfrm>
            <a:custGeom>
              <a:avLst/>
              <a:gdLst>
                <a:gd name="connsiteX0" fmla="*/ 74 w 74"/>
                <a:gd name="connsiteY0" fmla="*/ 419 h 418"/>
                <a:gd name="connsiteX1" fmla="*/ 74 w 74"/>
                <a:gd name="connsiteY1" fmla="*/ 0 h 418"/>
                <a:gd name="connsiteX2" fmla="*/ 74 w 74"/>
                <a:gd name="connsiteY2" fmla="*/ 419 h 418"/>
              </a:gdLst>
              <a:ahLst/>
              <a:cxnLst>
                <a:cxn ang="0">
                  <a:pos x="connsiteX0" y="connsiteY0"/>
                </a:cxn>
                <a:cxn ang="0">
                  <a:pos x="connsiteX1" y="connsiteY1"/>
                </a:cxn>
                <a:cxn ang="0">
                  <a:pos x="connsiteX2" y="connsiteY2"/>
                </a:cxn>
              </a:cxnLst>
              <a:rect l="l" t="t" r="r" b="b"/>
              <a:pathLst>
                <a:path w="74" h="418">
                  <a:moveTo>
                    <a:pt x="74" y="419"/>
                  </a:moveTo>
                  <a:cubicBezTo>
                    <a:pt x="58" y="277"/>
                    <a:pt x="58" y="142"/>
                    <a:pt x="74" y="0"/>
                  </a:cubicBezTo>
                  <a:cubicBezTo>
                    <a:pt x="74" y="0"/>
                    <a:pt x="-93" y="0"/>
                    <a:pt x="74" y="419"/>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83" name="Freeform: Shape 782">
              <a:extLst>
                <a:ext uri="{FF2B5EF4-FFF2-40B4-BE49-F238E27FC236}">
                  <a16:creationId xmlns:a16="http://schemas.microsoft.com/office/drawing/2014/main" id="{523C038C-E633-4D97-9081-BEBAE157A8DE}"/>
                </a:ext>
              </a:extLst>
            </p:cNvPr>
            <p:cNvSpPr/>
            <p:nvPr/>
          </p:nvSpPr>
          <p:spPr>
            <a:xfrm>
              <a:off x="2587208" y="1870465"/>
              <a:ext cx="8378" cy="8378"/>
            </a:xfrm>
            <a:custGeom>
              <a:avLst/>
              <a:gdLst>
                <a:gd name="connsiteX0" fmla="*/ 0 w 8378"/>
                <a:gd name="connsiteY0" fmla="*/ 0 h 8378"/>
                <a:gd name="connsiteX1" fmla="*/ 0 w 8378"/>
                <a:gd name="connsiteY1" fmla="*/ 0 h 8378"/>
              </a:gdLst>
              <a:ahLst/>
              <a:cxnLst>
                <a:cxn ang="0">
                  <a:pos x="connsiteX0" y="connsiteY0"/>
                </a:cxn>
                <a:cxn ang="0">
                  <a:pos x="connsiteX1" y="connsiteY1"/>
                </a:cxn>
              </a:cxnLst>
              <a:rect l="l" t="t" r="r" b="b"/>
              <a:pathLst>
                <a:path w="8378" h="8378">
                  <a:moveTo>
                    <a:pt x="0" y="0"/>
                  </a:moveTo>
                  <a:lnTo>
                    <a:pt x="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84" name="Freeform: Shape 783">
              <a:extLst>
                <a:ext uri="{FF2B5EF4-FFF2-40B4-BE49-F238E27FC236}">
                  <a16:creationId xmlns:a16="http://schemas.microsoft.com/office/drawing/2014/main" id="{49867635-6728-4416-BDFA-A985BAE01AC0}"/>
                </a:ext>
              </a:extLst>
            </p:cNvPr>
            <p:cNvSpPr/>
            <p:nvPr/>
          </p:nvSpPr>
          <p:spPr>
            <a:xfrm>
              <a:off x="2700351" y="1970676"/>
              <a:ext cx="223" cy="837"/>
            </a:xfrm>
            <a:custGeom>
              <a:avLst/>
              <a:gdLst>
                <a:gd name="connsiteX0" fmla="*/ 223 w 223"/>
                <a:gd name="connsiteY0" fmla="*/ 838 h 837"/>
                <a:gd name="connsiteX1" fmla="*/ 223 w 223"/>
                <a:gd name="connsiteY1" fmla="*/ 0 h 837"/>
                <a:gd name="connsiteX2" fmla="*/ 223 w 223"/>
                <a:gd name="connsiteY2" fmla="*/ 838 h 837"/>
              </a:gdLst>
              <a:ahLst/>
              <a:cxnLst>
                <a:cxn ang="0">
                  <a:pos x="connsiteX0" y="connsiteY0"/>
                </a:cxn>
                <a:cxn ang="0">
                  <a:pos x="connsiteX1" y="connsiteY1"/>
                </a:cxn>
                <a:cxn ang="0">
                  <a:pos x="connsiteX2" y="connsiteY2"/>
                </a:cxn>
              </a:cxnLst>
              <a:rect l="l" t="t" r="r" b="b"/>
              <a:pathLst>
                <a:path w="223" h="837">
                  <a:moveTo>
                    <a:pt x="223" y="838"/>
                  </a:moveTo>
                  <a:cubicBezTo>
                    <a:pt x="173" y="561"/>
                    <a:pt x="173" y="277"/>
                    <a:pt x="223" y="0"/>
                  </a:cubicBezTo>
                  <a:cubicBezTo>
                    <a:pt x="223" y="0"/>
                    <a:pt x="-279" y="335"/>
                    <a:pt x="223" y="838"/>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85" name="Freeform: Shape 784">
              <a:extLst>
                <a:ext uri="{FF2B5EF4-FFF2-40B4-BE49-F238E27FC236}">
                  <a16:creationId xmlns:a16="http://schemas.microsoft.com/office/drawing/2014/main" id="{AB327300-E29E-471B-8301-28E83D45E3BE}"/>
                </a:ext>
              </a:extLst>
            </p:cNvPr>
            <p:cNvSpPr/>
            <p:nvPr/>
          </p:nvSpPr>
          <p:spPr>
            <a:xfrm>
              <a:off x="2738782" y="1996651"/>
              <a:ext cx="1256" cy="1005"/>
            </a:xfrm>
            <a:custGeom>
              <a:avLst/>
              <a:gdLst>
                <a:gd name="connsiteX0" fmla="*/ 1257 w 1256"/>
                <a:gd name="connsiteY0" fmla="*/ 754 h 1005"/>
                <a:gd name="connsiteX1" fmla="*/ 0 w 1256"/>
                <a:gd name="connsiteY1" fmla="*/ 0 h 1005"/>
                <a:gd name="connsiteX2" fmla="*/ 838 w 1256"/>
                <a:gd name="connsiteY2" fmla="*/ 1005 h 1005"/>
                <a:gd name="connsiteX3" fmla="*/ 1257 w 1256"/>
                <a:gd name="connsiteY3" fmla="*/ 754 h 1005"/>
              </a:gdLst>
              <a:ahLst/>
              <a:cxnLst>
                <a:cxn ang="0">
                  <a:pos x="connsiteX0" y="connsiteY0"/>
                </a:cxn>
                <a:cxn ang="0">
                  <a:pos x="connsiteX1" y="connsiteY1"/>
                </a:cxn>
                <a:cxn ang="0">
                  <a:pos x="connsiteX2" y="connsiteY2"/>
                </a:cxn>
                <a:cxn ang="0">
                  <a:pos x="connsiteX3" y="connsiteY3"/>
                </a:cxn>
              </a:cxnLst>
              <a:rect l="l" t="t" r="r" b="b"/>
              <a:pathLst>
                <a:path w="1256" h="1005">
                  <a:moveTo>
                    <a:pt x="1257" y="754"/>
                  </a:moveTo>
                  <a:lnTo>
                    <a:pt x="0" y="0"/>
                  </a:lnTo>
                  <a:cubicBezTo>
                    <a:pt x="377" y="235"/>
                    <a:pt x="670" y="587"/>
                    <a:pt x="838" y="1005"/>
                  </a:cubicBezTo>
                  <a:cubicBezTo>
                    <a:pt x="838" y="1005"/>
                    <a:pt x="838" y="503"/>
                    <a:pt x="1257" y="754"/>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86" name="Freeform: Shape 785">
              <a:extLst>
                <a:ext uri="{FF2B5EF4-FFF2-40B4-BE49-F238E27FC236}">
                  <a16:creationId xmlns:a16="http://schemas.microsoft.com/office/drawing/2014/main" id="{51019658-C766-44A7-ADDA-598178B7F9A4}"/>
                </a:ext>
              </a:extLst>
            </p:cNvPr>
            <p:cNvSpPr/>
            <p:nvPr/>
          </p:nvSpPr>
          <p:spPr>
            <a:xfrm>
              <a:off x="2745930" y="2008720"/>
              <a:ext cx="896" cy="666"/>
            </a:xfrm>
            <a:custGeom>
              <a:avLst/>
              <a:gdLst>
                <a:gd name="connsiteX0" fmla="*/ 393 w 896"/>
                <a:gd name="connsiteY0" fmla="*/ 247 h 666"/>
                <a:gd name="connsiteX1" fmla="*/ 896 w 896"/>
                <a:gd name="connsiteY1" fmla="*/ 666 h 666"/>
                <a:gd name="connsiteX2" fmla="*/ 896 w 896"/>
                <a:gd name="connsiteY2" fmla="*/ 666 h 666"/>
                <a:gd name="connsiteX3" fmla="*/ 393 w 896"/>
                <a:gd name="connsiteY3" fmla="*/ 247 h 666"/>
              </a:gdLst>
              <a:ahLst/>
              <a:cxnLst>
                <a:cxn ang="0">
                  <a:pos x="connsiteX0" y="connsiteY0"/>
                </a:cxn>
                <a:cxn ang="0">
                  <a:pos x="connsiteX1" y="connsiteY1"/>
                </a:cxn>
                <a:cxn ang="0">
                  <a:pos x="connsiteX2" y="connsiteY2"/>
                </a:cxn>
                <a:cxn ang="0">
                  <a:pos x="connsiteX3" y="connsiteY3"/>
                </a:cxn>
              </a:cxnLst>
              <a:rect l="l" t="t" r="r" b="b"/>
              <a:pathLst>
                <a:path w="896" h="666">
                  <a:moveTo>
                    <a:pt x="393" y="247"/>
                  </a:moveTo>
                  <a:lnTo>
                    <a:pt x="896" y="666"/>
                  </a:lnTo>
                  <a:lnTo>
                    <a:pt x="896" y="666"/>
                  </a:lnTo>
                  <a:cubicBezTo>
                    <a:pt x="393" y="247"/>
                    <a:pt x="-528" y="-339"/>
                    <a:pt x="393" y="247"/>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87" name="Freeform: Shape 786">
              <a:extLst>
                <a:ext uri="{FF2B5EF4-FFF2-40B4-BE49-F238E27FC236}">
                  <a16:creationId xmlns:a16="http://schemas.microsoft.com/office/drawing/2014/main" id="{FEA251CE-41CC-46A8-B8A9-215CA3F6C4AB}"/>
                </a:ext>
              </a:extLst>
            </p:cNvPr>
            <p:cNvSpPr/>
            <p:nvPr/>
          </p:nvSpPr>
          <p:spPr>
            <a:xfrm>
              <a:off x="2739369" y="2000086"/>
              <a:ext cx="1557" cy="1592"/>
            </a:xfrm>
            <a:custGeom>
              <a:avLst/>
              <a:gdLst>
                <a:gd name="connsiteX0" fmla="*/ 0 w 1557"/>
                <a:gd name="connsiteY0" fmla="*/ 0 h 1592"/>
                <a:gd name="connsiteX1" fmla="*/ 1341 w 1557"/>
                <a:gd name="connsiteY1" fmla="*/ 1592 h 1592"/>
                <a:gd name="connsiteX2" fmla="*/ 1341 w 1557"/>
                <a:gd name="connsiteY2" fmla="*/ 1592 h 1592"/>
                <a:gd name="connsiteX3" fmla="*/ 0 w 1557"/>
                <a:gd name="connsiteY3" fmla="*/ 0 h 1592"/>
              </a:gdLst>
              <a:ahLst/>
              <a:cxnLst>
                <a:cxn ang="0">
                  <a:pos x="connsiteX0" y="connsiteY0"/>
                </a:cxn>
                <a:cxn ang="0">
                  <a:pos x="connsiteX1" y="connsiteY1"/>
                </a:cxn>
                <a:cxn ang="0">
                  <a:pos x="connsiteX2" y="connsiteY2"/>
                </a:cxn>
                <a:cxn ang="0">
                  <a:pos x="connsiteX3" y="connsiteY3"/>
                </a:cxn>
              </a:cxnLst>
              <a:rect l="l" t="t" r="r" b="b"/>
              <a:pathLst>
                <a:path w="1557" h="1592">
                  <a:moveTo>
                    <a:pt x="0" y="0"/>
                  </a:moveTo>
                  <a:cubicBezTo>
                    <a:pt x="0" y="503"/>
                    <a:pt x="503" y="1005"/>
                    <a:pt x="1341" y="1592"/>
                  </a:cubicBezTo>
                  <a:lnTo>
                    <a:pt x="1341" y="1592"/>
                  </a:lnTo>
                  <a:cubicBezTo>
                    <a:pt x="2011" y="1005"/>
                    <a:pt x="1005" y="503"/>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88" name="Freeform: Shape 787">
              <a:extLst>
                <a:ext uri="{FF2B5EF4-FFF2-40B4-BE49-F238E27FC236}">
                  <a16:creationId xmlns:a16="http://schemas.microsoft.com/office/drawing/2014/main" id="{7E9A4FD5-6F92-4E53-B51B-BD9C5FC598E4}"/>
                </a:ext>
              </a:extLst>
            </p:cNvPr>
            <p:cNvSpPr/>
            <p:nvPr/>
          </p:nvSpPr>
          <p:spPr>
            <a:xfrm>
              <a:off x="2740877" y="2001762"/>
              <a:ext cx="754" cy="670"/>
            </a:xfrm>
            <a:custGeom>
              <a:avLst/>
              <a:gdLst>
                <a:gd name="connsiteX0" fmla="*/ 0 w 754"/>
                <a:gd name="connsiteY0" fmla="*/ 0 h 670"/>
                <a:gd name="connsiteX1" fmla="*/ 754 w 754"/>
                <a:gd name="connsiteY1" fmla="*/ 670 h 670"/>
                <a:gd name="connsiteX2" fmla="*/ 0 w 754"/>
                <a:gd name="connsiteY2" fmla="*/ 0 h 670"/>
              </a:gdLst>
              <a:ahLst/>
              <a:cxnLst>
                <a:cxn ang="0">
                  <a:pos x="connsiteX0" y="connsiteY0"/>
                </a:cxn>
                <a:cxn ang="0">
                  <a:pos x="connsiteX1" y="connsiteY1"/>
                </a:cxn>
                <a:cxn ang="0">
                  <a:pos x="connsiteX2" y="connsiteY2"/>
                </a:cxn>
              </a:cxnLst>
              <a:rect l="l" t="t" r="r" b="b"/>
              <a:pathLst>
                <a:path w="754" h="670">
                  <a:moveTo>
                    <a:pt x="0" y="0"/>
                  </a:moveTo>
                  <a:lnTo>
                    <a:pt x="754" y="670"/>
                  </a:lnTo>
                  <a:cubicBezTo>
                    <a:pt x="754" y="670"/>
                    <a:pt x="503" y="335"/>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89" name="Freeform: Shape 788">
              <a:extLst>
                <a:ext uri="{FF2B5EF4-FFF2-40B4-BE49-F238E27FC236}">
                  <a16:creationId xmlns:a16="http://schemas.microsoft.com/office/drawing/2014/main" id="{050D680B-E50E-4618-BEEE-C5EE3FFB268A}"/>
                </a:ext>
              </a:extLst>
            </p:cNvPr>
            <p:cNvSpPr/>
            <p:nvPr/>
          </p:nvSpPr>
          <p:spPr>
            <a:xfrm>
              <a:off x="2731944" y="1991465"/>
              <a:ext cx="1559" cy="930"/>
            </a:xfrm>
            <a:custGeom>
              <a:avLst/>
              <a:gdLst>
                <a:gd name="connsiteX0" fmla="*/ 805 w 1559"/>
                <a:gd name="connsiteY0" fmla="*/ 745 h 930"/>
                <a:gd name="connsiteX1" fmla="*/ 1559 w 1559"/>
                <a:gd name="connsiteY1" fmla="*/ 745 h 930"/>
                <a:gd name="connsiteX2" fmla="*/ 805 w 1559"/>
                <a:gd name="connsiteY2" fmla="*/ 745 h 930"/>
              </a:gdLst>
              <a:ahLst/>
              <a:cxnLst>
                <a:cxn ang="0">
                  <a:pos x="connsiteX0" y="connsiteY0"/>
                </a:cxn>
                <a:cxn ang="0">
                  <a:pos x="connsiteX1" y="connsiteY1"/>
                </a:cxn>
                <a:cxn ang="0">
                  <a:pos x="connsiteX2" y="connsiteY2"/>
                </a:cxn>
              </a:cxnLst>
              <a:rect l="l" t="t" r="r" b="b"/>
              <a:pathLst>
                <a:path w="1559" h="930">
                  <a:moveTo>
                    <a:pt x="805" y="745"/>
                  </a:moveTo>
                  <a:cubicBezTo>
                    <a:pt x="805" y="1164"/>
                    <a:pt x="1559" y="745"/>
                    <a:pt x="1559" y="745"/>
                  </a:cubicBezTo>
                  <a:cubicBezTo>
                    <a:pt x="1559" y="745"/>
                    <a:pt x="-1373" y="-931"/>
                    <a:pt x="805" y="745"/>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90" name="Freeform: Shape 789">
              <a:extLst>
                <a:ext uri="{FF2B5EF4-FFF2-40B4-BE49-F238E27FC236}">
                  <a16:creationId xmlns:a16="http://schemas.microsoft.com/office/drawing/2014/main" id="{EDFC2302-2884-4BC6-905A-C87BC97E2934}"/>
                </a:ext>
              </a:extLst>
            </p:cNvPr>
            <p:cNvSpPr/>
            <p:nvPr/>
          </p:nvSpPr>
          <p:spPr>
            <a:xfrm>
              <a:off x="2738112" y="2001343"/>
              <a:ext cx="837" cy="754"/>
            </a:xfrm>
            <a:custGeom>
              <a:avLst/>
              <a:gdLst>
                <a:gd name="connsiteX0" fmla="*/ 587 w 837"/>
                <a:gd name="connsiteY0" fmla="*/ 754 h 754"/>
                <a:gd name="connsiteX1" fmla="*/ 838 w 837"/>
                <a:gd name="connsiteY1" fmla="*/ 0 h 754"/>
                <a:gd name="connsiteX2" fmla="*/ 0 w 837"/>
                <a:gd name="connsiteY2" fmla="*/ 0 h 754"/>
                <a:gd name="connsiteX3" fmla="*/ 587 w 837"/>
                <a:gd name="connsiteY3" fmla="*/ 754 h 754"/>
              </a:gdLst>
              <a:ahLst/>
              <a:cxnLst>
                <a:cxn ang="0">
                  <a:pos x="connsiteX0" y="connsiteY0"/>
                </a:cxn>
                <a:cxn ang="0">
                  <a:pos x="connsiteX1" y="connsiteY1"/>
                </a:cxn>
                <a:cxn ang="0">
                  <a:pos x="connsiteX2" y="connsiteY2"/>
                </a:cxn>
                <a:cxn ang="0">
                  <a:pos x="connsiteX3" y="connsiteY3"/>
                </a:cxn>
              </a:cxnLst>
              <a:rect l="l" t="t" r="r" b="b"/>
              <a:pathLst>
                <a:path w="837" h="754">
                  <a:moveTo>
                    <a:pt x="587" y="754"/>
                  </a:moveTo>
                  <a:lnTo>
                    <a:pt x="838" y="0"/>
                  </a:lnTo>
                  <a:lnTo>
                    <a:pt x="0" y="0"/>
                  </a:lnTo>
                  <a:lnTo>
                    <a:pt x="587" y="754"/>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91" name="Freeform: Shape 790">
              <a:extLst>
                <a:ext uri="{FF2B5EF4-FFF2-40B4-BE49-F238E27FC236}">
                  <a16:creationId xmlns:a16="http://schemas.microsoft.com/office/drawing/2014/main" id="{F07B16B4-0F4B-4D6B-B3DF-3012C097CFD3}"/>
                </a:ext>
              </a:extLst>
            </p:cNvPr>
            <p:cNvSpPr/>
            <p:nvPr/>
          </p:nvSpPr>
          <p:spPr>
            <a:xfrm>
              <a:off x="2733168" y="1996294"/>
              <a:ext cx="1508" cy="1278"/>
            </a:xfrm>
            <a:custGeom>
              <a:avLst/>
              <a:gdLst>
                <a:gd name="connsiteX0" fmla="*/ 0 w 1508"/>
                <a:gd name="connsiteY0" fmla="*/ 22 h 1278"/>
                <a:gd name="connsiteX1" fmla="*/ 1089 w 1508"/>
                <a:gd name="connsiteY1" fmla="*/ 1279 h 1278"/>
                <a:gd name="connsiteX2" fmla="*/ 1508 w 1508"/>
                <a:gd name="connsiteY2" fmla="*/ 1279 h 1278"/>
                <a:gd name="connsiteX3" fmla="*/ 0 w 1508"/>
                <a:gd name="connsiteY3" fmla="*/ 22 h 1278"/>
              </a:gdLst>
              <a:ahLst/>
              <a:cxnLst>
                <a:cxn ang="0">
                  <a:pos x="connsiteX0" y="connsiteY0"/>
                </a:cxn>
                <a:cxn ang="0">
                  <a:pos x="connsiteX1" y="connsiteY1"/>
                </a:cxn>
                <a:cxn ang="0">
                  <a:pos x="connsiteX2" y="connsiteY2"/>
                </a:cxn>
                <a:cxn ang="0">
                  <a:pos x="connsiteX3" y="connsiteY3"/>
                </a:cxn>
              </a:cxnLst>
              <a:rect l="l" t="t" r="r" b="b"/>
              <a:pathLst>
                <a:path w="1508" h="1278">
                  <a:moveTo>
                    <a:pt x="0" y="22"/>
                  </a:moveTo>
                  <a:lnTo>
                    <a:pt x="1089" y="1279"/>
                  </a:lnTo>
                  <a:lnTo>
                    <a:pt x="1508" y="1279"/>
                  </a:lnTo>
                  <a:cubicBezTo>
                    <a:pt x="838" y="692"/>
                    <a:pt x="84" y="-146"/>
                    <a:pt x="0" y="2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92" name="Freeform: Shape 791">
              <a:extLst>
                <a:ext uri="{FF2B5EF4-FFF2-40B4-BE49-F238E27FC236}">
                  <a16:creationId xmlns:a16="http://schemas.microsoft.com/office/drawing/2014/main" id="{05B4C154-78CF-44CE-B108-49A1B564CA3E}"/>
                </a:ext>
              </a:extLst>
            </p:cNvPr>
            <p:cNvSpPr/>
            <p:nvPr/>
          </p:nvSpPr>
          <p:spPr>
            <a:xfrm>
              <a:off x="2734677" y="1997656"/>
              <a:ext cx="1089" cy="837"/>
            </a:xfrm>
            <a:custGeom>
              <a:avLst/>
              <a:gdLst>
                <a:gd name="connsiteX0" fmla="*/ 0 w 1089"/>
                <a:gd name="connsiteY0" fmla="*/ 0 h 837"/>
                <a:gd name="connsiteX1" fmla="*/ 1089 w 1089"/>
                <a:gd name="connsiteY1" fmla="*/ 838 h 837"/>
              </a:gdLst>
              <a:ahLst/>
              <a:cxnLst>
                <a:cxn ang="0">
                  <a:pos x="connsiteX0" y="connsiteY0"/>
                </a:cxn>
                <a:cxn ang="0">
                  <a:pos x="connsiteX1" y="connsiteY1"/>
                </a:cxn>
              </a:cxnLst>
              <a:rect l="l" t="t" r="r" b="b"/>
              <a:pathLst>
                <a:path w="1089" h="837">
                  <a:moveTo>
                    <a:pt x="0" y="0"/>
                  </a:moveTo>
                  <a:cubicBezTo>
                    <a:pt x="318" y="335"/>
                    <a:pt x="679" y="620"/>
                    <a:pt x="1089" y="838"/>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93" name="Freeform: Shape 792">
              <a:extLst>
                <a:ext uri="{FF2B5EF4-FFF2-40B4-BE49-F238E27FC236}">
                  <a16:creationId xmlns:a16="http://schemas.microsoft.com/office/drawing/2014/main" id="{72AAD9C9-8CED-4B08-89F0-14358387C4C4}"/>
                </a:ext>
              </a:extLst>
            </p:cNvPr>
            <p:cNvSpPr/>
            <p:nvPr/>
          </p:nvSpPr>
          <p:spPr>
            <a:xfrm>
              <a:off x="2735849" y="1999583"/>
              <a:ext cx="1089" cy="1173"/>
            </a:xfrm>
            <a:custGeom>
              <a:avLst/>
              <a:gdLst>
                <a:gd name="connsiteX0" fmla="*/ 1089 w 1089"/>
                <a:gd name="connsiteY0" fmla="*/ 1173 h 1173"/>
                <a:gd name="connsiteX1" fmla="*/ 838 w 1089"/>
                <a:gd name="connsiteY1" fmla="*/ 754 h 1173"/>
                <a:gd name="connsiteX2" fmla="*/ 0 w 1089"/>
                <a:gd name="connsiteY2" fmla="*/ 0 h 1173"/>
                <a:gd name="connsiteX3" fmla="*/ 1089 w 1089"/>
                <a:gd name="connsiteY3" fmla="*/ 1173 h 1173"/>
              </a:gdLst>
              <a:ahLst/>
              <a:cxnLst>
                <a:cxn ang="0">
                  <a:pos x="connsiteX0" y="connsiteY0"/>
                </a:cxn>
                <a:cxn ang="0">
                  <a:pos x="connsiteX1" y="connsiteY1"/>
                </a:cxn>
                <a:cxn ang="0">
                  <a:pos x="connsiteX2" y="connsiteY2"/>
                </a:cxn>
                <a:cxn ang="0">
                  <a:pos x="connsiteX3" y="connsiteY3"/>
                </a:cxn>
              </a:cxnLst>
              <a:rect l="l" t="t" r="r" b="b"/>
              <a:pathLst>
                <a:path w="1089" h="1173">
                  <a:moveTo>
                    <a:pt x="1089" y="1173"/>
                  </a:moveTo>
                  <a:lnTo>
                    <a:pt x="838" y="754"/>
                  </a:lnTo>
                  <a:lnTo>
                    <a:pt x="0" y="0"/>
                  </a:lnTo>
                  <a:lnTo>
                    <a:pt x="1089" y="1173"/>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94" name="Freeform: Shape 793">
              <a:extLst>
                <a:ext uri="{FF2B5EF4-FFF2-40B4-BE49-F238E27FC236}">
                  <a16:creationId xmlns:a16="http://schemas.microsoft.com/office/drawing/2014/main" id="{9B5101BB-91F1-4B3E-8F3A-2D26D16B2D31}"/>
                </a:ext>
              </a:extLst>
            </p:cNvPr>
            <p:cNvSpPr/>
            <p:nvPr/>
          </p:nvSpPr>
          <p:spPr>
            <a:xfrm>
              <a:off x="2718840" y="1983663"/>
              <a:ext cx="1424" cy="1188"/>
            </a:xfrm>
            <a:custGeom>
              <a:avLst/>
              <a:gdLst>
                <a:gd name="connsiteX0" fmla="*/ 1425 w 1424"/>
                <a:gd name="connsiteY0" fmla="*/ 1006 h 1188"/>
                <a:gd name="connsiteX1" fmla="*/ 0 w 1424"/>
                <a:gd name="connsiteY1" fmla="*/ 0 h 1188"/>
                <a:gd name="connsiteX2" fmla="*/ 503 w 1424"/>
                <a:gd name="connsiteY2" fmla="*/ 838 h 1188"/>
                <a:gd name="connsiteX3" fmla="*/ 1425 w 1424"/>
                <a:gd name="connsiteY3" fmla="*/ 1006 h 1188"/>
              </a:gdLst>
              <a:ahLst/>
              <a:cxnLst>
                <a:cxn ang="0">
                  <a:pos x="connsiteX0" y="connsiteY0"/>
                </a:cxn>
                <a:cxn ang="0">
                  <a:pos x="connsiteX1" y="connsiteY1"/>
                </a:cxn>
                <a:cxn ang="0">
                  <a:pos x="connsiteX2" y="connsiteY2"/>
                </a:cxn>
                <a:cxn ang="0">
                  <a:pos x="connsiteX3" y="connsiteY3"/>
                </a:cxn>
              </a:cxnLst>
              <a:rect l="l" t="t" r="r" b="b"/>
              <a:pathLst>
                <a:path w="1424" h="1188">
                  <a:moveTo>
                    <a:pt x="1425" y="1006"/>
                  </a:moveTo>
                  <a:lnTo>
                    <a:pt x="0" y="0"/>
                  </a:lnTo>
                  <a:cubicBezTo>
                    <a:pt x="0" y="0"/>
                    <a:pt x="0" y="503"/>
                    <a:pt x="503" y="838"/>
                  </a:cubicBezTo>
                  <a:cubicBezTo>
                    <a:pt x="1006" y="1173"/>
                    <a:pt x="1425" y="1341"/>
                    <a:pt x="1425" y="1006"/>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95" name="Freeform: Shape 794">
              <a:extLst>
                <a:ext uri="{FF2B5EF4-FFF2-40B4-BE49-F238E27FC236}">
                  <a16:creationId xmlns:a16="http://schemas.microsoft.com/office/drawing/2014/main" id="{87DE5FAA-472C-44A8-8171-F38E5396E409}"/>
                </a:ext>
              </a:extLst>
            </p:cNvPr>
            <p:cNvSpPr/>
            <p:nvPr/>
          </p:nvSpPr>
          <p:spPr>
            <a:xfrm>
              <a:off x="2722360" y="1988775"/>
              <a:ext cx="670" cy="921"/>
            </a:xfrm>
            <a:custGeom>
              <a:avLst/>
              <a:gdLst>
                <a:gd name="connsiteX0" fmla="*/ 670 w 670"/>
                <a:gd name="connsiteY0" fmla="*/ 922 h 921"/>
                <a:gd name="connsiteX1" fmla="*/ 670 w 670"/>
                <a:gd name="connsiteY1" fmla="*/ 0 h 921"/>
                <a:gd name="connsiteX2" fmla="*/ 0 w 670"/>
                <a:gd name="connsiteY2" fmla="*/ 670 h 921"/>
              </a:gdLst>
              <a:ahLst/>
              <a:cxnLst>
                <a:cxn ang="0">
                  <a:pos x="connsiteX0" y="connsiteY0"/>
                </a:cxn>
                <a:cxn ang="0">
                  <a:pos x="connsiteX1" y="connsiteY1"/>
                </a:cxn>
                <a:cxn ang="0">
                  <a:pos x="connsiteX2" y="connsiteY2"/>
                </a:cxn>
              </a:cxnLst>
              <a:rect l="l" t="t" r="r" b="b"/>
              <a:pathLst>
                <a:path w="670" h="921">
                  <a:moveTo>
                    <a:pt x="670" y="922"/>
                  </a:moveTo>
                  <a:cubicBezTo>
                    <a:pt x="553" y="628"/>
                    <a:pt x="553" y="293"/>
                    <a:pt x="670" y="0"/>
                  </a:cubicBezTo>
                  <a:lnTo>
                    <a:pt x="0" y="67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96" name="Freeform: Shape 795">
              <a:extLst>
                <a:ext uri="{FF2B5EF4-FFF2-40B4-BE49-F238E27FC236}">
                  <a16:creationId xmlns:a16="http://schemas.microsoft.com/office/drawing/2014/main" id="{D9AF3AF2-086B-40B2-99C0-C71DAE3DAEE6}"/>
                </a:ext>
              </a:extLst>
            </p:cNvPr>
            <p:cNvSpPr/>
            <p:nvPr/>
          </p:nvSpPr>
          <p:spPr>
            <a:xfrm>
              <a:off x="2717818" y="1985907"/>
              <a:ext cx="1700" cy="1140"/>
            </a:xfrm>
            <a:custGeom>
              <a:avLst/>
              <a:gdLst>
                <a:gd name="connsiteX0" fmla="*/ 1274 w 1700"/>
                <a:gd name="connsiteY0" fmla="*/ 521 h 1140"/>
                <a:gd name="connsiteX1" fmla="*/ 604 w 1700"/>
                <a:gd name="connsiteY1" fmla="*/ 521 h 1140"/>
                <a:gd name="connsiteX2" fmla="*/ 1274 w 1700"/>
                <a:gd name="connsiteY2" fmla="*/ 521 h 1140"/>
              </a:gdLst>
              <a:ahLst/>
              <a:cxnLst>
                <a:cxn ang="0">
                  <a:pos x="connsiteX0" y="connsiteY0"/>
                </a:cxn>
                <a:cxn ang="0">
                  <a:pos x="connsiteX1" y="connsiteY1"/>
                </a:cxn>
                <a:cxn ang="0">
                  <a:pos x="connsiteX2" y="connsiteY2"/>
                </a:cxn>
              </a:cxnLst>
              <a:rect l="l" t="t" r="r" b="b"/>
              <a:pathLst>
                <a:path w="1700" h="1140">
                  <a:moveTo>
                    <a:pt x="1274" y="521"/>
                  </a:moveTo>
                  <a:cubicBezTo>
                    <a:pt x="1274" y="521"/>
                    <a:pt x="-1072" y="-652"/>
                    <a:pt x="604" y="521"/>
                  </a:cubicBezTo>
                  <a:cubicBezTo>
                    <a:pt x="855" y="773"/>
                    <a:pt x="2447" y="1778"/>
                    <a:pt x="1274" y="521"/>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97" name="Freeform: Shape 796">
              <a:extLst>
                <a:ext uri="{FF2B5EF4-FFF2-40B4-BE49-F238E27FC236}">
                  <a16:creationId xmlns:a16="http://schemas.microsoft.com/office/drawing/2014/main" id="{C9BF11E9-C6B7-4C7F-B93F-BB55AB7FC103}"/>
                </a:ext>
              </a:extLst>
            </p:cNvPr>
            <p:cNvSpPr/>
            <p:nvPr/>
          </p:nvSpPr>
          <p:spPr>
            <a:xfrm>
              <a:off x="2700239" y="1966989"/>
              <a:ext cx="1257" cy="1173"/>
            </a:xfrm>
            <a:custGeom>
              <a:avLst/>
              <a:gdLst>
                <a:gd name="connsiteX0" fmla="*/ 0 w 1257"/>
                <a:gd name="connsiteY0" fmla="*/ 838 h 1173"/>
                <a:gd name="connsiteX1" fmla="*/ 335 w 1257"/>
                <a:gd name="connsiteY1" fmla="*/ 1173 h 1173"/>
                <a:gd name="connsiteX2" fmla="*/ 1257 w 1257"/>
                <a:gd name="connsiteY2" fmla="*/ 0 h 1173"/>
                <a:gd name="connsiteX3" fmla="*/ 0 w 1257"/>
                <a:gd name="connsiteY3" fmla="*/ 838 h 1173"/>
              </a:gdLst>
              <a:ahLst/>
              <a:cxnLst>
                <a:cxn ang="0">
                  <a:pos x="connsiteX0" y="connsiteY0"/>
                </a:cxn>
                <a:cxn ang="0">
                  <a:pos x="connsiteX1" y="connsiteY1"/>
                </a:cxn>
                <a:cxn ang="0">
                  <a:pos x="connsiteX2" y="connsiteY2"/>
                </a:cxn>
                <a:cxn ang="0">
                  <a:pos x="connsiteX3" y="connsiteY3"/>
                </a:cxn>
              </a:cxnLst>
              <a:rect l="l" t="t" r="r" b="b"/>
              <a:pathLst>
                <a:path w="1257" h="1173">
                  <a:moveTo>
                    <a:pt x="0" y="838"/>
                  </a:moveTo>
                  <a:lnTo>
                    <a:pt x="335" y="1173"/>
                  </a:lnTo>
                  <a:lnTo>
                    <a:pt x="1257" y="0"/>
                  </a:lnTo>
                  <a:lnTo>
                    <a:pt x="0" y="838"/>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98" name="Freeform: Shape 797">
              <a:extLst>
                <a:ext uri="{FF2B5EF4-FFF2-40B4-BE49-F238E27FC236}">
                  <a16:creationId xmlns:a16="http://schemas.microsoft.com/office/drawing/2014/main" id="{A45762B7-94C2-46E4-B588-1CB0BA221ACD}"/>
                </a:ext>
              </a:extLst>
            </p:cNvPr>
            <p:cNvSpPr/>
            <p:nvPr/>
          </p:nvSpPr>
          <p:spPr>
            <a:xfrm>
              <a:off x="2680549" y="1954230"/>
              <a:ext cx="2234" cy="1867"/>
            </a:xfrm>
            <a:custGeom>
              <a:avLst/>
              <a:gdLst>
                <a:gd name="connsiteX0" fmla="*/ 0 w 2234"/>
                <a:gd name="connsiteY0" fmla="*/ 610 h 1867"/>
                <a:gd name="connsiteX1" fmla="*/ 2095 w 2234"/>
                <a:gd name="connsiteY1" fmla="*/ 1867 h 1867"/>
                <a:gd name="connsiteX2" fmla="*/ 2095 w 2234"/>
                <a:gd name="connsiteY2" fmla="*/ 694 h 1867"/>
                <a:gd name="connsiteX3" fmla="*/ 0 w 2234"/>
                <a:gd name="connsiteY3" fmla="*/ 610 h 1867"/>
              </a:gdLst>
              <a:ahLst/>
              <a:cxnLst>
                <a:cxn ang="0">
                  <a:pos x="connsiteX0" y="connsiteY0"/>
                </a:cxn>
                <a:cxn ang="0">
                  <a:pos x="connsiteX1" y="connsiteY1"/>
                </a:cxn>
                <a:cxn ang="0">
                  <a:pos x="connsiteX2" y="connsiteY2"/>
                </a:cxn>
                <a:cxn ang="0">
                  <a:pos x="connsiteX3" y="connsiteY3"/>
                </a:cxn>
              </a:cxnLst>
              <a:rect l="l" t="t" r="r" b="b"/>
              <a:pathLst>
                <a:path w="2234" h="1867">
                  <a:moveTo>
                    <a:pt x="0" y="610"/>
                  </a:moveTo>
                  <a:cubicBezTo>
                    <a:pt x="1341" y="2286"/>
                    <a:pt x="1005" y="610"/>
                    <a:pt x="2095" y="1867"/>
                  </a:cubicBezTo>
                  <a:cubicBezTo>
                    <a:pt x="2681" y="1867"/>
                    <a:pt x="1173" y="526"/>
                    <a:pt x="2095" y="694"/>
                  </a:cubicBezTo>
                  <a:cubicBezTo>
                    <a:pt x="586" y="107"/>
                    <a:pt x="251" y="-479"/>
                    <a:pt x="0" y="61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799" name="Freeform: Shape 798">
              <a:extLst>
                <a:ext uri="{FF2B5EF4-FFF2-40B4-BE49-F238E27FC236}">
                  <a16:creationId xmlns:a16="http://schemas.microsoft.com/office/drawing/2014/main" id="{AE843EF6-E3B1-42F6-BA8D-9C25482454BF}"/>
                </a:ext>
              </a:extLst>
            </p:cNvPr>
            <p:cNvSpPr/>
            <p:nvPr/>
          </p:nvSpPr>
          <p:spPr>
            <a:xfrm>
              <a:off x="2682308" y="1954924"/>
              <a:ext cx="670" cy="8378"/>
            </a:xfrm>
            <a:custGeom>
              <a:avLst/>
              <a:gdLst>
                <a:gd name="connsiteX0" fmla="*/ 0 w 670"/>
                <a:gd name="connsiteY0" fmla="*/ 0 h 8378"/>
                <a:gd name="connsiteX1" fmla="*/ 670 w 670"/>
                <a:gd name="connsiteY1" fmla="*/ 0 h 8378"/>
              </a:gdLst>
              <a:ahLst/>
              <a:cxnLst>
                <a:cxn ang="0">
                  <a:pos x="connsiteX0" y="connsiteY0"/>
                </a:cxn>
                <a:cxn ang="0">
                  <a:pos x="connsiteX1" y="connsiteY1"/>
                </a:cxn>
              </a:cxnLst>
              <a:rect l="l" t="t" r="r" b="b"/>
              <a:pathLst>
                <a:path w="670" h="8378">
                  <a:moveTo>
                    <a:pt x="0" y="0"/>
                  </a:moveTo>
                  <a:lnTo>
                    <a:pt x="670" y="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00" name="Freeform: Shape 799">
              <a:extLst>
                <a:ext uri="{FF2B5EF4-FFF2-40B4-BE49-F238E27FC236}">
                  <a16:creationId xmlns:a16="http://schemas.microsoft.com/office/drawing/2014/main" id="{05DDEFC0-E5A2-4285-8EB3-6A80145CD17E}"/>
                </a:ext>
              </a:extLst>
            </p:cNvPr>
            <p:cNvSpPr/>
            <p:nvPr/>
          </p:nvSpPr>
          <p:spPr>
            <a:xfrm>
              <a:off x="2490683" y="1772515"/>
              <a:ext cx="754" cy="1089"/>
            </a:xfrm>
            <a:custGeom>
              <a:avLst/>
              <a:gdLst>
                <a:gd name="connsiteX0" fmla="*/ 754 w 754"/>
                <a:gd name="connsiteY0" fmla="*/ 1089 h 1089"/>
                <a:gd name="connsiteX1" fmla="*/ 0 w 754"/>
                <a:gd name="connsiteY1" fmla="*/ 0 h 1089"/>
                <a:gd name="connsiteX2" fmla="*/ 335 w 754"/>
                <a:gd name="connsiteY2" fmla="*/ 922 h 1089"/>
                <a:gd name="connsiteX3" fmla="*/ 754 w 754"/>
                <a:gd name="connsiteY3" fmla="*/ 1089 h 1089"/>
              </a:gdLst>
              <a:ahLst/>
              <a:cxnLst>
                <a:cxn ang="0">
                  <a:pos x="connsiteX0" y="connsiteY0"/>
                </a:cxn>
                <a:cxn ang="0">
                  <a:pos x="connsiteX1" y="connsiteY1"/>
                </a:cxn>
                <a:cxn ang="0">
                  <a:pos x="connsiteX2" y="connsiteY2"/>
                </a:cxn>
                <a:cxn ang="0">
                  <a:pos x="connsiteX3" y="connsiteY3"/>
                </a:cxn>
              </a:cxnLst>
              <a:rect l="l" t="t" r="r" b="b"/>
              <a:pathLst>
                <a:path w="754" h="1089">
                  <a:moveTo>
                    <a:pt x="754" y="1089"/>
                  </a:moveTo>
                  <a:lnTo>
                    <a:pt x="0" y="0"/>
                  </a:lnTo>
                  <a:lnTo>
                    <a:pt x="335" y="922"/>
                  </a:lnTo>
                  <a:lnTo>
                    <a:pt x="754" y="1089"/>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01" name="Freeform: Shape 800">
              <a:extLst>
                <a:ext uri="{FF2B5EF4-FFF2-40B4-BE49-F238E27FC236}">
                  <a16:creationId xmlns:a16="http://schemas.microsoft.com/office/drawing/2014/main" id="{BDF1B553-C2FB-4115-9202-B7AD1FFD3188}"/>
                </a:ext>
              </a:extLst>
            </p:cNvPr>
            <p:cNvSpPr/>
            <p:nvPr/>
          </p:nvSpPr>
          <p:spPr>
            <a:xfrm>
              <a:off x="2488086" y="1771761"/>
              <a:ext cx="1173" cy="921"/>
            </a:xfrm>
            <a:custGeom>
              <a:avLst/>
              <a:gdLst>
                <a:gd name="connsiteX0" fmla="*/ 754 w 1173"/>
                <a:gd name="connsiteY0" fmla="*/ 922 h 921"/>
                <a:gd name="connsiteX1" fmla="*/ 1173 w 1173"/>
                <a:gd name="connsiteY1" fmla="*/ 0 h 921"/>
                <a:gd name="connsiteX2" fmla="*/ 0 w 1173"/>
                <a:gd name="connsiteY2" fmla="*/ 0 h 921"/>
                <a:gd name="connsiteX3" fmla="*/ 754 w 1173"/>
                <a:gd name="connsiteY3" fmla="*/ 922 h 921"/>
              </a:gdLst>
              <a:ahLst/>
              <a:cxnLst>
                <a:cxn ang="0">
                  <a:pos x="connsiteX0" y="connsiteY0"/>
                </a:cxn>
                <a:cxn ang="0">
                  <a:pos x="connsiteX1" y="connsiteY1"/>
                </a:cxn>
                <a:cxn ang="0">
                  <a:pos x="connsiteX2" y="connsiteY2"/>
                </a:cxn>
                <a:cxn ang="0">
                  <a:pos x="connsiteX3" y="connsiteY3"/>
                </a:cxn>
              </a:cxnLst>
              <a:rect l="l" t="t" r="r" b="b"/>
              <a:pathLst>
                <a:path w="1173" h="921">
                  <a:moveTo>
                    <a:pt x="754" y="922"/>
                  </a:moveTo>
                  <a:lnTo>
                    <a:pt x="1173" y="0"/>
                  </a:lnTo>
                  <a:lnTo>
                    <a:pt x="0" y="0"/>
                  </a:lnTo>
                  <a:cubicBezTo>
                    <a:pt x="0" y="0"/>
                    <a:pt x="670" y="586"/>
                    <a:pt x="754" y="922"/>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02" name="Freeform: Shape 801">
              <a:extLst>
                <a:ext uri="{FF2B5EF4-FFF2-40B4-BE49-F238E27FC236}">
                  <a16:creationId xmlns:a16="http://schemas.microsoft.com/office/drawing/2014/main" id="{3626FC9D-3650-4744-8600-915AB5F9E6AC}"/>
                </a:ext>
              </a:extLst>
            </p:cNvPr>
            <p:cNvSpPr/>
            <p:nvPr/>
          </p:nvSpPr>
          <p:spPr>
            <a:xfrm>
              <a:off x="2619132" y="1899958"/>
              <a:ext cx="586" cy="1005"/>
            </a:xfrm>
            <a:custGeom>
              <a:avLst/>
              <a:gdLst>
                <a:gd name="connsiteX0" fmla="*/ 587 w 586"/>
                <a:gd name="connsiteY0" fmla="*/ 1005 h 1005"/>
                <a:gd name="connsiteX1" fmla="*/ 587 w 586"/>
                <a:gd name="connsiteY1" fmla="*/ 1005 h 1005"/>
                <a:gd name="connsiteX2" fmla="*/ 0 w 586"/>
                <a:gd name="connsiteY2" fmla="*/ 0 h 1005"/>
              </a:gdLst>
              <a:ahLst/>
              <a:cxnLst>
                <a:cxn ang="0">
                  <a:pos x="connsiteX0" y="connsiteY0"/>
                </a:cxn>
                <a:cxn ang="0">
                  <a:pos x="connsiteX1" y="connsiteY1"/>
                </a:cxn>
                <a:cxn ang="0">
                  <a:pos x="connsiteX2" y="connsiteY2"/>
                </a:cxn>
              </a:cxnLst>
              <a:rect l="l" t="t" r="r" b="b"/>
              <a:pathLst>
                <a:path w="586" h="1005">
                  <a:moveTo>
                    <a:pt x="587" y="1005"/>
                  </a:moveTo>
                  <a:lnTo>
                    <a:pt x="587" y="1005"/>
                  </a:lnTo>
                  <a:cubicBezTo>
                    <a:pt x="587" y="1005"/>
                    <a:pt x="587" y="419"/>
                    <a:pt x="0" y="0"/>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03" name="Freeform: Shape 802">
              <a:extLst>
                <a:ext uri="{FF2B5EF4-FFF2-40B4-BE49-F238E27FC236}">
                  <a16:creationId xmlns:a16="http://schemas.microsoft.com/office/drawing/2014/main" id="{D0EECD86-D00D-4885-8AD8-7A5219BC136B}"/>
                </a:ext>
              </a:extLst>
            </p:cNvPr>
            <p:cNvSpPr/>
            <p:nvPr/>
          </p:nvSpPr>
          <p:spPr>
            <a:xfrm>
              <a:off x="2606312" y="1887474"/>
              <a:ext cx="335" cy="1005"/>
            </a:xfrm>
            <a:custGeom>
              <a:avLst/>
              <a:gdLst>
                <a:gd name="connsiteX0" fmla="*/ 0 w 335"/>
                <a:gd name="connsiteY0" fmla="*/ 838 h 1005"/>
                <a:gd name="connsiteX1" fmla="*/ 168 w 335"/>
                <a:gd name="connsiteY1" fmla="*/ 1005 h 1005"/>
                <a:gd name="connsiteX2" fmla="*/ 335 w 335"/>
                <a:gd name="connsiteY2" fmla="*/ 0 h 1005"/>
                <a:gd name="connsiteX3" fmla="*/ 0 w 335"/>
                <a:gd name="connsiteY3" fmla="*/ 838 h 1005"/>
              </a:gdLst>
              <a:ahLst/>
              <a:cxnLst>
                <a:cxn ang="0">
                  <a:pos x="connsiteX0" y="connsiteY0"/>
                </a:cxn>
                <a:cxn ang="0">
                  <a:pos x="connsiteX1" y="connsiteY1"/>
                </a:cxn>
                <a:cxn ang="0">
                  <a:pos x="connsiteX2" y="connsiteY2"/>
                </a:cxn>
                <a:cxn ang="0">
                  <a:pos x="connsiteX3" y="connsiteY3"/>
                </a:cxn>
              </a:cxnLst>
              <a:rect l="l" t="t" r="r" b="b"/>
              <a:pathLst>
                <a:path w="335" h="1005">
                  <a:moveTo>
                    <a:pt x="0" y="838"/>
                  </a:moveTo>
                  <a:lnTo>
                    <a:pt x="168" y="1005"/>
                  </a:lnTo>
                  <a:lnTo>
                    <a:pt x="335" y="0"/>
                  </a:lnTo>
                  <a:lnTo>
                    <a:pt x="0" y="838"/>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04" name="Freeform: Shape 803">
              <a:extLst>
                <a:ext uri="{FF2B5EF4-FFF2-40B4-BE49-F238E27FC236}">
                  <a16:creationId xmlns:a16="http://schemas.microsoft.com/office/drawing/2014/main" id="{49689AB8-6713-44D3-B5B6-F0EE4CB92172}"/>
                </a:ext>
              </a:extLst>
            </p:cNvPr>
            <p:cNvSpPr/>
            <p:nvPr/>
          </p:nvSpPr>
          <p:spPr>
            <a:xfrm>
              <a:off x="2594581" y="1878577"/>
              <a:ext cx="1592" cy="1523"/>
            </a:xfrm>
            <a:custGeom>
              <a:avLst/>
              <a:gdLst>
                <a:gd name="connsiteX0" fmla="*/ 0 w 1592"/>
                <a:gd name="connsiteY0" fmla="*/ 266 h 1523"/>
                <a:gd name="connsiteX1" fmla="*/ 1592 w 1592"/>
                <a:gd name="connsiteY1" fmla="*/ 1523 h 1523"/>
                <a:gd name="connsiteX2" fmla="*/ 0 w 1592"/>
                <a:gd name="connsiteY2" fmla="*/ 266 h 1523"/>
              </a:gdLst>
              <a:ahLst/>
              <a:cxnLst>
                <a:cxn ang="0">
                  <a:pos x="connsiteX0" y="connsiteY0"/>
                </a:cxn>
                <a:cxn ang="0">
                  <a:pos x="connsiteX1" y="connsiteY1"/>
                </a:cxn>
                <a:cxn ang="0">
                  <a:pos x="connsiteX2" y="connsiteY2"/>
                </a:cxn>
              </a:cxnLst>
              <a:rect l="l" t="t" r="r" b="b"/>
              <a:pathLst>
                <a:path w="1592" h="1523">
                  <a:moveTo>
                    <a:pt x="0" y="266"/>
                  </a:moveTo>
                  <a:cubicBezTo>
                    <a:pt x="494" y="727"/>
                    <a:pt x="1022" y="1154"/>
                    <a:pt x="1592" y="1523"/>
                  </a:cubicBezTo>
                  <a:cubicBezTo>
                    <a:pt x="0" y="769"/>
                    <a:pt x="0" y="-572"/>
                    <a:pt x="0" y="266"/>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05" name="Freeform: Shape 804">
              <a:extLst>
                <a:ext uri="{FF2B5EF4-FFF2-40B4-BE49-F238E27FC236}">
                  <a16:creationId xmlns:a16="http://schemas.microsoft.com/office/drawing/2014/main" id="{F3937928-E474-48DC-8C5C-E5130E261714}"/>
                </a:ext>
              </a:extLst>
            </p:cNvPr>
            <p:cNvSpPr/>
            <p:nvPr/>
          </p:nvSpPr>
          <p:spPr>
            <a:xfrm>
              <a:off x="3703627" y="1911102"/>
              <a:ext cx="195044" cy="349232"/>
            </a:xfrm>
            <a:custGeom>
              <a:avLst/>
              <a:gdLst>
                <a:gd name="connsiteX0" fmla="*/ 185325 w 195044"/>
                <a:gd name="connsiteY0" fmla="*/ 167 h 349232"/>
                <a:gd name="connsiteX1" fmla="*/ 195045 w 195044"/>
                <a:gd name="connsiteY1" fmla="*/ 194893 h 349232"/>
                <a:gd name="connsiteX2" fmla="*/ 76064 w 195044"/>
                <a:gd name="connsiteY2" fmla="*/ 349232 h 349232"/>
                <a:gd name="connsiteX3" fmla="*/ 40471 w 195044"/>
                <a:gd name="connsiteY3" fmla="*/ 75804 h 349232"/>
                <a:gd name="connsiteX4" fmla="*/ 184990 w 195044"/>
                <a:gd name="connsiteY4" fmla="*/ 0 h 349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44" h="349232">
                  <a:moveTo>
                    <a:pt x="185325" y="167"/>
                  </a:moveTo>
                  <a:lnTo>
                    <a:pt x="195045" y="194893"/>
                  </a:lnTo>
                  <a:lnTo>
                    <a:pt x="76064" y="349232"/>
                  </a:lnTo>
                  <a:cubicBezTo>
                    <a:pt x="-9266" y="283550"/>
                    <a:pt x="-25203" y="161134"/>
                    <a:pt x="40471" y="75804"/>
                  </a:cubicBezTo>
                  <a:cubicBezTo>
                    <a:pt x="75243" y="30616"/>
                    <a:pt x="128055" y="2924"/>
                    <a:pt x="184990" y="0"/>
                  </a:cubicBezTo>
                  <a:close/>
                </a:path>
              </a:pathLst>
            </a:custGeom>
            <a:solidFill>
              <a:srgbClr val="455A64"/>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06" name="Freeform: Shape 805">
              <a:extLst>
                <a:ext uri="{FF2B5EF4-FFF2-40B4-BE49-F238E27FC236}">
                  <a16:creationId xmlns:a16="http://schemas.microsoft.com/office/drawing/2014/main" id="{0BC6194A-BA81-48B6-B3C3-E40FCB0F55E6}"/>
                </a:ext>
              </a:extLst>
            </p:cNvPr>
            <p:cNvSpPr/>
            <p:nvPr/>
          </p:nvSpPr>
          <p:spPr>
            <a:xfrm>
              <a:off x="3820413" y="1928862"/>
              <a:ext cx="313954" cy="389991"/>
            </a:xfrm>
            <a:custGeom>
              <a:avLst/>
              <a:gdLst>
                <a:gd name="connsiteX0" fmla="*/ 313706 w 313954"/>
                <a:gd name="connsiteY0" fmla="*/ 185261 h 389991"/>
                <a:gd name="connsiteX1" fmla="*/ 128725 w 313954"/>
                <a:gd name="connsiteY1" fmla="*/ 389748 h 389991"/>
                <a:gd name="connsiteX2" fmla="*/ 0 w 313954"/>
                <a:gd name="connsiteY2" fmla="*/ 349487 h 389991"/>
                <a:gd name="connsiteX3" fmla="*/ 118896 w 313954"/>
                <a:gd name="connsiteY3" fmla="*/ 194980 h 389991"/>
                <a:gd name="connsiteX4" fmla="*/ 109177 w 313954"/>
                <a:gd name="connsiteY4" fmla="*/ 255 h 389991"/>
                <a:gd name="connsiteX5" fmla="*/ 313697 w 313954"/>
                <a:gd name="connsiteY5" fmla="*/ 185026 h 389991"/>
                <a:gd name="connsiteX6" fmla="*/ 313706 w 313954"/>
                <a:gd name="connsiteY6" fmla="*/ 185261 h 38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954" h="389991">
                  <a:moveTo>
                    <a:pt x="313706" y="185261"/>
                  </a:moveTo>
                  <a:cubicBezTo>
                    <a:pt x="319093" y="292812"/>
                    <a:pt x="236276" y="384360"/>
                    <a:pt x="128725" y="389748"/>
                  </a:cubicBezTo>
                  <a:cubicBezTo>
                    <a:pt x="82398" y="392069"/>
                    <a:pt x="36750" y="377791"/>
                    <a:pt x="0" y="349487"/>
                  </a:cubicBezTo>
                  <a:lnTo>
                    <a:pt x="118896" y="194980"/>
                  </a:lnTo>
                  <a:lnTo>
                    <a:pt x="109177" y="255"/>
                  </a:lnTo>
                  <a:cubicBezTo>
                    <a:pt x="216678" y="-5200"/>
                    <a:pt x="308243" y="77525"/>
                    <a:pt x="313697" y="185026"/>
                  </a:cubicBezTo>
                  <a:cubicBezTo>
                    <a:pt x="313697" y="185102"/>
                    <a:pt x="313706" y="185185"/>
                    <a:pt x="313706" y="185261"/>
                  </a:cubicBezTo>
                  <a:close/>
                </a:path>
              </a:pathLst>
            </a:custGeom>
            <a:solidFill>
              <a:srgbClr val="EBEBE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07" name="Freeform: Shape 806">
              <a:extLst>
                <a:ext uri="{FF2B5EF4-FFF2-40B4-BE49-F238E27FC236}">
                  <a16:creationId xmlns:a16="http://schemas.microsoft.com/office/drawing/2014/main" id="{5A043820-0ACB-4A4B-8804-86AB2DD73C56}"/>
                </a:ext>
              </a:extLst>
            </p:cNvPr>
            <p:cNvSpPr/>
            <p:nvPr/>
          </p:nvSpPr>
          <p:spPr>
            <a:xfrm>
              <a:off x="3820413" y="1928862"/>
              <a:ext cx="313954" cy="389991"/>
            </a:xfrm>
            <a:custGeom>
              <a:avLst/>
              <a:gdLst>
                <a:gd name="connsiteX0" fmla="*/ 313706 w 313954"/>
                <a:gd name="connsiteY0" fmla="*/ 185261 h 389991"/>
                <a:gd name="connsiteX1" fmla="*/ 128725 w 313954"/>
                <a:gd name="connsiteY1" fmla="*/ 389748 h 389991"/>
                <a:gd name="connsiteX2" fmla="*/ 0 w 313954"/>
                <a:gd name="connsiteY2" fmla="*/ 349487 h 389991"/>
                <a:gd name="connsiteX3" fmla="*/ 118896 w 313954"/>
                <a:gd name="connsiteY3" fmla="*/ 194980 h 389991"/>
                <a:gd name="connsiteX4" fmla="*/ 109177 w 313954"/>
                <a:gd name="connsiteY4" fmla="*/ 255 h 389991"/>
                <a:gd name="connsiteX5" fmla="*/ 313697 w 313954"/>
                <a:gd name="connsiteY5" fmla="*/ 185026 h 389991"/>
                <a:gd name="connsiteX6" fmla="*/ 313706 w 313954"/>
                <a:gd name="connsiteY6" fmla="*/ 185261 h 38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954" h="389991">
                  <a:moveTo>
                    <a:pt x="313706" y="185261"/>
                  </a:moveTo>
                  <a:cubicBezTo>
                    <a:pt x="319093" y="292812"/>
                    <a:pt x="236276" y="384360"/>
                    <a:pt x="128725" y="389748"/>
                  </a:cubicBezTo>
                  <a:cubicBezTo>
                    <a:pt x="82398" y="392069"/>
                    <a:pt x="36750" y="377791"/>
                    <a:pt x="0" y="349487"/>
                  </a:cubicBezTo>
                  <a:lnTo>
                    <a:pt x="118896" y="194980"/>
                  </a:lnTo>
                  <a:lnTo>
                    <a:pt x="109177" y="255"/>
                  </a:lnTo>
                  <a:cubicBezTo>
                    <a:pt x="216678" y="-5200"/>
                    <a:pt x="308243" y="77525"/>
                    <a:pt x="313697" y="185026"/>
                  </a:cubicBezTo>
                  <a:cubicBezTo>
                    <a:pt x="313697" y="185102"/>
                    <a:pt x="313706" y="185185"/>
                    <a:pt x="313706" y="185261"/>
                  </a:cubicBez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08" name="Freeform: Shape 807">
              <a:extLst>
                <a:ext uri="{FF2B5EF4-FFF2-40B4-BE49-F238E27FC236}">
                  <a16:creationId xmlns:a16="http://schemas.microsoft.com/office/drawing/2014/main" id="{DD3C2747-7AEC-41BF-89A5-7570BA9201E4}"/>
                </a:ext>
              </a:extLst>
            </p:cNvPr>
            <p:cNvSpPr/>
            <p:nvPr/>
          </p:nvSpPr>
          <p:spPr>
            <a:xfrm>
              <a:off x="3079726" y="1678039"/>
              <a:ext cx="499459" cy="608688"/>
            </a:xfrm>
            <a:custGeom>
              <a:avLst/>
              <a:gdLst>
                <a:gd name="connsiteX0" fmla="*/ 496107 w 499459"/>
                <a:gd name="connsiteY0" fmla="*/ 214881 h 608688"/>
                <a:gd name="connsiteX1" fmla="*/ 417680 w 499459"/>
                <a:gd name="connsiteY1" fmla="*/ 479821 h 608688"/>
                <a:gd name="connsiteX2" fmla="*/ 417262 w 499459"/>
                <a:gd name="connsiteY2" fmla="*/ 566291 h 608688"/>
                <a:gd name="connsiteX3" fmla="*/ 252197 w 499459"/>
                <a:gd name="connsiteY3" fmla="*/ 608689 h 608688"/>
                <a:gd name="connsiteX4" fmla="*/ 210303 w 499459"/>
                <a:gd name="connsiteY4" fmla="*/ 533279 h 608688"/>
                <a:gd name="connsiteX5" fmla="*/ 14153 w 499459"/>
                <a:gd name="connsiteY5" fmla="*/ 338721 h 608688"/>
                <a:gd name="connsiteX6" fmla="*/ 186591 w 499459"/>
                <a:gd name="connsiteY6" fmla="*/ 8425 h 608688"/>
                <a:gd name="connsiteX7" fmla="*/ 496107 w 499459"/>
                <a:gd name="connsiteY7" fmla="*/ 214881 h 60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459" h="608688">
                  <a:moveTo>
                    <a:pt x="496107" y="214881"/>
                  </a:moveTo>
                  <a:cubicBezTo>
                    <a:pt x="518227" y="378018"/>
                    <a:pt x="423881" y="433235"/>
                    <a:pt x="417680" y="479821"/>
                  </a:cubicBezTo>
                  <a:cubicBezTo>
                    <a:pt x="415887" y="508611"/>
                    <a:pt x="415753" y="537485"/>
                    <a:pt x="417262" y="566291"/>
                  </a:cubicBezTo>
                  <a:lnTo>
                    <a:pt x="252197" y="608689"/>
                  </a:lnTo>
                  <a:cubicBezTo>
                    <a:pt x="239729" y="582748"/>
                    <a:pt x="225737" y="557569"/>
                    <a:pt x="210303" y="533279"/>
                  </a:cubicBezTo>
                  <a:cubicBezTo>
                    <a:pt x="182485" y="495406"/>
                    <a:pt x="73224" y="492390"/>
                    <a:pt x="14153" y="338721"/>
                  </a:cubicBezTo>
                  <a:cubicBezTo>
                    <a:pt x="-24725" y="238174"/>
                    <a:pt x="11388" y="53336"/>
                    <a:pt x="186591" y="8425"/>
                  </a:cubicBezTo>
                  <a:cubicBezTo>
                    <a:pt x="361793" y="-36486"/>
                    <a:pt x="481528" y="107715"/>
                    <a:pt x="496107" y="214881"/>
                  </a:cubicBez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09" name="Freeform: Shape 808">
              <a:extLst>
                <a:ext uri="{FF2B5EF4-FFF2-40B4-BE49-F238E27FC236}">
                  <a16:creationId xmlns:a16="http://schemas.microsoft.com/office/drawing/2014/main" id="{F7F46A45-0DC9-44EC-A3F1-B62E67C5E7F2}"/>
                </a:ext>
              </a:extLst>
            </p:cNvPr>
            <p:cNvSpPr/>
            <p:nvPr/>
          </p:nvSpPr>
          <p:spPr>
            <a:xfrm rot="-1496400">
              <a:off x="3313930" y="2023422"/>
              <a:ext cx="8378" cy="276419"/>
            </a:xfrm>
            <a:custGeom>
              <a:avLst/>
              <a:gdLst>
                <a:gd name="connsiteX0" fmla="*/ 0 w 8378"/>
                <a:gd name="connsiteY0" fmla="*/ 0 h 276419"/>
                <a:gd name="connsiteX1" fmla="*/ 8379 w 8378"/>
                <a:gd name="connsiteY1" fmla="*/ 0 h 276419"/>
                <a:gd name="connsiteX2" fmla="*/ 8379 w 8378"/>
                <a:gd name="connsiteY2" fmla="*/ 276420 h 276419"/>
                <a:gd name="connsiteX3" fmla="*/ 0 w 8378"/>
                <a:gd name="connsiteY3" fmla="*/ 276420 h 276419"/>
              </a:gdLst>
              <a:ahLst/>
              <a:cxnLst>
                <a:cxn ang="0">
                  <a:pos x="connsiteX0" y="connsiteY0"/>
                </a:cxn>
                <a:cxn ang="0">
                  <a:pos x="connsiteX1" y="connsiteY1"/>
                </a:cxn>
                <a:cxn ang="0">
                  <a:pos x="connsiteX2" y="connsiteY2"/>
                </a:cxn>
                <a:cxn ang="0">
                  <a:pos x="connsiteX3" y="connsiteY3"/>
                </a:cxn>
              </a:cxnLst>
              <a:rect l="l" t="t" r="r" b="b"/>
              <a:pathLst>
                <a:path w="8378" h="276419">
                  <a:moveTo>
                    <a:pt x="0" y="0"/>
                  </a:moveTo>
                  <a:lnTo>
                    <a:pt x="8379" y="0"/>
                  </a:lnTo>
                  <a:lnTo>
                    <a:pt x="8379" y="276420"/>
                  </a:lnTo>
                  <a:lnTo>
                    <a:pt x="0" y="276420"/>
                  </a:ln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10" name="Freeform: Shape 809">
              <a:extLst>
                <a:ext uri="{FF2B5EF4-FFF2-40B4-BE49-F238E27FC236}">
                  <a16:creationId xmlns:a16="http://schemas.microsoft.com/office/drawing/2014/main" id="{6C99F87F-E9E5-4701-A691-67E81198A7D6}"/>
                </a:ext>
              </a:extLst>
            </p:cNvPr>
            <p:cNvSpPr/>
            <p:nvPr/>
          </p:nvSpPr>
          <p:spPr>
            <a:xfrm rot="-228600">
              <a:off x="3444361" y="1989830"/>
              <a:ext cx="8378" cy="276419"/>
            </a:xfrm>
            <a:custGeom>
              <a:avLst/>
              <a:gdLst>
                <a:gd name="connsiteX0" fmla="*/ 0 w 8378"/>
                <a:gd name="connsiteY0" fmla="*/ 0 h 276419"/>
                <a:gd name="connsiteX1" fmla="*/ 8379 w 8378"/>
                <a:gd name="connsiteY1" fmla="*/ 0 h 276419"/>
                <a:gd name="connsiteX2" fmla="*/ 8379 w 8378"/>
                <a:gd name="connsiteY2" fmla="*/ 276420 h 276419"/>
                <a:gd name="connsiteX3" fmla="*/ 0 w 8378"/>
                <a:gd name="connsiteY3" fmla="*/ 276420 h 276419"/>
              </a:gdLst>
              <a:ahLst/>
              <a:cxnLst>
                <a:cxn ang="0">
                  <a:pos x="connsiteX0" y="connsiteY0"/>
                </a:cxn>
                <a:cxn ang="0">
                  <a:pos x="connsiteX1" y="connsiteY1"/>
                </a:cxn>
                <a:cxn ang="0">
                  <a:pos x="connsiteX2" y="connsiteY2"/>
                </a:cxn>
                <a:cxn ang="0">
                  <a:pos x="connsiteX3" y="connsiteY3"/>
                </a:cxn>
              </a:cxnLst>
              <a:rect l="l" t="t" r="r" b="b"/>
              <a:pathLst>
                <a:path w="8378" h="276419">
                  <a:moveTo>
                    <a:pt x="0" y="0"/>
                  </a:moveTo>
                  <a:lnTo>
                    <a:pt x="8379" y="0"/>
                  </a:lnTo>
                  <a:lnTo>
                    <a:pt x="8379" y="276420"/>
                  </a:lnTo>
                  <a:lnTo>
                    <a:pt x="0" y="276420"/>
                  </a:ln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11" name="Freeform: Shape 810">
              <a:extLst>
                <a:ext uri="{FF2B5EF4-FFF2-40B4-BE49-F238E27FC236}">
                  <a16:creationId xmlns:a16="http://schemas.microsoft.com/office/drawing/2014/main" id="{9C8B7229-F45E-4C08-BEA4-9273E511C1A6}"/>
                </a:ext>
              </a:extLst>
            </p:cNvPr>
            <p:cNvSpPr/>
            <p:nvPr/>
          </p:nvSpPr>
          <p:spPr>
            <a:xfrm>
              <a:off x="3264725" y="1986523"/>
              <a:ext cx="177548" cy="114621"/>
            </a:xfrm>
            <a:custGeom>
              <a:avLst/>
              <a:gdLst>
                <a:gd name="connsiteX0" fmla="*/ 100714 w 177548"/>
                <a:gd name="connsiteY0" fmla="*/ 114612 h 114621"/>
                <a:gd name="connsiteX1" fmla="*/ 63093 w 177548"/>
                <a:gd name="connsiteY1" fmla="*/ 94251 h 114621"/>
                <a:gd name="connsiteX2" fmla="*/ 60831 w 177548"/>
                <a:gd name="connsiteY2" fmla="*/ 91905 h 114621"/>
                <a:gd name="connsiteX3" fmla="*/ 48681 w 177548"/>
                <a:gd name="connsiteY3" fmla="*/ 103468 h 114621"/>
                <a:gd name="connsiteX4" fmla="*/ 0 w 177548"/>
                <a:gd name="connsiteY4" fmla="*/ 59228 h 114621"/>
                <a:gd name="connsiteX5" fmla="*/ 3770 w 177548"/>
                <a:gd name="connsiteY5" fmla="*/ 57468 h 114621"/>
                <a:gd name="connsiteX6" fmla="*/ 47592 w 177548"/>
                <a:gd name="connsiteY6" fmla="*/ 99362 h 114621"/>
                <a:gd name="connsiteX7" fmla="*/ 57814 w 177548"/>
                <a:gd name="connsiteY7" fmla="*/ 88554 h 114621"/>
                <a:gd name="connsiteX8" fmla="*/ 32678 w 177548"/>
                <a:gd name="connsiteY8" fmla="*/ 28393 h 114621"/>
                <a:gd name="connsiteX9" fmla="*/ 42313 w 177548"/>
                <a:gd name="connsiteY9" fmla="*/ 18841 h 114621"/>
                <a:gd name="connsiteX10" fmla="*/ 65523 w 177548"/>
                <a:gd name="connsiteY10" fmla="*/ 38280 h 114621"/>
                <a:gd name="connsiteX11" fmla="*/ 62506 w 177548"/>
                <a:gd name="connsiteY11" fmla="*/ 87716 h 114621"/>
                <a:gd name="connsiteX12" fmla="*/ 65942 w 177548"/>
                <a:gd name="connsiteY12" fmla="*/ 91319 h 114621"/>
                <a:gd name="connsiteX13" fmla="*/ 106077 w 177548"/>
                <a:gd name="connsiteY13" fmla="*/ 109752 h 114621"/>
                <a:gd name="connsiteX14" fmla="*/ 129370 w 177548"/>
                <a:gd name="connsiteY14" fmla="*/ 79421 h 114621"/>
                <a:gd name="connsiteX15" fmla="*/ 130543 w 177548"/>
                <a:gd name="connsiteY15" fmla="*/ 75064 h 114621"/>
                <a:gd name="connsiteX16" fmla="*/ 103982 w 177548"/>
                <a:gd name="connsiteY16" fmla="*/ 34678 h 114621"/>
                <a:gd name="connsiteX17" fmla="*/ 114288 w 177548"/>
                <a:gd name="connsiteY17" fmla="*/ 408 h 114621"/>
                <a:gd name="connsiteX18" fmla="*/ 126354 w 177548"/>
                <a:gd name="connsiteY18" fmla="*/ 4094 h 114621"/>
                <a:gd name="connsiteX19" fmla="*/ 135235 w 177548"/>
                <a:gd name="connsiteY19" fmla="*/ 73137 h 114621"/>
                <a:gd name="connsiteX20" fmla="*/ 153669 w 177548"/>
                <a:gd name="connsiteY20" fmla="*/ 75818 h 114621"/>
                <a:gd name="connsiteX21" fmla="*/ 173359 w 177548"/>
                <a:gd name="connsiteY21" fmla="*/ 17166 h 114621"/>
                <a:gd name="connsiteX22" fmla="*/ 177549 w 177548"/>
                <a:gd name="connsiteY22" fmla="*/ 17166 h 114621"/>
                <a:gd name="connsiteX23" fmla="*/ 154758 w 177548"/>
                <a:gd name="connsiteY23" fmla="*/ 79672 h 114621"/>
                <a:gd name="connsiteX24" fmla="*/ 134314 w 177548"/>
                <a:gd name="connsiteY24" fmla="*/ 77075 h 114621"/>
                <a:gd name="connsiteX25" fmla="*/ 133392 w 177548"/>
                <a:gd name="connsiteY25" fmla="*/ 80426 h 114621"/>
                <a:gd name="connsiteX26" fmla="*/ 107166 w 177548"/>
                <a:gd name="connsiteY26" fmla="*/ 113942 h 114621"/>
                <a:gd name="connsiteX27" fmla="*/ 100714 w 177548"/>
                <a:gd name="connsiteY27" fmla="*/ 114612 h 114621"/>
                <a:gd name="connsiteX28" fmla="*/ 46922 w 177548"/>
                <a:gd name="connsiteY28" fmla="*/ 22444 h 114621"/>
                <a:gd name="connsiteX29" fmla="*/ 43570 w 177548"/>
                <a:gd name="connsiteY29" fmla="*/ 22444 h 114621"/>
                <a:gd name="connsiteX30" fmla="*/ 36867 w 177548"/>
                <a:gd name="connsiteY30" fmla="*/ 29147 h 114621"/>
                <a:gd name="connsiteX31" fmla="*/ 59574 w 177548"/>
                <a:gd name="connsiteY31" fmla="*/ 83694 h 114621"/>
                <a:gd name="connsiteX32" fmla="*/ 61669 w 177548"/>
                <a:gd name="connsiteY32" fmla="*/ 38951 h 114621"/>
                <a:gd name="connsiteX33" fmla="*/ 46922 w 177548"/>
                <a:gd name="connsiteY33" fmla="*/ 22444 h 114621"/>
                <a:gd name="connsiteX34" fmla="*/ 117556 w 177548"/>
                <a:gd name="connsiteY34" fmla="*/ 4178 h 114621"/>
                <a:gd name="connsiteX35" fmla="*/ 115545 w 177548"/>
                <a:gd name="connsiteY35" fmla="*/ 4178 h 114621"/>
                <a:gd name="connsiteX36" fmla="*/ 108172 w 177548"/>
                <a:gd name="connsiteY36" fmla="*/ 33421 h 114621"/>
                <a:gd name="connsiteX37" fmla="*/ 131548 w 177548"/>
                <a:gd name="connsiteY37" fmla="*/ 70539 h 114621"/>
                <a:gd name="connsiteX38" fmla="*/ 123170 w 177548"/>
                <a:gd name="connsiteY38" fmla="*/ 6776 h 114621"/>
                <a:gd name="connsiteX39" fmla="*/ 117472 w 177548"/>
                <a:gd name="connsiteY39" fmla="*/ 4346 h 11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7548" h="114621">
                  <a:moveTo>
                    <a:pt x="100714" y="114612"/>
                  </a:moveTo>
                  <a:cubicBezTo>
                    <a:pt x="89235" y="114612"/>
                    <a:pt x="76080" y="107574"/>
                    <a:pt x="63093" y="94251"/>
                  </a:cubicBezTo>
                  <a:lnTo>
                    <a:pt x="60831" y="91905"/>
                  </a:lnTo>
                  <a:cubicBezTo>
                    <a:pt x="58602" y="97310"/>
                    <a:pt x="54186" y="101508"/>
                    <a:pt x="48681" y="103468"/>
                  </a:cubicBezTo>
                  <a:cubicBezTo>
                    <a:pt x="23545" y="109752"/>
                    <a:pt x="922" y="61574"/>
                    <a:pt x="0" y="59228"/>
                  </a:cubicBezTo>
                  <a:lnTo>
                    <a:pt x="3770" y="57468"/>
                  </a:lnTo>
                  <a:cubicBezTo>
                    <a:pt x="3770" y="57971"/>
                    <a:pt x="26310" y="104893"/>
                    <a:pt x="47592" y="99362"/>
                  </a:cubicBezTo>
                  <a:cubicBezTo>
                    <a:pt x="52443" y="97469"/>
                    <a:pt x="56197" y="93506"/>
                    <a:pt x="57814" y="88554"/>
                  </a:cubicBezTo>
                  <a:cubicBezTo>
                    <a:pt x="41811" y="69785"/>
                    <a:pt x="28740" y="43140"/>
                    <a:pt x="32678" y="28393"/>
                  </a:cubicBezTo>
                  <a:cubicBezTo>
                    <a:pt x="33842" y="23651"/>
                    <a:pt x="37563" y="19964"/>
                    <a:pt x="42313" y="18841"/>
                  </a:cubicBezTo>
                  <a:cubicBezTo>
                    <a:pt x="53206" y="15992"/>
                    <a:pt x="61669" y="23115"/>
                    <a:pt x="65523" y="38280"/>
                  </a:cubicBezTo>
                  <a:cubicBezTo>
                    <a:pt x="69159" y="54720"/>
                    <a:pt x="68112" y="71846"/>
                    <a:pt x="62506" y="87716"/>
                  </a:cubicBezTo>
                  <a:cubicBezTo>
                    <a:pt x="63596" y="88973"/>
                    <a:pt x="64769" y="90146"/>
                    <a:pt x="65942" y="91319"/>
                  </a:cubicBezTo>
                  <a:cubicBezTo>
                    <a:pt x="74321" y="99698"/>
                    <a:pt x="90659" y="113690"/>
                    <a:pt x="106077" y="109752"/>
                  </a:cubicBezTo>
                  <a:cubicBezTo>
                    <a:pt x="116383" y="107155"/>
                    <a:pt x="124678" y="96346"/>
                    <a:pt x="129370" y="79421"/>
                  </a:cubicBezTo>
                  <a:cubicBezTo>
                    <a:pt x="129789" y="77996"/>
                    <a:pt x="130124" y="76572"/>
                    <a:pt x="130543" y="75064"/>
                  </a:cubicBezTo>
                  <a:cubicBezTo>
                    <a:pt x="117196" y="65168"/>
                    <a:pt x="107786" y="50857"/>
                    <a:pt x="103982" y="34678"/>
                  </a:cubicBezTo>
                  <a:cubicBezTo>
                    <a:pt x="99290" y="16328"/>
                    <a:pt x="103228" y="3173"/>
                    <a:pt x="114288" y="408"/>
                  </a:cubicBezTo>
                  <a:cubicBezTo>
                    <a:pt x="118687" y="-774"/>
                    <a:pt x="123371" y="659"/>
                    <a:pt x="126354" y="4094"/>
                  </a:cubicBezTo>
                  <a:cubicBezTo>
                    <a:pt x="136911" y="14903"/>
                    <a:pt x="140681" y="45989"/>
                    <a:pt x="135235" y="73137"/>
                  </a:cubicBezTo>
                  <a:cubicBezTo>
                    <a:pt x="140790" y="76413"/>
                    <a:pt x="147410" y="77368"/>
                    <a:pt x="153669" y="75818"/>
                  </a:cubicBezTo>
                  <a:cubicBezTo>
                    <a:pt x="168918" y="71880"/>
                    <a:pt x="173024" y="32248"/>
                    <a:pt x="173359" y="17166"/>
                  </a:cubicBezTo>
                  <a:lnTo>
                    <a:pt x="177549" y="17166"/>
                  </a:lnTo>
                  <a:cubicBezTo>
                    <a:pt x="177549" y="19512"/>
                    <a:pt x="176124" y="74226"/>
                    <a:pt x="154758" y="79672"/>
                  </a:cubicBezTo>
                  <a:cubicBezTo>
                    <a:pt x="147862" y="81398"/>
                    <a:pt x="140564" y="80468"/>
                    <a:pt x="134314" y="77075"/>
                  </a:cubicBezTo>
                  <a:cubicBezTo>
                    <a:pt x="134314" y="78248"/>
                    <a:pt x="133727" y="79337"/>
                    <a:pt x="133392" y="80426"/>
                  </a:cubicBezTo>
                  <a:cubicBezTo>
                    <a:pt x="129789" y="93413"/>
                    <a:pt x="122248" y="109752"/>
                    <a:pt x="107166" y="113942"/>
                  </a:cubicBezTo>
                  <a:cubicBezTo>
                    <a:pt x="105054" y="114444"/>
                    <a:pt x="102884" y="114671"/>
                    <a:pt x="100714" y="114612"/>
                  </a:cubicBezTo>
                  <a:close/>
                  <a:moveTo>
                    <a:pt x="46922" y="22444"/>
                  </a:moveTo>
                  <a:cubicBezTo>
                    <a:pt x="45807" y="22327"/>
                    <a:pt x="44684" y="22327"/>
                    <a:pt x="43570" y="22444"/>
                  </a:cubicBezTo>
                  <a:cubicBezTo>
                    <a:pt x="40227" y="23198"/>
                    <a:pt x="37621" y="25804"/>
                    <a:pt x="36867" y="29147"/>
                  </a:cubicBezTo>
                  <a:cubicBezTo>
                    <a:pt x="33599" y="40794"/>
                    <a:pt x="43905" y="64758"/>
                    <a:pt x="59574" y="83694"/>
                  </a:cubicBezTo>
                  <a:cubicBezTo>
                    <a:pt x="64199" y="69224"/>
                    <a:pt x="64928" y="53790"/>
                    <a:pt x="61669" y="38951"/>
                  </a:cubicBezTo>
                  <a:cubicBezTo>
                    <a:pt x="59993" y="32918"/>
                    <a:pt x="55887" y="22444"/>
                    <a:pt x="46922" y="22444"/>
                  </a:cubicBezTo>
                  <a:close/>
                  <a:moveTo>
                    <a:pt x="117556" y="4178"/>
                  </a:moveTo>
                  <a:cubicBezTo>
                    <a:pt x="116885" y="4094"/>
                    <a:pt x="116215" y="4094"/>
                    <a:pt x="115545" y="4178"/>
                  </a:cubicBezTo>
                  <a:cubicBezTo>
                    <a:pt x="105239" y="6776"/>
                    <a:pt x="105155" y="21606"/>
                    <a:pt x="108172" y="33421"/>
                  </a:cubicBezTo>
                  <a:cubicBezTo>
                    <a:pt x="111841" y="47958"/>
                    <a:pt x="120019" y="60954"/>
                    <a:pt x="131548" y="70539"/>
                  </a:cubicBezTo>
                  <a:cubicBezTo>
                    <a:pt x="136241" y="45402"/>
                    <a:pt x="132889" y="16411"/>
                    <a:pt x="123170" y="6776"/>
                  </a:cubicBezTo>
                  <a:cubicBezTo>
                    <a:pt x="121653" y="5268"/>
                    <a:pt x="119609" y="4396"/>
                    <a:pt x="117472" y="4346"/>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12" name="Freeform: Shape 811">
              <a:extLst>
                <a:ext uri="{FF2B5EF4-FFF2-40B4-BE49-F238E27FC236}">
                  <a16:creationId xmlns:a16="http://schemas.microsoft.com/office/drawing/2014/main" id="{58369A09-189D-4CC7-AA85-986F43D02A2B}"/>
                </a:ext>
              </a:extLst>
            </p:cNvPr>
            <p:cNvSpPr/>
            <p:nvPr/>
          </p:nvSpPr>
          <p:spPr>
            <a:xfrm rot="-862801">
              <a:off x="3312308" y="2257542"/>
              <a:ext cx="210812" cy="41224"/>
            </a:xfrm>
            <a:custGeom>
              <a:avLst/>
              <a:gdLst>
                <a:gd name="connsiteX0" fmla="*/ 0 w 210812"/>
                <a:gd name="connsiteY0" fmla="*/ 0 h 41224"/>
                <a:gd name="connsiteX1" fmla="*/ 210813 w 210812"/>
                <a:gd name="connsiteY1" fmla="*/ 0 h 41224"/>
                <a:gd name="connsiteX2" fmla="*/ 210813 w 210812"/>
                <a:gd name="connsiteY2" fmla="*/ 41224 h 41224"/>
                <a:gd name="connsiteX3" fmla="*/ 0 w 210812"/>
                <a:gd name="connsiteY3" fmla="*/ 41224 h 41224"/>
              </a:gdLst>
              <a:ahLst/>
              <a:cxnLst>
                <a:cxn ang="0">
                  <a:pos x="connsiteX0" y="connsiteY0"/>
                </a:cxn>
                <a:cxn ang="0">
                  <a:pos x="connsiteX1" y="connsiteY1"/>
                </a:cxn>
                <a:cxn ang="0">
                  <a:pos x="connsiteX2" y="connsiteY2"/>
                </a:cxn>
                <a:cxn ang="0">
                  <a:pos x="connsiteX3" y="connsiteY3"/>
                </a:cxn>
              </a:cxnLst>
              <a:rect l="l" t="t" r="r" b="b"/>
              <a:pathLst>
                <a:path w="210812" h="41224">
                  <a:moveTo>
                    <a:pt x="0" y="0"/>
                  </a:moveTo>
                  <a:lnTo>
                    <a:pt x="210813" y="0"/>
                  </a:lnTo>
                  <a:lnTo>
                    <a:pt x="210813" y="41224"/>
                  </a:lnTo>
                  <a:lnTo>
                    <a:pt x="0" y="41224"/>
                  </a:lnTo>
                  <a:close/>
                </a:path>
              </a:pathLst>
            </a:custGeom>
            <a:solidFill>
              <a:srgbClr val="455A64"/>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13" name="Freeform: Shape 812">
              <a:extLst>
                <a:ext uri="{FF2B5EF4-FFF2-40B4-BE49-F238E27FC236}">
                  <a16:creationId xmlns:a16="http://schemas.microsoft.com/office/drawing/2014/main" id="{33696756-F750-4FFF-882D-07618FD32263}"/>
                </a:ext>
              </a:extLst>
            </p:cNvPr>
            <p:cNvSpPr/>
            <p:nvPr/>
          </p:nvSpPr>
          <p:spPr>
            <a:xfrm rot="-862801">
              <a:off x="3324217" y="2303993"/>
              <a:ext cx="210812" cy="41224"/>
            </a:xfrm>
            <a:custGeom>
              <a:avLst/>
              <a:gdLst>
                <a:gd name="connsiteX0" fmla="*/ 0 w 210812"/>
                <a:gd name="connsiteY0" fmla="*/ 0 h 41224"/>
                <a:gd name="connsiteX1" fmla="*/ 210813 w 210812"/>
                <a:gd name="connsiteY1" fmla="*/ 0 h 41224"/>
                <a:gd name="connsiteX2" fmla="*/ 210813 w 210812"/>
                <a:gd name="connsiteY2" fmla="*/ 41224 h 41224"/>
                <a:gd name="connsiteX3" fmla="*/ 0 w 210812"/>
                <a:gd name="connsiteY3" fmla="*/ 41224 h 41224"/>
              </a:gdLst>
              <a:ahLst/>
              <a:cxnLst>
                <a:cxn ang="0">
                  <a:pos x="connsiteX0" y="connsiteY0"/>
                </a:cxn>
                <a:cxn ang="0">
                  <a:pos x="connsiteX1" y="connsiteY1"/>
                </a:cxn>
                <a:cxn ang="0">
                  <a:pos x="connsiteX2" y="connsiteY2"/>
                </a:cxn>
                <a:cxn ang="0">
                  <a:pos x="connsiteX3" y="connsiteY3"/>
                </a:cxn>
              </a:cxnLst>
              <a:rect l="l" t="t" r="r" b="b"/>
              <a:pathLst>
                <a:path w="210812" h="41224">
                  <a:moveTo>
                    <a:pt x="0" y="0"/>
                  </a:moveTo>
                  <a:lnTo>
                    <a:pt x="210813" y="0"/>
                  </a:lnTo>
                  <a:lnTo>
                    <a:pt x="210813" y="41224"/>
                  </a:lnTo>
                  <a:lnTo>
                    <a:pt x="0" y="41224"/>
                  </a:lnTo>
                  <a:close/>
                </a:path>
              </a:pathLst>
            </a:custGeom>
            <a:solidFill>
              <a:srgbClr val="455A64"/>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14" name="Freeform: Shape 813">
              <a:extLst>
                <a:ext uri="{FF2B5EF4-FFF2-40B4-BE49-F238E27FC236}">
                  <a16:creationId xmlns:a16="http://schemas.microsoft.com/office/drawing/2014/main" id="{85E0867B-87B5-40F1-B46E-D8D8B428DC53}"/>
                </a:ext>
              </a:extLst>
            </p:cNvPr>
            <p:cNvSpPr/>
            <p:nvPr/>
          </p:nvSpPr>
          <p:spPr>
            <a:xfrm rot="-862801">
              <a:off x="3336025" y="2350383"/>
              <a:ext cx="210812" cy="41224"/>
            </a:xfrm>
            <a:custGeom>
              <a:avLst/>
              <a:gdLst>
                <a:gd name="connsiteX0" fmla="*/ 0 w 210812"/>
                <a:gd name="connsiteY0" fmla="*/ 0 h 41224"/>
                <a:gd name="connsiteX1" fmla="*/ 210813 w 210812"/>
                <a:gd name="connsiteY1" fmla="*/ 0 h 41224"/>
                <a:gd name="connsiteX2" fmla="*/ 210813 w 210812"/>
                <a:gd name="connsiteY2" fmla="*/ 41224 h 41224"/>
                <a:gd name="connsiteX3" fmla="*/ 0 w 210812"/>
                <a:gd name="connsiteY3" fmla="*/ 41224 h 41224"/>
              </a:gdLst>
              <a:ahLst/>
              <a:cxnLst>
                <a:cxn ang="0">
                  <a:pos x="connsiteX0" y="connsiteY0"/>
                </a:cxn>
                <a:cxn ang="0">
                  <a:pos x="connsiteX1" y="connsiteY1"/>
                </a:cxn>
                <a:cxn ang="0">
                  <a:pos x="connsiteX2" y="connsiteY2"/>
                </a:cxn>
                <a:cxn ang="0">
                  <a:pos x="connsiteX3" y="connsiteY3"/>
                </a:cxn>
              </a:cxnLst>
              <a:rect l="l" t="t" r="r" b="b"/>
              <a:pathLst>
                <a:path w="210812" h="41224">
                  <a:moveTo>
                    <a:pt x="0" y="0"/>
                  </a:moveTo>
                  <a:lnTo>
                    <a:pt x="210813" y="0"/>
                  </a:lnTo>
                  <a:lnTo>
                    <a:pt x="210813" y="41224"/>
                  </a:lnTo>
                  <a:lnTo>
                    <a:pt x="0" y="41224"/>
                  </a:lnTo>
                  <a:close/>
                </a:path>
              </a:pathLst>
            </a:custGeom>
            <a:solidFill>
              <a:srgbClr val="455A64"/>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15" name="Freeform: Shape 814">
              <a:extLst>
                <a:ext uri="{FF2B5EF4-FFF2-40B4-BE49-F238E27FC236}">
                  <a16:creationId xmlns:a16="http://schemas.microsoft.com/office/drawing/2014/main" id="{7C7234EE-5C17-41BB-A65C-ECA21678753B}"/>
                </a:ext>
              </a:extLst>
            </p:cNvPr>
            <p:cNvSpPr/>
            <p:nvPr/>
          </p:nvSpPr>
          <p:spPr>
            <a:xfrm>
              <a:off x="3239002" y="1598905"/>
              <a:ext cx="16759" cy="59741"/>
            </a:xfrm>
            <a:custGeom>
              <a:avLst/>
              <a:gdLst>
                <a:gd name="connsiteX0" fmla="*/ 16758 w 16759"/>
                <a:gd name="connsiteY0" fmla="*/ 59742 h 59741"/>
                <a:gd name="connsiteX1" fmla="*/ 0 w 16759"/>
                <a:gd name="connsiteY1" fmla="*/ 0 h 59741"/>
                <a:gd name="connsiteX2" fmla="*/ 12317 w 16759"/>
                <a:gd name="connsiteY2" fmla="*/ 28740 h 59741"/>
                <a:gd name="connsiteX3" fmla="*/ 16758 w 16759"/>
                <a:gd name="connsiteY3" fmla="*/ 59742 h 59741"/>
              </a:gdLst>
              <a:ahLst/>
              <a:cxnLst>
                <a:cxn ang="0">
                  <a:pos x="connsiteX0" y="connsiteY0"/>
                </a:cxn>
                <a:cxn ang="0">
                  <a:pos x="connsiteX1" y="connsiteY1"/>
                </a:cxn>
                <a:cxn ang="0">
                  <a:pos x="connsiteX2" y="connsiteY2"/>
                </a:cxn>
                <a:cxn ang="0">
                  <a:pos x="connsiteX3" y="connsiteY3"/>
                </a:cxn>
              </a:cxnLst>
              <a:rect l="l" t="t" r="r" b="b"/>
              <a:pathLst>
                <a:path w="16759" h="59741">
                  <a:moveTo>
                    <a:pt x="16758" y="59742"/>
                  </a:moveTo>
                  <a:cubicBezTo>
                    <a:pt x="5949" y="41677"/>
                    <a:pt x="167" y="21048"/>
                    <a:pt x="0" y="0"/>
                  </a:cubicBezTo>
                  <a:cubicBezTo>
                    <a:pt x="5547" y="8898"/>
                    <a:pt x="9694" y="18593"/>
                    <a:pt x="12317" y="28740"/>
                  </a:cubicBezTo>
                  <a:cubicBezTo>
                    <a:pt x="15325" y="38794"/>
                    <a:pt x="16825" y="49243"/>
                    <a:pt x="16758" y="59742"/>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16" name="Freeform: Shape 815">
              <a:extLst>
                <a:ext uri="{FF2B5EF4-FFF2-40B4-BE49-F238E27FC236}">
                  <a16:creationId xmlns:a16="http://schemas.microsoft.com/office/drawing/2014/main" id="{EE417735-80BD-4CB8-AAF3-2E66CD76128E}"/>
                </a:ext>
              </a:extLst>
            </p:cNvPr>
            <p:cNvSpPr/>
            <p:nvPr/>
          </p:nvSpPr>
          <p:spPr>
            <a:xfrm>
              <a:off x="3084160" y="1688978"/>
              <a:ext cx="44324" cy="43486"/>
            </a:xfrm>
            <a:custGeom>
              <a:avLst/>
              <a:gdLst>
                <a:gd name="connsiteX0" fmla="*/ 44324 w 44324"/>
                <a:gd name="connsiteY0" fmla="*/ 43486 h 43486"/>
                <a:gd name="connsiteX1" fmla="*/ 19188 w 44324"/>
                <a:gd name="connsiteY1" fmla="*/ 24718 h 43486"/>
                <a:gd name="connsiteX2" fmla="*/ 0 w 44324"/>
                <a:gd name="connsiteY2" fmla="*/ 0 h 43486"/>
                <a:gd name="connsiteX3" fmla="*/ 25137 w 44324"/>
                <a:gd name="connsiteY3" fmla="*/ 18769 h 43486"/>
                <a:gd name="connsiteX4" fmla="*/ 44324 w 44324"/>
                <a:gd name="connsiteY4" fmla="*/ 43486 h 43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4" h="43486">
                  <a:moveTo>
                    <a:pt x="44324" y="43486"/>
                  </a:moveTo>
                  <a:cubicBezTo>
                    <a:pt x="35057" y="38509"/>
                    <a:pt x="26586" y="32183"/>
                    <a:pt x="19188" y="24718"/>
                  </a:cubicBezTo>
                  <a:cubicBezTo>
                    <a:pt x="11621" y="17462"/>
                    <a:pt x="5153" y="9133"/>
                    <a:pt x="0" y="0"/>
                  </a:cubicBezTo>
                  <a:cubicBezTo>
                    <a:pt x="9301" y="4918"/>
                    <a:pt x="17780" y="11253"/>
                    <a:pt x="25137" y="18769"/>
                  </a:cubicBezTo>
                  <a:cubicBezTo>
                    <a:pt x="32745" y="25991"/>
                    <a:pt x="39213" y="34328"/>
                    <a:pt x="44324" y="43486"/>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17" name="Freeform: Shape 816">
              <a:extLst>
                <a:ext uri="{FF2B5EF4-FFF2-40B4-BE49-F238E27FC236}">
                  <a16:creationId xmlns:a16="http://schemas.microsoft.com/office/drawing/2014/main" id="{6F1C837D-6271-4FAF-941A-288D4C7D82CB}"/>
                </a:ext>
              </a:extLst>
            </p:cNvPr>
            <p:cNvSpPr/>
            <p:nvPr/>
          </p:nvSpPr>
          <p:spPr>
            <a:xfrm>
              <a:off x="2994841" y="1843643"/>
              <a:ext cx="60076" cy="15602"/>
            </a:xfrm>
            <a:custGeom>
              <a:avLst/>
              <a:gdLst>
                <a:gd name="connsiteX0" fmla="*/ 60077 w 60076"/>
                <a:gd name="connsiteY0" fmla="*/ 15594 h 15602"/>
                <a:gd name="connsiteX1" fmla="*/ 0 w 60076"/>
                <a:gd name="connsiteY1" fmla="*/ 9 h 15602"/>
                <a:gd name="connsiteX2" fmla="*/ 60077 w 60076"/>
                <a:gd name="connsiteY2" fmla="*/ 15594 h 15602"/>
              </a:gdLst>
              <a:ahLst/>
              <a:cxnLst>
                <a:cxn ang="0">
                  <a:pos x="connsiteX0" y="connsiteY0"/>
                </a:cxn>
                <a:cxn ang="0">
                  <a:pos x="connsiteX1" y="connsiteY1"/>
                </a:cxn>
                <a:cxn ang="0">
                  <a:pos x="connsiteX2" y="connsiteY2"/>
                </a:cxn>
              </a:cxnLst>
              <a:rect l="l" t="t" r="r" b="b"/>
              <a:pathLst>
                <a:path w="60076" h="15602">
                  <a:moveTo>
                    <a:pt x="60077" y="15594"/>
                  </a:moveTo>
                  <a:cubicBezTo>
                    <a:pt x="39021" y="15853"/>
                    <a:pt x="18274" y="10474"/>
                    <a:pt x="0" y="9"/>
                  </a:cubicBezTo>
                  <a:cubicBezTo>
                    <a:pt x="21056" y="-251"/>
                    <a:pt x="41802" y="5128"/>
                    <a:pt x="60077" y="15594"/>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18" name="Freeform: Shape 817">
              <a:extLst>
                <a:ext uri="{FF2B5EF4-FFF2-40B4-BE49-F238E27FC236}">
                  <a16:creationId xmlns:a16="http://schemas.microsoft.com/office/drawing/2014/main" id="{BE41CDC3-A358-45FB-B869-D1CF64CACB28}"/>
                </a:ext>
              </a:extLst>
            </p:cNvPr>
            <p:cNvSpPr/>
            <p:nvPr/>
          </p:nvSpPr>
          <p:spPr>
            <a:xfrm>
              <a:off x="2995009" y="2006203"/>
              <a:ext cx="59741" cy="16757"/>
            </a:xfrm>
            <a:custGeom>
              <a:avLst/>
              <a:gdLst>
                <a:gd name="connsiteX0" fmla="*/ 59742 w 59741"/>
                <a:gd name="connsiteY0" fmla="*/ 0 h 16757"/>
                <a:gd name="connsiteX1" fmla="*/ 0 w 59741"/>
                <a:gd name="connsiteY1" fmla="*/ 16758 h 16757"/>
                <a:gd name="connsiteX2" fmla="*/ 59742 w 59741"/>
                <a:gd name="connsiteY2" fmla="*/ 0 h 16757"/>
              </a:gdLst>
              <a:ahLst/>
              <a:cxnLst>
                <a:cxn ang="0">
                  <a:pos x="connsiteX0" y="connsiteY0"/>
                </a:cxn>
                <a:cxn ang="0">
                  <a:pos x="connsiteX1" y="connsiteY1"/>
                </a:cxn>
                <a:cxn ang="0">
                  <a:pos x="connsiteX2" y="connsiteY2"/>
                </a:cxn>
              </a:cxnLst>
              <a:rect l="l" t="t" r="r" b="b"/>
              <a:pathLst>
                <a:path w="59741" h="16757">
                  <a:moveTo>
                    <a:pt x="59742" y="0"/>
                  </a:moveTo>
                  <a:cubicBezTo>
                    <a:pt x="41719" y="10909"/>
                    <a:pt x="21064" y="16699"/>
                    <a:pt x="0" y="16758"/>
                  </a:cubicBezTo>
                  <a:cubicBezTo>
                    <a:pt x="18023" y="5848"/>
                    <a:pt x="38677" y="59"/>
                    <a:pt x="59742" y="0"/>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19" name="Freeform: Shape 818">
              <a:extLst>
                <a:ext uri="{FF2B5EF4-FFF2-40B4-BE49-F238E27FC236}">
                  <a16:creationId xmlns:a16="http://schemas.microsoft.com/office/drawing/2014/main" id="{0DAD6C9A-F232-43FE-8ADE-F29DB1FB9FFA}"/>
                </a:ext>
              </a:extLst>
            </p:cNvPr>
            <p:cNvSpPr/>
            <p:nvPr/>
          </p:nvSpPr>
          <p:spPr>
            <a:xfrm>
              <a:off x="3084663" y="2133562"/>
              <a:ext cx="43486" cy="44324"/>
            </a:xfrm>
            <a:custGeom>
              <a:avLst/>
              <a:gdLst>
                <a:gd name="connsiteX0" fmla="*/ 43486 w 43486"/>
                <a:gd name="connsiteY0" fmla="*/ 0 h 44324"/>
                <a:gd name="connsiteX1" fmla="*/ 24718 w 43486"/>
                <a:gd name="connsiteY1" fmla="*/ 25137 h 44324"/>
                <a:gd name="connsiteX2" fmla="*/ 0 w 43486"/>
                <a:gd name="connsiteY2" fmla="*/ 44324 h 44324"/>
                <a:gd name="connsiteX3" fmla="*/ 18769 w 43486"/>
                <a:gd name="connsiteY3" fmla="*/ 19188 h 44324"/>
                <a:gd name="connsiteX4" fmla="*/ 43486 w 43486"/>
                <a:gd name="connsiteY4" fmla="*/ 0 h 4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6" h="44324">
                  <a:moveTo>
                    <a:pt x="43486" y="0"/>
                  </a:moveTo>
                  <a:cubicBezTo>
                    <a:pt x="38526" y="9276"/>
                    <a:pt x="32200" y="17747"/>
                    <a:pt x="24718" y="25137"/>
                  </a:cubicBezTo>
                  <a:cubicBezTo>
                    <a:pt x="17504" y="32753"/>
                    <a:pt x="9167" y="39222"/>
                    <a:pt x="0" y="44324"/>
                  </a:cubicBezTo>
                  <a:cubicBezTo>
                    <a:pt x="4918" y="35024"/>
                    <a:pt x="11253" y="26544"/>
                    <a:pt x="18769" y="19188"/>
                  </a:cubicBezTo>
                  <a:cubicBezTo>
                    <a:pt x="26025" y="11613"/>
                    <a:pt x="34354" y="5153"/>
                    <a:pt x="43486" y="0"/>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20" name="Freeform: Shape 819">
              <a:extLst>
                <a:ext uri="{FF2B5EF4-FFF2-40B4-BE49-F238E27FC236}">
                  <a16:creationId xmlns:a16="http://schemas.microsoft.com/office/drawing/2014/main" id="{3A2A7851-A41A-42C3-9F0B-351F5DA3E874}"/>
                </a:ext>
              </a:extLst>
            </p:cNvPr>
            <p:cNvSpPr/>
            <p:nvPr/>
          </p:nvSpPr>
          <p:spPr>
            <a:xfrm>
              <a:off x="3603232" y="2006571"/>
              <a:ext cx="59992" cy="15684"/>
            </a:xfrm>
            <a:custGeom>
              <a:avLst/>
              <a:gdLst>
                <a:gd name="connsiteX0" fmla="*/ 0 w 59992"/>
                <a:gd name="connsiteY0" fmla="*/ 50 h 15684"/>
                <a:gd name="connsiteX1" fmla="*/ 31086 w 59992"/>
                <a:gd name="connsiteY1" fmla="*/ 3821 h 15684"/>
                <a:gd name="connsiteX2" fmla="*/ 59993 w 59992"/>
                <a:gd name="connsiteY2" fmla="*/ 15635 h 15684"/>
                <a:gd name="connsiteX3" fmla="*/ 28991 w 59992"/>
                <a:gd name="connsiteY3" fmla="*/ 11864 h 15684"/>
                <a:gd name="connsiteX4" fmla="*/ 0 w 59992"/>
                <a:gd name="connsiteY4" fmla="*/ 50 h 15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2" h="15684">
                  <a:moveTo>
                    <a:pt x="0" y="50"/>
                  </a:moveTo>
                  <a:cubicBezTo>
                    <a:pt x="10490" y="-277"/>
                    <a:pt x="20972" y="997"/>
                    <a:pt x="31086" y="3821"/>
                  </a:cubicBezTo>
                  <a:cubicBezTo>
                    <a:pt x="41266" y="6259"/>
                    <a:pt x="51019" y="10247"/>
                    <a:pt x="59993" y="15635"/>
                  </a:cubicBezTo>
                  <a:cubicBezTo>
                    <a:pt x="49527" y="15962"/>
                    <a:pt x="39071" y="14688"/>
                    <a:pt x="28991" y="11864"/>
                  </a:cubicBezTo>
                  <a:cubicBezTo>
                    <a:pt x="18786" y="9409"/>
                    <a:pt x="9016" y="5429"/>
                    <a:pt x="0" y="50"/>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21" name="Freeform: Shape 820">
              <a:extLst>
                <a:ext uri="{FF2B5EF4-FFF2-40B4-BE49-F238E27FC236}">
                  <a16:creationId xmlns:a16="http://schemas.microsoft.com/office/drawing/2014/main" id="{1926A5D7-3D1A-4933-93F6-6D5E54C832D0}"/>
                </a:ext>
              </a:extLst>
            </p:cNvPr>
            <p:cNvSpPr/>
            <p:nvPr/>
          </p:nvSpPr>
          <p:spPr>
            <a:xfrm>
              <a:off x="3603316" y="1842898"/>
              <a:ext cx="59825" cy="16757"/>
            </a:xfrm>
            <a:custGeom>
              <a:avLst/>
              <a:gdLst>
                <a:gd name="connsiteX0" fmla="*/ 0 w 59825"/>
                <a:gd name="connsiteY0" fmla="*/ 16758 h 16757"/>
                <a:gd name="connsiteX1" fmla="*/ 59825 w 59825"/>
                <a:gd name="connsiteY1" fmla="*/ 0 h 16757"/>
                <a:gd name="connsiteX2" fmla="*/ 0 w 59825"/>
                <a:gd name="connsiteY2" fmla="*/ 16758 h 16757"/>
              </a:gdLst>
              <a:ahLst/>
              <a:cxnLst>
                <a:cxn ang="0">
                  <a:pos x="connsiteX0" y="connsiteY0"/>
                </a:cxn>
                <a:cxn ang="0">
                  <a:pos x="connsiteX1" y="connsiteY1"/>
                </a:cxn>
                <a:cxn ang="0">
                  <a:pos x="connsiteX2" y="connsiteY2"/>
                </a:cxn>
              </a:cxnLst>
              <a:rect l="l" t="t" r="r" b="b"/>
              <a:pathLst>
                <a:path w="59825" h="16757">
                  <a:moveTo>
                    <a:pt x="0" y="16758"/>
                  </a:moveTo>
                  <a:cubicBezTo>
                    <a:pt x="18056" y="5865"/>
                    <a:pt x="38735" y="67"/>
                    <a:pt x="59825" y="0"/>
                  </a:cubicBezTo>
                  <a:cubicBezTo>
                    <a:pt x="41769" y="10893"/>
                    <a:pt x="21090" y="16691"/>
                    <a:pt x="0" y="16758"/>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22" name="Freeform: Shape 821">
              <a:extLst>
                <a:ext uri="{FF2B5EF4-FFF2-40B4-BE49-F238E27FC236}">
                  <a16:creationId xmlns:a16="http://schemas.microsoft.com/office/drawing/2014/main" id="{C9016AA6-92CA-4E68-81F6-57E6960B2BE9}"/>
                </a:ext>
              </a:extLst>
            </p:cNvPr>
            <p:cNvSpPr/>
            <p:nvPr/>
          </p:nvSpPr>
          <p:spPr>
            <a:xfrm>
              <a:off x="3529917" y="1688140"/>
              <a:ext cx="43570" cy="44324"/>
            </a:xfrm>
            <a:custGeom>
              <a:avLst/>
              <a:gdLst>
                <a:gd name="connsiteX0" fmla="*/ 0 w 43570"/>
                <a:gd name="connsiteY0" fmla="*/ 44324 h 44324"/>
                <a:gd name="connsiteX1" fmla="*/ 18853 w 43570"/>
                <a:gd name="connsiteY1" fmla="*/ 19188 h 44324"/>
                <a:gd name="connsiteX2" fmla="*/ 43570 w 43570"/>
                <a:gd name="connsiteY2" fmla="*/ 0 h 44324"/>
                <a:gd name="connsiteX3" fmla="*/ 0 w 43570"/>
                <a:gd name="connsiteY3" fmla="*/ 44157 h 44324"/>
              </a:gdLst>
              <a:ahLst/>
              <a:cxnLst>
                <a:cxn ang="0">
                  <a:pos x="connsiteX0" y="connsiteY0"/>
                </a:cxn>
                <a:cxn ang="0">
                  <a:pos x="connsiteX1" y="connsiteY1"/>
                </a:cxn>
                <a:cxn ang="0">
                  <a:pos x="connsiteX2" y="connsiteY2"/>
                </a:cxn>
                <a:cxn ang="0">
                  <a:pos x="connsiteX3" y="connsiteY3"/>
                </a:cxn>
              </a:cxnLst>
              <a:rect l="l" t="t" r="r" b="b"/>
              <a:pathLst>
                <a:path w="43570" h="44324">
                  <a:moveTo>
                    <a:pt x="0" y="44324"/>
                  </a:moveTo>
                  <a:cubicBezTo>
                    <a:pt x="4994" y="35049"/>
                    <a:pt x="11345" y="26578"/>
                    <a:pt x="18853" y="19188"/>
                  </a:cubicBezTo>
                  <a:cubicBezTo>
                    <a:pt x="26050" y="11554"/>
                    <a:pt x="34395" y="5086"/>
                    <a:pt x="43570" y="0"/>
                  </a:cubicBezTo>
                  <a:cubicBezTo>
                    <a:pt x="33340" y="18417"/>
                    <a:pt x="18274" y="33683"/>
                    <a:pt x="0" y="44157"/>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23" name="Freeform: Shape 822">
              <a:extLst>
                <a:ext uri="{FF2B5EF4-FFF2-40B4-BE49-F238E27FC236}">
                  <a16:creationId xmlns:a16="http://schemas.microsoft.com/office/drawing/2014/main" id="{F5BBD7FF-8A91-4D2B-AF3B-9E868D5B5E09}"/>
                </a:ext>
              </a:extLst>
            </p:cNvPr>
            <p:cNvSpPr/>
            <p:nvPr/>
          </p:nvSpPr>
          <p:spPr>
            <a:xfrm>
              <a:off x="3402717" y="1598737"/>
              <a:ext cx="15651" cy="59992"/>
            </a:xfrm>
            <a:custGeom>
              <a:avLst/>
              <a:gdLst>
                <a:gd name="connsiteX0" fmla="*/ 8 w 15651"/>
                <a:gd name="connsiteY0" fmla="*/ 59993 h 59992"/>
                <a:gd name="connsiteX1" fmla="*/ 15593 w 15651"/>
                <a:gd name="connsiteY1" fmla="*/ 0 h 59992"/>
                <a:gd name="connsiteX2" fmla="*/ 11906 w 15651"/>
                <a:gd name="connsiteY2" fmla="*/ 31086 h 59992"/>
                <a:gd name="connsiteX3" fmla="*/ 8 w 15651"/>
                <a:gd name="connsiteY3" fmla="*/ 59993 h 59992"/>
              </a:gdLst>
              <a:ahLst/>
              <a:cxnLst>
                <a:cxn ang="0">
                  <a:pos x="connsiteX0" y="connsiteY0"/>
                </a:cxn>
                <a:cxn ang="0">
                  <a:pos x="connsiteX1" y="connsiteY1"/>
                </a:cxn>
                <a:cxn ang="0">
                  <a:pos x="connsiteX2" y="connsiteY2"/>
                </a:cxn>
                <a:cxn ang="0">
                  <a:pos x="connsiteX3" y="connsiteY3"/>
                </a:cxn>
              </a:cxnLst>
              <a:rect l="l" t="t" r="r" b="b"/>
              <a:pathLst>
                <a:path w="15651" h="59992">
                  <a:moveTo>
                    <a:pt x="8" y="59993"/>
                  </a:moveTo>
                  <a:cubicBezTo>
                    <a:pt x="-243" y="38962"/>
                    <a:pt x="5136" y="18249"/>
                    <a:pt x="15593" y="0"/>
                  </a:cubicBezTo>
                  <a:cubicBezTo>
                    <a:pt x="15945" y="10490"/>
                    <a:pt x="14697" y="20972"/>
                    <a:pt x="11906" y="31086"/>
                  </a:cubicBezTo>
                  <a:cubicBezTo>
                    <a:pt x="9401" y="41258"/>
                    <a:pt x="5388" y="51002"/>
                    <a:pt x="8" y="59993"/>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24" name="Freeform: Shape 823">
              <a:extLst>
                <a:ext uri="{FF2B5EF4-FFF2-40B4-BE49-F238E27FC236}">
                  <a16:creationId xmlns:a16="http://schemas.microsoft.com/office/drawing/2014/main" id="{19709336-4CA0-4EBF-A31D-9FC6999CDCE8}"/>
                </a:ext>
              </a:extLst>
            </p:cNvPr>
            <p:cNvSpPr/>
            <p:nvPr/>
          </p:nvSpPr>
          <p:spPr>
            <a:xfrm>
              <a:off x="2807240" y="2189520"/>
              <a:ext cx="198912" cy="362529"/>
            </a:xfrm>
            <a:custGeom>
              <a:avLst/>
              <a:gdLst>
                <a:gd name="connsiteX0" fmla="*/ 156013 w 198912"/>
                <a:gd name="connsiteY0" fmla="*/ 362483 h 362529"/>
                <a:gd name="connsiteX1" fmla="*/ 26475 w 198912"/>
                <a:gd name="connsiteY1" fmla="*/ 208647 h 362529"/>
                <a:gd name="connsiteX2" fmla="*/ 32592 w 198912"/>
                <a:gd name="connsiteY2" fmla="*/ 2191 h 362529"/>
                <a:gd name="connsiteX3" fmla="*/ 172603 w 198912"/>
                <a:gd name="connsiteY3" fmla="*/ 153933 h 362529"/>
                <a:gd name="connsiteX4" fmla="*/ 198913 w 198912"/>
                <a:gd name="connsiteY4" fmla="*/ 286906 h 362529"/>
                <a:gd name="connsiteX5" fmla="*/ 166487 w 198912"/>
                <a:gd name="connsiteY5" fmla="*/ 360305 h 362529"/>
                <a:gd name="connsiteX6" fmla="*/ 156013 w 198912"/>
                <a:gd name="connsiteY6" fmla="*/ 362483 h 362529"/>
                <a:gd name="connsiteX7" fmla="*/ 43485 w 198912"/>
                <a:gd name="connsiteY7" fmla="*/ 8475 h 362529"/>
                <a:gd name="connsiteX8" fmla="*/ 35525 w 198912"/>
                <a:gd name="connsiteY8" fmla="*/ 10067 h 362529"/>
                <a:gd name="connsiteX9" fmla="*/ 34268 w 198912"/>
                <a:gd name="connsiteY9" fmla="*/ 205714 h 362529"/>
                <a:gd name="connsiteX10" fmla="*/ 163554 w 198912"/>
                <a:gd name="connsiteY10" fmla="*/ 352428 h 362529"/>
                <a:gd name="connsiteX11" fmla="*/ 190534 w 198912"/>
                <a:gd name="connsiteY11" fmla="*/ 286738 h 362529"/>
                <a:gd name="connsiteX12" fmla="*/ 164811 w 198912"/>
                <a:gd name="connsiteY12" fmla="*/ 156865 h 362529"/>
                <a:gd name="connsiteX13" fmla="*/ 43568 w 198912"/>
                <a:gd name="connsiteY13" fmla="*/ 8475 h 36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912" h="362529">
                  <a:moveTo>
                    <a:pt x="156013" y="362483"/>
                  </a:moveTo>
                  <a:cubicBezTo>
                    <a:pt x="115627" y="364494"/>
                    <a:pt x="60913" y="300731"/>
                    <a:pt x="26475" y="208647"/>
                  </a:cubicBezTo>
                  <a:cubicBezTo>
                    <a:pt x="-11062" y="108100"/>
                    <a:pt x="-8381" y="17524"/>
                    <a:pt x="32592" y="2191"/>
                  </a:cubicBezTo>
                  <a:cubicBezTo>
                    <a:pt x="73565" y="-13143"/>
                    <a:pt x="135066" y="53553"/>
                    <a:pt x="172603" y="153933"/>
                  </a:cubicBezTo>
                  <a:cubicBezTo>
                    <a:pt x="189378" y="196288"/>
                    <a:pt x="198293" y="241350"/>
                    <a:pt x="198913" y="286906"/>
                  </a:cubicBezTo>
                  <a:cubicBezTo>
                    <a:pt x="198243" y="326705"/>
                    <a:pt x="186680" y="352764"/>
                    <a:pt x="166487" y="360305"/>
                  </a:cubicBezTo>
                  <a:cubicBezTo>
                    <a:pt x="163118" y="361536"/>
                    <a:pt x="159591" y="362265"/>
                    <a:pt x="156013" y="362483"/>
                  </a:cubicBezTo>
                  <a:close/>
                  <a:moveTo>
                    <a:pt x="43485" y="8475"/>
                  </a:moveTo>
                  <a:cubicBezTo>
                    <a:pt x="40761" y="8567"/>
                    <a:pt x="38072" y="9112"/>
                    <a:pt x="35525" y="10067"/>
                  </a:cubicBezTo>
                  <a:cubicBezTo>
                    <a:pt x="166" y="23306"/>
                    <a:pt x="-421" y="112876"/>
                    <a:pt x="34268" y="205714"/>
                  </a:cubicBezTo>
                  <a:cubicBezTo>
                    <a:pt x="68956" y="298552"/>
                    <a:pt x="128195" y="365667"/>
                    <a:pt x="163554" y="352428"/>
                  </a:cubicBezTo>
                  <a:cubicBezTo>
                    <a:pt x="180312" y="346312"/>
                    <a:pt x="189947" y="322348"/>
                    <a:pt x="190534" y="286738"/>
                  </a:cubicBezTo>
                  <a:cubicBezTo>
                    <a:pt x="189897" y="242246"/>
                    <a:pt x="181183" y="198240"/>
                    <a:pt x="164811" y="156865"/>
                  </a:cubicBezTo>
                  <a:cubicBezTo>
                    <a:pt x="132636" y="70814"/>
                    <a:pt x="79346" y="6632"/>
                    <a:pt x="43568" y="8475"/>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25" name="Freeform: Shape 824">
              <a:extLst>
                <a:ext uri="{FF2B5EF4-FFF2-40B4-BE49-F238E27FC236}">
                  <a16:creationId xmlns:a16="http://schemas.microsoft.com/office/drawing/2014/main" id="{02F76CB9-DB13-48DF-8C5D-650AB7AED1AF}"/>
                </a:ext>
              </a:extLst>
            </p:cNvPr>
            <p:cNvSpPr/>
            <p:nvPr/>
          </p:nvSpPr>
          <p:spPr>
            <a:xfrm>
              <a:off x="2770755" y="2214896"/>
              <a:ext cx="272189" cy="311988"/>
            </a:xfrm>
            <a:custGeom>
              <a:avLst/>
              <a:gdLst>
                <a:gd name="connsiteX0" fmla="*/ 43856 w 272189"/>
                <a:gd name="connsiteY0" fmla="*/ 311804 h 311988"/>
                <a:gd name="connsiteX1" fmla="*/ 14530 w 272189"/>
                <a:gd name="connsiteY1" fmla="*/ 303425 h 311988"/>
                <a:gd name="connsiteX2" fmla="*/ 7743 w 272189"/>
                <a:gd name="connsiteY2" fmla="*/ 223406 h 311988"/>
                <a:gd name="connsiteX3" fmla="*/ 177834 w 272189"/>
                <a:gd name="connsiteY3" fmla="*/ 17034 h 311988"/>
                <a:gd name="connsiteX4" fmla="*/ 257685 w 272189"/>
                <a:gd name="connsiteY4" fmla="*/ 8655 h 311988"/>
                <a:gd name="connsiteX5" fmla="*/ 264472 w 272189"/>
                <a:gd name="connsiteY5" fmla="*/ 88590 h 311988"/>
                <a:gd name="connsiteX6" fmla="*/ 196352 w 272189"/>
                <a:gd name="connsiteY6" fmla="*/ 205894 h 311988"/>
                <a:gd name="connsiteX7" fmla="*/ 43856 w 272189"/>
                <a:gd name="connsiteY7" fmla="*/ 311804 h 311988"/>
                <a:gd name="connsiteX8" fmla="*/ 228862 w 272189"/>
                <a:gd name="connsiteY8" fmla="*/ 8404 h 311988"/>
                <a:gd name="connsiteX9" fmla="*/ 181940 w 272189"/>
                <a:gd name="connsiteY9" fmla="*/ 24324 h 311988"/>
                <a:gd name="connsiteX10" fmla="*/ 15703 w 272189"/>
                <a:gd name="connsiteY10" fmla="*/ 226004 h 311988"/>
                <a:gd name="connsiteX11" fmla="*/ 19892 w 272189"/>
                <a:gd name="connsiteY11" fmla="*/ 296973 h 311988"/>
                <a:gd name="connsiteX12" fmla="*/ 189900 w 272189"/>
                <a:gd name="connsiteY12" fmla="*/ 200197 h 311988"/>
                <a:gd name="connsiteX13" fmla="*/ 256512 w 272189"/>
                <a:gd name="connsiteY13" fmla="*/ 85741 h 311988"/>
                <a:gd name="connsiteX14" fmla="*/ 252323 w 272189"/>
                <a:gd name="connsiteY14" fmla="*/ 14856 h 311988"/>
                <a:gd name="connsiteX15" fmla="*/ 228862 w 272189"/>
                <a:gd name="connsiteY15" fmla="*/ 8404 h 31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189" h="311988">
                  <a:moveTo>
                    <a:pt x="43856" y="311804"/>
                  </a:moveTo>
                  <a:cubicBezTo>
                    <a:pt x="33374" y="312792"/>
                    <a:pt x="22909" y="309801"/>
                    <a:pt x="14530" y="303425"/>
                  </a:cubicBezTo>
                  <a:cubicBezTo>
                    <a:pt x="-2228" y="289683"/>
                    <a:pt x="-4490" y="261530"/>
                    <a:pt x="7743" y="223406"/>
                  </a:cubicBezTo>
                  <a:cubicBezTo>
                    <a:pt x="40370" y="137883"/>
                    <a:pt x="100112" y="65397"/>
                    <a:pt x="177834" y="17034"/>
                  </a:cubicBezTo>
                  <a:cubicBezTo>
                    <a:pt x="212691" y="-2237"/>
                    <a:pt x="241011" y="-5337"/>
                    <a:pt x="257685" y="8655"/>
                  </a:cubicBezTo>
                  <a:cubicBezTo>
                    <a:pt x="274359" y="22648"/>
                    <a:pt x="276705" y="50550"/>
                    <a:pt x="264472" y="88590"/>
                  </a:cubicBezTo>
                  <a:cubicBezTo>
                    <a:pt x="249055" y="131490"/>
                    <a:pt x="225971" y="171239"/>
                    <a:pt x="196352" y="205894"/>
                  </a:cubicBezTo>
                  <a:cubicBezTo>
                    <a:pt x="143565" y="269574"/>
                    <a:pt x="83572" y="309793"/>
                    <a:pt x="43856" y="311804"/>
                  </a:cubicBezTo>
                  <a:close/>
                  <a:moveTo>
                    <a:pt x="228862" y="8404"/>
                  </a:moveTo>
                  <a:cubicBezTo>
                    <a:pt x="212246" y="10205"/>
                    <a:pt x="196226" y="15643"/>
                    <a:pt x="181940" y="24324"/>
                  </a:cubicBezTo>
                  <a:cubicBezTo>
                    <a:pt x="106103" y="71723"/>
                    <a:pt x="47752" y="142517"/>
                    <a:pt x="15703" y="226004"/>
                  </a:cubicBezTo>
                  <a:cubicBezTo>
                    <a:pt x="4727" y="259519"/>
                    <a:pt x="6235" y="285745"/>
                    <a:pt x="19892" y="296973"/>
                  </a:cubicBezTo>
                  <a:cubicBezTo>
                    <a:pt x="48967" y="320937"/>
                    <a:pt x="126807" y="276612"/>
                    <a:pt x="189900" y="200197"/>
                  </a:cubicBezTo>
                  <a:cubicBezTo>
                    <a:pt x="218841" y="166388"/>
                    <a:pt x="241414" y="127611"/>
                    <a:pt x="256512" y="85741"/>
                  </a:cubicBezTo>
                  <a:cubicBezTo>
                    <a:pt x="267489" y="52226"/>
                    <a:pt x="265980" y="26084"/>
                    <a:pt x="252323" y="14856"/>
                  </a:cubicBezTo>
                  <a:cubicBezTo>
                    <a:pt x="245586" y="9845"/>
                    <a:pt x="237216" y="7541"/>
                    <a:pt x="228862" y="8404"/>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26" name="Freeform: Shape 825">
              <a:extLst>
                <a:ext uri="{FF2B5EF4-FFF2-40B4-BE49-F238E27FC236}">
                  <a16:creationId xmlns:a16="http://schemas.microsoft.com/office/drawing/2014/main" id="{76BB9B37-BCD7-415E-A22B-F13315BA231E}"/>
                </a:ext>
              </a:extLst>
            </p:cNvPr>
            <p:cNvSpPr/>
            <p:nvPr/>
          </p:nvSpPr>
          <p:spPr>
            <a:xfrm>
              <a:off x="2717859" y="2287418"/>
              <a:ext cx="377671" cy="166612"/>
            </a:xfrm>
            <a:custGeom>
              <a:avLst/>
              <a:gdLst>
                <a:gd name="connsiteX0" fmla="*/ 267849 w 377671"/>
                <a:gd name="connsiteY0" fmla="*/ 166217 h 166612"/>
                <a:gd name="connsiteX1" fmla="*/ 176100 w 377671"/>
                <a:gd name="connsiteY1" fmla="*/ 160352 h 166612"/>
                <a:gd name="connsiteX2" fmla="*/ 176100 w 377671"/>
                <a:gd name="connsiteY2" fmla="*/ 160352 h 166612"/>
                <a:gd name="connsiteX3" fmla="*/ 47819 w 377671"/>
                <a:gd name="connsiteY3" fmla="*/ 116698 h 166612"/>
                <a:gd name="connsiteX4" fmla="*/ 478 w 377671"/>
                <a:gd name="connsiteY4" fmla="*/ 51846 h 166612"/>
                <a:gd name="connsiteX5" fmla="*/ 201572 w 377671"/>
                <a:gd name="connsiteY5" fmla="*/ 6432 h 166612"/>
                <a:gd name="connsiteX6" fmla="*/ 329853 w 377671"/>
                <a:gd name="connsiteY6" fmla="*/ 50086 h 166612"/>
                <a:gd name="connsiteX7" fmla="*/ 377193 w 377671"/>
                <a:gd name="connsiteY7" fmla="*/ 114855 h 166612"/>
                <a:gd name="connsiteX8" fmla="*/ 311335 w 377671"/>
                <a:gd name="connsiteY8" fmla="*/ 160771 h 166612"/>
                <a:gd name="connsiteX9" fmla="*/ 267849 w 377671"/>
                <a:gd name="connsiteY9" fmla="*/ 166217 h 166612"/>
                <a:gd name="connsiteX10" fmla="*/ 111331 w 377671"/>
                <a:gd name="connsiteY10" fmla="*/ 9029 h 166612"/>
                <a:gd name="connsiteX11" fmla="*/ 9025 w 377671"/>
                <a:gd name="connsiteY11" fmla="*/ 53270 h 166612"/>
                <a:gd name="connsiteX12" fmla="*/ 52511 w 377671"/>
                <a:gd name="connsiteY12" fmla="*/ 109492 h 166612"/>
                <a:gd name="connsiteX13" fmla="*/ 310246 w 377671"/>
                <a:gd name="connsiteY13" fmla="*/ 152560 h 166612"/>
                <a:gd name="connsiteX14" fmla="*/ 369569 w 377671"/>
                <a:gd name="connsiteY14" fmla="*/ 113514 h 166612"/>
                <a:gd name="connsiteX15" fmla="*/ 326166 w 377671"/>
                <a:gd name="connsiteY15" fmla="*/ 57292 h 166612"/>
                <a:gd name="connsiteX16" fmla="*/ 200483 w 377671"/>
                <a:gd name="connsiteY16" fmla="*/ 14643 h 166612"/>
                <a:gd name="connsiteX17" fmla="*/ 111331 w 377671"/>
                <a:gd name="connsiteY17" fmla="*/ 9029 h 16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7671" h="166612">
                  <a:moveTo>
                    <a:pt x="267849" y="166217"/>
                  </a:moveTo>
                  <a:cubicBezTo>
                    <a:pt x="237140" y="167533"/>
                    <a:pt x="206390" y="165564"/>
                    <a:pt x="176100" y="160352"/>
                  </a:cubicBezTo>
                  <a:lnTo>
                    <a:pt x="176100" y="160352"/>
                  </a:lnTo>
                  <a:cubicBezTo>
                    <a:pt x="131072" y="153599"/>
                    <a:pt x="87619" y="138818"/>
                    <a:pt x="47819" y="116698"/>
                  </a:cubicBezTo>
                  <a:cubicBezTo>
                    <a:pt x="13717" y="96170"/>
                    <a:pt x="-3124" y="73128"/>
                    <a:pt x="478" y="51846"/>
                  </a:cubicBezTo>
                  <a:cubicBezTo>
                    <a:pt x="7684" y="8694"/>
                    <a:pt x="96165" y="-11247"/>
                    <a:pt x="201572" y="6432"/>
                  </a:cubicBezTo>
                  <a:cubicBezTo>
                    <a:pt x="246625" y="13093"/>
                    <a:pt x="290087" y="27882"/>
                    <a:pt x="329853" y="50086"/>
                  </a:cubicBezTo>
                  <a:cubicBezTo>
                    <a:pt x="363955" y="70614"/>
                    <a:pt x="380796" y="93656"/>
                    <a:pt x="377193" y="114855"/>
                  </a:cubicBezTo>
                  <a:cubicBezTo>
                    <a:pt x="373590" y="136053"/>
                    <a:pt x="350213" y="152476"/>
                    <a:pt x="311335" y="160771"/>
                  </a:cubicBezTo>
                  <a:cubicBezTo>
                    <a:pt x="297007" y="163737"/>
                    <a:pt x="282462" y="165555"/>
                    <a:pt x="267849" y="166217"/>
                  </a:cubicBezTo>
                  <a:close/>
                  <a:moveTo>
                    <a:pt x="111331" y="9029"/>
                  </a:moveTo>
                  <a:cubicBezTo>
                    <a:pt x="54774" y="11878"/>
                    <a:pt x="13298" y="28050"/>
                    <a:pt x="9025" y="53270"/>
                  </a:cubicBezTo>
                  <a:cubicBezTo>
                    <a:pt x="6176" y="70614"/>
                    <a:pt x="22012" y="91143"/>
                    <a:pt x="52511" y="109492"/>
                  </a:cubicBezTo>
                  <a:cubicBezTo>
                    <a:pt x="131440" y="151538"/>
                    <a:pt x="221941" y="166653"/>
                    <a:pt x="310246" y="152560"/>
                  </a:cubicBezTo>
                  <a:cubicBezTo>
                    <a:pt x="345102" y="145103"/>
                    <a:pt x="366720" y="130859"/>
                    <a:pt x="369569" y="113514"/>
                  </a:cubicBezTo>
                  <a:cubicBezTo>
                    <a:pt x="372417" y="96170"/>
                    <a:pt x="356665" y="75642"/>
                    <a:pt x="326166" y="57292"/>
                  </a:cubicBezTo>
                  <a:cubicBezTo>
                    <a:pt x="287196" y="35590"/>
                    <a:pt x="244614" y="21137"/>
                    <a:pt x="200483" y="14643"/>
                  </a:cubicBezTo>
                  <a:cubicBezTo>
                    <a:pt x="171048" y="9641"/>
                    <a:pt x="141160" y="7756"/>
                    <a:pt x="111331" y="9029"/>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27" name="Freeform: Shape 826">
              <a:extLst>
                <a:ext uri="{FF2B5EF4-FFF2-40B4-BE49-F238E27FC236}">
                  <a16:creationId xmlns:a16="http://schemas.microsoft.com/office/drawing/2014/main" id="{95E3886B-44C1-47D4-AF12-BE87A96D9C0E}"/>
                </a:ext>
              </a:extLst>
            </p:cNvPr>
            <p:cNvSpPr/>
            <p:nvPr/>
          </p:nvSpPr>
          <p:spPr>
            <a:xfrm>
              <a:off x="2872515" y="2336506"/>
              <a:ext cx="68725" cy="68723"/>
            </a:xfrm>
            <a:custGeom>
              <a:avLst/>
              <a:gdLst>
                <a:gd name="connsiteX0" fmla="*/ 66523 w 68725"/>
                <a:gd name="connsiteY0" fmla="*/ 22281 h 68723"/>
                <a:gd name="connsiteX1" fmla="*/ 46447 w 68725"/>
                <a:gd name="connsiteY1" fmla="*/ 66521 h 68723"/>
                <a:gd name="connsiteX2" fmla="*/ 2207 w 68725"/>
                <a:gd name="connsiteY2" fmla="*/ 46445 h 68723"/>
                <a:gd name="connsiteX3" fmla="*/ 22282 w 68725"/>
                <a:gd name="connsiteY3" fmla="*/ 2205 h 68723"/>
                <a:gd name="connsiteX4" fmla="*/ 22366 w 68725"/>
                <a:gd name="connsiteY4" fmla="*/ 2171 h 68723"/>
                <a:gd name="connsiteX5" fmla="*/ 66523 w 68725"/>
                <a:gd name="connsiteY5" fmla="*/ 22281 h 6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25" h="68723">
                  <a:moveTo>
                    <a:pt x="66523" y="22281"/>
                  </a:moveTo>
                  <a:cubicBezTo>
                    <a:pt x="73193" y="40044"/>
                    <a:pt x="64202" y="59851"/>
                    <a:pt x="46447" y="66521"/>
                  </a:cubicBezTo>
                  <a:cubicBezTo>
                    <a:pt x="28684" y="73191"/>
                    <a:pt x="8876" y="64200"/>
                    <a:pt x="2207" y="46445"/>
                  </a:cubicBezTo>
                  <a:cubicBezTo>
                    <a:pt x="-4471" y="28682"/>
                    <a:pt x="4519" y="8874"/>
                    <a:pt x="22282" y="2205"/>
                  </a:cubicBezTo>
                  <a:cubicBezTo>
                    <a:pt x="22308" y="2188"/>
                    <a:pt x="22341" y="2180"/>
                    <a:pt x="22366" y="2171"/>
                  </a:cubicBezTo>
                  <a:cubicBezTo>
                    <a:pt x="40113" y="-4440"/>
                    <a:pt x="59862" y="4551"/>
                    <a:pt x="66523" y="22281"/>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28" name="Freeform: Shape 827">
              <a:extLst>
                <a:ext uri="{FF2B5EF4-FFF2-40B4-BE49-F238E27FC236}">
                  <a16:creationId xmlns:a16="http://schemas.microsoft.com/office/drawing/2014/main" id="{92231C91-6F05-401B-9CA4-5E65652CC5AB}"/>
                </a:ext>
              </a:extLst>
            </p:cNvPr>
            <p:cNvSpPr/>
            <p:nvPr/>
          </p:nvSpPr>
          <p:spPr>
            <a:xfrm>
              <a:off x="3458078" y="2456149"/>
              <a:ext cx="92854" cy="101803"/>
            </a:xfrm>
            <a:custGeom>
              <a:avLst/>
              <a:gdLst>
                <a:gd name="connsiteX0" fmla="*/ 56170 w 92854"/>
                <a:gd name="connsiteY0" fmla="*/ 93760 h 101803"/>
                <a:gd name="connsiteX1" fmla="*/ 55081 w 92854"/>
                <a:gd name="connsiteY1" fmla="*/ 94765 h 101803"/>
                <a:gd name="connsiteX2" fmla="*/ 54662 w 92854"/>
                <a:gd name="connsiteY2" fmla="*/ 93089 h 101803"/>
                <a:gd name="connsiteX3" fmla="*/ 53992 w 92854"/>
                <a:gd name="connsiteY3" fmla="*/ 93089 h 101803"/>
                <a:gd name="connsiteX4" fmla="*/ 53321 w 92854"/>
                <a:gd name="connsiteY4" fmla="*/ 93089 h 101803"/>
                <a:gd name="connsiteX5" fmla="*/ 52902 w 92854"/>
                <a:gd name="connsiteY5" fmla="*/ 92587 h 101803"/>
                <a:gd name="connsiteX6" fmla="*/ 52400 w 92854"/>
                <a:gd name="connsiteY6" fmla="*/ 91916 h 101803"/>
                <a:gd name="connsiteX7" fmla="*/ 51645 w 92854"/>
                <a:gd name="connsiteY7" fmla="*/ 91916 h 101803"/>
                <a:gd name="connsiteX8" fmla="*/ 50975 w 92854"/>
                <a:gd name="connsiteY8" fmla="*/ 92419 h 101803"/>
                <a:gd name="connsiteX9" fmla="*/ 50389 w 92854"/>
                <a:gd name="connsiteY9" fmla="*/ 93006 h 101803"/>
                <a:gd name="connsiteX10" fmla="*/ 49802 w 92854"/>
                <a:gd name="connsiteY10" fmla="*/ 93006 h 101803"/>
                <a:gd name="connsiteX11" fmla="*/ 49132 w 92854"/>
                <a:gd name="connsiteY11" fmla="*/ 93006 h 101803"/>
                <a:gd name="connsiteX12" fmla="*/ 49132 w 92854"/>
                <a:gd name="connsiteY12" fmla="*/ 93006 h 101803"/>
                <a:gd name="connsiteX13" fmla="*/ 49132 w 92854"/>
                <a:gd name="connsiteY13" fmla="*/ 93508 h 101803"/>
                <a:gd name="connsiteX14" fmla="*/ 49132 w 92854"/>
                <a:gd name="connsiteY14" fmla="*/ 94263 h 101803"/>
                <a:gd name="connsiteX15" fmla="*/ 49132 w 92854"/>
                <a:gd name="connsiteY15" fmla="*/ 94263 h 101803"/>
                <a:gd name="connsiteX16" fmla="*/ 49132 w 92854"/>
                <a:gd name="connsiteY16" fmla="*/ 94263 h 101803"/>
                <a:gd name="connsiteX17" fmla="*/ 49132 w 92854"/>
                <a:gd name="connsiteY17" fmla="*/ 94263 h 101803"/>
                <a:gd name="connsiteX18" fmla="*/ 47791 w 92854"/>
                <a:gd name="connsiteY18" fmla="*/ 94681 h 101803"/>
                <a:gd name="connsiteX19" fmla="*/ 46534 w 92854"/>
                <a:gd name="connsiteY19" fmla="*/ 95100 h 101803"/>
                <a:gd name="connsiteX20" fmla="*/ 44859 w 92854"/>
                <a:gd name="connsiteY20" fmla="*/ 95100 h 101803"/>
                <a:gd name="connsiteX21" fmla="*/ 43602 w 92854"/>
                <a:gd name="connsiteY21" fmla="*/ 95100 h 101803"/>
                <a:gd name="connsiteX22" fmla="*/ 41423 w 92854"/>
                <a:gd name="connsiteY22" fmla="*/ 97447 h 101803"/>
                <a:gd name="connsiteX23" fmla="*/ 39747 w 92854"/>
                <a:gd name="connsiteY23" fmla="*/ 96692 h 101803"/>
                <a:gd name="connsiteX24" fmla="*/ 40250 w 92854"/>
                <a:gd name="connsiteY24" fmla="*/ 98620 h 101803"/>
                <a:gd name="connsiteX25" fmla="*/ 36312 w 92854"/>
                <a:gd name="connsiteY25" fmla="*/ 98620 h 101803"/>
                <a:gd name="connsiteX26" fmla="*/ 35809 w 92854"/>
                <a:gd name="connsiteY26" fmla="*/ 96692 h 101803"/>
                <a:gd name="connsiteX27" fmla="*/ 35809 w 92854"/>
                <a:gd name="connsiteY27" fmla="*/ 96692 h 101803"/>
                <a:gd name="connsiteX28" fmla="*/ 35307 w 92854"/>
                <a:gd name="connsiteY28" fmla="*/ 96692 h 101803"/>
                <a:gd name="connsiteX29" fmla="*/ 34552 w 92854"/>
                <a:gd name="connsiteY29" fmla="*/ 96692 h 101803"/>
                <a:gd name="connsiteX30" fmla="*/ 33044 w 92854"/>
                <a:gd name="connsiteY30" fmla="*/ 97447 h 101803"/>
                <a:gd name="connsiteX31" fmla="*/ 32206 w 92854"/>
                <a:gd name="connsiteY31" fmla="*/ 98033 h 101803"/>
                <a:gd name="connsiteX32" fmla="*/ 32206 w 92854"/>
                <a:gd name="connsiteY32" fmla="*/ 98703 h 101803"/>
                <a:gd name="connsiteX33" fmla="*/ 32206 w 92854"/>
                <a:gd name="connsiteY33" fmla="*/ 99541 h 101803"/>
                <a:gd name="connsiteX34" fmla="*/ 32206 w 92854"/>
                <a:gd name="connsiteY34" fmla="*/ 99960 h 101803"/>
                <a:gd name="connsiteX35" fmla="*/ 32206 w 92854"/>
                <a:gd name="connsiteY35" fmla="*/ 99960 h 101803"/>
                <a:gd name="connsiteX36" fmla="*/ 31788 w 92854"/>
                <a:gd name="connsiteY36" fmla="*/ 99960 h 101803"/>
                <a:gd name="connsiteX37" fmla="*/ 30698 w 92854"/>
                <a:gd name="connsiteY37" fmla="*/ 99960 h 101803"/>
                <a:gd name="connsiteX38" fmla="*/ 30196 w 92854"/>
                <a:gd name="connsiteY38" fmla="*/ 99960 h 101803"/>
                <a:gd name="connsiteX39" fmla="*/ 29274 w 92854"/>
                <a:gd name="connsiteY39" fmla="*/ 99960 h 101803"/>
                <a:gd name="connsiteX40" fmla="*/ 28436 w 92854"/>
                <a:gd name="connsiteY40" fmla="*/ 100882 h 101803"/>
                <a:gd name="connsiteX41" fmla="*/ 27514 w 92854"/>
                <a:gd name="connsiteY41" fmla="*/ 101804 h 101803"/>
                <a:gd name="connsiteX42" fmla="*/ 26844 w 92854"/>
                <a:gd name="connsiteY42" fmla="*/ 101804 h 101803"/>
                <a:gd name="connsiteX43" fmla="*/ 26174 w 92854"/>
                <a:gd name="connsiteY43" fmla="*/ 101804 h 101803"/>
                <a:gd name="connsiteX44" fmla="*/ 24414 w 92854"/>
                <a:gd name="connsiteY44" fmla="*/ 101804 h 101803"/>
                <a:gd name="connsiteX45" fmla="*/ 22487 w 92854"/>
                <a:gd name="connsiteY45" fmla="*/ 101804 h 101803"/>
                <a:gd name="connsiteX46" fmla="*/ 22487 w 92854"/>
                <a:gd name="connsiteY46" fmla="*/ 100882 h 101803"/>
                <a:gd name="connsiteX47" fmla="*/ 22487 w 92854"/>
                <a:gd name="connsiteY47" fmla="*/ 99793 h 101803"/>
                <a:gd name="connsiteX48" fmla="*/ 22487 w 92854"/>
                <a:gd name="connsiteY48" fmla="*/ 99793 h 101803"/>
                <a:gd name="connsiteX49" fmla="*/ 22487 w 92854"/>
                <a:gd name="connsiteY49" fmla="*/ 99793 h 101803"/>
                <a:gd name="connsiteX50" fmla="*/ 22487 w 92854"/>
                <a:gd name="connsiteY50" fmla="*/ 99793 h 101803"/>
                <a:gd name="connsiteX51" fmla="*/ 22487 w 92854"/>
                <a:gd name="connsiteY51" fmla="*/ 99039 h 101803"/>
                <a:gd name="connsiteX52" fmla="*/ 22487 w 92854"/>
                <a:gd name="connsiteY52" fmla="*/ 98368 h 101803"/>
                <a:gd name="connsiteX53" fmla="*/ 21900 w 92854"/>
                <a:gd name="connsiteY53" fmla="*/ 98368 h 101803"/>
                <a:gd name="connsiteX54" fmla="*/ 21481 w 92854"/>
                <a:gd name="connsiteY54" fmla="*/ 98368 h 101803"/>
                <a:gd name="connsiteX55" fmla="*/ 20811 w 92854"/>
                <a:gd name="connsiteY55" fmla="*/ 98368 h 101803"/>
                <a:gd name="connsiteX56" fmla="*/ 19973 w 92854"/>
                <a:gd name="connsiteY56" fmla="*/ 98368 h 101803"/>
                <a:gd name="connsiteX57" fmla="*/ 19973 w 92854"/>
                <a:gd name="connsiteY57" fmla="*/ 97195 h 101803"/>
                <a:gd name="connsiteX58" fmla="*/ 19973 w 92854"/>
                <a:gd name="connsiteY58" fmla="*/ 95938 h 101803"/>
                <a:gd name="connsiteX59" fmla="*/ 19973 w 92854"/>
                <a:gd name="connsiteY59" fmla="*/ 94933 h 101803"/>
                <a:gd name="connsiteX60" fmla="*/ 19973 w 92854"/>
                <a:gd name="connsiteY60" fmla="*/ 93341 h 101803"/>
                <a:gd name="connsiteX61" fmla="*/ 19973 w 92854"/>
                <a:gd name="connsiteY61" fmla="*/ 91916 h 101803"/>
                <a:gd name="connsiteX62" fmla="*/ 19973 w 92854"/>
                <a:gd name="connsiteY62" fmla="*/ 91079 h 101803"/>
                <a:gd name="connsiteX63" fmla="*/ 19973 w 92854"/>
                <a:gd name="connsiteY63" fmla="*/ 90073 h 101803"/>
                <a:gd name="connsiteX64" fmla="*/ 19554 w 92854"/>
                <a:gd name="connsiteY64" fmla="*/ 88314 h 101803"/>
                <a:gd name="connsiteX65" fmla="*/ 19051 w 92854"/>
                <a:gd name="connsiteY65" fmla="*/ 86638 h 101803"/>
                <a:gd name="connsiteX66" fmla="*/ 19051 w 92854"/>
                <a:gd name="connsiteY66" fmla="*/ 85549 h 101803"/>
                <a:gd name="connsiteX67" fmla="*/ 19051 w 92854"/>
                <a:gd name="connsiteY67" fmla="*/ 83873 h 101803"/>
                <a:gd name="connsiteX68" fmla="*/ 19051 w 92854"/>
                <a:gd name="connsiteY68" fmla="*/ 82029 h 101803"/>
                <a:gd name="connsiteX69" fmla="*/ 19051 w 92854"/>
                <a:gd name="connsiteY69" fmla="*/ 80186 h 101803"/>
                <a:gd name="connsiteX70" fmla="*/ 18381 w 92854"/>
                <a:gd name="connsiteY70" fmla="*/ 77505 h 101803"/>
                <a:gd name="connsiteX71" fmla="*/ 18381 w 92854"/>
                <a:gd name="connsiteY71" fmla="*/ 76834 h 101803"/>
                <a:gd name="connsiteX72" fmla="*/ 18381 w 92854"/>
                <a:gd name="connsiteY72" fmla="*/ 75578 h 101803"/>
                <a:gd name="connsiteX73" fmla="*/ 17962 w 92854"/>
                <a:gd name="connsiteY73" fmla="*/ 74321 h 101803"/>
                <a:gd name="connsiteX74" fmla="*/ 17962 w 92854"/>
                <a:gd name="connsiteY74" fmla="*/ 73399 h 101803"/>
                <a:gd name="connsiteX75" fmla="*/ 17124 w 92854"/>
                <a:gd name="connsiteY75" fmla="*/ 72896 h 101803"/>
                <a:gd name="connsiteX76" fmla="*/ 16454 w 92854"/>
                <a:gd name="connsiteY76" fmla="*/ 72394 h 101803"/>
                <a:gd name="connsiteX77" fmla="*/ 16454 w 92854"/>
                <a:gd name="connsiteY77" fmla="*/ 72394 h 101803"/>
                <a:gd name="connsiteX78" fmla="*/ 16454 w 92854"/>
                <a:gd name="connsiteY78" fmla="*/ 72394 h 101803"/>
                <a:gd name="connsiteX79" fmla="*/ 16454 w 92854"/>
                <a:gd name="connsiteY79" fmla="*/ 71807 h 101803"/>
                <a:gd name="connsiteX80" fmla="*/ 16454 w 92854"/>
                <a:gd name="connsiteY80" fmla="*/ 71807 h 101803"/>
                <a:gd name="connsiteX81" fmla="*/ 16454 w 92854"/>
                <a:gd name="connsiteY81" fmla="*/ 70718 h 101803"/>
                <a:gd name="connsiteX82" fmla="*/ 16454 w 92854"/>
                <a:gd name="connsiteY82" fmla="*/ 69545 h 101803"/>
                <a:gd name="connsiteX83" fmla="*/ 16454 w 92854"/>
                <a:gd name="connsiteY83" fmla="*/ 69545 h 101803"/>
                <a:gd name="connsiteX84" fmla="*/ 16454 w 92854"/>
                <a:gd name="connsiteY84" fmla="*/ 69545 h 101803"/>
                <a:gd name="connsiteX85" fmla="*/ 15700 w 92854"/>
                <a:gd name="connsiteY85" fmla="*/ 69545 h 101803"/>
                <a:gd name="connsiteX86" fmla="*/ 14862 w 92854"/>
                <a:gd name="connsiteY86" fmla="*/ 69545 h 101803"/>
                <a:gd name="connsiteX87" fmla="*/ 14192 w 92854"/>
                <a:gd name="connsiteY87" fmla="*/ 72561 h 101803"/>
                <a:gd name="connsiteX88" fmla="*/ 14192 w 92854"/>
                <a:gd name="connsiteY88" fmla="*/ 72561 h 101803"/>
                <a:gd name="connsiteX89" fmla="*/ 13689 w 92854"/>
                <a:gd name="connsiteY89" fmla="*/ 72561 h 101803"/>
                <a:gd name="connsiteX90" fmla="*/ 13689 w 92854"/>
                <a:gd name="connsiteY90" fmla="*/ 72561 h 101803"/>
                <a:gd name="connsiteX91" fmla="*/ 13689 w 92854"/>
                <a:gd name="connsiteY91" fmla="*/ 72561 h 101803"/>
                <a:gd name="connsiteX92" fmla="*/ 12851 w 92854"/>
                <a:gd name="connsiteY92" fmla="*/ 72561 h 101803"/>
                <a:gd name="connsiteX93" fmla="*/ 12013 w 92854"/>
                <a:gd name="connsiteY93" fmla="*/ 72561 h 101803"/>
                <a:gd name="connsiteX94" fmla="*/ 12013 w 92854"/>
                <a:gd name="connsiteY94" fmla="*/ 71723 h 101803"/>
                <a:gd name="connsiteX95" fmla="*/ 12013 w 92854"/>
                <a:gd name="connsiteY95" fmla="*/ 70634 h 101803"/>
                <a:gd name="connsiteX96" fmla="*/ 12013 w 92854"/>
                <a:gd name="connsiteY96" fmla="*/ 69461 h 101803"/>
                <a:gd name="connsiteX97" fmla="*/ 12600 w 92854"/>
                <a:gd name="connsiteY97" fmla="*/ 68204 h 101803"/>
                <a:gd name="connsiteX98" fmla="*/ 12600 w 92854"/>
                <a:gd name="connsiteY98" fmla="*/ 67450 h 101803"/>
                <a:gd name="connsiteX99" fmla="*/ 13102 w 92854"/>
                <a:gd name="connsiteY99" fmla="*/ 66696 h 101803"/>
                <a:gd name="connsiteX100" fmla="*/ 13102 w 92854"/>
                <a:gd name="connsiteY100" fmla="*/ 65774 h 101803"/>
                <a:gd name="connsiteX101" fmla="*/ 13102 w 92854"/>
                <a:gd name="connsiteY101" fmla="*/ 65020 h 101803"/>
                <a:gd name="connsiteX102" fmla="*/ 13102 w 92854"/>
                <a:gd name="connsiteY102" fmla="*/ 65020 h 101803"/>
                <a:gd name="connsiteX103" fmla="*/ 13102 w 92854"/>
                <a:gd name="connsiteY103" fmla="*/ 65020 h 101803"/>
                <a:gd name="connsiteX104" fmla="*/ 11678 w 92854"/>
                <a:gd name="connsiteY104" fmla="*/ 59490 h 101803"/>
                <a:gd name="connsiteX105" fmla="*/ 11678 w 92854"/>
                <a:gd name="connsiteY105" fmla="*/ 57144 h 101803"/>
                <a:gd name="connsiteX106" fmla="*/ 11678 w 92854"/>
                <a:gd name="connsiteY106" fmla="*/ 54965 h 101803"/>
                <a:gd name="connsiteX107" fmla="*/ 11678 w 92854"/>
                <a:gd name="connsiteY107" fmla="*/ 54379 h 101803"/>
                <a:gd name="connsiteX108" fmla="*/ 10756 w 92854"/>
                <a:gd name="connsiteY108" fmla="*/ 53206 h 101803"/>
                <a:gd name="connsiteX109" fmla="*/ 9584 w 92854"/>
                <a:gd name="connsiteY109" fmla="*/ 52033 h 101803"/>
                <a:gd name="connsiteX110" fmla="*/ 9081 w 92854"/>
                <a:gd name="connsiteY110" fmla="*/ 51111 h 101803"/>
                <a:gd name="connsiteX111" fmla="*/ 8662 w 92854"/>
                <a:gd name="connsiteY111" fmla="*/ 50190 h 101803"/>
                <a:gd name="connsiteX112" fmla="*/ 8243 w 92854"/>
                <a:gd name="connsiteY112" fmla="*/ 49100 h 101803"/>
                <a:gd name="connsiteX113" fmla="*/ 7405 w 92854"/>
                <a:gd name="connsiteY113" fmla="*/ 47341 h 101803"/>
                <a:gd name="connsiteX114" fmla="*/ 6651 w 92854"/>
                <a:gd name="connsiteY114" fmla="*/ 45497 h 101803"/>
                <a:gd name="connsiteX115" fmla="*/ 6148 w 92854"/>
                <a:gd name="connsiteY115" fmla="*/ 44241 h 101803"/>
                <a:gd name="connsiteX116" fmla="*/ 6148 w 92854"/>
                <a:gd name="connsiteY116" fmla="*/ 43067 h 101803"/>
                <a:gd name="connsiteX117" fmla="*/ 6148 w 92854"/>
                <a:gd name="connsiteY117" fmla="*/ 42313 h 101803"/>
                <a:gd name="connsiteX118" fmla="*/ 6651 w 92854"/>
                <a:gd name="connsiteY118" fmla="*/ 41643 h 101803"/>
                <a:gd name="connsiteX119" fmla="*/ 7321 w 92854"/>
                <a:gd name="connsiteY119" fmla="*/ 40554 h 101803"/>
                <a:gd name="connsiteX120" fmla="*/ 7908 w 92854"/>
                <a:gd name="connsiteY120" fmla="*/ 39465 h 101803"/>
                <a:gd name="connsiteX121" fmla="*/ 7908 w 92854"/>
                <a:gd name="connsiteY121" fmla="*/ 38794 h 101803"/>
                <a:gd name="connsiteX122" fmla="*/ 7908 w 92854"/>
                <a:gd name="connsiteY122" fmla="*/ 38124 h 101803"/>
                <a:gd name="connsiteX123" fmla="*/ 7908 w 92854"/>
                <a:gd name="connsiteY123" fmla="*/ 37538 h 101803"/>
                <a:gd name="connsiteX124" fmla="*/ 9081 w 92854"/>
                <a:gd name="connsiteY124" fmla="*/ 38124 h 101803"/>
                <a:gd name="connsiteX125" fmla="*/ 10338 w 92854"/>
                <a:gd name="connsiteY125" fmla="*/ 38124 h 101803"/>
                <a:gd name="connsiteX126" fmla="*/ 10840 w 92854"/>
                <a:gd name="connsiteY126" fmla="*/ 37538 h 101803"/>
                <a:gd name="connsiteX127" fmla="*/ 11427 w 92854"/>
                <a:gd name="connsiteY127" fmla="*/ 36448 h 101803"/>
                <a:gd name="connsiteX128" fmla="*/ 11427 w 92854"/>
                <a:gd name="connsiteY128" fmla="*/ 35694 h 101803"/>
                <a:gd name="connsiteX129" fmla="*/ 11427 w 92854"/>
                <a:gd name="connsiteY129" fmla="*/ 35024 h 101803"/>
                <a:gd name="connsiteX130" fmla="*/ 11846 w 92854"/>
                <a:gd name="connsiteY130" fmla="*/ 35694 h 101803"/>
                <a:gd name="connsiteX131" fmla="*/ 12432 w 92854"/>
                <a:gd name="connsiteY131" fmla="*/ 36113 h 101803"/>
                <a:gd name="connsiteX132" fmla="*/ 13270 w 92854"/>
                <a:gd name="connsiteY132" fmla="*/ 35694 h 101803"/>
                <a:gd name="connsiteX133" fmla="*/ 13940 w 92854"/>
                <a:gd name="connsiteY133" fmla="*/ 35191 h 101803"/>
                <a:gd name="connsiteX134" fmla="*/ 13940 w 92854"/>
                <a:gd name="connsiteY134" fmla="*/ 33767 h 101803"/>
                <a:gd name="connsiteX135" fmla="*/ 13522 w 92854"/>
                <a:gd name="connsiteY135" fmla="*/ 32091 h 101803"/>
                <a:gd name="connsiteX136" fmla="*/ 12684 w 92854"/>
                <a:gd name="connsiteY136" fmla="*/ 31002 h 101803"/>
                <a:gd name="connsiteX137" fmla="*/ 11594 w 92854"/>
                <a:gd name="connsiteY137" fmla="*/ 29829 h 101803"/>
                <a:gd name="connsiteX138" fmla="*/ 11594 w 92854"/>
                <a:gd name="connsiteY138" fmla="*/ 29326 h 101803"/>
                <a:gd name="connsiteX139" fmla="*/ 11594 w 92854"/>
                <a:gd name="connsiteY139" fmla="*/ 28153 h 101803"/>
                <a:gd name="connsiteX140" fmla="*/ 11594 w 92854"/>
                <a:gd name="connsiteY140" fmla="*/ 26980 h 101803"/>
                <a:gd name="connsiteX141" fmla="*/ 11594 w 92854"/>
                <a:gd name="connsiteY141" fmla="*/ 25556 h 101803"/>
                <a:gd name="connsiteX142" fmla="*/ 11594 w 92854"/>
                <a:gd name="connsiteY142" fmla="*/ 23964 h 101803"/>
                <a:gd name="connsiteX143" fmla="*/ 12265 w 92854"/>
                <a:gd name="connsiteY143" fmla="*/ 23377 h 101803"/>
                <a:gd name="connsiteX144" fmla="*/ 12265 w 92854"/>
                <a:gd name="connsiteY144" fmla="*/ 22204 h 101803"/>
                <a:gd name="connsiteX145" fmla="*/ 12265 w 92854"/>
                <a:gd name="connsiteY145" fmla="*/ 21199 h 101803"/>
                <a:gd name="connsiteX146" fmla="*/ 13019 w 92854"/>
                <a:gd name="connsiteY146" fmla="*/ 21199 h 101803"/>
                <a:gd name="connsiteX147" fmla="*/ 13019 w 92854"/>
                <a:gd name="connsiteY147" fmla="*/ 21701 h 101803"/>
                <a:gd name="connsiteX148" fmla="*/ 13019 w 92854"/>
                <a:gd name="connsiteY148" fmla="*/ 21701 h 101803"/>
                <a:gd name="connsiteX149" fmla="*/ 13689 w 92854"/>
                <a:gd name="connsiteY149" fmla="*/ 22372 h 101803"/>
                <a:gd name="connsiteX150" fmla="*/ 13689 w 92854"/>
                <a:gd name="connsiteY150" fmla="*/ 22958 h 101803"/>
                <a:gd name="connsiteX151" fmla="*/ 15113 w 92854"/>
                <a:gd name="connsiteY151" fmla="*/ 22958 h 101803"/>
                <a:gd name="connsiteX152" fmla="*/ 16789 w 92854"/>
                <a:gd name="connsiteY152" fmla="*/ 22958 h 101803"/>
                <a:gd name="connsiteX153" fmla="*/ 16789 w 92854"/>
                <a:gd name="connsiteY153" fmla="*/ 22958 h 101803"/>
                <a:gd name="connsiteX154" fmla="*/ 17292 w 92854"/>
                <a:gd name="connsiteY154" fmla="*/ 22958 h 101803"/>
                <a:gd name="connsiteX155" fmla="*/ 17879 w 92854"/>
                <a:gd name="connsiteY155" fmla="*/ 22372 h 101803"/>
                <a:gd name="connsiteX156" fmla="*/ 18716 w 92854"/>
                <a:gd name="connsiteY156" fmla="*/ 21450 h 101803"/>
                <a:gd name="connsiteX157" fmla="*/ 19554 w 92854"/>
                <a:gd name="connsiteY157" fmla="*/ 20612 h 101803"/>
                <a:gd name="connsiteX158" fmla="*/ 19554 w 92854"/>
                <a:gd name="connsiteY158" fmla="*/ 20026 h 101803"/>
                <a:gd name="connsiteX159" fmla="*/ 20308 w 92854"/>
                <a:gd name="connsiteY159" fmla="*/ 19523 h 101803"/>
                <a:gd name="connsiteX160" fmla="*/ 20895 w 92854"/>
                <a:gd name="connsiteY160" fmla="*/ 19020 h 101803"/>
                <a:gd name="connsiteX161" fmla="*/ 21481 w 92854"/>
                <a:gd name="connsiteY161" fmla="*/ 19020 h 101803"/>
                <a:gd name="connsiteX162" fmla="*/ 22822 w 92854"/>
                <a:gd name="connsiteY162" fmla="*/ 19439 h 101803"/>
                <a:gd name="connsiteX163" fmla="*/ 23827 w 92854"/>
                <a:gd name="connsiteY163" fmla="*/ 19942 h 101803"/>
                <a:gd name="connsiteX164" fmla="*/ 24414 w 92854"/>
                <a:gd name="connsiteY164" fmla="*/ 20445 h 101803"/>
                <a:gd name="connsiteX165" fmla="*/ 25084 w 92854"/>
                <a:gd name="connsiteY165" fmla="*/ 21031 h 101803"/>
                <a:gd name="connsiteX166" fmla="*/ 25839 w 92854"/>
                <a:gd name="connsiteY166" fmla="*/ 21031 h 101803"/>
                <a:gd name="connsiteX167" fmla="*/ 26593 w 92854"/>
                <a:gd name="connsiteY167" fmla="*/ 21031 h 101803"/>
                <a:gd name="connsiteX168" fmla="*/ 27095 w 92854"/>
                <a:gd name="connsiteY168" fmla="*/ 20193 h 101803"/>
                <a:gd name="connsiteX169" fmla="*/ 27095 w 92854"/>
                <a:gd name="connsiteY169" fmla="*/ 18936 h 101803"/>
                <a:gd name="connsiteX170" fmla="*/ 27095 w 92854"/>
                <a:gd name="connsiteY170" fmla="*/ 18015 h 101803"/>
                <a:gd name="connsiteX171" fmla="*/ 27095 w 92854"/>
                <a:gd name="connsiteY171" fmla="*/ 17344 h 101803"/>
                <a:gd name="connsiteX172" fmla="*/ 27095 w 92854"/>
                <a:gd name="connsiteY172" fmla="*/ 17344 h 101803"/>
                <a:gd name="connsiteX173" fmla="*/ 24665 w 92854"/>
                <a:gd name="connsiteY173" fmla="*/ 17344 h 101803"/>
                <a:gd name="connsiteX174" fmla="*/ 26006 w 92854"/>
                <a:gd name="connsiteY174" fmla="*/ 18182 h 101803"/>
                <a:gd name="connsiteX175" fmla="*/ 27179 w 92854"/>
                <a:gd name="connsiteY175" fmla="*/ 18685 h 101803"/>
                <a:gd name="connsiteX176" fmla="*/ 27179 w 92854"/>
                <a:gd name="connsiteY176" fmla="*/ 18685 h 101803"/>
                <a:gd name="connsiteX177" fmla="*/ 27179 w 92854"/>
                <a:gd name="connsiteY177" fmla="*/ 18685 h 101803"/>
                <a:gd name="connsiteX178" fmla="*/ 27766 w 92854"/>
                <a:gd name="connsiteY178" fmla="*/ 18685 h 101803"/>
                <a:gd name="connsiteX179" fmla="*/ 28520 w 92854"/>
                <a:gd name="connsiteY179" fmla="*/ 18685 h 101803"/>
                <a:gd name="connsiteX180" fmla="*/ 29441 w 92854"/>
                <a:gd name="connsiteY180" fmla="*/ 18015 h 101803"/>
                <a:gd name="connsiteX181" fmla="*/ 30279 w 92854"/>
                <a:gd name="connsiteY181" fmla="*/ 17428 h 101803"/>
                <a:gd name="connsiteX182" fmla="*/ 30950 w 92854"/>
                <a:gd name="connsiteY182" fmla="*/ 17428 h 101803"/>
                <a:gd name="connsiteX183" fmla="*/ 31704 w 92854"/>
                <a:gd name="connsiteY183" fmla="*/ 17428 h 101803"/>
                <a:gd name="connsiteX184" fmla="*/ 31117 w 92854"/>
                <a:gd name="connsiteY184" fmla="*/ 18350 h 101803"/>
                <a:gd name="connsiteX185" fmla="*/ 30531 w 92854"/>
                <a:gd name="connsiteY185" fmla="*/ 19020 h 101803"/>
                <a:gd name="connsiteX186" fmla="*/ 30531 w 92854"/>
                <a:gd name="connsiteY186" fmla="*/ 19020 h 101803"/>
                <a:gd name="connsiteX187" fmla="*/ 30531 w 92854"/>
                <a:gd name="connsiteY187" fmla="*/ 19020 h 101803"/>
                <a:gd name="connsiteX188" fmla="*/ 33044 w 92854"/>
                <a:gd name="connsiteY188" fmla="*/ 19020 h 101803"/>
                <a:gd name="connsiteX189" fmla="*/ 33714 w 92854"/>
                <a:gd name="connsiteY189" fmla="*/ 18517 h 101803"/>
                <a:gd name="connsiteX190" fmla="*/ 34301 w 92854"/>
                <a:gd name="connsiteY190" fmla="*/ 17679 h 101803"/>
                <a:gd name="connsiteX191" fmla="*/ 34301 w 92854"/>
                <a:gd name="connsiteY191" fmla="*/ 17679 h 101803"/>
                <a:gd name="connsiteX192" fmla="*/ 34301 w 92854"/>
                <a:gd name="connsiteY192" fmla="*/ 17679 h 101803"/>
                <a:gd name="connsiteX193" fmla="*/ 34301 w 92854"/>
                <a:gd name="connsiteY193" fmla="*/ 17679 h 101803"/>
                <a:gd name="connsiteX194" fmla="*/ 34301 w 92854"/>
                <a:gd name="connsiteY194" fmla="*/ 16506 h 101803"/>
                <a:gd name="connsiteX195" fmla="*/ 34301 w 92854"/>
                <a:gd name="connsiteY195" fmla="*/ 15417 h 101803"/>
                <a:gd name="connsiteX196" fmla="*/ 34301 w 92854"/>
                <a:gd name="connsiteY196" fmla="*/ 15417 h 101803"/>
                <a:gd name="connsiteX197" fmla="*/ 34972 w 92854"/>
                <a:gd name="connsiteY197" fmla="*/ 15417 h 101803"/>
                <a:gd name="connsiteX198" fmla="*/ 35390 w 92854"/>
                <a:gd name="connsiteY198" fmla="*/ 15417 h 101803"/>
                <a:gd name="connsiteX199" fmla="*/ 36312 w 92854"/>
                <a:gd name="connsiteY199" fmla="*/ 13574 h 101803"/>
                <a:gd name="connsiteX200" fmla="*/ 37401 w 92854"/>
                <a:gd name="connsiteY200" fmla="*/ 12066 h 101803"/>
                <a:gd name="connsiteX201" fmla="*/ 37820 w 92854"/>
                <a:gd name="connsiteY201" fmla="*/ 12066 h 101803"/>
                <a:gd name="connsiteX202" fmla="*/ 38407 w 92854"/>
                <a:gd name="connsiteY202" fmla="*/ 12066 h 101803"/>
                <a:gd name="connsiteX203" fmla="*/ 38993 w 92854"/>
                <a:gd name="connsiteY203" fmla="*/ 12066 h 101803"/>
                <a:gd name="connsiteX204" fmla="*/ 39412 w 92854"/>
                <a:gd name="connsiteY204" fmla="*/ 12066 h 101803"/>
                <a:gd name="connsiteX205" fmla="*/ 40418 w 92854"/>
                <a:gd name="connsiteY205" fmla="*/ 12736 h 101803"/>
                <a:gd name="connsiteX206" fmla="*/ 41339 w 92854"/>
                <a:gd name="connsiteY206" fmla="*/ 13658 h 101803"/>
                <a:gd name="connsiteX207" fmla="*/ 42596 w 92854"/>
                <a:gd name="connsiteY207" fmla="*/ 14496 h 101803"/>
                <a:gd name="connsiteX208" fmla="*/ 43853 w 92854"/>
                <a:gd name="connsiteY208" fmla="*/ 15250 h 101803"/>
                <a:gd name="connsiteX209" fmla="*/ 43853 w 92854"/>
                <a:gd name="connsiteY209" fmla="*/ 14412 h 101803"/>
                <a:gd name="connsiteX210" fmla="*/ 43853 w 92854"/>
                <a:gd name="connsiteY210" fmla="*/ 13574 h 101803"/>
                <a:gd name="connsiteX211" fmla="*/ 43434 w 92854"/>
                <a:gd name="connsiteY211" fmla="*/ 13574 h 101803"/>
                <a:gd name="connsiteX212" fmla="*/ 42848 w 92854"/>
                <a:gd name="connsiteY212" fmla="*/ 13574 h 101803"/>
                <a:gd name="connsiteX213" fmla="*/ 42848 w 92854"/>
                <a:gd name="connsiteY213" fmla="*/ 13155 h 101803"/>
                <a:gd name="connsiteX214" fmla="*/ 42848 w 92854"/>
                <a:gd name="connsiteY214" fmla="*/ 12568 h 101803"/>
                <a:gd name="connsiteX215" fmla="*/ 43518 w 92854"/>
                <a:gd name="connsiteY215" fmla="*/ 12568 h 101803"/>
                <a:gd name="connsiteX216" fmla="*/ 44607 w 92854"/>
                <a:gd name="connsiteY216" fmla="*/ 12568 h 101803"/>
                <a:gd name="connsiteX217" fmla="*/ 46367 w 92854"/>
                <a:gd name="connsiteY217" fmla="*/ 12568 h 101803"/>
                <a:gd name="connsiteX218" fmla="*/ 47121 w 92854"/>
                <a:gd name="connsiteY218" fmla="*/ 12568 h 101803"/>
                <a:gd name="connsiteX219" fmla="*/ 47121 w 92854"/>
                <a:gd name="connsiteY219" fmla="*/ 12568 h 101803"/>
                <a:gd name="connsiteX220" fmla="*/ 47121 w 92854"/>
                <a:gd name="connsiteY220" fmla="*/ 11982 h 101803"/>
                <a:gd name="connsiteX221" fmla="*/ 49802 w 92854"/>
                <a:gd name="connsiteY221" fmla="*/ 11982 h 101803"/>
                <a:gd name="connsiteX222" fmla="*/ 53489 w 92854"/>
                <a:gd name="connsiteY222" fmla="*/ 14412 h 101803"/>
                <a:gd name="connsiteX223" fmla="*/ 57846 w 92854"/>
                <a:gd name="connsiteY223" fmla="*/ 10809 h 101803"/>
                <a:gd name="connsiteX224" fmla="*/ 60862 w 92854"/>
                <a:gd name="connsiteY224" fmla="*/ 19188 h 101803"/>
                <a:gd name="connsiteX225" fmla="*/ 58097 w 92854"/>
                <a:gd name="connsiteY225" fmla="*/ 21869 h 101803"/>
                <a:gd name="connsiteX226" fmla="*/ 58097 w 92854"/>
                <a:gd name="connsiteY226" fmla="*/ 22874 h 101803"/>
                <a:gd name="connsiteX227" fmla="*/ 57511 w 92854"/>
                <a:gd name="connsiteY227" fmla="*/ 24131 h 101803"/>
                <a:gd name="connsiteX228" fmla="*/ 57511 w 92854"/>
                <a:gd name="connsiteY228" fmla="*/ 24131 h 101803"/>
                <a:gd name="connsiteX229" fmla="*/ 56840 w 92854"/>
                <a:gd name="connsiteY229" fmla="*/ 24131 h 101803"/>
                <a:gd name="connsiteX230" fmla="*/ 56086 w 92854"/>
                <a:gd name="connsiteY230" fmla="*/ 24131 h 101803"/>
                <a:gd name="connsiteX231" fmla="*/ 55248 w 92854"/>
                <a:gd name="connsiteY231" fmla="*/ 24131 h 101803"/>
                <a:gd name="connsiteX232" fmla="*/ 54829 w 92854"/>
                <a:gd name="connsiteY232" fmla="*/ 24802 h 101803"/>
                <a:gd name="connsiteX233" fmla="*/ 54829 w 92854"/>
                <a:gd name="connsiteY233" fmla="*/ 25388 h 101803"/>
                <a:gd name="connsiteX234" fmla="*/ 54829 w 92854"/>
                <a:gd name="connsiteY234" fmla="*/ 26058 h 101803"/>
                <a:gd name="connsiteX235" fmla="*/ 54829 w 92854"/>
                <a:gd name="connsiteY235" fmla="*/ 26645 h 101803"/>
                <a:gd name="connsiteX236" fmla="*/ 54829 w 92854"/>
                <a:gd name="connsiteY236" fmla="*/ 26645 h 101803"/>
                <a:gd name="connsiteX237" fmla="*/ 54159 w 92854"/>
                <a:gd name="connsiteY237" fmla="*/ 26645 h 101803"/>
                <a:gd name="connsiteX238" fmla="*/ 53405 w 92854"/>
                <a:gd name="connsiteY238" fmla="*/ 26645 h 101803"/>
                <a:gd name="connsiteX239" fmla="*/ 52567 w 92854"/>
                <a:gd name="connsiteY239" fmla="*/ 26645 h 101803"/>
                <a:gd name="connsiteX240" fmla="*/ 51897 w 92854"/>
                <a:gd name="connsiteY240" fmla="*/ 26645 h 101803"/>
                <a:gd name="connsiteX241" fmla="*/ 51143 w 92854"/>
                <a:gd name="connsiteY241" fmla="*/ 26142 h 101803"/>
                <a:gd name="connsiteX242" fmla="*/ 50389 w 92854"/>
                <a:gd name="connsiteY242" fmla="*/ 25639 h 101803"/>
                <a:gd name="connsiteX243" fmla="*/ 48545 w 92854"/>
                <a:gd name="connsiteY243" fmla="*/ 25137 h 101803"/>
                <a:gd name="connsiteX244" fmla="*/ 47372 w 92854"/>
                <a:gd name="connsiteY244" fmla="*/ 25137 h 101803"/>
                <a:gd name="connsiteX245" fmla="*/ 46534 w 92854"/>
                <a:gd name="connsiteY245" fmla="*/ 26310 h 101803"/>
                <a:gd name="connsiteX246" fmla="*/ 45864 w 92854"/>
                <a:gd name="connsiteY246" fmla="*/ 27483 h 101803"/>
                <a:gd name="connsiteX247" fmla="*/ 45194 w 92854"/>
                <a:gd name="connsiteY247" fmla="*/ 27483 h 101803"/>
                <a:gd name="connsiteX248" fmla="*/ 44021 w 92854"/>
                <a:gd name="connsiteY248" fmla="*/ 28153 h 101803"/>
                <a:gd name="connsiteX249" fmla="*/ 42010 w 92854"/>
                <a:gd name="connsiteY249" fmla="*/ 29159 h 101803"/>
                <a:gd name="connsiteX250" fmla="*/ 39915 w 92854"/>
                <a:gd name="connsiteY250" fmla="*/ 30164 h 101803"/>
                <a:gd name="connsiteX251" fmla="*/ 38742 w 92854"/>
                <a:gd name="connsiteY251" fmla="*/ 30667 h 101803"/>
                <a:gd name="connsiteX252" fmla="*/ 36815 w 92854"/>
                <a:gd name="connsiteY252" fmla="*/ 31169 h 101803"/>
                <a:gd name="connsiteX253" fmla="*/ 36228 w 92854"/>
                <a:gd name="connsiteY253" fmla="*/ 31672 h 101803"/>
                <a:gd name="connsiteX254" fmla="*/ 35642 w 92854"/>
                <a:gd name="connsiteY254" fmla="*/ 32175 h 101803"/>
                <a:gd name="connsiteX255" fmla="*/ 34720 w 92854"/>
                <a:gd name="connsiteY255" fmla="*/ 32594 h 101803"/>
                <a:gd name="connsiteX256" fmla="*/ 33296 w 92854"/>
                <a:gd name="connsiteY256" fmla="*/ 33180 h 101803"/>
                <a:gd name="connsiteX257" fmla="*/ 31788 w 92854"/>
                <a:gd name="connsiteY257" fmla="*/ 33767 h 101803"/>
                <a:gd name="connsiteX258" fmla="*/ 30950 w 92854"/>
                <a:gd name="connsiteY258" fmla="*/ 33767 h 101803"/>
                <a:gd name="connsiteX259" fmla="*/ 30447 w 92854"/>
                <a:gd name="connsiteY259" fmla="*/ 33767 h 101803"/>
                <a:gd name="connsiteX260" fmla="*/ 29441 w 92854"/>
                <a:gd name="connsiteY260" fmla="*/ 34270 h 101803"/>
                <a:gd name="connsiteX261" fmla="*/ 28352 w 92854"/>
                <a:gd name="connsiteY261" fmla="*/ 34856 h 101803"/>
                <a:gd name="connsiteX262" fmla="*/ 27766 w 92854"/>
                <a:gd name="connsiteY262" fmla="*/ 34856 h 101803"/>
                <a:gd name="connsiteX263" fmla="*/ 26928 w 92854"/>
                <a:gd name="connsiteY263" fmla="*/ 34856 h 101803"/>
                <a:gd name="connsiteX264" fmla="*/ 25671 w 92854"/>
                <a:gd name="connsiteY264" fmla="*/ 34856 h 101803"/>
                <a:gd name="connsiteX265" fmla="*/ 24330 w 92854"/>
                <a:gd name="connsiteY265" fmla="*/ 34856 h 101803"/>
                <a:gd name="connsiteX266" fmla="*/ 23492 w 92854"/>
                <a:gd name="connsiteY266" fmla="*/ 34856 h 101803"/>
                <a:gd name="connsiteX267" fmla="*/ 22822 w 92854"/>
                <a:gd name="connsiteY267" fmla="*/ 32259 h 101803"/>
                <a:gd name="connsiteX268" fmla="*/ 22403 w 92854"/>
                <a:gd name="connsiteY268" fmla="*/ 32259 h 101803"/>
                <a:gd name="connsiteX269" fmla="*/ 22403 w 92854"/>
                <a:gd name="connsiteY269" fmla="*/ 32259 h 101803"/>
                <a:gd name="connsiteX270" fmla="*/ 22403 w 92854"/>
                <a:gd name="connsiteY270" fmla="*/ 32259 h 101803"/>
                <a:gd name="connsiteX271" fmla="*/ 21984 w 92854"/>
                <a:gd name="connsiteY271" fmla="*/ 32259 h 101803"/>
                <a:gd name="connsiteX272" fmla="*/ 22990 w 92854"/>
                <a:gd name="connsiteY272" fmla="*/ 36448 h 101803"/>
                <a:gd name="connsiteX273" fmla="*/ 21733 w 92854"/>
                <a:gd name="connsiteY273" fmla="*/ 36448 h 101803"/>
                <a:gd name="connsiteX274" fmla="*/ 20308 w 92854"/>
                <a:gd name="connsiteY274" fmla="*/ 36448 h 101803"/>
                <a:gd name="connsiteX275" fmla="*/ 19889 w 92854"/>
                <a:gd name="connsiteY275" fmla="*/ 36448 h 101803"/>
                <a:gd name="connsiteX276" fmla="*/ 19889 w 92854"/>
                <a:gd name="connsiteY276" fmla="*/ 36448 h 101803"/>
                <a:gd name="connsiteX277" fmla="*/ 19889 w 92854"/>
                <a:gd name="connsiteY277" fmla="*/ 38040 h 101803"/>
                <a:gd name="connsiteX278" fmla="*/ 11008 w 92854"/>
                <a:gd name="connsiteY278" fmla="*/ 40302 h 101803"/>
                <a:gd name="connsiteX279" fmla="*/ 10421 w 92854"/>
                <a:gd name="connsiteY279" fmla="*/ 40302 h 101803"/>
                <a:gd name="connsiteX280" fmla="*/ 10421 w 92854"/>
                <a:gd name="connsiteY280" fmla="*/ 40302 h 101803"/>
                <a:gd name="connsiteX281" fmla="*/ 10421 w 92854"/>
                <a:gd name="connsiteY281" fmla="*/ 40302 h 101803"/>
                <a:gd name="connsiteX282" fmla="*/ 10421 w 92854"/>
                <a:gd name="connsiteY282" fmla="*/ 40973 h 101803"/>
                <a:gd name="connsiteX283" fmla="*/ 10421 w 92854"/>
                <a:gd name="connsiteY283" fmla="*/ 41811 h 101803"/>
                <a:gd name="connsiteX284" fmla="*/ 10924 w 92854"/>
                <a:gd name="connsiteY284" fmla="*/ 41811 h 101803"/>
                <a:gd name="connsiteX285" fmla="*/ 10924 w 92854"/>
                <a:gd name="connsiteY285" fmla="*/ 41811 h 101803"/>
                <a:gd name="connsiteX286" fmla="*/ 12097 w 92854"/>
                <a:gd name="connsiteY286" fmla="*/ 41811 h 101803"/>
                <a:gd name="connsiteX287" fmla="*/ 13019 w 92854"/>
                <a:gd name="connsiteY287" fmla="*/ 41811 h 101803"/>
                <a:gd name="connsiteX288" fmla="*/ 13773 w 92854"/>
                <a:gd name="connsiteY288" fmla="*/ 44660 h 101803"/>
                <a:gd name="connsiteX289" fmla="*/ 13773 w 92854"/>
                <a:gd name="connsiteY289" fmla="*/ 44660 h 101803"/>
                <a:gd name="connsiteX290" fmla="*/ 14359 w 92854"/>
                <a:gd name="connsiteY290" fmla="*/ 44660 h 101803"/>
                <a:gd name="connsiteX291" fmla="*/ 15030 w 92854"/>
                <a:gd name="connsiteY291" fmla="*/ 44073 h 101803"/>
                <a:gd name="connsiteX292" fmla="*/ 15532 w 92854"/>
                <a:gd name="connsiteY292" fmla="*/ 43654 h 101803"/>
                <a:gd name="connsiteX293" fmla="*/ 16035 w 92854"/>
                <a:gd name="connsiteY293" fmla="*/ 43654 h 101803"/>
                <a:gd name="connsiteX294" fmla="*/ 16035 w 92854"/>
                <a:gd name="connsiteY294" fmla="*/ 43654 h 101803"/>
                <a:gd name="connsiteX295" fmla="*/ 16622 w 92854"/>
                <a:gd name="connsiteY295" fmla="*/ 43654 h 101803"/>
                <a:gd name="connsiteX296" fmla="*/ 16622 w 92854"/>
                <a:gd name="connsiteY296" fmla="*/ 43654 h 101803"/>
                <a:gd name="connsiteX297" fmla="*/ 17543 w 92854"/>
                <a:gd name="connsiteY297" fmla="*/ 47089 h 101803"/>
                <a:gd name="connsiteX298" fmla="*/ 18214 w 92854"/>
                <a:gd name="connsiteY298" fmla="*/ 47089 h 101803"/>
                <a:gd name="connsiteX299" fmla="*/ 18968 w 92854"/>
                <a:gd name="connsiteY299" fmla="*/ 47089 h 101803"/>
                <a:gd name="connsiteX300" fmla="*/ 18968 w 92854"/>
                <a:gd name="connsiteY300" fmla="*/ 47089 h 101803"/>
                <a:gd name="connsiteX301" fmla="*/ 18968 w 92854"/>
                <a:gd name="connsiteY301" fmla="*/ 47089 h 101803"/>
                <a:gd name="connsiteX302" fmla="*/ 18968 w 92854"/>
                <a:gd name="connsiteY302" fmla="*/ 48681 h 101803"/>
                <a:gd name="connsiteX303" fmla="*/ 18968 w 92854"/>
                <a:gd name="connsiteY303" fmla="*/ 47173 h 101803"/>
                <a:gd name="connsiteX304" fmla="*/ 19471 w 92854"/>
                <a:gd name="connsiteY304" fmla="*/ 47592 h 101803"/>
                <a:gd name="connsiteX305" fmla="*/ 20057 w 92854"/>
                <a:gd name="connsiteY305" fmla="*/ 48095 h 101803"/>
                <a:gd name="connsiteX306" fmla="*/ 20560 w 92854"/>
                <a:gd name="connsiteY306" fmla="*/ 48095 h 101803"/>
                <a:gd name="connsiteX307" fmla="*/ 20560 w 92854"/>
                <a:gd name="connsiteY307" fmla="*/ 48095 h 101803"/>
                <a:gd name="connsiteX308" fmla="*/ 20560 w 92854"/>
                <a:gd name="connsiteY308" fmla="*/ 48765 h 101803"/>
                <a:gd name="connsiteX309" fmla="*/ 19973 w 92854"/>
                <a:gd name="connsiteY309" fmla="*/ 49603 h 101803"/>
                <a:gd name="connsiteX310" fmla="*/ 19554 w 92854"/>
                <a:gd name="connsiteY310" fmla="*/ 50525 h 101803"/>
                <a:gd name="connsiteX311" fmla="*/ 20225 w 92854"/>
                <a:gd name="connsiteY311" fmla="*/ 53122 h 101803"/>
                <a:gd name="connsiteX312" fmla="*/ 19806 w 92854"/>
                <a:gd name="connsiteY312" fmla="*/ 54211 h 101803"/>
                <a:gd name="connsiteX313" fmla="*/ 19387 w 92854"/>
                <a:gd name="connsiteY313" fmla="*/ 55468 h 101803"/>
                <a:gd name="connsiteX314" fmla="*/ 19387 w 92854"/>
                <a:gd name="connsiteY314" fmla="*/ 56222 h 101803"/>
                <a:gd name="connsiteX315" fmla="*/ 19387 w 92854"/>
                <a:gd name="connsiteY315" fmla="*/ 56725 h 101803"/>
                <a:gd name="connsiteX316" fmla="*/ 20560 w 92854"/>
                <a:gd name="connsiteY316" fmla="*/ 55887 h 101803"/>
                <a:gd name="connsiteX317" fmla="*/ 21063 w 92854"/>
                <a:gd name="connsiteY317" fmla="*/ 56809 h 101803"/>
                <a:gd name="connsiteX318" fmla="*/ 21817 w 92854"/>
                <a:gd name="connsiteY318" fmla="*/ 57647 h 101803"/>
                <a:gd name="connsiteX319" fmla="*/ 22403 w 92854"/>
                <a:gd name="connsiteY319" fmla="*/ 57647 h 101803"/>
                <a:gd name="connsiteX320" fmla="*/ 23325 w 92854"/>
                <a:gd name="connsiteY320" fmla="*/ 57647 h 101803"/>
                <a:gd name="connsiteX321" fmla="*/ 24582 w 92854"/>
                <a:gd name="connsiteY321" fmla="*/ 57060 h 101803"/>
                <a:gd name="connsiteX322" fmla="*/ 25755 w 92854"/>
                <a:gd name="connsiteY322" fmla="*/ 56390 h 101803"/>
                <a:gd name="connsiteX323" fmla="*/ 25755 w 92854"/>
                <a:gd name="connsiteY323" fmla="*/ 55887 h 101803"/>
                <a:gd name="connsiteX324" fmla="*/ 25755 w 92854"/>
                <a:gd name="connsiteY324" fmla="*/ 55384 h 101803"/>
                <a:gd name="connsiteX325" fmla="*/ 25755 w 92854"/>
                <a:gd name="connsiteY325" fmla="*/ 54630 h 101803"/>
                <a:gd name="connsiteX326" fmla="*/ 25755 w 92854"/>
                <a:gd name="connsiteY326" fmla="*/ 53792 h 101803"/>
                <a:gd name="connsiteX327" fmla="*/ 25755 w 92854"/>
                <a:gd name="connsiteY327" fmla="*/ 53792 h 101803"/>
                <a:gd name="connsiteX328" fmla="*/ 26174 w 92854"/>
                <a:gd name="connsiteY328" fmla="*/ 53792 h 101803"/>
                <a:gd name="connsiteX329" fmla="*/ 28268 w 92854"/>
                <a:gd name="connsiteY329" fmla="*/ 53290 h 101803"/>
                <a:gd name="connsiteX330" fmla="*/ 28268 w 92854"/>
                <a:gd name="connsiteY330" fmla="*/ 53290 h 101803"/>
                <a:gd name="connsiteX331" fmla="*/ 28268 w 92854"/>
                <a:gd name="connsiteY331" fmla="*/ 53290 h 101803"/>
                <a:gd name="connsiteX332" fmla="*/ 29609 w 92854"/>
                <a:gd name="connsiteY332" fmla="*/ 53290 h 101803"/>
                <a:gd name="connsiteX333" fmla="*/ 30196 w 92854"/>
                <a:gd name="connsiteY333" fmla="*/ 52452 h 101803"/>
                <a:gd name="connsiteX334" fmla="*/ 30782 w 92854"/>
                <a:gd name="connsiteY334" fmla="*/ 51530 h 101803"/>
                <a:gd name="connsiteX335" fmla="*/ 30782 w 92854"/>
                <a:gd name="connsiteY335" fmla="*/ 51530 h 101803"/>
                <a:gd name="connsiteX336" fmla="*/ 30782 w 92854"/>
                <a:gd name="connsiteY336" fmla="*/ 51530 h 101803"/>
                <a:gd name="connsiteX337" fmla="*/ 31955 w 92854"/>
                <a:gd name="connsiteY337" fmla="*/ 52033 h 101803"/>
                <a:gd name="connsiteX338" fmla="*/ 33044 w 92854"/>
                <a:gd name="connsiteY338" fmla="*/ 52033 h 101803"/>
                <a:gd name="connsiteX339" fmla="*/ 33798 w 92854"/>
                <a:gd name="connsiteY339" fmla="*/ 52033 h 101803"/>
                <a:gd name="connsiteX340" fmla="*/ 34469 w 92854"/>
                <a:gd name="connsiteY340" fmla="*/ 52033 h 101803"/>
                <a:gd name="connsiteX341" fmla="*/ 35055 w 92854"/>
                <a:gd name="connsiteY341" fmla="*/ 52619 h 101803"/>
                <a:gd name="connsiteX342" fmla="*/ 35558 w 92854"/>
                <a:gd name="connsiteY342" fmla="*/ 53290 h 101803"/>
                <a:gd name="connsiteX343" fmla="*/ 41004 w 92854"/>
                <a:gd name="connsiteY343" fmla="*/ 51865 h 101803"/>
                <a:gd name="connsiteX344" fmla="*/ 41004 w 92854"/>
                <a:gd name="connsiteY344" fmla="*/ 51195 h 101803"/>
                <a:gd name="connsiteX345" fmla="*/ 41004 w 92854"/>
                <a:gd name="connsiteY345" fmla="*/ 50273 h 101803"/>
                <a:gd name="connsiteX346" fmla="*/ 40334 w 92854"/>
                <a:gd name="connsiteY346" fmla="*/ 47676 h 101803"/>
                <a:gd name="connsiteX347" fmla="*/ 40334 w 92854"/>
                <a:gd name="connsiteY347" fmla="*/ 47676 h 101803"/>
                <a:gd name="connsiteX348" fmla="*/ 40753 w 92854"/>
                <a:gd name="connsiteY348" fmla="*/ 47676 h 101803"/>
                <a:gd name="connsiteX349" fmla="*/ 42010 w 92854"/>
                <a:gd name="connsiteY349" fmla="*/ 48262 h 101803"/>
                <a:gd name="connsiteX350" fmla="*/ 43099 w 92854"/>
                <a:gd name="connsiteY350" fmla="*/ 48681 h 101803"/>
                <a:gd name="connsiteX351" fmla="*/ 43602 w 92854"/>
                <a:gd name="connsiteY351" fmla="*/ 48681 h 101803"/>
                <a:gd name="connsiteX352" fmla="*/ 44021 w 92854"/>
                <a:gd name="connsiteY352" fmla="*/ 48681 h 101803"/>
                <a:gd name="connsiteX353" fmla="*/ 44607 w 92854"/>
                <a:gd name="connsiteY353" fmla="*/ 49771 h 101803"/>
                <a:gd name="connsiteX354" fmla="*/ 45194 w 92854"/>
                <a:gd name="connsiteY354" fmla="*/ 50609 h 101803"/>
                <a:gd name="connsiteX355" fmla="*/ 45864 w 92854"/>
                <a:gd name="connsiteY355" fmla="*/ 50609 h 101803"/>
                <a:gd name="connsiteX356" fmla="*/ 46702 w 92854"/>
                <a:gd name="connsiteY356" fmla="*/ 50609 h 101803"/>
                <a:gd name="connsiteX357" fmla="*/ 46702 w 92854"/>
                <a:gd name="connsiteY357" fmla="*/ 51279 h 101803"/>
                <a:gd name="connsiteX358" fmla="*/ 46702 w 92854"/>
                <a:gd name="connsiteY358" fmla="*/ 51279 h 101803"/>
                <a:gd name="connsiteX359" fmla="*/ 46702 w 92854"/>
                <a:gd name="connsiteY359" fmla="*/ 51279 h 101803"/>
                <a:gd name="connsiteX360" fmla="*/ 46702 w 92854"/>
                <a:gd name="connsiteY360" fmla="*/ 52117 h 101803"/>
                <a:gd name="connsiteX361" fmla="*/ 46702 w 92854"/>
                <a:gd name="connsiteY361" fmla="*/ 52871 h 101803"/>
                <a:gd name="connsiteX362" fmla="*/ 46031 w 92854"/>
                <a:gd name="connsiteY362" fmla="*/ 52871 h 101803"/>
                <a:gd name="connsiteX363" fmla="*/ 45529 w 92854"/>
                <a:gd name="connsiteY363" fmla="*/ 52871 h 101803"/>
                <a:gd name="connsiteX364" fmla="*/ 45529 w 92854"/>
                <a:gd name="connsiteY364" fmla="*/ 53792 h 101803"/>
                <a:gd name="connsiteX365" fmla="*/ 45529 w 92854"/>
                <a:gd name="connsiteY365" fmla="*/ 54798 h 101803"/>
                <a:gd name="connsiteX366" fmla="*/ 46367 w 92854"/>
                <a:gd name="connsiteY366" fmla="*/ 55217 h 101803"/>
                <a:gd name="connsiteX367" fmla="*/ 47289 w 92854"/>
                <a:gd name="connsiteY367" fmla="*/ 55217 h 101803"/>
                <a:gd name="connsiteX368" fmla="*/ 46702 w 92854"/>
                <a:gd name="connsiteY368" fmla="*/ 55887 h 101803"/>
                <a:gd name="connsiteX369" fmla="*/ 46031 w 92854"/>
                <a:gd name="connsiteY369" fmla="*/ 56390 h 101803"/>
                <a:gd name="connsiteX370" fmla="*/ 45110 w 92854"/>
                <a:gd name="connsiteY370" fmla="*/ 56390 h 101803"/>
                <a:gd name="connsiteX371" fmla="*/ 44104 w 92854"/>
                <a:gd name="connsiteY371" fmla="*/ 56390 h 101803"/>
                <a:gd name="connsiteX372" fmla="*/ 43518 w 92854"/>
                <a:gd name="connsiteY372" fmla="*/ 56893 h 101803"/>
                <a:gd name="connsiteX373" fmla="*/ 42931 w 92854"/>
                <a:gd name="connsiteY373" fmla="*/ 57395 h 101803"/>
                <a:gd name="connsiteX374" fmla="*/ 40166 w 92854"/>
                <a:gd name="connsiteY374" fmla="*/ 58066 h 101803"/>
                <a:gd name="connsiteX375" fmla="*/ 38910 w 92854"/>
                <a:gd name="connsiteY375" fmla="*/ 58652 h 101803"/>
                <a:gd name="connsiteX376" fmla="*/ 37569 w 92854"/>
                <a:gd name="connsiteY376" fmla="*/ 59490 h 101803"/>
                <a:gd name="connsiteX377" fmla="*/ 36480 w 92854"/>
                <a:gd name="connsiteY377" fmla="*/ 60328 h 101803"/>
                <a:gd name="connsiteX378" fmla="*/ 34636 w 92854"/>
                <a:gd name="connsiteY378" fmla="*/ 61669 h 101803"/>
                <a:gd name="connsiteX379" fmla="*/ 32709 w 92854"/>
                <a:gd name="connsiteY379" fmla="*/ 63093 h 101803"/>
                <a:gd name="connsiteX380" fmla="*/ 31788 w 92854"/>
                <a:gd name="connsiteY380" fmla="*/ 63847 h 101803"/>
                <a:gd name="connsiteX381" fmla="*/ 30447 w 92854"/>
                <a:gd name="connsiteY381" fmla="*/ 64601 h 101803"/>
                <a:gd name="connsiteX382" fmla="*/ 29022 w 92854"/>
                <a:gd name="connsiteY382" fmla="*/ 65272 h 101803"/>
                <a:gd name="connsiteX383" fmla="*/ 27095 w 92854"/>
                <a:gd name="connsiteY383" fmla="*/ 66445 h 101803"/>
                <a:gd name="connsiteX384" fmla="*/ 25503 w 92854"/>
                <a:gd name="connsiteY384" fmla="*/ 67618 h 101803"/>
                <a:gd name="connsiteX385" fmla="*/ 24917 w 92854"/>
                <a:gd name="connsiteY385" fmla="*/ 68539 h 101803"/>
                <a:gd name="connsiteX386" fmla="*/ 24917 w 92854"/>
                <a:gd name="connsiteY386" fmla="*/ 69461 h 101803"/>
                <a:gd name="connsiteX387" fmla="*/ 24917 w 92854"/>
                <a:gd name="connsiteY387" fmla="*/ 71975 h 101803"/>
                <a:gd name="connsiteX388" fmla="*/ 24917 w 92854"/>
                <a:gd name="connsiteY388" fmla="*/ 73483 h 101803"/>
                <a:gd name="connsiteX389" fmla="*/ 24917 w 92854"/>
                <a:gd name="connsiteY389" fmla="*/ 73986 h 101803"/>
                <a:gd name="connsiteX390" fmla="*/ 24917 w 92854"/>
                <a:gd name="connsiteY390" fmla="*/ 73986 h 101803"/>
                <a:gd name="connsiteX391" fmla="*/ 24917 w 92854"/>
                <a:gd name="connsiteY391" fmla="*/ 74740 h 101803"/>
                <a:gd name="connsiteX392" fmla="*/ 24917 w 92854"/>
                <a:gd name="connsiteY392" fmla="*/ 75661 h 101803"/>
                <a:gd name="connsiteX393" fmla="*/ 24917 w 92854"/>
                <a:gd name="connsiteY393" fmla="*/ 76416 h 101803"/>
                <a:gd name="connsiteX394" fmla="*/ 24917 w 92854"/>
                <a:gd name="connsiteY394" fmla="*/ 77253 h 101803"/>
                <a:gd name="connsiteX395" fmla="*/ 25755 w 92854"/>
                <a:gd name="connsiteY395" fmla="*/ 77253 h 101803"/>
                <a:gd name="connsiteX396" fmla="*/ 26593 w 92854"/>
                <a:gd name="connsiteY396" fmla="*/ 77253 h 101803"/>
                <a:gd name="connsiteX397" fmla="*/ 29022 w 92854"/>
                <a:gd name="connsiteY397" fmla="*/ 78678 h 101803"/>
                <a:gd name="connsiteX398" fmla="*/ 33044 w 92854"/>
                <a:gd name="connsiteY398" fmla="*/ 78678 h 101803"/>
                <a:gd name="connsiteX399" fmla="*/ 33044 w 92854"/>
                <a:gd name="connsiteY399" fmla="*/ 78678 h 101803"/>
                <a:gd name="connsiteX400" fmla="*/ 33463 w 92854"/>
                <a:gd name="connsiteY400" fmla="*/ 78259 h 101803"/>
                <a:gd name="connsiteX401" fmla="*/ 33882 w 92854"/>
                <a:gd name="connsiteY401" fmla="*/ 78259 h 101803"/>
                <a:gd name="connsiteX402" fmla="*/ 34385 w 92854"/>
                <a:gd name="connsiteY402" fmla="*/ 78259 h 101803"/>
                <a:gd name="connsiteX403" fmla="*/ 35307 w 92854"/>
                <a:gd name="connsiteY403" fmla="*/ 78259 h 101803"/>
                <a:gd name="connsiteX404" fmla="*/ 37066 w 92854"/>
                <a:gd name="connsiteY404" fmla="*/ 78762 h 101803"/>
                <a:gd name="connsiteX405" fmla="*/ 38742 w 92854"/>
                <a:gd name="connsiteY405" fmla="*/ 78762 h 101803"/>
                <a:gd name="connsiteX406" fmla="*/ 39915 w 92854"/>
                <a:gd name="connsiteY406" fmla="*/ 78762 h 101803"/>
                <a:gd name="connsiteX407" fmla="*/ 40585 w 92854"/>
                <a:gd name="connsiteY407" fmla="*/ 78762 h 101803"/>
                <a:gd name="connsiteX408" fmla="*/ 41256 w 92854"/>
                <a:gd name="connsiteY408" fmla="*/ 78762 h 101803"/>
                <a:gd name="connsiteX409" fmla="*/ 42010 w 92854"/>
                <a:gd name="connsiteY409" fmla="*/ 79599 h 101803"/>
                <a:gd name="connsiteX410" fmla="*/ 42596 w 92854"/>
                <a:gd name="connsiteY410" fmla="*/ 80689 h 101803"/>
                <a:gd name="connsiteX411" fmla="*/ 42596 w 92854"/>
                <a:gd name="connsiteY411" fmla="*/ 79683 h 101803"/>
                <a:gd name="connsiteX412" fmla="*/ 43015 w 92854"/>
                <a:gd name="connsiteY412" fmla="*/ 78929 h 101803"/>
                <a:gd name="connsiteX413" fmla="*/ 44523 w 92854"/>
                <a:gd name="connsiteY413" fmla="*/ 78929 h 101803"/>
                <a:gd name="connsiteX414" fmla="*/ 45780 w 92854"/>
                <a:gd name="connsiteY414" fmla="*/ 78929 h 101803"/>
                <a:gd name="connsiteX415" fmla="*/ 45780 w 92854"/>
                <a:gd name="connsiteY415" fmla="*/ 77924 h 101803"/>
                <a:gd name="connsiteX416" fmla="*/ 44775 w 92854"/>
                <a:gd name="connsiteY416" fmla="*/ 77337 h 101803"/>
                <a:gd name="connsiteX417" fmla="*/ 43602 w 92854"/>
                <a:gd name="connsiteY417" fmla="*/ 77337 h 101803"/>
                <a:gd name="connsiteX418" fmla="*/ 42345 w 92854"/>
                <a:gd name="connsiteY418" fmla="*/ 77337 h 101803"/>
                <a:gd name="connsiteX419" fmla="*/ 42848 w 92854"/>
                <a:gd name="connsiteY419" fmla="*/ 76583 h 101803"/>
                <a:gd name="connsiteX420" fmla="*/ 43602 w 92854"/>
                <a:gd name="connsiteY420" fmla="*/ 75997 h 101803"/>
                <a:gd name="connsiteX421" fmla="*/ 44356 w 92854"/>
                <a:gd name="connsiteY421" fmla="*/ 75997 h 101803"/>
                <a:gd name="connsiteX422" fmla="*/ 45277 w 92854"/>
                <a:gd name="connsiteY422" fmla="*/ 75997 h 101803"/>
                <a:gd name="connsiteX423" fmla="*/ 45948 w 92854"/>
                <a:gd name="connsiteY423" fmla="*/ 75997 h 101803"/>
                <a:gd name="connsiteX424" fmla="*/ 46702 w 92854"/>
                <a:gd name="connsiteY424" fmla="*/ 75410 h 101803"/>
                <a:gd name="connsiteX425" fmla="*/ 47372 w 92854"/>
                <a:gd name="connsiteY425" fmla="*/ 74656 h 101803"/>
                <a:gd name="connsiteX426" fmla="*/ 48043 w 92854"/>
                <a:gd name="connsiteY426" fmla="*/ 77170 h 101803"/>
                <a:gd name="connsiteX427" fmla="*/ 48461 w 92854"/>
                <a:gd name="connsiteY427" fmla="*/ 77170 h 101803"/>
                <a:gd name="connsiteX428" fmla="*/ 49132 w 92854"/>
                <a:gd name="connsiteY428" fmla="*/ 77170 h 101803"/>
                <a:gd name="connsiteX429" fmla="*/ 49802 w 92854"/>
                <a:gd name="connsiteY429" fmla="*/ 80689 h 101803"/>
                <a:gd name="connsiteX430" fmla="*/ 50389 w 92854"/>
                <a:gd name="connsiteY430" fmla="*/ 79851 h 101803"/>
                <a:gd name="connsiteX431" fmla="*/ 51059 w 92854"/>
                <a:gd name="connsiteY431" fmla="*/ 79851 h 101803"/>
                <a:gd name="connsiteX432" fmla="*/ 51645 w 92854"/>
                <a:gd name="connsiteY432" fmla="*/ 79851 h 101803"/>
                <a:gd name="connsiteX433" fmla="*/ 52148 w 92854"/>
                <a:gd name="connsiteY433" fmla="*/ 79851 h 101803"/>
                <a:gd name="connsiteX434" fmla="*/ 52148 w 92854"/>
                <a:gd name="connsiteY434" fmla="*/ 79851 h 101803"/>
                <a:gd name="connsiteX435" fmla="*/ 52148 w 92854"/>
                <a:gd name="connsiteY435" fmla="*/ 80270 h 101803"/>
                <a:gd name="connsiteX436" fmla="*/ 52148 w 92854"/>
                <a:gd name="connsiteY436" fmla="*/ 80772 h 101803"/>
                <a:gd name="connsiteX437" fmla="*/ 52148 w 92854"/>
                <a:gd name="connsiteY437" fmla="*/ 81443 h 101803"/>
                <a:gd name="connsiteX438" fmla="*/ 52148 w 92854"/>
                <a:gd name="connsiteY438" fmla="*/ 82113 h 101803"/>
                <a:gd name="connsiteX439" fmla="*/ 52148 w 92854"/>
                <a:gd name="connsiteY439" fmla="*/ 83035 h 101803"/>
                <a:gd name="connsiteX440" fmla="*/ 52148 w 92854"/>
                <a:gd name="connsiteY440" fmla="*/ 83538 h 101803"/>
                <a:gd name="connsiteX441" fmla="*/ 52986 w 92854"/>
                <a:gd name="connsiteY441" fmla="*/ 84040 h 101803"/>
                <a:gd name="connsiteX442" fmla="*/ 53573 w 92854"/>
                <a:gd name="connsiteY442" fmla="*/ 84040 h 101803"/>
                <a:gd name="connsiteX443" fmla="*/ 53573 w 92854"/>
                <a:gd name="connsiteY443" fmla="*/ 83538 h 101803"/>
                <a:gd name="connsiteX444" fmla="*/ 53573 w 92854"/>
                <a:gd name="connsiteY444" fmla="*/ 83538 h 101803"/>
                <a:gd name="connsiteX445" fmla="*/ 53573 w 92854"/>
                <a:gd name="connsiteY445" fmla="*/ 82113 h 101803"/>
                <a:gd name="connsiteX446" fmla="*/ 53573 w 92854"/>
                <a:gd name="connsiteY446" fmla="*/ 80772 h 101803"/>
                <a:gd name="connsiteX447" fmla="*/ 54243 w 92854"/>
                <a:gd name="connsiteY447" fmla="*/ 80102 h 101803"/>
                <a:gd name="connsiteX448" fmla="*/ 54829 w 92854"/>
                <a:gd name="connsiteY448" fmla="*/ 79599 h 101803"/>
                <a:gd name="connsiteX449" fmla="*/ 54829 w 92854"/>
                <a:gd name="connsiteY449" fmla="*/ 78343 h 101803"/>
                <a:gd name="connsiteX450" fmla="*/ 54829 w 92854"/>
                <a:gd name="connsiteY450" fmla="*/ 77086 h 101803"/>
                <a:gd name="connsiteX451" fmla="*/ 60862 w 92854"/>
                <a:gd name="connsiteY451" fmla="*/ 75578 h 101803"/>
                <a:gd name="connsiteX452" fmla="*/ 61868 w 92854"/>
                <a:gd name="connsiteY452" fmla="*/ 73483 h 101803"/>
                <a:gd name="connsiteX453" fmla="*/ 67398 w 92854"/>
                <a:gd name="connsiteY453" fmla="*/ 72059 h 101803"/>
                <a:gd name="connsiteX454" fmla="*/ 67398 w 92854"/>
                <a:gd name="connsiteY454" fmla="*/ 72980 h 101803"/>
                <a:gd name="connsiteX455" fmla="*/ 68068 w 92854"/>
                <a:gd name="connsiteY455" fmla="*/ 73902 h 101803"/>
                <a:gd name="connsiteX456" fmla="*/ 69157 w 92854"/>
                <a:gd name="connsiteY456" fmla="*/ 74405 h 101803"/>
                <a:gd name="connsiteX457" fmla="*/ 70414 w 92854"/>
                <a:gd name="connsiteY457" fmla="*/ 74824 h 101803"/>
                <a:gd name="connsiteX458" fmla="*/ 71839 w 92854"/>
                <a:gd name="connsiteY458" fmla="*/ 74824 h 101803"/>
                <a:gd name="connsiteX459" fmla="*/ 71839 w 92854"/>
                <a:gd name="connsiteY459" fmla="*/ 74824 h 101803"/>
                <a:gd name="connsiteX460" fmla="*/ 72257 w 92854"/>
                <a:gd name="connsiteY460" fmla="*/ 74824 h 101803"/>
                <a:gd name="connsiteX461" fmla="*/ 72257 w 92854"/>
                <a:gd name="connsiteY461" fmla="*/ 75578 h 101803"/>
                <a:gd name="connsiteX462" fmla="*/ 72257 w 92854"/>
                <a:gd name="connsiteY462" fmla="*/ 76248 h 101803"/>
                <a:gd name="connsiteX463" fmla="*/ 74436 w 92854"/>
                <a:gd name="connsiteY463" fmla="*/ 76248 h 101803"/>
                <a:gd name="connsiteX464" fmla="*/ 75106 w 92854"/>
                <a:gd name="connsiteY464" fmla="*/ 77505 h 101803"/>
                <a:gd name="connsiteX465" fmla="*/ 75860 w 92854"/>
                <a:gd name="connsiteY465" fmla="*/ 78762 h 101803"/>
                <a:gd name="connsiteX466" fmla="*/ 76615 w 92854"/>
                <a:gd name="connsiteY466" fmla="*/ 79348 h 101803"/>
                <a:gd name="connsiteX467" fmla="*/ 77536 w 92854"/>
                <a:gd name="connsiteY467" fmla="*/ 79935 h 101803"/>
                <a:gd name="connsiteX468" fmla="*/ 78039 w 92854"/>
                <a:gd name="connsiteY468" fmla="*/ 79097 h 101803"/>
                <a:gd name="connsiteX469" fmla="*/ 77033 w 92854"/>
                <a:gd name="connsiteY469" fmla="*/ 78175 h 101803"/>
                <a:gd name="connsiteX470" fmla="*/ 76028 w 92854"/>
                <a:gd name="connsiteY470" fmla="*/ 77337 h 101803"/>
                <a:gd name="connsiteX471" fmla="*/ 76028 w 92854"/>
                <a:gd name="connsiteY471" fmla="*/ 76834 h 101803"/>
                <a:gd name="connsiteX472" fmla="*/ 76028 w 92854"/>
                <a:gd name="connsiteY472" fmla="*/ 74656 h 101803"/>
                <a:gd name="connsiteX473" fmla="*/ 76028 w 92854"/>
                <a:gd name="connsiteY473" fmla="*/ 73064 h 101803"/>
                <a:gd name="connsiteX474" fmla="*/ 76531 w 92854"/>
                <a:gd name="connsiteY474" fmla="*/ 72226 h 101803"/>
                <a:gd name="connsiteX475" fmla="*/ 77033 w 92854"/>
                <a:gd name="connsiteY475" fmla="*/ 71304 h 101803"/>
                <a:gd name="connsiteX476" fmla="*/ 77033 w 92854"/>
                <a:gd name="connsiteY476" fmla="*/ 71304 h 101803"/>
                <a:gd name="connsiteX477" fmla="*/ 77704 w 92854"/>
                <a:gd name="connsiteY477" fmla="*/ 71304 h 101803"/>
                <a:gd name="connsiteX478" fmla="*/ 77704 w 92854"/>
                <a:gd name="connsiteY478" fmla="*/ 72059 h 101803"/>
                <a:gd name="connsiteX479" fmla="*/ 77704 w 92854"/>
                <a:gd name="connsiteY479" fmla="*/ 72980 h 101803"/>
                <a:gd name="connsiteX480" fmla="*/ 77704 w 92854"/>
                <a:gd name="connsiteY480" fmla="*/ 72980 h 101803"/>
                <a:gd name="connsiteX481" fmla="*/ 77704 w 92854"/>
                <a:gd name="connsiteY481" fmla="*/ 72980 h 101803"/>
                <a:gd name="connsiteX482" fmla="*/ 78123 w 92854"/>
                <a:gd name="connsiteY482" fmla="*/ 72980 h 101803"/>
                <a:gd name="connsiteX483" fmla="*/ 78625 w 92854"/>
                <a:gd name="connsiteY483" fmla="*/ 72980 h 101803"/>
                <a:gd name="connsiteX484" fmla="*/ 79212 w 92854"/>
                <a:gd name="connsiteY484" fmla="*/ 71221 h 101803"/>
                <a:gd name="connsiteX485" fmla="*/ 79966 w 92854"/>
                <a:gd name="connsiteY485" fmla="*/ 69210 h 101803"/>
                <a:gd name="connsiteX486" fmla="*/ 80720 w 92854"/>
                <a:gd name="connsiteY486" fmla="*/ 68623 h 101803"/>
                <a:gd name="connsiteX487" fmla="*/ 80720 w 92854"/>
                <a:gd name="connsiteY487" fmla="*/ 71137 h 101803"/>
                <a:gd name="connsiteX488" fmla="*/ 81726 w 92854"/>
                <a:gd name="connsiteY488" fmla="*/ 75243 h 101803"/>
                <a:gd name="connsiteX489" fmla="*/ 82899 w 92854"/>
                <a:gd name="connsiteY489" fmla="*/ 74069 h 101803"/>
                <a:gd name="connsiteX490" fmla="*/ 83653 w 92854"/>
                <a:gd name="connsiteY490" fmla="*/ 74824 h 101803"/>
                <a:gd name="connsiteX491" fmla="*/ 83653 w 92854"/>
                <a:gd name="connsiteY491" fmla="*/ 76751 h 101803"/>
                <a:gd name="connsiteX492" fmla="*/ 82815 w 92854"/>
                <a:gd name="connsiteY492" fmla="*/ 79181 h 101803"/>
                <a:gd name="connsiteX493" fmla="*/ 82815 w 92854"/>
                <a:gd name="connsiteY493" fmla="*/ 80605 h 101803"/>
                <a:gd name="connsiteX494" fmla="*/ 82815 w 92854"/>
                <a:gd name="connsiteY494" fmla="*/ 81946 h 101803"/>
                <a:gd name="connsiteX495" fmla="*/ 82396 w 92854"/>
                <a:gd name="connsiteY495" fmla="*/ 82867 h 101803"/>
                <a:gd name="connsiteX496" fmla="*/ 81642 w 92854"/>
                <a:gd name="connsiteY496" fmla="*/ 84208 h 101803"/>
                <a:gd name="connsiteX497" fmla="*/ 80888 w 92854"/>
                <a:gd name="connsiteY497" fmla="*/ 85465 h 101803"/>
                <a:gd name="connsiteX498" fmla="*/ 80385 w 92854"/>
                <a:gd name="connsiteY498" fmla="*/ 86219 h 101803"/>
                <a:gd name="connsiteX499" fmla="*/ 80385 w 92854"/>
                <a:gd name="connsiteY499" fmla="*/ 86889 h 101803"/>
                <a:gd name="connsiteX500" fmla="*/ 81810 w 92854"/>
                <a:gd name="connsiteY500" fmla="*/ 86889 h 101803"/>
                <a:gd name="connsiteX501" fmla="*/ 81055 w 92854"/>
                <a:gd name="connsiteY501" fmla="*/ 89989 h 101803"/>
                <a:gd name="connsiteX502" fmla="*/ 75525 w 92854"/>
                <a:gd name="connsiteY502" fmla="*/ 91414 h 101803"/>
                <a:gd name="connsiteX503" fmla="*/ 74771 w 92854"/>
                <a:gd name="connsiteY503" fmla="*/ 90743 h 101803"/>
                <a:gd name="connsiteX504" fmla="*/ 73849 w 92854"/>
                <a:gd name="connsiteY504" fmla="*/ 90324 h 101803"/>
                <a:gd name="connsiteX505" fmla="*/ 71252 w 92854"/>
                <a:gd name="connsiteY505" fmla="*/ 90995 h 101803"/>
                <a:gd name="connsiteX506" fmla="*/ 70330 w 92854"/>
                <a:gd name="connsiteY506" fmla="*/ 90576 h 101803"/>
                <a:gd name="connsiteX507" fmla="*/ 69493 w 92854"/>
                <a:gd name="connsiteY507" fmla="*/ 90073 h 101803"/>
                <a:gd name="connsiteX508" fmla="*/ 68822 w 92854"/>
                <a:gd name="connsiteY508" fmla="*/ 90073 h 101803"/>
                <a:gd name="connsiteX509" fmla="*/ 69576 w 92854"/>
                <a:gd name="connsiteY509" fmla="*/ 93089 h 101803"/>
                <a:gd name="connsiteX510" fmla="*/ 68236 w 92854"/>
                <a:gd name="connsiteY510" fmla="*/ 93089 h 101803"/>
                <a:gd name="connsiteX511" fmla="*/ 66644 w 92854"/>
                <a:gd name="connsiteY511" fmla="*/ 93089 h 101803"/>
                <a:gd name="connsiteX512" fmla="*/ 64716 w 92854"/>
                <a:gd name="connsiteY512" fmla="*/ 93089 h 101803"/>
                <a:gd name="connsiteX513" fmla="*/ 62370 w 92854"/>
                <a:gd name="connsiteY513" fmla="*/ 93089 h 101803"/>
                <a:gd name="connsiteX514" fmla="*/ 61952 w 92854"/>
                <a:gd name="connsiteY514" fmla="*/ 93089 h 101803"/>
                <a:gd name="connsiteX515" fmla="*/ 61952 w 92854"/>
                <a:gd name="connsiteY515" fmla="*/ 93089 h 101803"/>
                <a:gd name="connsiteX516" fmla="*/ 61952 w 92854"/>
                <a:gd name="connsiteY516" fmla="*/ 92503 h 101803"/>
                <a:gd name="connsiteX517" fmla="*/ 61952 w 92854"/>
                <a:gd name="connsiteY517" fmla="*/ 91749 h 101803"/>
                <a:gd name="connsiteX518" fmla="*/ 60862 w 92854"/>
                <a:gd name="connsiteY518" fmla="*/ 91749 h 101803"/>
                <a:gd name="connsiteX519" fmla="*/ 60108 w 92854"/>
                <a:gd name="connsiteY519" fmla="*/ 91749 h 101803"/>
                <a:gd name="connsiteX520" fmla="*/ 59522 w 92854"/>
                <a:gd name="connsiteY520" fmla="*/ 91749 h 101803"/>
                <a:gd name="connsiteX521" fmla="*/ 59103 w 92854"/>
                <a:gd name="connsiteY521" fmla="*/ 91749 h 101803"/>
                <a:gd name="connsiteX522" fmla="*/ 58684 w 92854"/>
                <a:gd name="connsiteY522" fmla="*/ 91749 h 101803"/>
                <a:gd name="connsiteX523" fmla="*/ 58684 w 92854"/>
                <a:gd name="connsiteY523" fmla="*/ 93173 h 101803"/>
                <a:gd name="connsiteX524" fmla="*/ 58684 w 92854"/>
                <a:gd name="connsiteY524" fmla="*/ 94514 h 101803"/>
                <a:gd name="connsiteX525" fmla="*/ 58684 w 92854"/>
                <a:gd name="connsiteY525" fmla="*/ 94514 h 101803"/>
                <a:gd name="connsiteX526" fmla="*/ 58684 w 92854"/>
                <a:gd name="connsiteY526" fmla="*/ 94514 h 101803"/>
                <a:gd name="connsiteX527" fmla="*/ 57427 w 92854"/>
                <a:gd name="connsiteY527" fmla="*/ 95687 h 101803"/>
                <a:gd name="connsiteX528" fmla="*/ 56338 w 92854"/>
                <a:gd name="connsiteY528" fmla="*/ 96692 h 101803"/>
                <a:gd name="connsiteX529" fmla="*/ 55751 w 92854"/>
                <a:gd name="connsiteY529" fmla="*/ 96106 h 101803"/>
                <a:gd name="connsiteX530" fmla="*/ 55165 w 92854"/>
                <a:gd name="connsiteY530" fmla="*/ 95436 h 101803"/>
                <a:gd name="connsiteX531" fmla="*/ 55165 w 92854"/>
                <a:gd name="connsiteY531" fmla="*/ 95436 h 101803"/>
                <a:gd name="connsiteX532" fmla="*/ 55165 w 92854"/>
                <a:gd name="connsiteY532" fmla="*/ 95436 h 101803"/>
                <a:gd name="connsiteX533" fmla="*/ 54662 w 92854"/>
                <a:gd name="connsiteY533" fmla="*/ 95436 h 101803"/>
                <a:gd name="connsiteX534" fmla="*/ 31 w 92854"/>
                <a:gd name="connsiteY534" fmla="*/ 32007 h 101803"/>
                <a:gd name="connsiteX535" fmla="*/ 31 w 92854"/>
                <a:gd name="connsiteY535" fmla="*/ 30834 h 101803"/>
                <a:gd name="connsiteX536" fmla="*/ 618 w 92854"/>
                <a:gd name="connsiteY536" fmla="*/ 29745 h 101803"/>
                <a:gd name="connsiteX537" fmla="*/ 1372 w 92854"/>
                <a:gd name="connsiteY537" fmla="*/ 30918 h 101803"/>
                <a:gd name="connsiteX538" fmla="*/ 2210 w 92854"/>
                <a:gd name="connsiteY538" fmla="*/ 32259 h 101803"/>
                <a:gd name="connsiteX539" fmla="*/ 2210 w 92854"/>
                <a:gd name="connsiteY539" fmla="*/ 33013 h 101803"/>
                <a:gd name="connsiteX540" fmla="*/ 1121 w 92854"/>
                <a:gd name="connsiteY540" fmla="*/ 33013 h 101803"/>
                <a:gd name="connsiteX541" fmla="*/ 199 w 92854"/>
                <a:gd name="connsiteY541" fmla="*/ 32510 h 101803"/>
                <a:gd name="connsiteX542" fmla="*/ 31 w 92854"/>
                <a:gd name="connsiteY542" fmla="*/ 32007 h 101803"/>
                <a:gd name="connsiteX543" fmla="*/ 2797 w 92854"/>
                <a:gd name="connsiteY543" fmla="*/ 26477 h 101803"/>
                <a:gd name="connsiteX544" fmla="*/ 2797 w 92854"/>
                <a:gd name="connsiteY544" fmla="*/ 25891 h 101803"/>
                <a:gd name="connsiteX545" fmla="*/ 2797 w 92854"/>
                <a:gd name="connsiteY545" fmla="*/ 25472 h 101803"/>
                <a:gd name="connsiteX546" fmla="*/ 4305 w 92854"/>
                <a:gd name="connsiteY546" fmla="*/ 26142 h 101803"/>
                <a:gd name="connsiteX547" fmla="*/ 5897 w 92854"/>
                <a:gd name="connsiteY547" fmla="*/ 26896 h 101803"/>
                <a:gd name="connsiteX548" fmla="*/ 6567 w 92854"/>
                <a:gd name="connsiteY548" fmla="*/ 27734 h 101803"/>
                <a:gd name="connsiteX549" fmla="*/ 7070 w 92854"/>
                <a:gd name="connsiteY549" fmla="*/ 28656 h 101803"/>
                <a:gd name="connsiteX550" fmla="*/ 7070 w 92854"/>
                <a:gd name="connsiteY550" fmla="*/ 29745 h 101803"/>
                <a:gd name="connsiteX551" fmla="*/ 6567 w 92854"/>
                <a:gd name="connsiteY551" fmla="*/ 29745 h 101803"/>
                <a:gd name="connsiteX552" fmla="*/ 6567 w 92854"/>
                <a:gd name="connsiteY552" fmla="*/ 29745 h 101803"/>
                <a:gd name="connsiteX553" fmla="*/ 6567 w 92854"/>
                <a:gd name="connsiteY553" fmla="*/ 29745 h 101803"/>
                <a:gd name="connsiteX554" fmla="*/ 6148 w 92854"/>
                <a:gd name="connsiteY554" fmla="*/ 29745 h 101803"/>
                <a:gd name="connsiteX555" fmla="*/ 5562 w 92854"/>
                <a:gd name="connsiteY555" fmla="*/ 29326 h 101803"/>
                <a:gd name="connsiteX556" fmla="*/ 4891 w 92854"/>
                <a:gd name="connsiteY556" fmla="*/ 28823 h 101803"/>
                <a:gd name="connsiteX557" fmla="*/ 4137 w 92854"/>
                <a:gd name="connsiteY557" fmla="*/ 28237 h 101803"/>
                <a:gd name="connsiteX558" fmla="*/ 3383 w 92854"/>
                <a:gd name="connsiteY558" fmla="*/ 27650 h 101803"/>
                <a:gd name="connsiteX559" fmla="*/ 3383 w 92854"/>
                <a:gd name="connsiteY559" fmla="*/ 27650 h 101803"/>
                <a:gd name="connsiteX560" fmla="*/ 21398 w 92854"/>
                <a:gd name="connsiteY560" fmla="*/ 89151 h 101803"/>
                <a:gd name="connsiteX561" fmla="*/ 20895 w 92854"/>
                <a:gd name="connsiteY561" fmla="*/ 89151 h 101803"/>
                <a:gd name="connsiteX562" fmla="*/ 20476 w 92854"/>
                <a:gd name="connsiteY562" fmla="*/ 89654 h 101803"/>
                <a:gd name="connsiteX563" fmla="*/ 20979 w 92854"/>
                <a:gd name="connsiteY563" fmla="*/ 89654 h 101803"/>
                <a:gd name="connsiteX564" fmla="*/ 21398 w 92854"/>
                <a:gd name="connsiteY564" fmla="*/ 89068 h 101803"/>
                <a:gd name="connsiteX565" fmla="*/ 25336 w 92854"/>
                <a:gd name="connsiteY565" fmla="*/ 99625 h 101803"/>
                <a:gd name="connsiteX566" fmla="*/ 25336 w 92854"/>
                <a:gd name="connsiteY566" fmla="*/ 100379 h 101803"/>
                <a:gd name="connsiteX567" fmla="*/ 26006 w 92854"/>
                <a:gd name="connsiteY567" fmla="*/ 100882 h 101803"/>
                <a:gd name="connsiteX568" fmla="*/ 26006 w 92854"/>
                <a:gd name="connsiteY568" fmla="*/ 100128 h 101803"/>
                <a:gd name="connsiteX569" fmla="*/ 25336 w 92854"/>
                <a:gd name="connsiteY569" fmla="*/ 99625 h 101803"/>
                <a:gd name="connsiteX570" fmla="*/ 16287 w 92854"/>
                <a:gd name="connsiteY570" fmla="*/ 50190 h 101803"/>
                <a:gd name="connsiteX571" fmla="*/ 16287 w 92854"/>
                <a:gd name="connsiteY571" fmla="*/ 51028 h 101803"/>
                <a:gd name="connsiteX572" fmla="*/ 16957 w 92854"/>
                <a:gd name="connsiteY572" fmla="*/ 51614 h 101803"/>
                <a:gd name="connsiteX573" fmla="*/ 16957 w 92854"/>
                <a:gd name="connsiteY573" fmla="*/ 50776 h 101803"/>
                <a:gd name="connsiteX574" fmla="*/ 16287 w 92854"/>
                <a:gd name="connsiteY574" fmla="*/ 50190 h 101803"/>
                <a:gd name="connsiteX575" fmla="*/ 15532 w 92854"/>
                <a:gd name="connsiteY575" fmla="*/ 21785 h 101803"/>
                <a:gd name="connsiteX576" fmla="*/ 15532 w 92854"/>
                <a:gd name="connsiteY576" fmla="*/ 21031 h 101803"/>
                <a:gd name="connsiteX577" fmla="*/ 14778 w 92854"/>
                <a:gd name="connsiteY577" fmla="*/ 21031 h 101803"/>
                <a:gd name="connsiteX578" fmla="*/ 16119 w 92854"/>
                <a:gd name="connsiteY578" fmla="*/ 27315 h 101803"/>
                <a:gd name="connsiteX579" fmla="*/ 16119 w 92854"/>
                <a:gd name="connsiteY579" fmla="*/ 26813 h 101803"/>
                <a:gd name="connsiteX580" fmla="*/ 16119 w 92854"/>
                <a:gd name="connsiteY580" fmla="*/ 26226 h 101803"/>
                <a:gd name="connsiteX581" fmla="*/ 16119 w 92854"/>
                <a:gd name="connsiteY581" fmla="*/ 25723 h 101803"/>
                <a:gd name="connsiteX582" fmla="*/ 16119 w 92854"/>
                <a:gd name="connsiteY582" fmla="*/ 25053 h 101803"/>
                <a:gd name="connsiteX583" fmla="*/ 15700 w 92854"/>
                <a:gd name="connsiteY583" fmla="*/ 25053 h 101803"/>
                <a:gd name="connsiteX584" fmla="*/ 15197 w 92854"/>
                <a:gd name="connsiteY584" fmla="*/ 25053 h 101803"/>
                <a:gd name="connsiteX585" fmla="*/ 16119 w 92854"/>
                <a:gd name="connsiteY585" fmla="*/ 13490 h 101803"/>
                <a:gd name="connsiteX586" fmla="*/ 16119 w 92854"/>
                <a:gd name="connsiteY586" fmla="*/ 13490 h 101803"/>
                <a:gd name="connsiteX587" fmla="*/ 16119 w 92854"/>
                <a:gd name="connsiteY587" fmla="*/ 13993 h 101803"/>
                <a:gd name="connsiteX588" fmla="*/ 15532 w 92854"/>
                <a:gd name="connsiteY588" fmla="*/ 13993 h 101803"/>
                <a:gd name="connsiteX589" fmla="*/ 16287 w 92854"/>
                <a:gd name="connsiteY589" fmla="*/ 13658 h 101803"/>
                <a:gd name="connsiteX590" fmla="*/ 19303 w 92854"/>
                <a:gd name="connsiteY590" fmla="*/ 17847 h 101803"/>
                <a:gd name="connsiteX591" fmla="*/ 18775 w 92854"/>
                <a:gd name="connsiteY591" fmla="*/ 18492 h 101803"/>
                <a:gd name="connsiteX592" fmla="*/ 18800 w 92854"/>
                <a:gd name="connsiteY592" fmla="*/ 18601 h 101803"/>
                <a:gd name="connsiteX593" fmla="*/ 19638 w 92854"/>
                <a:gd name="connsiteY593" fmla="*/ 18601 h 101803"/>
                <a:gd name="connsiteX594" fmla="*/ 19638 w 92854"/>
                <a:gd name="connsiteY594" fmla="*/ 17847 h 101803"/>
                <a:gd name="connsiteX595" fmla="*/ 19554 w 92854"/>
                <a:gd name="connsiteY595" fmla="*/ 17847 h 101803"/>
                <a:gd name="connsiteX596" fmla="*/ 46702 w 92854"/>
                <a:gd name="connsiteY596" fmla="*/ 82616 h 101803"/>
                <a:gd name="connsiteX597" fmla="*/ 46693 w 92854"/>
                <a:gd name="connsiteY597" fmla="*/ 83445 h 101803"/>
                <a:gd name="connsiteX598" fmla="*/ 46702 w 92854"/>
                <a:gd name="connsiteY598" fmla="*/ 83454 h 101803"/>
                <a:gd name="connsiteX599" fmla="*/ 47372 w 92854"/>
                <a:gd name="connsiteY599" fmla="*/ 84040 h 101803"/>
                <a:gd name="connsiteX600" fmla="*/ 47372 w 92854"/>
                <a:gd name="connsiteY600" fmla="*/ 83286 h 101803"/>
                <a:gd name="connsiteX601" fmla="*/ 46953 w 92854"/>
                <a:gd name="connsiteY601" fmla="*/ 82616 h 101803"/>
                <a:gd name="connsiteX602" fmla="*/ 40920 w 92854"/>
                <a:gd name="connsiteY602" fmla="*/ 58150 h 101803"/>
                <a:gd name="connsiteX603" fmla="*/ 41758 w 92854"/>
                <a:gd name="connsiteY603" fmla="*/ 58150 h 101803"/>
                <a:gd name="connsiteX604" fmla="*/ 41758 w 92854"/>
                <a:gd name="connsiteY604" fmla="*/ 56976 h 101803"/>
                <a:gd name="connsiteX605" fmla="*/ 41004 w 92854"/>
                <a:gd name="connsiteY605" fmla="*/ 56976 h 101803"/>
                <a:gd name="connsiteX606" fmla="*/ 37904 w 92854"/>
                <a:gd name="connsiteY606" fmla="*/ 12066 h 101803"/>
                <a:gd name="connsiteX607" fmla="*/ 38323 w 92854"/>
                <a:gd name="connsiteY607" fmla="*/ 12485 h 101803"/>
                <a:gd name="connsiteX608" fmla="*/ 38826 w 92854"/>
                <a:gd name="connsiteY608" fmla="*/ 12485 h 101803"/>
                <a:gd name="connsiteX609" fmla="*/ 38826 w 92854"/>
                <a:gd name="connsiteY609" fmla="*/ 11395 h 101803"/>
                <a:gd name="connsiteX610" fmla="*/ 38826 w 92854"/>
                <a:gd name="connsiteY610" fmla="*/ 10893 h 101803"/>
                <a:gd name="connsiteX611" fmla="*/ 38826 w 92854"/>
                <a:gd name="connsiteY611" fmla="*/ 10222 h 101803"/>
                <a:gd name="connsiteX612" fmla="*/ 37988 w 92854"/>
                <a:gd name="connsiteY612" fmla="*/ 10222 h 101803"/>
                <a:gd name="connsiteX613" fmla="*/ 37988 w 92854"/>
                <a:gd name="connsiteY613" fmla="*/ 10725 h 101803"/>
                <a:gd name="connsiteX614" fmla="*/ 37988 w 92854"/>
                <a:gd name="connsiteY614" fmla="*/ 11144 h 101803"/>
                <a:gd name="connsiteX615" fmla="*/ 50472 w 92854"/>
                <a:gd name="connsiteY615" fmla="*/ 55720 h 101803"/>
                <a:gd name="connsiteX616" fmla="*/ 51310 w 92854"/>
                <a:gd name="connsiteY616" fmla="*/ 56306 h 101803"/>
                <a:gd name="connsiteX617" fmla="*/ 51319 w 92854"/>
                <a:gd name="connsiteY617" fmla="*/ 57136 h 101803"/>
                <a:gd name="connsiteX618" fmla="*/ 51310 w 92854"/>
                <a:gd name="connsiteY618" fmla="*/ 57144 h 101803"/>
                <a:gd name="connsiteX619" fmla="*/ 50556 w 92854"/>
                <a:gd name="connsiteY619" fmla="*/ 56558 h 101803"/>
                <a:gd name="connsiteX620" fmla="*/ 50724 w 92854"/>
                <a:gd name="connsiteY620" fmla="*/ 55552 h 101803"/>
                <a:gd name="connsiteX621" fmla="*/ 48713 w 92854"/>
                <a:gd name="connsiteY621" fmla="*/ 49100 h 101803"/>
                <a:gd name="connsiteX622" fmla="*/ 48713 w 92854"/>
                <a:gd name="connsiteY622" fmla="*/ 48430 h 101803"/>
                <a:gd name="connsiteX623" fmla="*/ 48713 w 92854"/>
                <a:gd name="connsiteY623" fmla="*/ 47592 h 101803"/>
                <a:gd name="connsiteX624" fmla="*/ 50472 w 92854"/>
                <a:gd name="connsiteY624" fmla="*/ 48179 h 101803"/>
                <a:gd name="connsiteX625" fmla="*/ 51897 w 92854"/>
                <a:gd name="connsiteY625" fmla="*/ 48849 h 101803"/>
                <a:gd name="connsiteX626" fmla="*/ 52735 w 92854"/>
                <a:gd name="connsiteY626" fmla="*/ 50357 h 101803"/>
                <a:gd name="connsiteX627" fmla="*/ 53405 w 92854"/>
                <a:gd name="connsiteY627" fmla="*/ 51949 h 101803"/>
                <a:gd name="connsiteX628" fmla="*/ 52400 w 92854"/>
                <a:gd name="connsiteY628" fmla="*/ 51949 h 101803"/>
                <a:gd name="connsiteX629" fmla="*/ 51227 w 92854"/>
                <a:gd name="connsiteY629" fmla="*/ 51949 h 101803"/>
                <a:gd name="connsiteX630" fmla="*/ 50724 w 92854"/>
                <a:gd name="connsiteY630" fmla="*/ 51195 h 101803"/>
                <a:gd name="connsiteX631" fmla="*/ 50305 w 92854"/>
                <a:gd name="connsiteY631" fmla="*/ 50609 h 101803"/>
                <a:gd name="connsiteX632" fmla="*/ 49886 w 92854"/>
                <a:gd name="connsiteY632" fmla="*/ 50609 h 101803"/>
                <a:gd name="connsiteX633" fmla="*/ 49383 w 92854"/>
                <a:gd name="connsiteY633" fmla="*/ 50609 h 101803"/>
                <a:gd name="connsiteX634" fmla="*/ 49383 w 92854"/>
                <a:gd name="connsiteY634" fmla="*/ 49938 h 101803"/>
                <a:gd name="connsiteX635" fmla="*/ 48964 w 92854"/>
                <a:gd name="connsiteY635" fmla="*/ 49100 h 101803"/>
                <a:gd name="connsiteX636" fmla="*/ 42680 w 92854"/>
                <a:gd name="connsiteY636" fmla="*/ 20361 h 101803"/>
                <a:gd name="connsiteX637" fmla="*/ 42680 w 92854"/>
                <a:gd name="connsiteY637" fmla="*/ 20361 h 101803"/>
                <a:gd name="connsiteX638" fmla="*/ 42680 w 92854"/>
                <a:gd name="connsiteY638" fmla="*/ 20361 h 101803"/>
                <a:gd name="connsiteX639" fmla="*/ 43183 w 92854"/>
                <a:gd name="connsiteY639" fmla="*/ 20361 h 101803"/>
                <a:gd name="connsiteX640" fmla="*/ 43183 w 92854"/>
                <a:gd name="connsiteY640" fmla="*/ 19607 h 101803"/>
                <a:gd name="connsiteX641" fmla="*/ 43183 w 92854"/>
                <a:gd name="connsiteY641" fmla="*/ 18769 h 101803"/>
                <a:gd name="connsiteX642" fmla="*/ 42345 w 92854"/>
                <a:gd name="connsiteY642" fmla="*/ 18769 h 101803"/>
                <a:gd name="connsiteX643" fmla="*/ 42345 w 92854"/>
                <a:gd name="connsiteY643" fmla="*/ 18769 h 101803"/>
                <a:gd name="connsiteX644" fmla="*/ 42345 w 92854"/>
                <a:gd name="connsiteY644" fmla="*/ 18769 h 101803"/>
                <a:gd name="connsiteX645" fmla="*/ 42345 w 92854"/>
                <a:gd name="connsiteY645" fmla="*/ 18769 h 101803"/>
                <a:gd name="connsiteX646" fmla="*/ 42345 w 92854"/>
                <a:gd name="connsiteY646" fmla="*/ 19607 h 101803"/>
                <a:gd name="connsiteX647" fmla="*/ 42680 w 92854"/>
                <a:gd name="connsiteY647" fmla="*/ 10893 h 101803"/>
                <a:gd name="connsiteX648" fmla="*/ 42680 w 92854"/>
                <a:gd name="connsiteY648" fmla="*/ 10893 h 101803"/>
                <a:gd name="connsiteX649" fmla="*/ 42680 w 92854"/>
                <a:gd name="connsiteY649" fmla="*/ 10893 h 101803"/>
                <a:gd name="connsiteX650" fmla="*/ 42680 w 92854"/>
                <a:gd name="connsiteY650" fmla="*/ 10893 h 101803"/>
                <a:gd name="connsiteX651" fmla="*/ 42848 w 92854"/>
                <a:gd name="connsiteY651" fmla="*/ 10893 h 101803"/>
                <a:gd name="connsiteX652" fmla="*/ 52316 w 92854"/>
                <a:gd name="connsiteY652" fmla="*/ 45916 h 101803"/>
                <a:gd name="connsiteX653" fmla="*/ 51729 w 92854"/>
                <a:gd name="connsiteY653" fmla="*/ 45916 h 101803"/>
                <a:gd name="connsiteX654" fmla="*/ 51729 w 92854"/>
                <a:gd name="connsiteY654" fmla="*/ 45246 h 101803"/>
                <a:gd name="connsiteX655" fmla="*/ 46031 w 92854"/>
                <a:gd name="connsiteY655" fmla="*/ 21618 h 101803"/>
                <a:gd name="connsiteX656" fmla="*/ 46811 w 92854"/>
                <a:gd name="connsiteY656" fmla="*/ 21894 h 101803"/>
                <a:gd name="connsiteX657" fmla="*/ 46869 w 92854"/>
                <a:gd name="connsiteY657" fmla="*/ 22120 h 101803"/>
                <a:gd name="connsiteX658" fmla="*/ 46367 w 92854"/>
                <a:gd name="connsiteY658" fmla="*/ 23042 h 101803"/>
                <a:gd name="connsiteX659" fmla="*/ 45864 w 92854"/>
                <a:gd name="connsiteY659" fmla="*/ 22455 h 101803"/>
                <a:gd name="connsiteX660" fmla="*/ 46199 w 92854"/>
                <a:gd name="connsiteY660" fmla="*/ 22037 h 101803"/>
                <a:gd name="connsiteX661" fmla="*/ 53908 w 92854"/>
                <a:gd name="connsiteY661" fmla="*/ 46252 h 101803"/>
                <a:gd name="connsiteX662" fmla="*/ 53908 w 92854"/>
                <a:gd name="connsiteY662" fmla="*/ 46252 h 101803"/>
                <a:gd name="connsiteX663" fmla="*/ 53908 w 92854"/>
                <a:gd name="connsiteY663" fmla="*/ 46252 h 101803"/>
                <a:gd name="connsiteX664" fmla="*/ 54075 w 92854"/>
                <a:gd name="connsiteY664" fmla="*/ 46252 h 101803"/>
                <a:gd name="connsiteX665" fmla="*/ 54746 w 92854"/>
                <a:gd name="connsiteY665" fmla="*/ 49603 h 101803"/>
                <a:gd name="connsiteX666" fmla="*/ 55165 w 92854"/>
                <a:gd name="connsiteY666" fmla="*/ 50273 h 101803"/>
                <a:gd name="connsiteX667" fmla="*/ 55165 w 92854"/>
                <a:gd name="connsiteY667" fmla="*/ 51028 h 101803"/>
                <a:gd name="connsiteX668" fmla="*/ 55165 w 92854"/>
                <a:gd name="connsiteY668" fmla="*/ 50441 h 101803"/>
                <a:gd name="connsiteX669" fmla="*/ 54913 w 92854"/>
                <a:gd name="connsiteY669" fmla="*/ 49603 h 101803"/>
                <a:gd name="connsiteX670" fmla="*/ 46367 w 92854"/>
                <a:gd name="connsiteY670" fmla="*/ 9468 h 101803"/>
                <a:gd name="connsiteX671" fmla="*/ 46367 w 92854"/>
                <a:gd name="connsiteY671" fmla="*/ 10222 h 101803"/>
                <a:gd name="connsiteX672" fmla="*/ 46869 w 92854"/>
                <a:gd name="connsiteY672" fmla="*/ 10809 h 101803"/>
                <a:gd name="connsiteX673" fmla="*/ 47381 w 92854"/>
                <a:gd name="connsiteY673" fmla="*/ 10013 h 101803"/>
                <a:gd name="connsiteX674" fmla="*/ 47372 w 92854"/>
                <a:gd name="connsiteY674" fmla="*/ 9971 h 101803"/>
                <a:gd name="connsiteX675" fmla="*/ 46702 w 92854"/>
                <a:gd name="connsiteY675" fmla="*/ 9468 h 101803"/>
                <a:gd name="connsiteX676" fmla="*/ 57259 w 92854"/>
                <a:gd name="connsiteY676" fmla="*/ 45330 h 101803"/>
                <a:gd name="connsiteX677" fmla="*/ 57678 w 92854"/>
                <a:gd name="connsiteY677" fmla="*/ 46000 h 101803"/>
                <a:gd name="connsiteX678" fmla="*/ 57678 w 92854"/>
                <a:gd name="connsiteY678" fmla="*/ 46754 h 101803"/>
                <a:gd name="connsiteX679" fmla="*/ 56840 w 92854"/>
                <a:gd name="connsiteY679" fmla="*/ 46168 h 101803"/>
                <a:gd name="connsiteX680" fmla="*/ 57310 w 92854"/>
                <a:gd name="connsiteY680" fmla="*/ 45347 h 101803"/>
                <a:gd name="connsiteX681" fmla="*/ 57594 w 92854"/>
                <a:gd name="connsiteY681" fmla="*/ 45330 h 101803"/>
                <a:gd name="connsiteX682" fmla="*/ 68990 w 92854"/>
                <a:gd name="connsiteY682" fmla="*/ 91162 h 101803"/>
                <a:gd name="connsiteX683" fmla="*/ 69660 w 92854"/>
                <a:gd name="connsiteY683" fmla="*/ 91162 h 101803"/>
                <a:gd name="connsiteX684" fmla="*/ 69241 w 92854"/>
                <a:gd name="connsiteY684" fmla="*/ 90576 h 101803"/>
                <a:gd name="connsiteX685" fmla="*/ 68655 w 92854"/>
                <a:gd name="connsiteY685" fmla="*/ 89989 h 101803"/>
                <a:gd name="connsiteX686" fmla="*/ 73766 w 92854"/>
                <a:gd name="connsiteY686" fmla="*/ 79181 h 101803"/>
                <a:gd name="connsiteX687" fmla="*/ 73766 w 92854"/>
                <a:gd name="connsiteY687" fmla="*/ 79181 h 101803"/>
                <a:gd name="connsiteX688" fmla="*/ 73766 w 92854"/>
                <a:gd name="connsiteY688" fmla="*/ 78762 h 101803"/>
                <a:gd name="connsiteX689" fmla="*/ 73766 w 92854"/>
                <a:gd name="connsiteY689" fmla="*/ 78762 h 101803"/>
                <a:gd name="connsiteX690" fmla="*/ 73766 w 92854"/>
                <a:gd name="connsiteY690" fmla="*/ 78762 h 101803"/>
                <a:gd name="connsiteX691" fmla="*/ 73766 w 92854"/>
                <a:gd name="connsiteY691" fmla="*/ 78762 h 101803"/>
                <a:gd name="connsiteX692" fmla="*/ 73766 w 92854"/>
                <a:gd name="connsiteY692" fmla="*/ 78762 h 101803"/>
                <a:gd name="connsiteX693" fmla="*/ 73012 w 92854"/>
                <a:gd name="connsiteY693" fmla="*/ 78762 h 101803"/>
                <a:gd name="connsiteX694" fmla="*/ 76112 w 92854"/>
                <a:gd name="connsiteY694" fmla="*/ 85800 h 101803"/>
                <a:gd name="connsiteX695" fmla="*/ 76112 w 92854"/>
                <a:gd name="connsiteY695" fmla="*/ 86554 h 101803"/>
                <a:gd name="connsiteX696" fmla="*/ 76782 w 92854"/>
                <a:gd name="connsiteY696" fmla="*/ 87141 h 101803"/>
                <a:gd name="connsiteX697" fmla="*/ 76791 w 92854"/>
                <a:gd name="connsiteY697" fmla="*/ 86311 h 101803"/>
                <a:gd name="connsiteX698" fmla="*/ 76782 w 92854"/>
                <a:gd name="connsiteY698" fmla="*/ 86303 h 101803"/>
                <a:gd name="connsiteX699" fmla="*/ 76447 w 92854"/>
                <a:gd name="connsiteY699" fmla="*/ 85800 h 101803"/>
                <a:gd name="connsiteX700" fmla="*/ 73849 w 92854"/>
                <a:gd name="connsiteY700" fmla="*/ 71304 h 101803"/>
                <a:gd name="connsiteX701" fmla="*/ 73849 w 92854"/>
                <a:gd name="connsiteY701" fmla="*/ 71891 h 101803"/>
                <a:gd name="connsiteX702" fmla="*/ 73179 w 92854"/>
                <a:gd name="connsiteY702" fmla="*/ 71891 h 101803"/>
                <a:gd name="connsiteX703" fmla="*/ 73179 w 92854"/>
                <a:gd name="connsiteY703" fmla="*/ 71388 h 101803"/>
                <a:gd name="connsiteX704" fmla="*/ 74185 w 92854"/>
                <a:gd name="connsiteY704" fmla="*/ 71304 h 101803"/>
                <a:gd name="connsiteX705" fmla="*/ 58768 w 92854"/>
                <a:gd name="connsiteY705" fmla="*/ 15333 h 101803"/>
                <a:gd name="connsiteX706" fmla="*/ 59940 w 92854"/>
                <a:gd name="connsiteY706" fmla="*/ 14160 h 101803"/>
                <a:gd name="connsiteX707" fmla="*/ 60862 w 92854"/>
                <a:gd name="connsiteY707" fmla="*/ 12736 h 101803"/>
                <a:gd name="connsiteX708" fmla="*/ 61281 w 92854"/>
                <a:gd name="connsiteY708" fmla="*/ 12736 h 101803"/>
                <a:gd name="connsiteX709" fmla="*/ 61281 w 92854"/>
                <a:gd name="connsiteY709" fmla="*/ 12317 h 101803"/>
                <a:gd name="connsiteX710" fmla="*/ 61281 w 92854"/>
                <a:gd name="connsiteY710" fmla="*/ 11479 h 101803"/>
                <a:gd name="connsiteX711" fmla="*/ 61281 w 92854"/>
                <a:gd name="connsiteY711" fmla="*/ 10641 h 101803"/>
                <a:gd name="connsiteX712" fmla="*/ 60192 w 92854"/>
                <a:gd name="connsiteY712" fmla="*/ 9720 h 101803"/>
                <a:gd name="connsiteX713" fmla="*/ 59438 w 92854"/>
                <a:gd name="connsiteY713" fmla="*/ 8798 h 101803"/>
                <a:gd name="connsiteX714" fmla="*/ 59019 w 92854"/>
                <a:gd name="connsiteY714" fmla="*/ 7876 h 101803"/>
                <a:gd name="connsiteX715" fmla="*/ 58265 w 92854"/>
                <a:gd name="connsiteY715" fmla="*/ 7876 h 101803"/>
                <a:gd name="connsiteX716" fmla="*/ 60695 w 92854"/>
                <a:gd name="connsiteY716" fmla="*/ 5362 h 101803"/>
                <a:gd name="connsiteX717" fmla="*/ 58348 w 92854"/>
                <a:gd name="connsiteY717" fmla="*/ 5362 h 101803"/>
                <a:gd name="connsiteX718" fmla="*/ 58935 w 92854"/>
                <a:gd name="connsiteY718" fmla="*/ 4860 h 101803"/>
                <a:gd name="connsiteX719" fmla="*/ 59605 w 92854"/>
                <a:gd name="connsiteY719" fmla="*/ 4273 h 101803"/>
                <a:gd name="connsiteX720" fmla="*/ 59605 w 92854"/>
                <a:gd name="connsiteY720" fmla="*/ 3100 h 101803"/>
                <a:gd name="connsiteX721" fmla="*/ 60108 w 92854"/>
                <a:gd name="connsiteY721" fmla="*/ 2011 h 101803"/>
                <a:gd name="connsiteX722" fmla="*/ 60108 w 92854"/>
                <a:gd name="connsiteY722" fmla="*/ 1257 h 101803"/>
                <a:gd name="connsiteX723" fmla="*/ 60108 w 92854"/>
                <a:gd name="connsiteY723" fmla="*/ 503 h 101803"/>
                <a:gd name="connsiteX724" fmla="*/ 62119 w 92854"/>
                <a:gd name="connsiteY724" fmla="*/ 0 h 101803"/>
                <a:gd name="connsiteX725" fmla="*/ 62119 w 92854"/>
                <a:gd name="connsiteY725" fmla="*/ 503 h 101803"/>
                <a:gd name="connsiteX726" fmla="*/ 62119 w 92854"/>
                <a:gd name="connsiteY726" fmla="*/ 1676 h 101803"/>
                <a:gd name="connsiteX727" fmla="*/ 62119 w 92854"/>
                <a:gd name="connsiteY727" fmla="*/ 2849 h 101803"/>
                <a:gd name="connsiteX728" fmla="*/ 63208 w 92854"/>
                <a:gd name="connsiteY728" fmla="*/ 3435 h 101803"/>
                <a:gd name="connsiteX729" fmla="*/ 63711 w 92854"/>
                <a:gd name="connsiteY729" fmla="*/ 3435 h 101803"/>
                <a:gd name="connsiteX730" fmla="*/ 63711 w 92854"/>
                <a:gd name="connsiteY730" fmla="*/ 3016 h 101803"/>
                <a:gd name="connsiteX731" fmla="*/ 63711 w 92854"/>
                <a:gd name="connsiteY731" fmla="*/ 2430 h 101803"/>
                <a:gd name="connsiteX732" fmla="*/ 63711 w 92854"/>
                <a:gd name="connsiteY732" fmla="*/ 1760 h 101803"/>
                <a:gd name="connsiteX733" fmla="*/ 63711 w 92854"/>
                <a:gd name="connsiteY733" fmla="*/ 1089 h 101803"/>
                <a:gd name="connsiteX734" fmla="*/ 64214 w 92854"/>
                <a:gd name="connsiteY734" fmla="*/ 1592 h 101803"/>
                <a:gd name="connsiteX735" fmla="*/ 64800 w 92854"/>
                <a:gd name="connsiteY735" fmla="*/ 2095 h 101803"/>
                <a:gd name="connsiteX736" fmla="*/ 65554 w 92854"/>
                <a:gd name="connsiteY736" fmla="*/ 2765 h 101803"/>
                <a:gd name="connsiteX737" fmla="*/ 66560 w 92854"/>
                <a:gd name="connsiteY737" fmla="*/ 2095 h 101803"/>
                <a:gd name="connsiteX738" fmla="*/ 67398 w 92854"/>
                <a:gd name="connsiteY738" fmla="*/ 1424 h 101803"/>
                <a:gd name="connsiteX739" fmla="*/ 67901 w 92854"/>
                <a:gd name="connsiteY739" fmla="*/ 2179 h 101803"/>
                <a:gd name="connsiteX740" fmla="*/ 68403 w 92854"/>
                <a:gd name="connsiteY740" fmla="*/ 2681 h 101803"/>
                <a:gd name="connsiteX741" fmla="*/ 69073 w 92854"/>
                <a:gd name="connsiteY741" fmla="*/ 2681 h 101803"/>
                <a:gd name="connsiteX742" fmla="*/ 69660 w 92854"/>
                <a:gd name="connsiteY742" fmla="*/ 2681 h 101803"/>
                <a:gd name="connsiteX743" fmla="*/ 70917 w 92854"/>
                <a:gd name="connsiteY743" fmla="*/ 1508 h 101803"/>
                <a:gd name="connsiteX744" fmla="*/ 72090 w 92854"/>
                <a:gd name="connsiteY744" fmla="*/ 503 h 101803"/>
                <a:gd name="connsiteX745" fmla="*/ 74436 w 92854"/>
                <a:gd name="connsiteY745" fmla="*/ 922 h 101803"/>
                <a:gd name="connsiteX746" fmla="*/ 76698 w 92854"/>
                <a:gd name="connsiteY746" fmla="*/ 1508 h 101803"/>
                <a:gd name="connsiteX747" fmla="*/ 73347 w 92854"/>
                <a:gd name="connsiteY747" fmla="*/ 2430 h 101803"/>
                <a:gd name="connsiteX748" fmla="*/ 73347 w 92854"/>
                <a:gd name="connsiteY748" fmla="*/ 3771 h 101803"/>
                <a:gd name="connsiteX749" fmla="*/ 73347 w 92854"/>
                <a:gd name="connsiteY749" fmla="*/ 5865 h 101803"/>
                <a:gd name="connsiteX750" fmla="*/ 73347 w 92854"/>
                <a:gd name="connsiteY750" fmla="*/ 7876 h 101803"/>
                <a:gd name="connsiteX751" fmla="*/ 73347 w 92854"/>
                <a:gd name="connsiteY751" fmla="*/ 9217 h 101803"/>
                <a:gd name="connsiteX752" fmla="*/ 73347 w 92854"/>
                <a:gd name="connsiteY752" fmla="*/ 10055 h 101803"/>
                <a:gd name="connsiteX753" fmla="*/ 73347 w 92854"/>
                <a:gd name="connsiteY753" fmla="*/ 10893 h 101803"/>
                <a:gd name="connsiteX754" fmla="*/ 73347 w 92854"/>
                <a:gd name="connsiteY754" fmla="*/ 10893 h 101803"/>
                <a:gd name="connsiteX755" fmla="*/ 73347 w 92854"/>
                <a:gd name="connsiteY755" fmla="*/ 10474 h 101803"/>
                <a:gd name="connsiteX756" fmla="*/ 73347 w 92854"/>
                <a:gd name="connsiteY756" fmla="*/ 9552 h 101803"/>
                <a:gd name="connsiteX757" fmla="*/ 73347 w 92854"/>
                <a:gd name="connsiteY757" fmla="*/ 8379 h 101803"/>
                <a:gd name="connsiteX758" fmla="*/ 72677 w 92854"/>
                <a:gd name="connsiteY758" fmla="*/ 7290 h 101803"/>
                <a:gd name="connsiteX759" fmla="*/ 72090 w 92854"/>
                <a:gd name="connsiteY759" fmla="*/ 6033 h 101803"/>
                <a:gd name="connsiteX760" fmla="*/ 71503 w 92854"/>
                <a:gd name="connsiteY760" fmla="*/ 5362 h 101803"/>
                <a:gd name="connsiteX761" fmla="*/ 70749 w 92854"/>
                <a:gd name="connsiteY761" fmla="*/ 4776 h 101803"/>
                <a:gd name="connsiteX762" fmla="*/ 70749 w 92854"/>
                <a:gd name="connsiteY762" fmla="*/ 4776 h 101803"/>
                <a:gd name="connsiteX763" fmla="*/ 70749 w 92854"/>
                <a:gd name="connsiteY763" fmla="*/ 5949 h 101803"/>
                <a:gd name="connsiteX764" fmla="*/ 70749 w 92854"/>
                <a:gd name="connsiteY764" fmla="*/ 7038 h 101803"/>
                <a:gd name="connsiteX765" fmla="*/ 70079 w 92854"/>
                <a:gd name="connsiteY765" fmla="*/ 8379 h 101803"/>
                <a:gd name="connsiteX766" fmla="*/ 69325 w 92854"/>
                <a:gd name="connsiteY766" fmla="*/ 9552 h 101803"/>
                <a:gd name="connsiteX767" fmla="*/ 69325 w 92854"/>
                <a:gd name="connsiteY767" fmla="*/ 10809 h 101803"/>
                <a:gd name="connsiteX768" fmla="*/ 69744 w 92854"/>
                <a:gd name="connsiteY768" fmla="*/ 12401 h 101803"/>
                <a:gd name="connsiteX769" fmla="*/ 70163 w 92854"/>
                <a:gd name="connsiteY769" fmla="*/ 12401 h 101803"/>
                <a:gd name="connsiteX770" fmla="*/ 70582 w 92854"/>
                <a:gd name="connsiteY770" fmla="*/ 12401 h 101803"/>
                <a:gd name="connsiteX771" fmla="*/ 70079 w 92854"/>
                <a:gd name="connsiteY771" fmla="*/ 13239 h 101803"/>
                <a:gd name="connsiteX772" fmla="*/ 69493 w 92854"/>
                <a:gd name="connsiteY772" fmla="*/ 14160 h 101803"/>
                <a:gd name="connsiteX773" fmla="*/ 69073 w 92854"/>
                <a:gd name="connsiteY773" fmla="*/ 14160 h 101803"/>
                <a:gd name="connsiteX774" fmla="*/ 69073 w 92854"/>
                <a:gd name="connsiteY774" fmla="*/ 14160 h 101803"/>
                <a:gd name="connsiteX775" fmla="*/ 68152 w 92854"/>
                <a:gd name="connsiteY775" fmla="*/ 13574 h 101803"/>
                <a:gd name="connsiteX776" fmla="*/ 67230 w 92854"/>
                <a:gd name="connsiteY776" fmla="*/ 13071 h 101803"/>
                <a:gd name="connsiteX777" fmla="*/ 66644 w 92854"/>
                <a:gd name="connsiteY777" fmla="*/ 13071 h 101803"/>
                <a:gd name="connsiteX778" fmla="*/ 66225 w 92854"/>
                <a:gd name="connsiteY778" fmla="*/ 13490 h 101803"/>
                <a:gd name="connsiteX779" fmla="*/ 65722 w 92854"/>
                <a:gd name="connsiteY779" fmla="*/ 14831 h 101803"/>
                <a:gd name="connsiteX780" fmla="*/ 65722 w 92854"/>
                <a:gd name="connsiteY780" fmla="*/ 16087 h 101803"/>
                <a:gd name="connsiteX781" fmla="*/ 64968 w 92854"/>
                <a:gd name="connsiteY781" fmla="*/ 16087 h 101803"/>
                <a:gd name="connsiteX782" fmla="*/ 64549 w 92854"/>
                <a:gd name="connsiteY782" fmla="*/ 16087 h 101803"/>
                <a:gd name="connsiteX783" fmla="*/ 64549 w 92854"/>
                <a:gd name="connsiteY783" fmla="*/ 16087 h 101803"/>
                <a:gd name="connsiteX784" fmla="*/ 63124 w 92854"/>
                <a:gd name="connsiteY784" fmla="*/ 16087 h 101803"/>
                <a:gd name="connsiteX785" fmla="*/ 61868 w 92854"/>
                <a:gd name="connsiteY785" fmla="*/ 16087 h 101803"/>
                <a:gd name="connsiteX786" fmla="*/ 61197 w 92854"/>
                <a:gd name="connsiteY786" fmla="*/ 16087 h 101803"/>
                <a:gd name="connsiteX787" fmla="*/ 60360 w 92854"/>
                <a:gd name="connsiteY787" fmla="*/ 16087 h 101803"/>
                <a:gd name="connsiteX788" fmla="*/ 59857 w 92854"/>
                <a:gd name="connsiteY788" fmla="*/ 16087 h 101803"/>
                <a:gd name="connsiteX789" fmla="*/ 59103 w 92854"/>
                <a:gd name="connsiteY789" fmla="*/ 15333 h 101803"/>
                <a:gd name="connsiteX790" fmla="*/ 58768 w 92854"/>
                <a:gd name="connsiteY790" fmla="*/ 8965 h 101803"/>
                <a:gd name="connsiteX791" fmla="*/ 58768 w 92854"/>
                <a:gd name="connsiteY791" fmla="*/ 9552 h 101803"/>
                <a:gd name="connsiteX792" fmla="*/ 59186 w 92854"/>
                <a:gd name="connsiteY792" fmla="*/ 9552 h 101803"/>
                <a:gd name="connsiteX793" fmla="*/ 59186 w 92854"/>
                <a:gd name="connsiteY793" fmla="*/ 9049 h 101803"/>
                <a:gd name="connsiteX794" fmla="*/ 58851 w 92854"/>
                <a:gd name="connsiteY794" fmla="*/ 8965 h 101803"/>
                <a:gd name="connsiteX795" fmla="*/ 76028 w 92854"/>
                <a:gd name="connsiteY795" fmla="*/ 70802 h 101803"/>
                <a:gd name="connsiteX796" fmla="*/ 76849 w 92854"/>
                <a:gd name="connsiteY796" fmla="*/ 71279 h 101803"/>
                <a:gd name="connsiteX797" fmla="*/ 76866 w 92854"/>
                <a:gd name="connsiteY797" fmla="*/ 71388 h 101803"/>
                <a:gd name="connsiteX798" fmla="*/ 76363 w 92854"/>
                <a:gd name="connsiteY798" fmla="*/ 72310 h 101803"/>
                <a:gd name="connsiteX799" fmla="*/ 75860 w 92854"/>
                <a:gd name="connsiteY799" fmla="*/ 71640 h 101803"/>
                <a:gd name="connsiteX800" fmla="*/ 76112 w 92854"/>
                <a:gd name="connsiteY800" fmla="*/ 70802 h 101803"/>
                <a:gd name="connsiteX801" fmla="*/ 63376 w 92854"/>
                <a:gd name="connsiteY801" fmla="*/ 9887 h 101803"/>
                <a:gd name="connsiteX802" fmla="*/ 63795 w 92854"/>
                <a:gd name="connsiteY802" fmla="*/ 9887 h 101803"/>
                <a:gd name="connsiteX803" fmla="*/ 64381 w 92854"/>
                <a:gd name="connsiteY803" fmla="*/ 9887 h 101803"/>
                <a:gd name="connsiteX804" fmla="*/ 64381 w 92854"/>
                <a:gd name="connsiteY804" fmla="*/ 8379 h 101803"/>
                <a:gd name="connsiteX805" fmla="*/ 64381 w 92854"/>
                <a:gd name="connsiteY805" fmla="*/ 6619 h 101803"/>
                <a:gd name="connsiteX806" fmla="*/ 64381 w 92854"/>
                <a:gd name="connsiteY806" fmla="*/ 6117 h 101803"/>
                <a:gd name="connsiteX807" fmla="*/ 63795 w 92854"/>
                <a:gd name="connsiteY807" fmla="*/ 6117 h 101803"/>
                <a:gd name="connsiteX808" fmla="*/ 63292 w 92854"/>
                <a:gd name="connsiteY808" fmla="*/ 6117 h 101803"/>
                <a:gd name="connsiteX809" fmla="*/ 63292 w 92854"/>
                <a:gd name="connsiteY809" fmla="*/ 7541 h 101803"/>
                <a:gd name="connsiteX810" fmla="*/ 62873 w 92854"/>
                <a:gd name="connsiteY810" fmla="*/ 9217 h 101803"/>
                <a:gd name="connsiteX811" fmla="*/ 62873 w 92854"/>
                <a:gd name="connsiteY811" fmla="*/ 9217 h 101803"/>
                <a:gd name="connsiteX812" fmla="*/ 81474 w 92854"/>
                <a:gd name="connsiteY812" fmla="*/ 76918 h 101803"/>
                <a:gd name="connsiteX813" fmla="*/ 81474 w 92854"/>
                <a:gd name="connsiteY813" fmla="*/ 76164 h 101803"/>
                <a:gd name="connsiteX814" fmla="*/ 80804 w 92854"/>
                <a:gd name="connsiteY814" fmla="*/ 75578 h 101803"/>
                <a:gd name="connsiteX815" fmla="*/ 83402 w 92854"/>
                <a:gd name="connsiteY815" fmla="*/ 76416 h 101803"/>
                <a:gd name="connsiteX816" fmla="*/ 83904 w 92854"/>
                <a:gd name="connsiteY816" fmla="*/ 75578 h 101803"/>
                <a:gd name="connsiteX817" fmla="*/ 82982 w 92854"/>
                <a:gd name="connsiteY817" fmla="*/ 76834 h 101803"/>
                <a:gd name="connsiteX818" fmla="*/ 87256 w 92854"/>
                <a:gd name="connsiteY818" fmla="*/ 82700 h 101803"/>
                <a:gd name="connsiteX819" fmla="*/ 87842 w 92854"/>
                <a:gd name="connsiteY819" fmla="*/ 83202 h 101803"/>
                <a:gd name="connsiteX820" fmla="*/ 87842 w 92854"/>
                <a:gd name="connsiteY820" fmla="*/ 83957 h 101803"/>
                <a:gd name="connsiteX821" fmla="*/ 87055 w 92854"/>
                <a:gd name="connsiteY821" fmla="*/ 83688 h 101803"/>
                <a:gd name="connsiteX822" fmla="*/ 87004 w 92854"/>
                <a:gd name="connsiteY822" fmla="*/ 83538 h 101803"/>
                <a:gd name="connsiteX823" fmla="*/ 87340 w 92854"/>
                <a:gd name="connsiteY823" fmla="*/ 83035 h 101803"/>
                <a:gd name="connsiteX824" fmla="*/ 86753 w 92854"/>
                <a:gd name="connsiteY824" fmla="*/ 69796 h 101803"/>
                <a:gd name="connsiteX825" fmla="*/ 86250 w 92854"/>
                <a:gd name="connsiteY825" fmla="*/ 69293 h 101803"/>
                <a:gd name="connsiteX826" fmla="*/ 85748 w 92854"/>
                <a:gd name="connsiteY826" fmla="*/ 68539 h 101803"/>
                <a:gd name="connsiteX827" fmla="*/ 85245 w 92854"/>
                <a:gd name="connsiteY827" fmla="*/ 67534 h 101803"/>
                <a:gd name="connsiteX828" fmla="*/ 85245 w 92854"/>
                <a:gd name="connsiteY828" fmla="*/ 66528 h 101803"/>
                <a:gd name="connsiteX829" fmla="*/ 86669 w 92854"/>
                <a:gd name="connsiteY829" fmla="*/ 66528 h 101803"/>
                <a:gd name="connsiteX830" fmla="*/ 88010 w 92854"/>
                <a:gd name="connsiteY830" fmla="*/ 66528 h 101803"/>
                <a:gd name="connsiteX831" fmla="*/ 88680 w 92854"/>
                <a:gd name="connsiteY831" fmla="*/ 66528 h 101803"/>
                <a:gd name="connsiteX832" fmla="*/ 89183 w 92854"/>
                <a:gd name="connsiteY832" fmla="*/ 66528 h 101803"/>
                <a:gd name="connsiteX833" fmla="*/ 89183 w 92854"/>
                <a:gd name="connsiteY833" fmla="*/ 68456 h 101803"/>
                <a:gd name="connsiteX834" fmla="*/ 88177 w 92854"/>
                <a:gd name="connsiteY834" fmla="*/ 69042 h 101803"/>
                <a:gd name="connsiteX835" fmla="*/ 88177 w 92854"/>
                <a:gd name="connsiteY835" fmla="*/ 69461 h 101803"/>
                <a:gd name="connsiteX836" fmla="*/ 88177 w 92854"/>
                <a:gd name="connsiteY836" fmla="*/ 69964 h 101803"/>
                <a:gd name="connsiteX837" fmla="*/ 89769 w 92854"/>
                <a:gd name="connsiteY837" fmla="*/ 70383 h 101803"/>
                <a:gd name="connsiteX838" fmla="*/ 90942 w 92854"/>
                <a:gd name="connsiteY838" fmla="*/ 70383 h 101803"/>
                <a:gd name="connsiteX839" fmla="*/ 91613 w 92854"/>
                <a:gd name="connsiteY839" fmla="*/ 70383 h 101803"/>
                <a:gd name="connsiteX840" fmla="*/ 90859 w 92854"/>
                <a:gd name="connsiteY840" fmla="*/ 71137 h 101803"/>
                <a:gd name="connsiteX841" fmla="*/ 90188 w 92854"/>
                <a:gd name="connsiteY841" fmla="*/ 71807 h 101803"/>
                <a:gd name="connsiteX842" fmla="*/ 90188 w 92854"/>
                <a:gd name="connsiteY842" fmla="*/ 71807 h 101803"/>
                <a:gd name="connsiteX843" fmla="*/ 90188 w 92854"/>
                <a:gd name="connsiteY843" fmla="*/ 72896 h 101803"/>
                <a:gd name="connsiteX844" fmla="*/ 90188 w 92854"/>
                <a:gd name="connsiteY844" fmla="*/ 73483 h 101803"/>
                <a:gd name="connsiteX845" fmla="*/ 89183 w 92854"/>
                <a:gd name="connsiteY845" fmla="*/ 73483 h 101803"/>
                <a:gd name="connsiteX846" fmla="*/ 88261 w 92854"/>
                <a:gd name="connsiteY846" fmla="*/ 73483 h 101803"/>
                <a:gd name="connsiteX847" fmla="*/ 71420 w 92854"/>
                <a:gd name="connsiteY847" fmla="*/ 7541 h 101803"/>
                <a:gd name="connsiteX848" fmla="*/ 72257 w 92854"/>
                <a:gd name="connsiteY848" fmla="*/ 8044 h 101803"/>
                <a:gd name="connsiteX849" fmla="*/ 71931 w 92854"/>
                <a:gd name="connsiteY849" fmla="*/ 8932 h 101803"/>
                <a:gd name="connsiteX850" fmla="*/ 71839 w 92854"/>
                <a:gd name="connsiteY850" fmla="*/ 8965 h 101803"/>
                <a:gd name="connsiteX851" fmla="*/ 71085 w 92854"/>
                <a:gd name="connsiteY851" fmla="*/ 8379 h 101803"/>
                <a:gd name="connsiteX852" fmla="*/ 71503 w 92854"/>
                <a:gd name="connsiteY852" fmla="*/ 7876 h 101803"/>
                <a:gd name="connsiteX853" fmla="*/ 72174 w 92854"/>
                <a:gd name="connsiteY853" fmla="*/ 5279 h 101803"/>
                <a:gd name="connsiteX854" fmla="*/ 73012 w 92854"/>
                <a:gd name="connsiteY854" fmla="*/ 5865 h 101803"/>
                <a:gd name="connsiteX855" fmla="*/ 72509 w 92854"/>
                <a:gd name="connsiteY855" fmla="*/ 6787 h 101803"/>
                <a:gd name="connsiteX856" fmla="*/ 72090 w 92854"/>
                <a:gd name="connsiteY856" fmla="*/ 6117 h 101803"/>
                <a:gd name="connsiteX857" fmla="*/ 72257 w 92854"/>
                <a:gd name="connsiteY857" fmla="*/ 5279 h 101803"/>
                <a:gd name="connsiteX858" fmla="*/ 92786 w 92854"/>
                <a:gd name="connsiteY858" fmla="*/ 62423 h 101803"/>
                <a:gd name="connsiteX859" fmla="*/ 92786 w 92854"/>
                <a:gd name="connsiteY859" fmla="*/ 62423 h 101803"/>
                <a:gd name="connsiteX860" fmla="*/ 92786 w 92854"/>
                <a:gd name="connsiteY860" fmla="*/ 62926 h 101803"/>
                <a:gd name="connsiteX861" fmla="*/ 92786 w 92854"/>
                <a:gd name="connsiteY861" fmla="*/ 63931 h 101803"/>
                <a:gd name="connsiteX862" fmla="*/ 92786 w 92854"/>
                <a:gd name="connsiteY862" fmla="*/ 64434 h 101803"/>
                <a:gd name="connsiteX863" fmla="*/ 92786 w 92854"/>
                <a:gd name="connsiteY863" fmla="*/ 64434 h 101803"/>
                <a:gd name="connsiteX864" fmla="*/ 92786 w 92854"/>
                <a:gd name="connsiteY864" fmla="*/ 65020 h 101803"/>
                <a:gd name="connsiteX865" fmla="*/ 92786 w 92854"/>
                <a:gd name="connsiteY865" fmla="*/ 66109 h 101803"/>
                <a:gd name="connsiteX866" fmla="*/ 92786 w 92854"/>
                <a:gd name="connsiteY866" fmla="*/ 67199 h 101803"/>
                <a:gd name="connsiteX867" fmla="*/ 92786 w 92854"/>
                <a:gd name="connsiteY867" fmla="*/ 67869 h 101803"/>
                <a:gd name="connsiteX868" fmla="*/ 92367 w 92854"/>
                <a:gd name="connsiteY868" fmla="*/ 68791 h 101803"/>
                <a:gd name="connsiteX869" fmla="*/ 91697 w 92854"/>
                <a:gd name="connsiteY869" fmla="*/ 69629 h 101803"/>
                <a:gd name="connsiteX870" fmla="*/ 91194 w 92854"/>
                <a:gd name="connsiteY870" fmla="*/ 68456 h 101803"/>
                <a:gd name="connsiteX871" fmla="*/ 90272 w 92854"/>
                <a:gd name="connsiteY871" fmla="*/ 66780 h 101803"/>
                <a:gd name="connsiteX872" fmla="*/ 89350 w 92854"/>
                <a:gd name="connsiteY872" fmla="*/ 65020 h 101803"/>
                <a:gd name="connsiteX873" fmla="*/ 88764 w 92854"/>
                <a:gd name="connsiteY873" fmla="*/ 64015 h 101803"/>
                <a:gd name="connsiteX874" fmla="*/ 88764 w 92854"/>
                <a:gd name="connsiteY874" fmla="*/ 63093 h 10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Lst>
              <a:rect l="l" t="t" r="r" b="b"/>
              <a:pathLst>
                <a:path w="92854" h="101803">
                  <a:moveTo>
                    <a:pt x="56170" y="93760"/>
                  </a:moveTo>
                  <a:lnTo>
                    <a:pt x="55081" y="94765"/>
                  </a:lnTo>
                  <a:lnTo>
                    <a:pt x="54662" y="93089"/>
                  </a:lnTo>
                  <a:cubicBezTo>
                    <a:pt x="54662" y="93089"/>
                    <a:pt x="54243" y="93089"/>
                    <a:pt x="53992" y="93089"/>
                  </a:cubicBezTo>
                  <a:lnTo>
                    <a:pt x="53321" y="93089"/>
                  </a:lnTo>
                  <a:cubicBezTo>
                    <a:pt x="53321" y="93089"/>
                    <a:pt x="53321" y="93089"/>
                    <a:pt x="52902" y="92587"/>
                  </a:cubicBezTo>
                  <a:cubicBezTo>
                    <a:pt x="52483" y="92084"/>
                    <a:pt x="52902" y="92000"/>
                    <a:pt x="52400" y="91916"/>
                  </a:cubicBezTo>
                  <a:lnTo>
                    <a:pt x="51645" y="91916"/>
                  </a:lnTo>
                  <a:lnTo>
                    <a:pt x="50975" y="92419"/>
                  </a:lnTo>
                  <a:cubicBezTo>
                    <a:pt x="50741" y="92570"/>
                    <a:pt x="50540" y="92771"/>
                    <a:pt x="50389" y="93006"/>
                  </a:cubicBezTo>
                  <a:lnTo>
                    <a:pt x="49802" y="93006"/>
                  </a:lnTo>
                  <a:lnTo>
                    <a:pt x="49132" y="93006"/>
                  </a:lnTo>
                  <a:cubicBezTo>
                    <a:pt x="49132" y="93006"/>
                    <a:pt x="49132" y="93006"/>
                    <a:pt x="49132" y="93006"/>
                  </a:cubicBezTo>
                  <a:lnTo>
                    <a:pt x="49132" y="93508"/>
                  </a:lnTo>
                  <a:cubicBezTo>
                    <a:pt x="49182" y="93760"/>
                    <a:pt x="49182" y="94011"/>
                    <a:pt x="49132" y="94263"/>
                  </a:cubicBezTo>
                  <a:lnTo>
                    <a:pt x="49132" y="94263"/>
                  </a:lnTo>
                  <a:lnTo>
                    <a:pt x="49132" y="94263"/>
                  </a:lnTo>
                  <a:cubicBezTo>
                    <a:pt x="49132" y="94263"/>
                    <a:pt x="49132" y="94263"/>
                    <a:pt x="49132" y="94263"/>
                  </a:cubicBezTo>
                  <a:lnTo>
                    <a:pt x="47791" y="94681"/>
                  </a:lnTo>
                  <a:lnTo>
                    <a:pt x="46534" y="95100"/>
                  </a:lnTo>
                  <a:lnTo>
                    <a:pt x="44859" y="95100"/>
                  </a:lnTo>
                  <a:lnTo>
                    <a:pt x="43602" y="95100"/>
                  </a:lnTo>
                  <a:lnTo>
                    <a:pt x="41423" y="97447"/>
                  </a:lnTo>
                  <a:lnTo>
                    <a:pt x="39747" y="96692"/>
                  </a:lnTo>
                  <a:lnTo>
                    <a:pt x="40250" y="98620"/>
                  </a:lnTo>
                  <a:lnTo>
                    <a:pt x="36312" y="98620"/>
                  </a:lnTo>
                  <a:lnTo>
                    <a:pt x="35809" y="96692"/>
                  </a:lnTo>
                  <a:lnTo>
                    <a:pt x="35809" y="96692"/>
                  </a:lnTo>
                  <a:lnTo>
                    <a:pt x="35307" y="96692"/>
                  </a:lnTo>
                  <a:lnTo>
                    <a:pt x="34552" y="96692"/>
                  </a:lnTo>
                  <a:lnTo>
                    <a:pt x="33044" y="97447"/>
                  </a:lnTo>
                  <a:cubicBezTo>
                    <a:pt x="32818" y="97715"/>
                    <a:pt x="32533" y="97916"/>
                    <a:pt x="32206" y="98033"/>
                  </a:cubicBezTo>
                  <a:cubicBezTo>
                    <a:pt x="32206" y="98033"/>
                    <a:pt x="32206" y="98033"/>
                    <a:pt x="32206" y="98703"/>
                  </a:cubicBezTo>
                  <a:cubicBezTo>
                    <a:pt x="32156" y="98980"/>
                    <a:pt x="32156" y="99265"/>
                    <a:pt x="32206" y="99541"/>
                  </a:cubicBezTo>
                  <a:cubicBezTo>
                    <a:pt x="32206" y="99541"/>
                    <a:pt x="32206" y="99541"/>
                    <a:pt x="32206" y="99960"/>
                  </a:cubicBezTo>
                  <a:lnTo>
                    <a:pt x="32206" y="99960"/>
                  </a:lnTo>
                  <a:lnTo>
                    <a:pt x="31788" y="99960"/>
                  </a:lnTo>
                  <a:lnTo>
                    <a:pt x="30698" y="99960"/>
                  </a:lnTo>
                  <a:lnTo>
                    <a:pt x="30196" y="99960"/>
                  </a:lnTo>
                  <a:lnTo>
                    <a:pt x="29274" y="99960"/>
                  </a:lnTo>
                  <a:cubicBezTo>
                    <a:pt x="28930" y="100203"/>
                    <a:pt x="28645" y="100522"/>
                    <a:pt x="28436" y="100882"/>
                  </a:cubicBezTo>
                  <a:cubicBezTo>
                    <a:pt x="28017" y="101468"/>
                    <a:pt x="27682" y="101804"/>
                    <a:pt x="27514" y="101804"/>
                  </a:cubicBezTo>
                  <a:lnTo>
                    <a:pt x="26844" y="101804"/>
                  </a:lnTo>
                  <a:lnTo>
                    <a:pt x="26174" y="101804"/>
                  </a:lnTo>
                  <a:lnTo>
                    <a:pt x="24414" y="101804"/>
                  </a:lnTo>
                  <a:lnTo>
                    <a:pt x="22487" y="101804"/>
                  </a:lnTo>
                  <a:lnTo>
                    <a:pt x="22487" y="100882"/>
                  </a:lnTo>
                  <a:lnTo>
                    <a:pt x="22487" y="99793"/>
                  </a:lnTo>
                  <a:lnTo>
                    <a:pt x="22487" y="99793"/>
                  </a:lnTo>
                  <a:lnTo>
                    <a:pt x="22487" y="99793"/>
                  </a:lnTo>
                  <a:lnTo>
                    <a:pt x="22487" y="99793"/>
                  </a:lnTo>
                  <a:lnTo>
                    <a:pt x="22487" y="99039"/>
                  </a:lnTo>
                  <a:lnTo>
                    <a:pt x="22487" y="98368"/>
                  </a:lnTo>
                  <a:lnTo>
                    <a:pt x="21900" y="98368"/>
                  </a:lnTo>
                  <a:lnTo>
                    <a:pt x="21481" y="98368"/>
                  </a:lnTo>
                  <a:lnTo>
                    <a:pt x="20811" y="98368"/>
                  </a:lnTo>
                  <a:lnTo>
                    <a:pt x="19973" y="98368"/>
                  </a:lnTo>
                  <a:lnTo>
                    <a:pt x="19973" y="97195"/>
                  </a:lnTo>
                  <a:cubicBezTo>
                    <a:pt x="19856" y="96785"/>
                    <a:pt x="19856" y="96349"/>
                    <a:pt x="19973" y="95938"/>
                  </a:cubicBezTo>
                  <a:cubicBezTo>
                    <a:pt x="19915" y="95603"/>
                    <a:pt x="19915" y="95268"/>
                    <a:pt x="19973" y="94933"/>
                  </a:cubicBezTo>
                  <a:cubicBezTo>
                    <a:pt x="20007" y="94405"/>
                    <a:pt x="20007" y="93869"/>
                    <a:pt x="19973" y="93341"/>
                  </a:cubicBezTo>
                  <a:cubicBezTo>
                    <a:pt x="19940" y="92863"/>
                    <a:pt x="19940" y="92394"/>
                    <a:pt x="19973" y="91916"/>
                  </a:cubicBezTo>
                  <a:cubicBezTo>
                    <a:pt x="19973" y="91414"/>
                    <a:pt x="19973" y="91162"/>
                    <a:pt x="19973" y="91079"/>
                  </a:cubicBezTo>
                  <a:lnTo>
                    <a:pt x="19973" y="90073"/>
                  </a:lnTo>
                  <a:lnTo>
                    <a:pt x="19554" y="88314"/>
                  </a:lnTo>
                  <a:lnTo>
                    <a:pt x="19051" y="86638"/>
                  </a:lnTo>
                  <a:lnTo>
                    <a:pt x="19051" y="85549"/>
                  </a:lnTo>
                  <a:cubicBezTo>
                    <a:pt x="19051" y="85549"/>
                    <a:pt x="19051" y="84878"/>
                    <a:pt x="19051" y="83873"/>
                  </a:cubicBezTo>
                  <a:cubicBezTo>
                    <a:pt x="19135" y="83261"/>
                    <a:pt x="19135" y="82641"/>
                    <a:pt x="19051" y="82029"/>
                  </a:cubicBezTo>
                  <a:cubicBezTo>
                    <a:pt x="19051" y="82029"/>
                    <a:pt x="19051" y="81191"/>
                    <a:pt x="19051" y="80186"/>
                  </a:cubicBezTo>
                  <a:cubicBezTo>
                    <a:pt x="19051" y="79181"/>
                    <a:pt x="18633" y="78259"/>
                    <a:pt x="18381" y="77505"/>
                  </a:cubicBezTo>
                  <a:lnTo>
                    <a:pt x="18381" y="76834"/>
                  </a:lnTo>
                  <a:cubicBezTo>
                    <a:pt x="18423" y="76416"/>
                    <a:pt x="18423" y="75997"/>
                    <a:pt x="18381" y="75578"/>
                  </a:cubicBezTo>
                  <a:cubicBezTo>
                    <a:pt x="18205" y="75175"/>
                    <a:pt x="18063" y="74748"/>
                    <a:pt x="17962" y="74321"/>
                  </a:cubicBezTo>
                  <a:lnTo>
                    <a:pt x="17962" y="73399"/>
                  </a:lnTo>
                  <a:lnTo>
                    <a:pt x="17124" y="72896"/>
                  </a:lnTo>
                  <a:lnTo>
                    <a:pt x="16454" y="72394"/>
                  </a:lnTo>
                  <a:lnTo>
                    <a:pt x="16454" y="72394"/>
                  </a:lnTo>
                  <a:cubicBezTo>
                    <a:pt x="16454" y="72394"/>
                    <a:pt x="16454" y="72394"/>
                    <a:pt x="16454" y="72394"/>
                  </a:cubicBezTo>
                  <a:cubicBezTo>
                    <a:pt x="16362" y="72209"/>
                    <a:pt x="16362" y="71992"/>
                    <a:pt x="16454" y="71807"/>
                  </a:cubicBezTo>
                  <a:lnTo>
                    <a:pt x="16454" y="71807"/>
                  </a:lnTo>
                  <a:cubicBezTo>
                    <a:pt x="16496" y="71447"/>
                    <a:pt x="16496" y="71078"/>
                    <a:pt x="16454" y="70718"/>
                  </a:cubicBezTo>
                  <a:cubicBezTo>
                    <a:pt x="16513" y="70333"/>
                    <a:pt x="16513" y="69930"/>
                    <a:pt x="16454" y="69545"/>
                  </a:cubicBezTo>
                  <a:lnTo>
                    <a:pt x="16454" y="69545"/>
                  </a:lnTo>
                  <a:lnTo>
                    <a:pt x="16454" y="69545"/>
                  </a:lnTo>
                  <a:cubicBezTo>
                    <a:pt x="16220" y="69428"/>
                    <a:pt x="15935" y="69428"/>
                    <a:pt x="15700" y="69545"/>
                  </a:cubicBezTo>
                  <a:lnTo>
                    <a:pt x="14862" y="69545"/>
                  </a:lnTo>
                  <a:lnTo>
                    <a:pt x="14192" y="72561"/>
                  </a:lnTo>
                  <a:lnTo>
                    <a:pt x="14192" y="72561"/>
                  </a:lnTo>
                  <a:lnTo>
                    <a:pt x="13689" y="72561"/>
                  </a:lnTo>
                  <a:lnTo>
                    <a:pt x="13689" y="72561"/>
                  </a:lnTo>
                  <a:lnTo>
                    <a:pt x="13689" y="72561"/>
                  </a:lnTo>
                  <a:cubicBezTo>
                    <a:pt x="13689" y="72561"/>
                    <a:pt x="13270" y="72561"/>
                    <a:pt x="12851" y="72561"/>
                  </a:cubicBezTo>
                  <a:cubicBezTo>
                    <a:pt x="12575" y="72637"/>
                    <a:pt x="12290" y="72637"/>
                    <a:pt x="12013" y="72561"/>
                  </a:cubicBezTo>
                  <a:lnTo>
                    <a:pt x="12013" y="71723"/>
                  </a:lnTo>
                  <a:lnTo>
                    <a:pt x="12013" y="70634"/>
                  </a:lnTo>
                  <a:cubicBezTo>
                    <a:pt x="11971" y="70240"/>
                    <a:pt x="11971" y="69855"/>
                    <a:pt x="12013" y="69461"/>
                  </a:cubicBezTo>
                  <a:cubicBezTo>
                    <a:pt x="12181" y="69025"/>
                    <a:pt x="12373" y="68606"/>
                    <a:pt x="12600" y="68204"/>
                  </a:cubicBezTo>
                  <a:lnTo>
                    <a:pt x="12600" y="67450"/>
                  </a:lnTo>
                  <a:cubicBezTo>
                    <a:pt x="12809" y="67232"/>
                    <a:pt x="12985" y="66973"/>
                    <a:pt x="13102" y="66696"/>
                  </a:cubicBezTo>
                  <a:cubicBezTo>
                    <a:pt x="13052" y="66394"/>
                    <a:pt x="13052" y="66076"/>
                    <a:pt x="13102" y="65774"/>
                  </a:cubicBezTo>
                  <a:cubicBezTo>
                    <a:pt x="13052" y="65523"/>
                    <a:pt x="13052" y="65272"/>
                    <a:pt x="13102" y="65020"/>
                  </a:cubicBezTo>
                  <a:cubicBezTo>
                    <a:pt x="13102" y="65020"/>
                    <a:pt x="13102" y="65020"/>
                    <a:pt x="13102" y="65020"/>
                  </a:cubicBezTo>
                  <a:lnTo>
                    <a:pt x="13102" y="65020"/>
                  </a:lnTo>
                  <a:lnTo>
                    <a:pt x="11678" y="59490"/>
                  </a:lnTo>
                  <a:cubicBezTo>
                    <a:pt x="11737" y="58711"/>
                    <a:pt x="11737" y="57923"/>
                    <a:pt x="11678" y="57144"/>
                  </a:cubicBezTo>
                  <a:cubicBezTo>
                    <a:pt x="11770" y="56424"/>
                    <a:pt x="11770" y="55686"/>
                    <a:pt x="11678" y="54965"/>
                  </a:cubicBezTo>
                  <a:lnTo>
                    <a:pt x="11678" y="54379"/>
                  </a:lnTo>
                  <a:cubicBezTo>
                    <a:pt x="11678" y="54379"/>
                    <a:pt x="11678" y="53792"/>
                    <a:pt x="10756" y="53206"/>
                  </a:cubicBezTo>
                  <a:lnTo>
                    <a:pt x="9584" y="52033"/>
                  </a:lnTo>
                  <a:lnTo>
                    <a:pt x="9081" y="51111"/>
                  </a:lnTo>
                  <a:cubicBezTo>
                    <a:pt x="8896" y="50826"/>
                    <a:pt x="8754" y="50516"/>
                    <a:pt x="8662" y="50190"/>
                  </a:cubicBezTo>
                  <a:cubicBezTo>
                    <a:pt x="8662" y="50190"/>
                    <a:pt x="8662" y="49603"/>
                    <a:pt x="8243" y="49100"/>
                  </a:cubicBezTo>
                  <a:cubicBezTo>
                    <a:pt x="8000" y="48497"/>
                    <a:pt x="7715" y="47911"/>
                    <a:pt x="7405" y="47341"/>
                  </a:cubicBezTo>
                  <a:lnTo>
                    <a:pt x="6651" y="45497"/>
                  </a:lnTo>
                  <a:lnTo>
                    <a:pt x="6148" y="44241"/>
                  </a:lnTo>
                  <a:lnTo>
                    <a:pt x="6148" y="43067"/>
                  </a:lnTo>
                  <a:lnTo>
                    <a:pt x="6148" y="42313"/>
                  </a:lnTo>
                  <a:lnTo>
                    <a:pt x="6651" y="41643"/>
                  </a:lnTo>
                  <a:lnTo>
                    <a:pt x="7321" y="40554"/>
                  </a:lnTo>
                  <a:lnTo>
                    <a:pt x="7908" y="39465"/>
                  </a:lnTo>
                  <a:cubicBezTo>
                    <a:pt x="7958" y="39247"/>
                    <a:pt x="7958" y="39012"/>
                    <a:pt x="7908" y="38794"/>
                  </a:cubicBezTo>
                  <a:cubicBezTo>
                    <a:pt x="7933" y="38568"/>
                    <a:pt x="7933" y="38350"/>
                    <a:pt x="7908" y="38124"/>
                  </a:cubicBezTo>
                  <a:cubicBezTo>
                    <a:pt x="7958" y="37931"/>
                    <a:pt x="7958" y="37730"/>
                    <a:pt x="7908" y="37538"/>
                  </a:cubicBezTo>
                  <a:cubicBezTo>
                    <a:pt x="7908" y="37538"/>
                    <a:pt x="8410" y="37538"/>
                    <a:pt x="9081" y="38124"/>
                  </a:cubicBezTo>
                  <a:cubicBezTo>
                    <a:pt x="9491" y="38225"/>
                    <a:pt x="9927" y="38225"/>
                    <a:pt x="10338" y="38124"/>
                  </a:cubicBezTo>
                  <a:cubicBezTo>
                    <a:pt x="10338" y="38124"/>
                    <a:pt x="10338" y="38124"/>
                    <a:pt x="10840" y="37538"/>
                  </a:cubicBezTo>
                  <a:lnTo>
                    <a:pt x="11427" y="36448"/>
                  </a:lnTo>
                  <a:cubicBezTo>
                    <a:pt x="11402" y="36197"/>
                    <a:pt x="11402" y="35946"/>
                    <a:pt x="11427" y="35694"/>
                  </a:cubicBezTo>
                  <a:lnTo>
                    <a:pt x="11427" y="35024"/>
                  </a:lnTo>
                  <a:cubicBezTo>
                    <a:pt x="11494" y="35283"/>
                    <a:pt x="11636" y="35518"/>
                    <a:pt x="11846" y="35694"/>
                  </a:cubicBezTo>
                  <a:cubicBezTo>
                    <a:pt x="11846" y="35694"/>
                    <a:pt x="11846" y="36113"/>
                    <a:pt x="12432" y="36113"/>
                  </a:cubicBezTo>
                  <a:cubicBezTo>
                    <a:pt x="12767" y="36155"/>
                    <a:pt x="13102" y="35987"/>
                    <a:pt x="13270" y="35694"/>
                  </a:cubicBezTo>
                  <a:cubicBezTo>
                    <a:pt x="13270" y="35694"/>
                    <a:pt x="13773" y="35191"/>
                    <a:pt x="13940" y="35191"/>
                  </a:cubicBezTo>
                  <a:cubicBezTo>
                    <a:pt x="14108" y="35191"/>
                    <a:pt x="13940" y="34521"/>
                    <a:pt x="13940" y="33767"/>
                  </a:cubicBezTo>
                  <a:cubicBezTo>
                    <a:pt x="13890" y="33189"/>
                    <a:pt x="13748" y="32628"/>
                    <a:pt x="13522" y="32091"/>
                  </a:cubicBezTo>
                  <a:cubicBezTo>
                    <a:pt x="13295" y="31689"/>
                    <a:pt x="13019" y="31320"/>
                    <a:pt x="12684" y="31002"/>
                  </a:cubicBezTo>
                  <a:cubicBezTo>
                    <a:pt x="12382" y="30558"/>
                    <a:pt x="12013" y="30164"/>
                    <a:pt x="11594" y="29829"/>
                  </a:cubicBezTo>
                  <a:lnTo>
                    <a:pt x="11594" y="29326"/>
                  </a:lnTo>
                  <a:cubicBezTo>
                    <a:pt x="11619" y="28932"/>
                    <a:pt x="11619" y="28547"/>
                    <a:pt x="11594" y="28153"/>
                  </a:cubicBezTo>
                  <a:cubicBezTo>
                    <a:pt x="11594" y="27567"/>
                    <a:pt x="11594" y="27231"/>
                    <a:pt x="11594" y="26980"/>
                  </a:cubicBezTo>
                  <a:cubicBezTo>
                    <a:pt x="11695" y="26511"/>
                    <a:pt x="11695" y="26025"/>
                    <a:pt x="11594" y="25556"/>
                  </a:cubicBezTo>
                  <a:cubicBezTo>
                    <a:pt x="11594" y="24718"/>
                    <a:pt x="11594" y="24131"/>
                    <a:pt x="11594" y="23964"/>
                  </a:cubicBezTo>
                  <a:lnTo>
                    <a:pt x="12265" y="23377"/>
                  </a:lnTo>
                  <a:cubicBezTo>
                    <a:pt x="12298" y="22983"/>
                    <a:pt x="12298" y="22598"/>
                    <a:pt x="12265" y="22204"/>
                  </a:cubicBezTo>
                  <a:cubicBezTo>
                    <a:pt x="12323" y="21869"/>
                    <a:pt x="12323" y="21534"/>
                    <a:pt x="12265" y="21199"/>
                  </a:cubicBezTo>
                  <a:lnTo>
                    <a:pt x="13019" y="21199"/>
                  </a:lnTo>
                  <a:lnTo>
                    <a:pt x="13019" y="21701"/>
                  </a:lnTo>
                  <a:lnTo>
                    <a:pt x="13019" y="21701"/>
                  </a:lnTo>
                  <a:cubicBezTo>
                    <a:pt x="13278" y="21877"/>
                    <a:pt x="13513" y="22112"/>
                    <a:pt x="13689" y="22372"/>
                  </a:cubicBezTo>
                  <a:lnTo>
                    <a:pt x="13689" y="22958"/>
                  </a:lnTo>
                  <a:lnTo>
                    <a:pt x="15113" y="22958"/>
                  </a:lnTo>
                  <a:lnTo>
                    <a:pt x="16789" y="22958"/>
                  </a:lnTo>
                  <a:lnTo>
                    <a:pt x="16789" y="22958"/>
                  </a:lnTo>
                  <a:lnTo>
                    <a:pt x="17292" y="22958"/>
                  </a:lnTo>
                  <a:cubicBezTo>
                    <a:pt x="17468" y="22740"/>
                    <a:pt x="17661" y="22548"/>
                    <a:pt x="17879" y="22372"/>
                  </a:cubicBezTo>
                  <a:lnTo>
                    <a:pt x="18716" y="21450"/>
                  </a:lnTo>
                  <a:lnTo>
                    <a:pt x="19554" y="20612"/>
                  </a:lnTo>
                  <a:cubicBezTo>
                    <a:pt x="19554" y="20612"/>
                    <a:pt x="19973" y="20193"/>
                    <a:pt x="19554" y="20026"/>
                  </a:cubicBezTo>
                  <a:cubicBezTo>
                    <a:pt x="19135" y="19858"/>
                    <a:pt x="19554" y="20026"/>
                    <a:pt x="20308" y="19523"/>
                  </a:cubicBezTo>
                  <a:cubicBezTo>
                    <a:pt x="20476" y="19322"/>
                    <a:pt x="20669" y="19154"/>
                    <a:pt x="20895" y="19020"/>
                  </a:cubicBezTo>
                  <a:lnTo>
                    <a:pt x="21481" y="19020"/>
                  </a:lnTo>
                  <a:lnTo>
                    <a:pt x="22822" y="19439"/>
                  </a:lnTo>
                  <a:lnTo>
                    <a:pt x="23827" y="19942"/>
                  </a:lnTo>
                  <a:cubicBezTo>
                    <a:pt x="24096" y="20000"/>
                    <a:pt x="24314" y="20193"/>
                    <a:pt x="24414" y="20445"/>
                  </a:cubicBezTo>
                  <a:cubicBezTo>
                    <a:pt x="24414" y="20445"/>
                    <a:pt x="24917" y="21031"/>
                    <a:pt x="25084" y="21031"/>
                  </a:cubicBezTo>
                  <a:cubicBezTo>
                    <a:pt x="25336" y="21090"/>
                    <a:pt x="25587" y="21090"/>
                    <a:pt x="25839" y="21031"/>
                  </a:cubicBezTo>
                  <a:lnTo>
                    <a:pt x="26593" y="21031"/>
                  </a:lnTo>
                  <a:cubicBezTo>
                    <a:pt x="26593" y="21031"/>
                    <a:pt x="26593" y="21031"/>
                    <a:pt x="27095" y="20193"/>
                  </a:cubicBezTo>
                  <a:lnTo>
                    <a:pt x="27095" y="18936"/>
                  </a:lnTo>
                  <a:cubicBezTo>
                    <a:pt x="27011" y="18635"/>
                    <a:pt x="27011" y="18316"/>
                    <a:pt x="27095" y="18015"/>
                  </a:cubicBezTo>
                  <a:cubicBezTo>
                    <a:pt x="27095" y="18015"/>
                    <a:pt x="27095" y="17428"/>
                    <a:pt x="27095" y="17344"/>
                  </a:cubicBezTo>
                  <a:lnTo>
                    <a:pt x="27095" y="17344"/>
                  </a:lnTo>
                  <a:lnTo>
                    <a:pt x="24665" y="17344"/>
                  </a:lnTo>
                  <a:lnTo>
                    <a:pt x="26006" y="18182"/>
                  </a:lnTo>
                  <a:lnTo>
                    <a:pt x="27179" y="18685"/>
                  </a:lnTo>
                  <a:lnTo>
                    <a:pt x="27179" y="18685"/>
                  </a:lnTo>
                  <a:lnTo>
                    <a:pt x="27179" y="18685"/>
                  </a:lnTo>
                  <a:lnTo>
                    <a:pt x="27766" y="18685"/>
                  </a:lnTo>
                  <a:lnTo>
                    <a:pt x="28520" y="18685"/>
                  </a:lnTo>
                  <a:cubicBezTo>
                    <a:pt x="28763" y="18383"/>
                    <a:pt x="29081" y="18157"/>
                    <a:pt x="29441" y="18015"/>
                  </a:cubicBezTo>
                  <a:lnTo>
                    <a:pt x="30279" y="17428"/>
                  </a:lnTo>
                  <a:lnTo>
                    <a:pt x="30950" y="17428"/>
                  </a:lnTo>
                  <a:lnTo>
                    <a:pt x="31704" y="17428"/>
                  </a:lnTo>
                  <a:lnTo>
                    <a:pt x="31117" y="18350"/>
                  </a:lnTo>
                  <a:cubicBezTo>
                    <a:pt x="31017" y="18643"/>
                    <a:pt x="30807" y="18886"/>
                    <a:pt x="30531" y="19020"/>
                  </a:cubicBezTo>
                  <a:cubicBezTo>
                    <a:pt x="30531" y="19020"/>
                    <a:pt x="30531" y="19020"/>
                    <a:pt x="30531" y="19020"/>
                  </a:cubicBezTo>
                  <a:lnTo>
                    <a:pt x="30531" y="19020"/>
                  </a:lnTo>
                  <a:lnTo>
                    <a:pt x="33044" y="19020"/>
                  </a:lnTo>
                  <a:cubicBezTo>
                    <a:pt x="33304" y="18911"/>
                    <a:pt x="33539" y="18735"/>
                    <a:pt x="33714" y="18517"/>
                  </a:cubicBezTo>
                  <a:lnTo>
                    <a:pt x="34301" y="17679"/>
                  </a:lnTo>
                  <a:lnTo>
                    <a:pt x="34301" y="17679"/>
                  </a:lnTo>
                  <a:lnTo>
                    <a:pt x="34301" y="17679"/>
                  </a:lnTo>
                  <a:lnTo>
                    <a:pt x="34301" y="17679"/>
                  </a:lnTo>
                  <a:lnTo>
                    <a:pt x="34301" y="16506"/>
                  </a:lnTo>
                  <a:cubicBezTo>
                    <a:pt x="34301" y="15836"/>
                    <a:pt x="34301" y="15501"/>
                    <a:pt x="34301" y="15417"/>
                  </a:cubicBezTo>
                  <a:lnTo>
                    <a:pt x="34301" y="15417"/>
                  </a:lnTo>
                  <a:lnTo>
                    <a:pt x="34972" y="15417"/>
                  </a:lnTo>
                  <a:lnTo>
                    <a:pt x="35390" y="15417"/>
                  </a:lnTo>
                  <a:cubicBezTo>
                    <a:pt x="35575" y="14747"/>
                    <a:pt x="35885" y="14118"/>
                    <a:pt x="36312" y="13574"/>
                  </a:cubicBezTo>
                  <a:lnTo>
                    <a:pt x="37401" y="12066"/>
                  </a:lnTo>
                  <a:cubicBezTo>
                    <a:pt x="37401" y="12066"/>
                    <a:pt x="37401" y="12066"/>
                    <a:pt x="37820" y="12066"/>
                  </a:cubicBezTo>
                  <a:lnTo>
                    <a:pt x="38407" y="12066"/>
                  </a:lnTo>
                  <a:lnTo>
                    <a:pt x="38993" y="12066"/>
                  </a:lnTo>
                  <a:cubicBezTo>
                    <a:pt x="38993" y="12066"/>
                    <a:pt x="38993" y="12066"/>
                    <a:pt x="39412" y="12066"/>
                  </a:cubicBezTo>
                  <a:cubicBezTo>
                    <a:pt x="39831" y="12066"/>
                    <a:pt x="39915" y="12066"/>
                    <a:pt x="40418" y="12736"/>
                  </a:cubicBezTo>
                  <a:cubicBezTo>
                    <a:pt x="40703" y="13063"/>
                    <a:pt x="41013" y="13373"/>
                    <a:pt x="41339" y="13658"/>
                  </a:cubicBezTo>
                  <a:lnTo>
                    <a:pt x="42596" y="14496"/>
                  </a:lnTo>
                  <a:lnTo>
                    <a:pt x="43853" y="15250"/>
                  </a:lnTo>
                  <a:cubicBezTo>
                    <a:pt x="43870" y="14973"/>
                    <a:pt x="43870" y="14688"/>
                    <a:pt x="43853" y="14412"/>
                  </a:cubicBezTo>
                  <a:cubicBezTo>
                    <a:pt x="43887" y="14135"/>
                    <a:pt x="43887" y="13850"/>
                    <a:pt x="43853" y="13574"/>
                  </a:cubicBezTo>
                  <a:cubicBezTo>
                    <a:pt x="43853" y="13574"/>
                    <a:pt x="43853" y="13574"/>
                    <a:pt x="43434" y="13574"/>
                  </a:cubicBezTo>
                  <a:cubicBezTo>
                    <a:pt x="43250" y="13498"/>
                    <a:pt x="43032" y="13498"/>
                    <a:pt x="42848" y="13574"/>
                  </a:cubicBezTo>
                  <a:cubicBezTo>
                    <a:pt x="42806" y="13440"/>
                    <a:pt x="42806" y="13289"/>
                    <a:pt x="42848" y="13155"/>
                  </a:cubicBezTo>
                  <a:cubicBezTo>
                    <a:pt x="42915" y="12962"/>
                    <a:pt x="42915" y="12761"/>
                    <a:pt x="42848" y="12568"/>
                  </a:cubicBezTo>
                  <a:lnTo>
                    <a:pt x="43518" y="12568"/>
                  </a:lnTo>
                  <a:cubicBezTo>
                    <a:pt x="43870" y="12694"/>
                    <a:pt x="44255" y="12694"/>
                    <a:pt x="44607" y="12568"/>
                  </a:cubicBezTo>
                  <a:lnTo>
                    <a:pt x="46367" y="12568"/>
                  </a:lnTo>
                  <a:lnTo>
                    <a:pt x="47121" y="12568"/>
                  </a:lnTo>
                  <a:cubicBezTo>
                    <a:pt x="47121" y="12568"/>
                    <a:pt x="47121" y="12568"/>
                    <a:pt x="47121" y="12568"/>
                  </a:cubicBezTo>
                  <a:lnTo>
                    <a:pt x="47121" y="11982"/>
                  </a:lnTo>
                  <a:lnTo>
                    <a:pt x="49802" y="11982"/>
                  </a:lnTo>
                  <a:lnTo>
                    <a:pt x="53489" y="14412"/>
                  </a:lnTo>
                  <a:lnTo>
                    <a:pt x="57846" y="10809"/>
                  </a:lnTo>
                  <a:lnTo>
                    <a:pt x="60862" y="19188"/>
                  </a:lnTo>
                  <a:lnTo>
                    <a:pt x="58097" y="21869"/>
                  </a:lnTo>
                  <a:cubicBezTo>
                    <a:pt x="58097" y="21869"/>
                    <a:pt x="58097" y="22288"/>
                    <a:pt x="58097" y="22874"/>
                  </a:cubicBezTo>
                  <a:cubicBezTo>
                    <a:pt x="57972" y="23318"/>
                    <a:pt x="57770" y="23746"/>
                    <a:pt x="57511" y="24131"/>
                  </a:cubicBezTo>
                  <a:cubicBezTo>
                    <a:pt x="57511" y="24131"/>
                    <a:pt x="57511" y="24131"/>
                    <a:pt x="57511" y="24131"/>
                  </a:cubicBezTo>
                  <a:lnTo>
                    <a:pt x="56840" y="24131"/>
                  </a:lnTo>
                  <a:lnTo>
                    <a:pt x="56086" y="24131"/>
                  </a:lnTo>
                  <a:lnTo>
                    <a:pt x="55248" y="24131"/>
                  </a:lnTo>
                  <a:lnTo>
                    <a:pt x="54829" y="24802"/>
                  </a:lnTo>
                  <a:lnTo>
                    <a:pt x="54829" y="25388"/>
                  </a:lnTo>
                  <a:cubicBezTo>
                    <a:pt x="54829" y="25388"/>
                    <a:pt x="54829" y="25975"/>
                    <a:pt x="54829" y="26058"/>
                  </a:cubicBezTo>
                  <a:cubicBezTo>
                    <a:pt x="54922" y="26243"/>
                    <a:pt x="54922" y="26461"/>
                    <a:pt x="54829" y="26645"/>
                  </a:cubicBezTo>
                  <a:cubicBezTo>
                    <a:pt x="54829" y="26645"/>
                    <a:pt x="54829" y="26645"/>
                    <a:pt x="54829" y="26645"/>
                  </a:cubicBezTo>
                  <a:lnTo>
                    <a:pt x="54159" y="26645"/>
                  </a:lnTo>
                  <a:lnTo>
                    <a:pt x="53405" y="26645"/>
                  </a:lnTo>
                  <a:lnTo>
                    <a:pt x="52567" y="26645"/>
                  </a:lnTo>
                  <a:lnTo>
                    <a:pt x="51897" y="26645"/>
                  </a:lnTo>
                  <a:lnTo>
                    <a:pt x="51143" y="26142"/>
                  </a:lnTo>
                  <a:cubicBezTo>
                    <a:pt x="51143" y="26142"/>
                    <a:pt x="50556" y="25639"/>
                    <a:pt x="50389" y="25639"/>
                  </a:cubicBezTo>
                  <a:lnTo>
                    <a:pt x="48545" y="25137"/>
                  </a:lnTo>
                  <a:lnTo>
                    <a:pt x="47372" y="25137"/>
                  </a:lnTo>
                  <a:cubicBezTo>
                    <a:pt x="46987" y="25438"/>
                    <a:pt x="46693" y="25849"/>
                    <a:pt x="46534" y="26310"/>
                  </a:cubicBezTo>
                  <a:cubicBezTo>
                    <a:pt x="46534" y="26980"/>
                    <a:pt x="46031" y="27399"/>
                    <a:pt x="45864" y="27483"/>
                  </a:cubicBezTo>
                  <a:lnTo>
                    <a:pt x="45194" y="27483"/>
                  </a:lnTo>
                  <a:lnTo>
                    <a:pt x="44021" y="28153"/>
                  </a:lnTo>
                  <a:lnTo>
                    <a:pt x="42010" y="29159"/>
                  </a:lnTo>
                  <a:lnTo>
                    <a:pt x="39915" y="30164"/>
                  </a:lnTo>
                  <a:lnTo>
                    <a:pt x="38742" y="30667"/>
                  </a:lnTo>
                  <a:lnTo>
                    <a:pt x="36815" y="31169"/>
                  </a:lnTo>
                  <a:lnTo>
                    <a:pt x="36228" y="31672"/>
                  </a:lnTo>
                  <a:lnTo>
                    <a:pt x="35642" y="32175"/>
                  </a:lnTo>
                  <a:cubicBezTo>
                    <a:pt x="35365" y="32376"/>
                    <a:pt x="35055" y="32527"/>
                    <a:pt x="34720" y="32594"/>
                  </a:cubicBezTo>
                  <a:lnTo>
                    <a:pt x="33296" y="33180"/>
                  </a:lnTo>
                  <a:lnTo>
                    <a:pt x="31788" y="33767"/>
                  </a:lnTo>
                  <a:lnTo>
                    <a:pt x="30950" y="33767"/>
                  </a:lnTo>
                  <a:lnTo>
                    <a:pt x="30447" y="33767"/>
                  </a:lnTo>
                  <a:lnTo>
                    <a:pt x="29441" y="34270"/>
                  </a:lnTo>
                  <a:lnTo>
                    <a:pt x="28352" y="34856"/>
                  </a:lnTo>
                  <a:lnTo>
                    <a:pt x="27766" y="34856"/>
                  </a:lnTo>
                  <a:lnTo>
                    <a:pt x="26928" y="34856"/>
                  </a:lnTo>
                  <a:lnTo>
                    <a:pt x="25671" y="34856"/>
                  </a:lnTo>
                  <a:lnTo>
                    <a:pt x="24330" y="34856"/>
                  </a:lnTo>
                  <a:lnTo>
                    <a:pt x="23492" y="34856"/>
                  </a:lnTo>
                  <a:lnTo>
                    <a:pt x="22822" y="32259"/>
                  </a:lnTo>
                  <a:cubicBezTo>
                    <a:pt x="22688" y="32225"/>
                    <a:pt x="22537" y="32225"/>
                    <a:pt x="22403" y="32259"/>
                  </a:cubicBezTo>
                  <a:lnTo>
                    <a:pt x="22403" y="32259"/>
                  </a:lnTo>
                  <a:cubicBezTo>
                    <a:pt x="22403" y="32259"/>
                    <a:pt x="22403" y="32259"/>
                    <a:pt x="22403" y="32259"/>
                  </a:cubicBezTo>
                  <a:lnTo>
                    <a:pt x="21984" y="32259"/>
                  </a:lnTo>
                  <a:lnTo>
                    <a:pt x="22990" y="36448"/>
                  </a:lnTo>
                  <a:lnTo>
                    <a:pt x="21733" y="36448"/>
                  </a:lnTo>
                  <a:lnTo>
                    <a:pt x="20308" y="36448"/>
                  </a:lnTo>
                  <a:lnTo>
                    <a:pt x="19889" y="36448"/>
                  </a:lnTo>
                  <a:cubicBezTo>
                    <a:pt x="19889" y="36448"/>
                    <a:pt x="19889" y="36448"/>
                    <a:pt x="19889" y="36448"/>
                  </a:cubicBezTo>
                  <a:lnTo>
                    <a:pt x="19889" y="38040"/>
                  </a:lnTo>
                  <a:lnTo>
                    <a:pt x="11008" y="40302"/>
                  </a:lnTo>
                  <a:lnTo>
                    <a:pt x="10421" y="40302"/>
                  </a:lnTo>
                  <a:cubicBezTo>
                    <a:pt x="10421" y="40302"/>
                    <a:pt x="10421" y="40302"/>
                    <a:pt x="10421" y="40302"/>
                  </a:cubicBezTo>
                  <a:lnTo>
                    <a:pt x="10421" y="40302"/>
                  </a:lnTo>
                  <a:lnTo>
                    <a:pt x="10421" y="40973"/>
                  </a:lnTo>
                  <a:lnTo>
                    <a:pt x="10421" y="41811"/>
                  </a:lnTo>
                  <a:lnTo>
                    <a:pt x="10924" y="41811"/>
                  </a:lnTo>
                  <a:cubicBezTo>
                    <a:pt x="10924" y="41811"/>
                    <a:pt x="10924" y="41811"/>
                    <a:pt x="10924" y="41811"/>
                  </a:cubicBezTo>
                  <a:cubicBezTo>
                    <a:pt x="11310" y="41894"/>
                    <a:pt x="11712" y="41894"/>
                    <a:pt x="12097" y="41811"/>
                  </a:cubicBezTo>
                  <a:lnTo>
                    <a:pt x="13019" y="41811"/>
                  </a:lnTo>
                  <a:lnTo>
                    <a:pt x="13773" y="44660"/>
                  </a:lnTo>
                  <a:cubicBezTo>
                    <a:pt x="13773" y="44660"/>
                    <a:pt x="13773" y="44660"/>
                    <a:pt x="13773" y="44660"/>
                  </a:cubicBezTo>
                  <a:lnTo>
                    <a:pt x="14359" y="44660"/>
                  </a:lnTo>
                  <a:lnTo>
                    <a:pt x="15030" y="44073"/>
                  </a:lnTo>
                  <a:lnTo>
                    <a:pt x="15532" y="43654"/>
                  </a:lnTo>
                  <a:lnTo>
                    <a:pt x="16035" y="43654"/>
                  </a:lnTo>
                  <a:lnTo>
                    <a:pt x="16035" y="43654"/>
                  </a:lnTo>
                  <a:lnTo>
                    <a:pt x="16622" y="43654"/>
                  </a:lnTo>
                  <a:cubicBezTo>
                    <a:pt x="16622" y="43654"/>
                    <a:pt x="16622" y="43654"/>
                    <a:pt x="16622" y="43654"/>
                  </a:cubicBezTo>
                  <a:lnTo>
                    <a:pt x="17543" y="47089"/>
                  </a:lnTo>
                  <a:lnTo>
                    <a:pt x="18214" y="47089"/>
                  </a:lnTo>
                  <a:cubicBezTo>
                    <a:pt x="18633" y="47089"/>
                    <a:pt x="18884" y="47089"/>
                    <a:pt x="18968" y="47089"/>
                  </a:cubicBezTo>
                  <a:lnTo>
                    <a:pt x="18968" y="47089"/>
                  </a:lnTo>
                  <a:lnTo>
                    <a:pt x="18968" y="47089"/>
                  </a:lnTo>
                  <a:cubicBezTo>
                    <a:pt x="18968" y="47089"/>
                    <a:pt x="18968" y="47927"/>
                    <a:pt x="18968" y="48681"/>
                  </a:cubicBezTo>
                  <a:lnTo>
                    <a:pt x="18968" y="47173"/>
                  </a:lnTo>
                  <a:lnTo>
                    <a:pt x="19471" y="47592"/>
                  </a:lnTo>
                  <a:cubicBezTo>
                    <a:pt x="19697" y="47718"/>
                    <a:pt x="19898" y="47885"/>
                    <a:pt x="20057" y="48095"/>
                  </a:cubicBezTo>
                  <a:lnTo>
                    <a:pt x="20560" y="48095"/>
                  </a:lnTo>
                  <a:lnTo>
                    <a:pt x="20560" y="48095"/>
                  </a:lnTo>
                  <a:lnTo>
                    <a:pt x="20560" y="48765"/>
                  </a:lnTo>
                  <a:lnTo>
                    <a:pt x="19973" y="49603"/>
                  </a:lnTo>
                  <a:cubicBezTo>
                    <a:pt x="19973" y="49603"/>
                    <a:pt x="19471" y="50357"/>
                    <a:pt x="19554" y="50525"/>
                  </a:cubicBezTo>
                  <a:lnTo>
                    <a:pt x="20225" y="53122"/>
                  </a:lnTo>
                  <a:cubicBezTo>
                    <a:pt x="20158" y="53508"/>
                    <a:pt x="20015" y="53876"/>
                    <a:pt x="19806" y="54211"/>
                  </a:cubicBezTo>
                  <a:lnTo>
                    <a:pt x="19387" y="55468"/>
                  </a:lnTo>
                  <a:lnTo>
                    <a:pt x="19387" y="56222"/>
                  </a:lnTo>
                  <a:lnTo>
                    <a:pt x="19387" y="56725"/>
                  </a:lnTo>
                  <a:lnTo>
                    <a:pt x="20560" y="55887"/>
                  </a:lnTo>
                  <a:lnTo>
                    <a:pt x="21063" y="56809"/>
                  </a:lnTo>
                  <a:cubicBezTo>
                    <a:pt x="21272" y="57119"/>
                    <a:pt x="21523" y="57404"/>
                    <a:pt x="21817" y="57647"/>
                  </a:cubicBezTo>
                  <a:lnTo>
                    <a:pt x="22403" y="57647"/>
                  </a:lnTo>
                  <a:lnTo>
                    <a:pt x="23325" y="57647"/>
                  </a:lnTo>
                  <a:lnTo>
                    <a:pt x="24582" y="57060"/>
                  </a:lnTo>
                  <a:cubicBezTo>
                    <a:pt x="25017" y="56918"/>
                    <a:pt x="25411" y="56692"/>
                    <a:pt x="25755" y="56390"/>
                  </a:cubicBezTo>
                  <a:cubicBezTo>
                    <a:pt x="25713" y="56222"/>
                    <a:pt x="25713" y="56055"/>
                    <a:pt x="25755" y="55887"/>
                  </a:cubicBezTo>
                  <a:lnTo>
                    <a:pt x="25755" y="55384"/>
                  </a:lnTo>
                  <a:cubicBezTo>
                    <a:pt x="25813" y="55133"/>
                    <a:pt x="25813" y="54882"/>
                    <a:pt x="25755" y="54630"/>
                  </a:cubicBezTo>
                  <a:cubicBezTo>
                    <a:pt x="25721" y="54354"/>
                    <a:pt x="25721" y="54069"/>
                    <a:pt x="25755" y="53792"/>
                  </a:cubicBezTo>
                  <a:cubicBezTo>
                    <a:pt x="25755" y="53792"/>
                    <a:pt x="25755" y="53792"/>
                    <a:pt x="25755" y="53792"/>
                  </a:cubicBezTo>
                  <a:cubicBezTo>
                    <a:pt x="25755" y="53792"/>
                    <a:pt x="25755" y="53792"/>
                    <a:pt x="26174" y="53792"/>
                  </a:cubicBezTo>
                  <a:lnTo>
                    <a:pt x="28268" y="53290"/>
                  </a:lnTo>
                  <a:lnTo>
                    <a:pt x="28268" y="53290"/>
                  </a:lnTo>
                  <a:lnTo>
                    <a:pt x="28268" y="53290"/>
                  </a:lnTo>
                  <a:lnTo>
                    <a:pt x="29609" y="53290"/>
                  </a:lnTo>
                  <a:cubicBezTo>
                    <a:pt x="29609" y="53290"/>
                    <a:pt x="29609" y="53290"/>
                    <a:pt x="30196" y="52452"/>
                  </a:cubicBezTo>
                  <a:cubicBezTo>
                    <a:pt x="30371" y="52133"/>
                    <a:pt x="30572" y="51823"/>
                    <a:pt x="30782" y="51530"/>
                  </a:cubicBezTo>
                  <a:lnTo>
                    <a:pt x="30782" y="51530"/>
                  </a:lnTo>
                  <a:lnTo>
                    <a:pt x="30782" y="51530"/>
                  </a:lnTo>
                  <a:lnTo>
                    <a:pt x="31955" y="52033"/>
                  </a:lnTo>
                  <a:lnTo>
                    <a:pt x="33044" y="52033"/>
                  </a:lnTo>
                  <a:cubicBezTo>
                    <a:pt x="33044" y="52033"/>
                    <a:pt x="33044" y="52033"/>
                    <a:pt x="33798" y="52033"/>
                  </a:cubicBezTo>
                  <a:lnTo>
                    <a:pt x="34469" y="52033"/>
                  </a:lnTo>
                  <a:lnTo>
                    <a:pt x="35055" y="52619"/>
                  </a:lnTo>
                  <a:lnTo>
                    <a:pt x="35558" y="53290"/>
                  </a:lnTo>
                  <a:lnTo>
                    <a:pt x="41004" y="51865"/>
                  </a:lnTo>
                  <a:cubicBezTo>
                    <a:pt x="41004" y="51865"/>
                    <a:pt x="41004" y="51865"/>
                    <a:pt x="41004" y="51195"/>
                  </a:cubicBezTo>
                  <a:cubicBezTo>
                    <a:pt x="41038" y="50885"/>
                    <a:pt x="41038" y="50583"/>
                    <a:pt x="41004" y="50273"/>
                  </a:cubicBezTo>
                  <a:lnTo>
                    <a:pt x="40334" y="47676"/>
                  </a:lnTo>
                  <a:cubicBezTo>
                    <a:pt x="40334" y="47676"/>
                    <a:pt x="40334" y="47676"/>
                    <a:pt x="40334" y="47676"/>
                  </a:cubicBezTo>
                  <a:cubicBezTo>
                    <a:pt x="40334" y="47676"/>
                    <a:pt x="40334" y="47676"/>
                    <a:pt x="40753" y="47676"/>
                  </a:cubicBezTo>
                  <a:lnTo>
                    <a:pt x="42010" y="48262"/>
                  </a:lnTo>
                  <a:cubicBezTo>
                    <a:pt x="42395" y="48329"/>
                    <a:pt x="42764" y="48472"/>
                    <a:pt x="43099" y="48681"/>
                  </a:cubicBezTo>
                  <a:lnTo>
                    <a:pt x="43602" y="48681"/>
                  </a:lnTo>
                  <a:cubicBezTo>
                    <a:pt x="43602" y="48681"/>
                    <a:pt x="43602" y="48681"/>
                    <a:pt x="44021" y="48681"/>
                  </a:cubicBezTo>
                  <a:cubicBezTo>
                    <a:pt x="44171" y="49067"/>
                    <a:pt x="44364" y="49436"/>
                    <a:pt x="44607" y="49771"/>
                  </a:cubicBezTo>
                  <a:cubicBezTo>
                    <a:pt x="44607" y="50273"/>
                    <a:pt x="45110" y="50609"/>
                    <a:pt x="45194" y="50609"/>
                  </a:cubicBezTo>
                  <a:lnTo>
                    <a:pt x="45864" y="50609"/>
                  </a:lnTo>
                  <a:cubicBezTo>
                    <a:pt x="46132" y="50516"/>
                    <a:pt x="46434" y="50516"/>
                    <a:pt x="46702" y="50609"/>
                  </a:cubicBezTo>
                  <a:lnTo>
                    <a:pt x="46702" y="51279"/>
                  </a:lnTo>
                  <a:cubicBezTo>
                    <a:pt x="46702" y="51279"/>
                    <a:pt x="46702" y="51279"/>
                    <a:pt x="46702" y="51279"/>
                  </a:cubicBezTo>
                  <a:lnTo>
                    <a:pt x="46702" y="51279"/>
                  </a:lnTo>
                  <a:cubicBezTo>
                    <a:pt x="46635" y="51555"/>
                    <a:pt x="46635" y="51840"/>
                    <a:pt x="46702" y="52117"/>
                  </a:cubicBezTo>
                  <a:cubicBezTo>
                    <a:pt x="46702" y="52619"/>
                    <a:pt x="46702" y="52871"/>
                    <a:pt x="46702" y="52871"/>
                  </a:cubicBezTo>
                  <a:cubicBezTo>
                    <a:pt x="46702" y="52871"/>
                    <a:pt x="46702" y="52871"/>
                    <a:pt x="46031" y="52871"/>
                  </a:cubicBezTo>
                  <a:cubicBezTo>
                    <a:pt x="45361" y="52871"/>
                    <a:pt x="45613" y="52871"/>
                    <a:pt x="45529" y="52871"/>
                  </a:cubicBezTo>
                  <a:lnTo>
                    <a:pt x="45529" y="53792"/>
                  </a:lnTo>
                  <a:cubicBezTo>
                    <a:pt x="45529" y="54295"/>
                    <a:pt x="45529" y="54630"/>
                    <a:pt x="45529" y="54798"/>
                  </a:cubicBezTo>
                  <a:lnTo>
                    <a:pt x="46367" y="55217"/>
                  </a:lnTo>
                  <a:cubicBezTo>
                    <a:pt x="46668" y="55259"/>
                    <a:pt x="46987" y="55259"/>
                    <a:pt x="47289" y="55217"/>
                  </a:cubicBezTo>
                  <a:lnTo>
                    <a:pt x="46702" y="55887"/>
                  </a:lnTo>
                  <a:cubicBezTo>
                    <a:pt x="46702" y="55887"/>
                    <a:pt x="46199" y="56390"/>
                    <a:pt x="46031" y="56390"/>
                  </a:cubicBezTo>
                  <a:cubicBezTo>
                    <a:pt x="45730" y="56474"/>
                    <a:pt x="45412" y="56474"/>
                    <a:pt x="45110" y="56390"/>
                  </a:cubicBezTo>
                  <a:lnTo>
                    <a:pt x="44104" y="56390"/>
                  </a:lnTo>
                  <a:cubicBezTo>
                    <a:pt x="43861" y="56491"/>
                    <a:pt x="43652" y="56666"/>
                    <a:pt x="43518" y="56893"/>
                  </a:cubicBezTo>
                  <a:lnTo>
                    <a:pt x="42931" y="57395"/>
                  </a:lnTo>
                  <a:lnTo>
                    <a:pt x="40166" y="58066"/>
                  </a:lnTo>
                  <a:lnTo>
                    <a:pt x="38910" y="58652"/>
                  </a:lnTo>
                  <a:lnTo>
                    <a:pt x="37569" y="59490"/>
                  </a:lnTo>
                  <a:lnTo>
                    <a:pt x="36480" y="60328"/>
                  </a:lnTo>
                  <a:lnTo>
                    <a:pt x="34636" y="61669"/>
                  </a:lnTo>
                  <a:lnTo>
                    <a:pt x="32709" y="63093"/>
                  </a:lnTo>
                  <a:lnTo>
                    <a:pt x="31788" y="63847"/>
                  </a:lnTo>
                  <a:cubicBezTo>
                    <a:pt x="31385" y="64166"/>
                    <a:pt x="30933" y="64417"/>
                    <a:pt x="30447" y="64601"/>
                  </a:cubicBezTo>
                  <a:cubicBezTo>
                    <a:pt x="29953" y="64777"/>
                    <a:pt x="29475" y="65004"/>
                    <a:pt x="29022" y="65272"/>
                  </a:cubicBezTo>
                  <a:cubicBezTo>
                    <a:pt x="28352" y="65615"/>
                    <a:pt x="27707" y="66009"/>
                    <a:pt x="27095" y="66445"/>
                  </a:cubicBezTo>
                  <a:cubicBezTo>
                    <a:pt x="26534" y="66788"/>
                    <a:pt x="25998" y="67182"/>
                    <a:pt x="25503" y="67618"/>
                  </a:cubicBezTo>
                  <a:cubicBezTo>
                    <a:pt x="25202" y="67844"/>
                    <a:pt x="25001" y="68171"/>
                    <a:pt x="24917" y="68539"/>
                  </a:cubicBezTo>
                  <a:cubicBezTo>
                    <a:pt x="24917" y="68539"/>
                    <a:pt x="24917" y="68539"/>
                    <a:pt x="24917" y="69461"/>
                  </a:cubicBezTo>
                  <a:lnTo>
                    <a:pt x="24917" y="71975"/>
                  </a:lnTo>
                  <a:cubicBezTo>
                    <a:pt x="24917" y="72813"/>
                    <a:pt x="24917" y="73315"/>
                    <a:pt x="24917" y="73483"/>
                  </a:cubicBezTo>
                  <a:cubicBezTo>
                    <a:pt x="24883" y="73651"/>
                    <a:pt x="24883" y="73818"/>
                    <a:pt x="24917" y="73986"/>
                  </a:cubicBezTo>
                  <a:lnTo>
                    <a:pt x="24917" y="73986"/>
                  </a:lnTo>
                  <a:cubicBezTo>
                    <a:pt x="24875" y="74237"/>
                    <a:pt x="24875" y="74488"/>
                    <a:pt x="24917" y="74740"/>
                  </a:cubicBezTo>
                  <a:lnTo>
                    <a:pt x="24917" y="75661"/>
                  </a:lnTo>
                  <a:cubicBezTo>
                    <a:pt x="24866" y="75913"/>
                    <a:pt x="24866" y="76164"/>
                    <a:pt x="24917" y="76416"/>
                  </a:cubicBezTo>
                  <a:cubicBezTo>
                    <a:pt x="24959" y="76692"/>
                    <a:pt x="24959" y="76977"/>
                    <a:pt x="24917" y="77253"/>
                  </a:cubicBezTo>
                  <a:lnTo>
                    <a:pt x="25755" y="77253"/>
                  </a:lnTo>
                  <a:lnTo>
                    <a:pt x="26593" y="77253"/>
                  </a:lnTo>
                  <a:lnTo>
                    <a:pt x="29022" y="78678"/>
                  </a:lnTo>
                  <a:lnTo>
                    <a:pt x="33044" y="78678"/>
                  </a:lnTo>
                  <a:lnTo>
                    <a:pt x="33044" y="78678"/>
                  </a:lnTo>
                  <a:lnTo>
                    <a:pt x="33463" y="78259"/>
                  </a:lnTo>
                  <a:cubicBezTo>
                    <a:pt x="33463" y="78259"/>
                    <a:pt x="33463" y="78259"/>
                    <a:pt x="33882" y="78259"/>
                  </a:cubicBezTo>
                  <a:lnTo>
                    <a:pt x="34385" y="78259"/>
                  </a:lnTo>
                  <a:lnTo>
                    <a:pt x="35307" y="78259"/>
                  </a:lnTo>
                  <a:lnTo>
                    <a:pt x="37066" y="78762"/>
                  </a:lnTo>
                  <a:lnTo>
                    <a:pt x="38742" y="78762"/>
                  </a:lnTo>
                  <a:lnTo>
                    <a:pt x="39915" y="78762"/>
                  </a:lnTo>
                  <a:lnTo>
                    <a:pt x="40585" y="78762"/>
                  </a:lnTo>
                  <a:cubicBezTo>
                    <a:pt x="41004" y="78762"/>
                    <a:pt x="41256" y="78762"/>
                    <a:pt x="41256" y="78762"/>
                  </a:cubicBezTo>
                  <a:cubicBezTo>
                    <a:pt x="41591" y="78954"/>
                    <a:pt x="41850" y="79248"/>
                    <a:pt x="42010" y="79599"/>
                  </a:cubicBezTo>
                  <a:lnTo>
                    <a:pt x="42596" y="80689"/>
                  </a:lnTo>
                  <a:cubicBezTo>
                    <a:pt x="42546" y="80354"/>
                    <a:pt x="42546" y="80018"/>
                    <a:pt x="42596" y="79683"/>
                  </a:cubicBezTo>
                  <a:cubicBezTo>
                    <a:pt x="42596" y="79181"/>
                    <a:pt x="42596" y="78929"/>
                    <a:pt x="43015" y="78929"/>
                  </a:cubicBezTo>
                  <a:cubicBezTo>
                    <a:pt x="43518" y="78854"/>
                    <a:pt x="44021" y="78854"/>
                    <a:pt x="44523" y="78929"/>
                  </a:cubicBezTo>
                  <a:lnTo>
                    <a:pt x="45780" y="78929"/>
                  </a:lnTo>
                  <a:lnTo>
                    <a:pt x="45780" y="77924"/>
                  </a:lnTo>
                  <a:lnTo>
                    <a:pt x="44775" y="77337"/>
                  </a:lnTo>
                  <a:lnTo>
                    <a:pt x="43602" y="77337"/>
                  </a:lnTo>
                  <a:cubicBezTo>
                    <a:pt x="42931" y="77337"/>
                    <a:pt x="42596" y="77337"/>
                    <a:pt x="42345" y="77337"/>
                  </a:cubicBezTo>
                  <a:cubicBezTo>
                    <a:pt x="42454" y="77052"/>
                    <a:pt x="42621" y="76793"/>
                    <a:pt x="42848" y="76583"/>
                  </a:cubicBezTo>
                  <a:lnTo>
                    <a:pt x="43602" y="75997"/>
                  </a:lnTo>
                  <a:lnTo>
                    <a:pt x="44356" y="75997"/>
                  </a:lnTo>
                  <a:lnTo>
                    <a:pt x="45277" y="75997"/>
                  </a:lnTo>
                  <a:lnTo>
                    <a:pt x="45948" y="75997"/>
                  </a:lnTo>
                  <a:cubicBezTo>
                    <a:pt x="46149" y="75745"/>
                    <a:pt x="46409" y="75544"/>
                    <a:pt x="46702" y="75410"/>
                  </a:cubicBezTo>
                  <a:lnTo>
                    <a:pt x="47372" y="74656"/>
                  </a:lnTo>
                  <a:lnTo>
                    <a:pt x="48043" y="77170"/>
                  </a:lnTo>
                  <a:lnTo>
                    <a:pt x="48461" y="77170"/>
                  </a:lnTo>
                  <a:cubicBezTo>
                    <a:pt x="48461" y="77170"/>
                    <a:pt x="49048" y="77170"/>
                    <a:pt x="49132" y="77170"/>
                  </a:cubicBezTo>
                  <a:cubicBezTo>
                    <a:pt x="48612" y="78368"/>
                    <a:pt x="48881" y="79767"/>
                    <a:pt x="49802" y="80689"/>
                  </a:cubicBezTo>
                  <a:cubicBezTo>
                    <a:pt x="49802" y="80186"/>
                    <a:pt x="50221" y="79851"/>
                    <a:pt x="50389" y="79851"/>
                  </a:cubicBezTo>
                  <a:lnTo>
                    <a:pt x="51059" y="79851"/>
                  </a:lnTo>
                  <a:lnTo>
                    <a:pt x="51645" y="79851"/>
                  </a:lnTo>
                  <a:cubicBezTo>
                    <a:pt x="51645" y="79851"/>
                    <a:pt x="51645" y="79851"/>
                    <a:pt x="52148" y="79851"/>
                  </a:cubicBezTo>
                  <a:cubicBezTo>
                    <a:pt x="52651" y="79851"/>
                    <a:pt x="52148" y="79851"/>
                    <a:pt x="52148" y="79851"/>
                  </a:cubicBezTo>
                  <a:lnTo>
                    <a:pt x="52148" y="80270"/>
                  </a:lnTo>
                  <a:cubicBezTo>
                    <a:pt x="52115" y="80437"/>
                    <a:pt x="52115" y="80605"/>
                    <a:pt x="52148" y="80772"/>
                  </a:cubicBezTo>
                  <a:cubicBezTo>
                    <a:pt x="52106" y="80990"/>
                    <a:pt x="52106" y="81225"/>
                    <a:pt x="52148" y="81443"/>
                  </a:cubicBezTo>
                  <a:cubicBezTo>
                    <a:pt x="52148" y="81443"/>
                    <a:pt x="52148" y="82029"/>
                    <a:pt x="52148" y="82113"/>
                  </a:cubicBezTo>
                  <a:lnTo>
                    <a:pt x="52148" y="83035"/>
                  </a:lnTo>
                  <a:lnTo>
                    <a:pt x="52148" y="83538"/>
                  </a:lnTo>
                  <a:lnTo>
                    <a:pt x="52986" y="84040"/>
                  </a:lnTo>
                  <a:lnTo>
                    <a:pt x="53573" y="84040"/>
                  </a:lnTo>
                  <a:lnTo>
                    <a:pt x="53573" y="83538"/>
                  </a:lnTo>
                  <a:lnTo>
                    <a:pt x="53573" y="83538"/>
                  </a:lnTo>
                  <a:cubicBezTo>
                    <a:pt x="53598" y="83060"/>
                    <a:pt x="53598" y="82591"/>
                    <a:pt x="53573" y="82113"/>
                  </a:cubicBezTo>
                  <a:cubicBezTo>
                    <a:pt x="53497" y="81669"/>
                    <a:pt x="53497" y="81217"/>
                    <a:pt x="53573" y="80772"/>
                  </a:cubicBezTo>
                  <a:cubicBezTo>
                    <a:pt x="53723" y="80488"/>
                    <a:pt x="53958" y="80253"/>
                    <a:pt x="54243" y="80102"/>
                  </a:cubicBezTo>
                  <a:cubicBezTo>
                    <a:pt x="54662" y="80102"/>
                    <a:pt x="54829" y="80102"/>
                    <a:pt x="54829" y="79599"/>
                  </a:cubicBezTo>
                  <a:cubicBezTo>
                    <a:pt x="54829" y="79097"/>
                    <a:pt x="54829" y="79013"/>
                    <a:pt x="54829" y="78343"/>
                  </a:cubicBezTo>
                  <a:cubicBezTo>
                    <a:pt x="54896" y="77924"/>
                    <a:pt x="54896" y="77505"/>
                    <a:pt x="54829" y="77086"/>
                  </a:cubicBezTo>
                  <a:lnTo>
                    <a:pt x="60862" y="75578"/>
                  </a:lnTo>
                  <a:lnTo>
                    <a:pt x="61868" y="73483"/>
                  </a:lnTo>
                  <a:lnTo>
                    <a:pt x="67398" y="72059"/>
                  </a:lnTo>
                  <a:lnTo>
                    <a:pt x="67398" y="72980"/>
                  </a:lnTo>
                  <a:cubicBezTo>
                    <a:pt x="67565" y="73324"/>
                    <a:pt x="67792" y="73634"/>
                    <a:pt x="68068" y="73902"/>
                  </a:cubicBezTo>
                  <a:cubicBezTo>
                    <a:pt x="68386" y="74153"/>
                    <a:pt x="68764" y="74321"/>
                    <a:pt x="69157" y="74405"/>
                  </a:cubicBezTo>
                  <a:lnTo>
                    <a:pt x="70414" y="74824"/>
                  </a:lnTo>
                  <a:lnTo>
                    <a:pt x="71839" y="74824"/>
                  </a:lnTo>
                  <a:cubicBezTo>
                    <a:pt x="71839" y="74824"/>
                    <a:pt x="71839" y="74824"/>
                    <a:pt x="71839" y="74824"/>
                  </a:cubicBezTo>
                  <a:lnTo>
                    <a:pt x="72257" y="74824"/>
                  </a:lnTo>
                  <a:cubicBezTo>
                    <a:pt x="72257" y="74824"/>
                    <a:pt x="72257" y="74824"/>
                    <a:pt x="72257" y="75578"/>
                  </a:cubicBezTo>
                  <a:cubicBezTo>
                    <a:pt x="72257" y="76332"/>
                    <a:pt x="72257" y="76248"/>
                    <a:pt x="72257" y="76248"/>
                  </a:cubicBezTo>
                  <a:lnTo>
                    <a:pt x="74436" y="76248"/>
                  </a:lnTo>
                  <a:lnTo>
                    <a:pt x="75106" y="77505"/>
                  </a:lnTo>
                  <a:lnTo>
                    <a:pt x="75860" y="78762"/>
                  </a:lnTo>
                  <a:lnTo>
                    <a:pt x="76615" y="79348"/>
                  </a:lnTo>
                  <a:lnTo>
                    <a:pt x="77536" y="79935"/>
                  </a:lnTo>
                  <a:lnTo>
                    <a:pt x="78039" y="79097"/>
                  </a:lnTo>
                  <a:lnTo>
                    <a:pt x="77033" y="78175"/>
                  </a:lnTo>
                  <a:lnTo>
                    <a:pt x="76028" y="77337"/>
                  </a:lnTo>
                  <a:lnTo>
                    <a:pt x="76028" y="76834"/>
                  </a:lnTo>
                  <a:cubicBezTo>
                    <a:pt x="76062" y="76106"/>
                    <a:pt x="76062" y="75385"/>
                    <a:pt x="76028" y="74656"/>
                  </a:cubicBezTo>
                  <a:cubicBezTo>
                    <a:pt x="76028" y="73734"/>
                    <a:pt x="76028" y="73232"/>
                    <a:pt x="76028" y="73064"/>
                  </a:cubicBezTo>
                  <a:cubicBezTo>
                    <a:pt x="76229" y="72804"/>
                    <a:pt x="76405" y="72528"/>
                    <a:pt x="76531" y="72226"/>
                  </a:cubicBezTo>
                  <a:cubicBezTo>
                    <a:pt x="76665" y="71899"/>
                    <a:pt x="76832" y="71589"/>
                    <a:pt x="77033" y="71304"/>
                  </a:cubicBezTo>
                  <a:lnTo>
                    <a:pt x="77033" y="71304"/>
                  </a:lnTo>
                  <a:lnTo>
                    <a:pt x="77704" y="71304"/>
                  </a:lnTo>
                  <a:cubicBezTo>
                    <a:pt x="77662" y="71556"/>
                    <a:pt x="77662" y="71807"/>
                    <a:pt x="77704" y="72059"/>
                  </a:cubicBezTo>
                  <a:cubicBezTo>
                    <a:pt x="77737" y="72369"/>
                    <a:pt x="77737" y="72670"/>
                    <a:pt x="77704" y="72980"/>
                  </a:cubicBezTo>
                  <a:cubicBezTo>
                    <a:pt x="77704" y="72980"/>
                    <a:pt x="77704" y="72980"/>
                    <a:pt x="77704" y="72980"/>
                  </a:cubicBezTo>
                  <a:lnTo>
                    <a:pt x="77704" y="72980"/>
                  </a:lnTo>
                  <a:lnTo>
                    <a:pt x="78123" y="72980"/>
                  </a:lnTo>
                  <a:lnTo>
                    <a:pt x="78625" y="72980"/>
                  </a:lnTo>
                  <a:cubicBezTo>
                    <a:pt x="78768" y="72377"/>
                    <a:pt x="78961" y="71790"/>
                    <a:pt x="79212" y="71221"/>
                  </a:cubicBezTo>
                  <a:cubicBezTo>
                    <a:pt x="79405" y="70533"/>
                    <a:pt x="79656" y="69855"/>
                    <a:pt x="79966" y="69210"/>
                  </a:cubicBezTo>
                  <a:cubicBezTo>
                    <a:pt x="79966" y="68623"/>
                    <a:pt x="80553" y="68456"/>
                    <a:pt x="80720" y="68623"/>
                  </a:cubicBezTo>
                  <a:cubicBezTo>
                    <a:pt x="80888" y="68791"/>
                    <a:pt x="80720" y="69629"/>
                    <a:pt x="80720" y="71137"/>
                  </a:cubicBezTo>
                  <a:lnTo>
                    <a:pt x="81726" y="75243"/>
                  </a:lnTo>
                  <a:cubicBezTo>
                    <a:pt x="82228" y="74488"/>
                    <a:pt x="82647" y="74069"/>
                    <a:pt x="82899" y="74069"/>
                  </a:cubicBezTo>
                  <a:cubicBezTo>
                    <a:pt x="83150" y="74069"/>
                    <a:pt x="83485" y="74069"/>
                    <a:pt x="83653" y="74824"/>
                  </a:cubicBezTo>
                  <a:cubicBezTo>
                    <a:pt x="83770" y="75460"/>
                    <a:pt x="83770" y="76114"/>
                    <a:pt x="83653" y="76751"/>
                  </a:cubicBezTo>
                  <a:cubicBezTo>
                    <a:pt x="83502" y="77597"/>
                    <a:pt x="83217" y="78418"/>
                    <a:pt x="82815" y="79181"/>
                  </a:cubicBezTo>
                  <a:cubicBezTo>
                    <a:pt x="82781" y="79658"/>
                    <a:pt x="82781" y="80127"/>
                    <a:pt x="82815" y="80605"/>
                  </a:cubicBezTo>
                  <a:cubicBezTo>
                    <a:pt x="82815" y="81275"/>
                    <a:pt x="82815" y="81778"/>
                    <a:pt x="82815" y="81946"/>
                  </a:cubicBezTo>
                  <a:cubicBezTo>
                    <a:pt x="82756" y="82281"/>
                    <a:pt x="82606" y="82599"/>
                    <a:pt x="82396" y="82867"/>
                  </a:cubicBezTo>
                  <a:cubicBezTo>
                    <a:pt x="82228" y="83353"/>
                    <a:pt x="81969" y="83814"/>
                    <a:pt x="81642" y="84208"/>
                  </a:cubicBezTo>
                  <a:cubicBezTo>
                    <a:pt x="81357" y="84610"/>
                    <a:pt x="81106" y="85029"/>
                    <a:pt x="80888" y="85465"/>
                  </a:cubicBezTo>
                  <a:lnTo>
                    <a:pt x="80385" y="86219"/>
                  </a:lnTo>
                  <a:lnTo>
                    <a:pt x="80385" y="86889"/>
                  </a:lnTo>
                  <a:lnTo>
                    <a:pt x="81810" y="86889"/>
                  </a:lnTo>
                  <a:lnTo>
                    <a:pt x="81055" y="89989"/>
                  </a:lnTo>
                  <a:lnTo>
                    <a:pt x="75525" y="91414"/>
                  </a:lnTo>
                  <a:cubicBezTo>
                    <a:pt x="75525" y="91414"/>
                    <a:pt x="75525" y="91414"/>
                    <a:pt x="74771" y="90743"/>
                  </a:cubicBezTo>
                  <a:cubicBezTo>
                    <a:pt x="74503" y="90534"/>
                    <a:pt x="74185" y="90392"/>
                    <a:pt x="73849" y="90324"/>
                  </a:cubicBezTo>
                  <a:lnTo>
                    <a:pt x="71252" y="90995"/>
                  </a:lnTo>
                  <a:cubicBezTo>
                    <a:pt x="71252" y="90995"/>
                    <a:pt x="70749" y="90995"/>
                    <a:pt x="70330" y="90576"/>
                  </a:cubicBezTo>
                  <a:cubicBezTo>
                    <a:pt x="69911" y="90157"/>
                    <a:pt x="69576" y="90073"/>
                    <a:pt x="69493" y="90073"/>
                  </a:cubicBezTo>
                  <a:lnTo>
                    <a:pt x="68822" y="90073"/>
                  </a:lnTo>
                  <a:lnTo>
                    <a:pt x="69576" y="93089"/>
                  </a:lnTo>
                  <a:lnTo>
                    <a:pt x="68236" y="93089"/>
                  </a:lnTo>
                  <a:lnTo>
                    <a:pt x="66644" y="93089"/>
                  </a:lnTo>
                  <a:cubicBezTo>
                    <a:pt x="66007" y="93207"/>
                    <a:pt x="65353" y="93207"/>
                    <a:pt x="64716" y="93089"/>
                  </a:cubicBezTo>
                  <a:lnTo>
                    <a:pt x="62370" y="93089"/>
                  </a:lnTo>
                  <a:cubicBezTo>
                    <a:pt x="62370" y="93089"/>
                    <a:pt x="62370" y="93089"/>
                    <a:pt x="61952" y="93089"/>
                  </a:cubicBezTo>
                  <a:cubicBezTo>
                    <a:pt x="61532" y="93089"/>
                    <a:pt x="61952" y="93089"/>
                    <a:pt x="61952" y="93089"/>
                  </a:cubicBezTo>
                  <a:cubicBezTo>
                    <a:pt x="61952" y="93089"/>
                    <a:pt x="61952" y="93089"/>
                    <a:pt x="61952" y="92503"/>
                  </a:cubicBezTo>
                  <a:cubicBezTo>
                    <a:pt x="61926" y="92252"/>
                    <a:pt x="61926" y="92000"/>
                    <a:pt x="61952" y="91749"/>
                  </a:cubicBezTo>
                  <a:cubicBezTo>
                    <a:pt x="61952" y="91749"/>
                    <a:pt x="61449" y="91749"/>
                    <a:pt x="60862" y="91749"/>
                  </a:cubicBezTo>
                  <a:cubicBezTo>
                    <a:pt x="60276" y="91749"/>
                    <a:pt x="60443" y="91749"/>
                    <a:pt x="60108" y="91749"/>
                  </a:cubicBezTo>
                  <a:lnTo>
                    <a:pt x="59522" y="91749"/>
                  </a:lnTo>
                  <a:lnTo>
                    <a:pt x="59103" y="91749"/>
                  </a:lnTo>
                  <a:lnTo>
                    <a:pt x="58684" y="91749"/>
                  </a:lnTo>
                  <a:cubicBezTo>
                    <a:pt x="58742" y="92218"/>
                    <a:pt x="58742" y="92704"/>
                    <a:pt x="58684" y="93173"/>
                  </a:cubicBezTo>
                  <a:cubicBezTo>
                    <a:pt x="58742" y="93617"/>
                    <a:pt x="58742" y="94070"/>
                    <a:pt x="58684" y="94514"/>
                  </a:cubicBezTo>
                  <a:lnTo>
                    <a:pt x="58684" y="94514"/>
                  </a:lnTo>
                  <a:cubicBezTo>
                    <a:pt x="58684" y="94514"/>
                    <a:pt x="58684" y="94514"/>
                    <a:pt x="58684" y="94514"/>
                  </a:cubicBezTo>
                  <a:lnTo>
                    <a:pt x="57427" y="95687"/>
                  </a:lnTo>
                  <a:lnTo>
                    <a:pt x="56338" y="96692"/>
                  </a:lnTo>
                  <a:lnTo>
                    <a:pt x="55751" y="96106"/>
                  </a:lnTo>
                  <a:lnTo>
                    <a:pt x="55165" y="95436"/>
                  </a:lnTo>
                  <a:lnTo>
                    <a:pt x="55165" y="95436"/>
                  </a:lnTo>
                  <a:lnTo>
                    <a:pt x="55165" y="95436"/>
                  </a:lnTo>
                  <a:lnTo>
                    <a:pt x="54662" y="95436"/>
                  </a:lnTo>
                  <a:close/>
                  <a:moveTo>
                    <a:pt x="31" y="32007"/>
                  </a:moveTo>
                  <a:cubicBezTo>
                    <a:pt x="-10" y="31614"/>
                    <a:pt x="-10" y="31228"/>
                    <a:pt x="31" y="30834"/>
                  </a:cubicBezTo>
                  <a:cubicBezTo>
                    <a:pt x="31" y="30248"/>
                    <a:pt x="450" y="29829"/>
                    <a:pt x="618" y="29745"/>
                  </a:cubicBezTo>
                  <a:cubicBezTo>
                    <a:pt x="786" y="29661"/>
                    <a:pt x="1121" y="30248"/>
                    <a:pt x="1372" y="30918"/>
                  </a:cubicBezTo>
                  <a:cubicBezTo>
                    <a:pt x="1582" y="31404"/>
                    <a:pt x="1866" y="31857"/>
                    <a:pt x="2210" y="32259"/>
                  </a:cubicBezTo>
                  <a:lnTo>
                    <a:pt x="2210" y="33013"/>
                  </a:lnTo>
                  <a:lnTo>
                    <a:pt x="1121" y="33013"/>
                  </a:lnTo>
                  <a:lnTo>
                    <a:pt x="199" y="32510"/>
                  </a:lnTo>
                  <a:cubicBezTo>
                    <a:pt x="124" y="32351"/>
                    <a:pt x="73" y="32183"/>
                    <a:pt x="31" y="32007"/>
                  </a:cubicBezTo>
                  <a:close/>
                  <a:moveTo>
                    <a:pt x="2797" y="26477"/>
                  </a:moveTo>
                  <a:lnTo>
                    <a:pt x="2797" y="25891"/>
                  </a:lnTo>
                  <a:cubicBezTo>
                    <a:pt x="2830" y="25757"/>
                    <a:pt x="2830" y="25606"/>
                    <a:pt x="2797" y="25472"/>
                  </a:cubicBezTo>
                  <a:lnTo>
                    <a:pt x="4305" y="26142"/>
                  </a:lnTo>
                  <a:lnTo>
                    <a:pt x="5897" y="26896"/>
                  </a:lnTo>
                  <a:lnTo>
                    <a:pt x="6567" y="27734"/>
                  </a:lnTo>
                  <a:lnTo>
                    <a:pt x="7070" y="28656"/>
                  </a:lnTo>
                  <a:lnTo>
                    <a:pt x="7070" y="29745"/>
                  </a:lnTo>
                  <a:lnTo>
                    <a:pt x="6567" y="29745"/>
                  </a:lnTo>
                  <a:cubicBezTo>
                    <a:pt x="6567" y="29745"/>
                    <a:pt x="6567" y="29745"/>
                    <a:pt x="6567" y="29745"/>
                  </a:cubicBezTo>
                  <a:lnTo>
                    <a:pt x="6567" y="29745"/>
                  </a:lnTo>
                  <a:lnTo>
                    <a:pt x="6148" y="29745"/>
                  </a:lnTo>
                  <a:cubicBezTo>
                    <a:pt x="5905" y="29695"/>
                    <a:pt x="5696" y="29536"/>
                    <a:pt x="5562" y="29326"/>
                  </a:cubicBezTo>
                  <a:cubicBezTo>
                    <a:pt x="5562" y="29326"/>
                    <a:pt x="5059" y="28823"/>
                    <a:pt x="4891" y="28823"/>
                  </a:cubicBezTo>
                  <a:cubicBezTo>
                    <a:pt x="4724" y="28823"/>
                    <a:pt x="4891" y="28823"/>
                    <a:pt x="4137" y="28237"/>
                  </a:cubicBezTo>
                  <a:lnTo>
                    <a:pt x="3383" y="27650"/>
                  </a:lnTo>
                  <a:cubicBezTo>
                    <a:pt x="3383" y="27650"/>
                    <a:pt x="3383" y="27650"/>
                    <a:pt x="3383" y="27650"/>
                  </a:cubicBezTo>
                  <a:close/>
                  <a:moveTo>
                    <a:pt x="21398" y="89151"/>
                  </a:moveTo>
                  <a:cubicBezTo>
                    <a:pt x="21398" y="89151"/>
                    <a:pt x="21398" y="89151"/>
                    <a:pt x="20895" y="89151"/>
                  </a:cubicBezTo>
                  <a:cubicBezTo>
                    <a:pt x="20392" y="89151"/>
                    <a:pt x="20392" y="89151"/>
                    <a:pt x="20476" y="89654"/>
                  </a:cubicBezTo>
                  <a:cubicBezTo>
                    <a:pt x="20560" y="90157"/>
                    <a:pt x="20476" y="89654"/>
                    <a:pt x="20979" y="89654"/>
                  </a:cubicBezTo>
                  <a:cubicBezTo>
                    <a:pt x="21481" y="89654"/>
                    <a:pt x="21398" y="89068"/>
                    <a:pt x="21398" y="89068"/>
                  </a:cubicBezTo>
                  <a:close/>
                  <a:moveTo>
                    <a:pt x="25336" y="99625"/>
                  </a:moveTo>
                  <a:cubicBezTo>
                    <a:pt x="25336" y="99625"/>
                    <a:pt x="24833" y="99625"/>
                    <a:pt x="25336" y="100379"/>
                  </a:cubicBezTo>
                  <a:cubicBezTo>
                    <a:pt x="25839" y="101133"/>
                    <a:pt x="25336" y="101049"/>
                    <a:pt x="26006" y="100882"/>
                  </a:cubicBezTo>
                  <a:cubicBezTo>
                    <a:pt x="26676" y="100714"/>
                    <a:pt x="26509" y="100882"/>
                    <a:pt x="26006" y="100128"/>
                  </a:cubicBezTo>
                  <a:cubicBezTo>
                    <a:pt x="25503" y="99374"/>
                    <a:pt x="25671" y="99541"/>
                    <a:pt x="25336" y="99625"/>
                  </a:cubicBezTo>
                  <a:close/>
                  <a:moveTo>
                    <a:pt x="16287" y="50190"/>
                  </a:moveTo>
                  <a:cubicBezTo>
                    <a:pt x="16287" y="50190"/>
                    <a:pt x="15868" y="50190"/>
                    <a:pt x="16287" y="51028"/>
                  </a:cubicBezTo>
                  <a:cubicBezTo>
                    <a:pt x="16705" y="51865"/>
                    <a:pt x="16287" y="51698"/>
                    <a:pt x="16957" y="51614"/>
                  </a:cubicBezTo>
                  <a:cubicBezTo>
                    <a:pt x="17627" y="51530"/>
                    <a:pt x="17460" y="51614"/>
                    <a:pt x="16957" y="50776"/>
                  </a:cubicBezTo>
                  <a:cubicBezTo>
                    <a:pt x="16454" y="49938"/>
                    <a:pt x="16287" y="50106"/>
                    <a:pt x="16287" y="50190"/>
                  </a:cubicBezTo>
                  <a:close/>
                  <a:moveTo>
                    <a:pt x="15532" y="21785"/>
                  </a:moveTo>
                  <a:lnTo>
                    <a:pt x="15532" y="21031"/>
                  </a:lnTo>
                  <a:lnTo>
                    <a:pt x="14778" y="21031"/>
                  </a:lnTo>
                  <a:close/>
                  <a:moveTo>
                    <a:pt x="16119" y="27315"/>
                  </a:moveTo>
                  <a:lnTo>
                    <a:pt x="16119" y="26813"/>
                  </a:lnTo>
                  <a:lnTo>
                    <a:pt x="16119" y="26226"/>
                  </a:lnTo>
                  <a:lnTo>
                    <a:pt x="16119" y="25723"/>
                  </a:lnTo>
                  <a:lnTo>
                    <a:pt x="16119" y="25053"/>
                  </a:lnTo>
                  <a:lnTo>
                    <a:pt x="15700" y="25053"/>
                  </a:lnTo>
                  <a:cubicBezTo>
                    <a:pt x="15541" y="25112"/>
                    <a:pt x="15357" y="25112"/>
                    <a:pt x="15197" y="25053"/>
                  </a:cubicBezTo>
                  <a:close/>
                  <a:moveTo>
                    <a:pt x="16119" y="13490"/>
                  </a:moveTo>
                  <a:cubicBezTo>
                    <a:pt x="16119" y="13490"/>
                    <a:pt x="16119" y="13490"/>
                    <a:pt x="16119" y="13490"/>
                  </a:cubicBezTo>
                  <a:cubicBezTo>
                    <a:pt x="16194" y="13649"/>
                    <a:pt x="16194" y="13834"/>
                    <a:pt x="16119" y="13993"/>
                  </a:cubicBezTo>
                  <a:cubicBezTo>
                    <a:pt x="16119" y="13993"/>
                    <a:pt x="15616" y="13993"/>
                    <a:pt x="15532" y="13993"/>
                  </a:cubicBezTo>
                  <a:cubicBezTo>
                    <a:pt x="15449" y="13993"/>
                    <a:pt x="16287" y="13658"/>
                    <a:pt x="16287" y="13658"/>
                  </a:cubicBezTo>
                  <a:close/>
                  <a:moveTo>
                    <a:pt x="19303" y="17847"/>
                  </a:moveTo>
                  <a:cubicBezTo>
                    <a:pt x="18984" y="17881"/>
                    <a:pt x="18742" y="18165"/>
                    <a:pt x="18775" y="18492"/>
                  </a:cubicBezTo>
                  <a:cubicBezTo>
                    <a:pt x="18783" y="18526"/>
                    <a:pt x="18792" y="18568"/>
                    <a:pt x="18800" y="18601"/>
                  </a:cubicBezTo>
                  <a:cubicBezTo>
                    <a:pt x="19043" y="18794"/>
                    <a:pt x="19395" y="18794"/>
                    <a:pt x="19638" y="18601"/>
                  </a:cubicBezTo>
                  <a:cubicBezTo>
                    <a:pt x="19638" y="18601"/>
                    <a:pt x="20057" y="18601"/>
                    <a:pt x="19638" y="17847"/>
                  </a:cubicBezTo>
                  <a:cubicBezTo>
                    <a:pt x="19613" y="17847"/>
                    <a:pt x="19579" y="17847"/>
                    <a:pt x="19554" y="17847"/>
                  </a:cubicBezTo>
                  <a:close/>
                  <a:moveTo>
                    <a:pt x="46702" y="82616"/>
                  </a:moveTo>
                  <a:cubicBezTo>
                    <a:pt x="46467" y="82842"/>
                    <a:pt x="46467" y="83211"/>
                    <a:pt x="46693" y="83445"/>
                  </a:cubicBezTo>
                  <a:cubicBezTo>
                    <a:pt x="46693" y="83445"/>
                    <a:pt x="46702" y="83454"/>
                    <a:pt x="46702" y="83454"/>
                  </a:cubicBezTo>
                  <a:cubicBezTo>
                    <a:pt x="46702" y="83957"/>
                    <a:pt x="46702" y="84124"/>
                    <a:pt x="47372" y="84040"/>
                  </a:cubicBezTo>
                  <a:cubicBezTo>
                    <a:pt x="48043" y="83957"/>
                    <a:pt x="47372" y="84040"/>
                    <a:pt x="47372" y="83286"/>
                  </a:cubicBezTo>
                  <a:cubicBezTo>
                    <a:pt x="47372" y="82532"/>
                    <a:pt x="47205" y="82532"/>
                    <a:pt x="46953" y="82616"/>
                  </a:cubicBezTo>
                  <a:close/>
                  <a:moveTo>
                    <a:pt x="40920" y="58150"/>
                  </a:moveTo>
                  <a:lnTo>
                    <a:pt x="41758" y="58150"/>
                  </a:lnTo>
                  <a:lnTo>
                    <a:pt x="41758" y="56976"/>
                  </a:lnTo>
                  <a:lnTo>
                    <a:pt x="41004" y="56976"/>
                  </a:lnTo>
                  <a:close/>
                  <a:moveTo>
                    <a:pt x="37904" y="12066"/>
                  </a:moveTo>
                  <a:cubicBezTo>
                    <a:pt x="37971" y="12267"/>
                    <a:pt x="38122" y="12418"/>
                    <a:pt x="38323" y="12485"/>
                  </a:cubicBezTo>
                  <a:lnTo>
                    <a:pt x="38826" y="12485"/>
                  </a:lnTo>
                  <a:cubicBezTo>
                    <a:pt x="38876" y="12124"/>
                    <a:pt x="38876" y="11756"/>
                    <a:pt x="38826" y="11395"/>
                  </a:cubicBezTo>
                  <a:lnTo>
                    <a:pt x="38826" y="10893"/>
                  </a:lnTo>
                  <a:lnTo>
                    <a:pt x="38826" y="10222"/>
                  </a:lnTo>
                  <a:lnTo>
                    <a:pt x="37988" y="10222"/>
                  </a:lnTo>
                  <a:cubicBezTo>
                    <a:pt x="37912" y="10381"/>
                    <a:pt x="37912" y="10566"/>
                    <a:pt x="37988" y="10725"/>
                  </a:cubicBezTo>
                  <a:lnTo>
                    <a:pt x="37988" y="11144"/>
                  </a:lnTo>
                  <a:close/>
                  <a:moveTo>
                    <a:pt x="50472" y="55720"/>
                  </a:moveTo>
                  <a:cubicBezTo>
                    <a:pt x="50975" y="55720"/>
                    <a:pt x="51227" y="55720"/>
                    <a:pt x="51310" y="56306"/>
                  </a:cubicBezTo>
                  <a:cubicBezTo>
                    <a:pt x="51545" y="56532"/>
                    <a:pt x="51545" y="56901"/>
                    <a:pt x="51319" y="57136"/>
                  </a:cubicBezTo>
                  <a:cubicBezTo>
                    <a:pt x="51319" y="57136"/>
                    <a:pt x="51310" y="57144"/>
                    <a:pt x="51310" y="57144"/>
                  </a:cubicBezTo>
                  <a:cubicBezTo>
                    <a:pt x="51310" y="57144"/>
                    <a:pt x="50724" y="57144"/>
                    <a:pt x="50556" y="56558"/>
                  </a:cubicBezTo>
                  <a:cubicBezTo>
                    <a:pt x="50389" y="55971"/>
                    <a:pt x="50389" y="55552"/>
                    <a:pt x="50724" y="55552"/>
                  </a:cubicBezTo>
                  <a:close/>
                  <a:moveTo>
                    <a:pt x="48713" y="49100"/>
                  </a:moveTo>
                  <a:cubicBezTo>
                    <a:pt x="48713" y="49100"/>
                    <a:pt x="48713" y="49100"/>
                    <a:pt x="48713" y="48430"/>
                  </a:cubicBezTo>
                  <a:cubicBezTo>
                    <a:pt x="48713" y="47760"/>
                    <a:pt x="48713" y="47760"/>
                    <a:pt x="48713" y="47592"/>
                  </a:cubicBezTo>
                  <a:lnTo>
                    <a:pt x="50472" y="48179"/>
                  </a:lnTo>
                  <a:lnTo>
                    <a:pt x="51897" y="48849"/>
                  </a:lnTo>
                  <a:cubicBezTo>
                    <a:pt x="52224" y="49318"/>
                    <a:pt x="52508" y="49829"/>
                    <a:pt x="52735" y="50357"/>
                  </a:cubicBezTo>
                  <a:cubicBezTo>
                    <a:pt x="53011" y="50868"/>
                    <a:pt x="53229" y="51396"/>
                    <a:pt x="53405" y="51949"/>
                  </a:cubicBezTo>
                  <a:lnTo>
                    <a:pt x="52400" y="51949"/>
                  </a:lnTo>
                  <a:lnTo>
                    <a:pt x="51227" y="51949"/>
                  </a:lnTo>
                  <a:cubicBezTo>
                    <a:pt x="51227" y="51949"/>
                    <a:pt x="51227" y="51530"/>
                    <a:pt x="50724" y="51195"/>
                  </a:cubicBezTo>
                  <a:cubicBezTo>
                    <a:pt x="50565" y="51011"/>
                    <a:pt x="50431" y="50818"/>
                    <a:pt x="50305" y="50609"/>
                  </a:cubicBezTo>
                  <a:lnTo>
                    <a:pt x="49886" y="50609"/>
                  </a:lnTo>
                  <a:lnTo>
                    <a:pt x="49383" y="50609"/>
                  </a:lnTo>
                  <a:cubicBezTo>
                    <a:pt x="49425" y="50391"/>
                    <a:pt x="49425" y="50156"/>
                    <a:pt x="49383" y="49938"/>
                  </a:cubicBezTo>
                  <a:cubicBezTo>
                    <a:pt x="49190" y="49687"/>
                    <a:pt x="49048" y="49402"/>
                    <a:pt x="48964" y="49100"/>
                  </a:cubicBezTo>
                  <a:close/>
                  <a:moveTo>
                    <a:pt x="42680" y="20361"/>
                  </a:moveTo>
                  <a:lnTo>
                    <a:pt x="42680" y="20361"/>
                  </a:lnTo>
                  <a:lnTo>
                    <a:pt x="42680" y="20361"/>
                  </a:lnTo>
                  <a:lnTo>
                    <a:pt x="43183" y="20361"/>
                  </a:lnTo>
                  <a:cubicBezTo>
                    <a:pt x="43241" y="20109"/>
                    <a:pt x="43241" y="19858"/>
                    <a:pt x="43183" y="19607"/>
                  </a:cubicBezTo>
                  <a:cubicBezTo>
                    <a:pt x="43267" y="19330"/>
                    <a:pt x="43267" y="19045"/>
                    <a:pt x="43183" y="18769"/>
                  </a:cubicBezTo>
                  <a:cubicBezTo>
                    <a:pt x="43183" y="18769"/>
                    <a:pt x="43183" y="18266"/>
                    <a:pt x="42345" y="18769"/>
                  </a:cubicBezTo>
                  <a:lnTo>
                    <a:pt x="42345" y="18769"/>
                  </a:lnTo>
                  <a:lnTo>
                    <a:pt x="42345" y="18769"/>
                  </a:lnTo>
                  <a:lnTo>
                    <a:pt x="42345" y="18769"/>
                  </a:lnTo>
                  <a:lnTo>
                    <a:pt x="42345" y="19607"/>
                  </a:lnTo>
                  <a:close/>
                  <a:moveTo>
                    <a:pt x="42680" y="10893"/>
                  </a:moveTo>
                  <a:cubicBezTo>
                    <a:pt x="42680" y="10893"/>
                    <a:pt x="42680" y="10893"/>
                    <a:pt x="42680" y="10893"/>
                  </a:cubicBezTo>
                  <a:cubicBezTo>
                    <a:pt x="42680" y="10893"/>
                    <a:pt x="42261" y="10893"/>
                    <a:pt x="42680" y="10893"/>
                  </a:cubicBezTo>
                  <a:lnTo>
                    <a:pt x="42680" y="10893"/>
                  </a:lnTo>
                  <a:cubicBezTo>
                    <a:pt x="42739" y="10901"/>
                    <a:pt x="42789" y="10901"/>
                    <a:pt x="42848" y="10893"/>
                  </a:cubicBezTo>
                  <a:close/>
                  <a:moveTo>
                    <a:pt x="52316" y="45916"/>
                  </a:moveTo>
                  <a:lnTo>
                    <a:pt x="51729" y="45916"/>
                  </a:lnTo>
                  <a:lnTo>
                    <a:pt x="51729" y="45246"/>
                  </a:lnTo>
                  <a:close/>
                  <a:moveTo>
                    <a:pt x="46031" y="21618"/>
                  </a:moveTo>
                  <a:cubicBezTo>
                    <a:pt x="46325" y="21475"/>
                    <a:pt x="46677" y="21601"/>
                    <a:pt x="46811" y="21894"/>
                  </a:cubicBezTo>
                  <a:cubicBezTo>
                    <a:pt x="46844" y="21970"/>
                    <a:pt x="46869" y="22045"/>
                    <a:pt x="46869" y="22120"/>
                  </a:cubicBezTo>
                  <a:cubicBezTo>
                    <a:pt x="46869" y="22623"/>
                    <a:pt x="46869" y="22958"/>
                    <a:pt x="46367" y="23042"/>
                  </a:cubicBezTo>
                  <a:cubicBezTo>
                    <a:pt x="45864" y="23126"/>
                    <a:pt x="45948" y="23042"/>
                    <a:pt x="45864" y="22455"/>
                  </a:cubicBezTo>
                  <a:cubicBezTo>
                    <a:pt x="45780" y="21869"/>
                    <a:pt x="45948" y="22037"/>
                    <a:pt x="46199" y="22037"/>
                  </a:cubicBezTo>
                  <a:close/>
                  <a:moveTo>
                    <a:pt x="53908" y="46252"/>
                  </a:moveTo>
                  <a:cubicBezTo>
                    <a:pt x="53908" y="46252"/>
                    <a:pt x="53908" y="46252"/>
                    <a:pt x="53908" y="46252"/>
                  </a:cubicBezTo>
                  <a:cubicBezTo>
                    <a:pt x="53908" y="46252"/>
                    <a:pt x="53908" y="46252"/>
                    <a:pt x="53908" y="46252"/>
                  </a:cubicBezTo>
                  <a:cubicBezTo>
                    <a:pt x="53908" y="46252"/>
                    <a:pt x="53824" y="46168"/>
                    <a:pt x="54075" y="46252"/>
                  </a:cubicBezTo>
                  <a:close/>
                  <a:moveTo>
                    <a:pt x="54746" y="49603"/>
                  </a:moveTo>
                  <a:cubicBezTo>
                    <a:pt x="54980" y="49754"/>
                    <a:pt x="55131" y="49997"/>
                    <a:pt x="55165" y="50273"/>
                  </a:cubicBezTo>
                  <a:cubicBezTo>
                    <a:pt x="55165" y="50273"/>
                    <a:pt x="55165" y="50860"/>
                    <a:pt x="55165" y="51028"/>
                  </a:cubicBezTo>
                  <a:cubicBezTo>
                    <a:pt x="55165" y="51195"/>
                    <a:pt x="55165" y="51028"/>
                    <a:pt x="55165" y="50441"/>
                  </a:cubicBezTo>
                  <a:cubicBezTo>
                    <a:pt x="55165" y="49854"/>
                    <a:pt x="54746" y="49603"/>
                    <a:pt x="54913" y="49603"/>
                  </a:cubicBezTo>
                  <a:close/>
                  <a:moveTo>
                    <a:pt x="46367" y="9468"/>
                  </a:moveTo>
                  <a:cubicBezTo>
                    <a:pt x="46367" y="9468"/>
                    <a:pt x="46367" y="9468"/>
                    <a:pt x="46367" y="10222"/>
                  </a:cubicBezTo>
                  <a:cubicBezTo>
                    <a:pt x="46367" y="10976"/>
                    <a:pt x="46367" y="10809"/>
                    <a:pt x="46869" y="10809"/>
                  </a:cubicBezTo>
                  <a:cubicBezTo>
                    <a:pt x="47230" y="10733"/>
                    <a:pt x="47464" y="10373"/>
                    <a:pt x="47381" y="10013"/>
                  </a:cubicBezTo>
                  <a:cubicBezTo>
                    <a:pt x="47381" y="9996"/>
                    <a:pt x="47372" y="9988"/>
                    <a:pt x="47372" y="9971"/>
                  </a:cubicBezTo>
                  <a:cubicBezTo>
                    <a:pt x="47297" y="9669"/>
                    <a:pt x="47012" y="9460"/>
                    <a:pt x="46702" y="9468"/>
                  </a:cubicBezTo>
                  <a:close/>
                  <a:moveTo>
                    <a:pt x="57259" y="45330"/>
                  </a:moveTo>
                  <a:cubicBezTo>
                    <a:pt x="57259" y="45330"/>
                    <a:pt x="57259" y="45330"/>
                    <a:pt x="57678" y="46000"/>
                  </a:cubicBezTo>
                  <a:cubicBezTo>
                    <a:pt x="58097" y="46670"/>
                    <a:pt x="57678" y="46670"/>
                    <a:pt x="57678" y="46754"/>
                  </a:cubicBezTo>
                  <a:cubicBezTo>
                    <a:pt x="57678" y="46838"/>
                    <a:pt x="57008" y="46754"/>
                    <a:pt x="56840" y="46168"/>
                  </a:cubicBezTo>
                  <a:cubicBezTo>
                    <a:pt x="56740" y="45807"/>
                    <a:pt x="56958" y="45439"/>
                    <a:pt x="57310" y="45347"/>
                  </a:cubicBezTo>
                  <a:cubicBezTo>
                    <a:pt x="57402" y="45322"/>
                    <a:pt x="57502" y="45313"/>
                    <a:pt x="57594" y="45330"/>
                  </a:cubicBezTo>
                  <a:close/>
                  <a:moveTo>
                    <a:pt x="68990" y="91162"/>
                  </a:moveTo>
                  <a:lnTo>
                    <a:pt x="69660" y="91162"/>
                  </a:lnTo>
                  <a:cubicBezTo>
                    <a:pt x="69618" y="90911"/>
                    <a:pt x="69459" y="90702"/>
                    <a:pt x="69241" y="90576"/>
                  </a:cubicBezTo>
                  <a:lnTo>
                    <a:pt x="68655" y="89989"/>
                  </a:lnTo>
                  <a:close/>
                  <a:moveTo>
                    <a:pt x="73766" y="79181"/>
                  </a:moveTo>
                  <a:cubicBezTo>
                    <a:pt x="73766" y="79181"/>
                    <a:pt x="73766" y="79181"/>
                    <a:pt x="73766" y="79181"/>
                  </a:cubicBezTo>
                  <a:cubicBezTo>
                    <a:pt x="73766" y="79181"/>
                    <a:pt x="73766" y="78762"/>
                    <a:pt x="73766" y="78762"/>
                  </a:cubicBezTo>
                  <a:lnTo>
                    <a:pt x="73766" y="78762"/>
                  </a:lnTo>
                  <a:lnTo>
                    <a:pt x="73766" y="78762"/>
                  </a:lnTo>
                  <a:cubicBezTo>
                    <a:pt x="73766" y="78762"/>
                    <a:pt x="73766" y="78762"/>
                    <a:pt x="73766" y="78762"/>
                  </a:cubicBezTo>
                  <a:lnTo>
                    <a:pt x="73766" y="78762"/>
                  </a:lnTo>
                  <a:lnTo>
                    <a:pt x="73012" y="78762"/>
                  </a:lnTo>
                  <a:close/>
                  <a:moveTo>
                    <a:pt x="76112" y="85800"/>
                  </a:moveTo>
                  <a:cubicBezTo>
                    <a:pt x="76112" y="85800"/>
                    <a:pt x="75693" y="85800"/>
                    <a:pt x="76112" y="86554"/>
                  </a:cubicBezTo>
                  <a:cubicBezTo>
                    <a:pt x="76531" y="87308"/>
                    <a:pt x="76112" y="87224"/>
                    <a:pt x="76782" y="87141"/>
                  </a:cubicBezTo>
                  <a:cubicBezTo>
                    <a:pt x="77017" y="86914"/>
                    <a:pt x="77017" y="86546"/>
                    <a:pt x="76791" y="86311"/>
                  </a:cubicBezTo>
                  <a:cubicBezTo>
                    <a:pt x="76791" y="86311"/>
                    <a:pt x="76782" y="86303"/>
                    <a:pt x="76782" y="86303"/>
                  </a:cubicBezTo>
                  <a:cubicBezTo>
                    <a:pt x="76782" y="86303"/>
                    <a:pt x="76782" y="85716"/>
                    <a:pt x="76447" y="85800"/>
                  </a:cubicBezTo>
                  <a:close/>
                  <a:moveTo>
                    <a:pt x="73849" y="71304"/>
                  </a:moveTo>
                  <a:lnTo>
                    <a:pt x="73849" y="71891"/>
                  </a:lnTo>
                  <a:cubicBezTo>
                    <a:pt x="73849" y="71891"/>
                    <a:pt x="73849" y="71891"/>
                    <a:pt x="73179" y="71891"/>
                  </a:cubicBezTo>
                  <a:cubicBezTo>
                    <a:pt x="72509" y="71891"/>
                    <a:pt x="73179" y="71891"/>
                    <a:pt x="73179" y="71388"/>
                  </a:cubicBezTo>
                  <a:cubicBezTo>
                    <a:pt x="73179" y="70885"/>
                    <a:pt x="74017" y="71221"/>
                    <a:pt x="74185" y="71304"/>
                  </a:cubicBezTo>
                  <a:close/>
                  <a:moveTo>
                    <a:pt x="58768" y="15333"/>
                  </a:moveTo>
                  <a:lnTo>
                    <a:pt x="59940" y="14160"/>
                  </a:lnTo>
                  <a:cubicBezTo>
                    <a:pt x="60301" y="13725"/>
                    <a:pt x="60611" y="13247"/>
                    <a:pt x="60862" y="12736"/>
                  </a:cubicBezTo>
                  <a:cubicBezTo>
                    <a:pt x="60996" y="12778"/>
                    <a:pt x="61147" y="12778"/>
                    <a:pt x="61281" y="12736"/>
                  </a:cubicBezTo>
                  <a:lnTo>
                    <a:pt x="61281" y="12317"/>
                  </a:lnTo>
                  <a:cubicBezTo>
                    <a:pt x="61348" y="12041"/>
                    <a:pt x="61348" y="11756"/>
                    <a:pt x="61281" y="11479"/>
                  </a:cubicBezTo>
                  <a:lnTo>
                    <a:pt x="61281" y="10641"/>
                  </a:lnTo>
                  <a:lnTo>
                    <a:pt x="60192" y="9720"/>
                  </a:lnTo>
                  <a:lnTo>
                    <a:pt x="59438" y="8798"/>
                  </a:lnTo>
                  <a:cubicBezTo>
                    <a:pt x="59195" y="8547"/>
                    <a:pt x="59044" y="8220"/>
                    <a:pt x="59019" y="7876"/>
                  </a:cubicBezTo>
                  <a:cubicBezTo>
                    <a:pt x="57930" y="8714"/>
                    <a:pt x="57678" y="8798"/>
                    <a:pt x="58265" y="7876"/>
                  </a:cubicBezTo>
                  <a:cubicBezTo>
                    <a:pt x="58960" y="6938"/>
                    <a:pt x="59773" y="6091"/>
                    <a:pt x="60695" y="5362"/>
                  </a:cubicBezTo>
                  <a:lnTo>
                    <a:pt x="58348" y="5362"/>
                  </a:lnTo>
                  <a:cubicBezTo>
                    <a:pt x="58348" y="5362"/>
                    <a:pt x="58348" y="5362"/>
                    <a:pt x="58935" y="4860"/>
                  </a:cubicBezTo>
                  <a:cubicBezTo>
                    <a:pt x="59211" y="4734"/>
                    <a:pt x="59446" y="4533"/>
                    <a:pt x="59605" y="4273"/>
                  </a:cubicBezTo>
                  <a:cubicBezTo>
                    <a:pt x="59555" y="3888"/>
                    <a:pt x="59555" y="3486"/>
                    <a:pt x="59605" y="3100"/>
                  </a:cubicBezTo>
                  <a:cubicBezTo>
                    <a:pt x="59739" y="2723"/>
                    <a:pt x="59907" y="2363"/>
                    <a:pt x="60108" y="2011"/>
                  </a:cubicBezTo>
                  <a:cubicBezTo>
                    <a:pt x="60058" y="1760"/>
                    <a:pt x="60058" y="1508"/>
                    <a:pt x="60108" y="1257"/>
                  </a:cubicBezTo>
                  <a:cubicBezTo>
                    <a:pt x="60158" y="1006"/>
                    <a:pt x="60158" y="754"/>
                    <a:pt x="60108" y="503"/>
                  </a:cubicBezTo>
                  <a:lnTo>
                    <a:pt x="62119" y="0"/>
                  </a:lnTo>
                  <a:lnTo>
                    <a:pt x="62119" y="503"/>
                  </a:lnTo>
                  <a:cubicBezTo>
                    <a:pt x="62161" y="897"/>
                    <a:pt x="62161" y="1282"/>
                    <a:pt x="62119" y="1676"/>
                  </a:cubicBezTo>
                  <a:cubicBezTo>
                    <a:pt x="62044" y="2061"/>
                    <a:pt x="62044" y="2463"/>
                    <a:pt x="62119" y="2849"/>
                  </a:cubicBezTo>
                  <a:cubicBezTo>
                    <a:pt x="62119" y="2849"/>
                    <a:pt x="62538" y="3352"/>
                    <a:pt x="63208" y="3435"/>
                  </a:cubicBezTo>
                  <a:lnTo>
                    <a:pt x="63711" y="3435"/>
                  </a:lnTo>
                  <a:lnTo>
                    <a:pt x="63711" y="3016"/>
                  </a:lnTo>
                  <a:cubicBezTo>
                    <a:pt x="63711" y="3016"/>
                    <a:pt x="63711" y="3016"/>
                    <a:pt x="63711" y="2430"/>
                  </a:cubicBezTo>
                  <a:cubicBezTo>
                    <a:pt x="63653" y="2212"/>
                    <a:pt x="63653" y="1977"/>
                    <a:pt x="63711" y="1760"/>
                  </a:cubicBezTo>
                  <a:cubicBezTo>
                    <a:pt x="63736" y="1533"/>
                    <a:pt x="63736" y="1315"/>
                    <a:pt x="63711" y="1089"/>
                  </a:cubicBezTo>
                  <a:lnTo>
                    <a:pt x="64214" y="1592"/>
                  </a:lnTo>
                  <a:lnTo>
                    <a:pt x="64800" y="2095"/>
                  </a:lnTo>
                  <a:cubicBezTo>
                    <a:pt x="64800" y="2597"/>
                    <a:pt x="64800" y="2849"/>
                    <a:pt x="65554" y="2765"/>
                  </a:cubicBezTo>
                  <a:cubicBezTo>
                    <a:pt x="65915" y="2581"/>
                    <a:pt x="66258" y="2363"/>
                    <a:pt x="66560" y="2095"/>
                  </a:cubicBezTo>
                  <a:lnTo>
                    <a:pt x="67398" y="1424"/>
                  </a:lnTo>
                  <a:lnTo>
                    <a:pt x="67901" y="2179"/>
                  </a:lnTo>
                  <a:cubicBezTo>
                    <a:pt x="67901" y="2179"/>
                    <a:pt x="67901" y="2681"/>
                    <a:pt x="68403" y="2681"/>
                  </a:cubicBezTo>
                  <a:lnTo>
                    <a:pt x="69073" y="2681"/>
                  </a:lnTo>
                  <a:lnTo>
                    <a:pt x="69660" y="2681"/>
                  </a:lnTo>
                  <a:lnTo>
                    <a:pt x="70917" y="1508"/>
                  </a:lnTo>
                  <a:cubicBezTo>
                    <a:pt x="71587" y="838"/>
                    <a:pt x="71922" y="503"/>
                    <a:pt x="72090" y="503"/>
                  </a:cubicBezTo>
                  <a:lnTo>
                    <a:pt x="74436" y="922"/>
                  </a:lnTo>
                  <a:lnTo>
                    <a:pt x="76698" y="1508"/>
                  </a:lnTo>
                  <a:lnTo>
                    <a:pt x="73347" y="2430"/>
                  </a:lnTo>
                  <a:cubicBezTo>
                    <a:pt x="73389" y="2874"/>
                    <a:pt x="73389" y="3326"/>
                    <a:pt x="73347" y="3771"/>
                  </a:cubicBezTo>
                  <a:cubicBezTo>
                    <a:pt x="73397" y="4466"/>
                    <a:pt x="73397" y="5170"/>
                    <a:pt x="73347" y="5865"/>
                  </a:cubicBezTo>
                  <a:cubicBezTo>
                    <a:pt x="73347" y="6594"/>
                    <a:pt x="73347" y="7265"/>
                    <a:pt x="73347" y="7876"/>
                  </a:cubicBezTo>
                  <a:cubicBezTo>
                    <a:pt x="73347" y="8547"/>
                    <a:pt x="73347" y="8965"/>
                    <a:pt x="73347" y="9217"/>
                  </a:cubicBezTo>
                  <a:cubicBezTo>
                    <a:pt x="73347" y="9468"/>
                    <a:pt x="73347" y="9636"/>
                    <a:pt x="73347" y="10055"/>
                  </a:cubicBezTo>
                  <a:cubicBezTo>
                    <a:pt x="73422" y="10331"/>
                    <a:pt x="73422" y="10616"/>
                    <a:pt x="73347" y="10893"/>
                  </a:cubicBezTo>
                  <a:cubicBezTo>
                    <a:pt x="73347" y="10893"/>
                    <a:pt x="73347" y="10893"/>
                    <a:pt x="73347" y="10893"/>
                  </a:cubicBezTo>
                  <a:cubicBezTo>
                    <a:pt x="73296" y="10759"/>
                    <a:pt x="73296" y="10608"/>
                    <a:pt x="73347" y="10474"/>
                  </a:cubicBezTo>
                  <a:cubicBezTo>
                    <a:pt x="73347" y="10474"/>
                    <a:pt x="73347" y="10474"/>
                    <a:pt x="73347" y="9552"/>
                  </a:cubicBezTo>
                  <a:cubicBezTo>
                    <a:pt x="73389" y="9158"/>
                    <a:pt x="73389" y="8773"/>
                    <a:pt x="73347" y="8379"/>
                  </a:cubicBezTo>
                  <a:cubicBezTo>
                    <a:pt x="73079" y="8044"/>
                    <a:pt x="72852" y="7684"/>
                    <a:pt x="72677" y="7290"/>
                  </a:cubicBezTo>
                  <a:cubicBezTo>
                    <a:pt x="72408" y="6913"/>
                    <a:pt x="72207" y="6485"/>
                    <a:pt x="72090" y="6033"/>
                  </a:cubicBezTo>
                  <a:cubicBezTo>
                    <a:pt x="71855" y="5848"/>
                    <a:pt x="71654" y="5622"/>
                    <a:pt x="71503" y="5362"/>
                  </a:cubicBezTo>
                  <a:cubicBezTo>
                    <a:pt x="71503" y="4944"/>
                    <a:pt x="71001" y="4776"/>
                    <a:pt x="70749" y="4776"/>
                  </a:cubicBezTo>
                  <a:lnTo>
                    <a:pt x="70749" y="4776"/>
                  </a:lnTo>
                  <a:cubicBezTo>
                    <a:pt x="70691" y="5161"/>
                    <a:pt x="70691" y="5564"/>
                    <a:pt x="70749" y="5949"/>
                  </a:cubicBezTo>
                  <a:cubicBezTo>
                    <a:pt x="70749" y="6536"/>
                    <a:pt x="70749" y="6954"/>
                    <a:pt x="70749" y="7038"/>
                  </a:cubicBezTo>
                  <a:cubicBezTo>
                    <a:pt x="70598" y="7516"/>
                    <a:pt x="70372" y="7968"/>
                    <a:pt x="70079" y="8379"/>
                  </a:cubicBezTo>
                  <a:cubicBezTo>
                    <a:pt x="69869" y="8798"/>
                    <a:pt x="69618" y="9192"/>
                    <a:pt x="69325" y="9552"/>
                  </a:cubicBezTo>
                  <a:lnTo>
                    <a:pt x="69325" y="10809"/>
                  </a:lnTo>
                  <a:lnTo>
                    <a:pt x="69744" y="12401"/>
                  </a:lnTo>
                  <a:lnTo>
                    <a:pt x="70163" y="12401"/>
                  </a:lnTo>
                  <a:lnTo>
                    <a:pt x="70582" y="12401"/>
                  </a:lnTo>
                  <a:lnTo>
                    <a:pt x="70079" y="13239"/>
                  </a:lnTo>
                  <a:lnTo>
                    <a:pt x="69493" y="14160"/>
                  </a:lnTo>
                  <a:lnTo>
                    <a:pt x="69073" y="14160"/>
                  </a:lnTo>
                  <a:lnTo>
                    <a:pt x="69073" y="14160"/>
                  </a:lnTo>
                  <a:lnTo>
                    <a:pt x="68152" y="13574"/>
                  </a:lnTo>
                  <a:lnTo>
                    <a:pt x="67230" y="13071"/>
                  </a:lnTo>
                  <a:lnTo>
                    <a:pt x="66644" y="13071"/>
                  </a:lnTo>
                  <a:cubicBezTo>
                    <a:pt x="66644" y="13071"/>
                    <a:pt x="66141" y="13071"/>
                    <a:pt x="66225" y="13490"/>
                  </a:cubicBezTo>
                  <a:cubicBezTo>
                    <a:pt x="65982" y="13909"/>
                    <a:pt x="65814" y="14361"/>
                    <a:pt x="65722" y="14831"/>
                  </a:cubicBezTo>
                  <a:lnTo>
                    <a:pt x="65722" y="16087"/>
                  </a:lnTo>
                  <a:lnTo>
                    <a:pt x="64968" y="16087"/>
                  </a:lnTo>
                  <a:cubicBezTo>
                    <a:pt x="64968" y="16087"/>
                    <a:pt x="64968" y="16087"/>
                    <a:pt x="64549" y="16087"/>
                  </a:cubicBezTo>
                  <a:lnTo>
                    <a:pt x="64549" y="16087"/>
                  </a:lnTo>
                  <a:lnTo>
                    <a:pt x="63124" y="16087"/>
                  </a:lnTo>
                  <a:cubicBezTo>
                    <a:pt x="62454" y="16087"/>
                    <a:pt x="62035" y="16087"/>
                    <a:pt x="61868" y="16087"/>
                  </a:cubicBezTo>
                  <a:lnTo>
                    <a:pt x="61197" y="16087"/>
                  </a:lnTo>
                  <a:cubicBezTo>
                    <a:pt x="60929" y="16180"/>
                    <a:pt x="60628" y="16180"/>
                    <a:pt x="60360" y="16087"/>
                  </a:cubicBezTo>
                  <a:lnTo>
                    <a:pt x="59857" y="16087"/>
                  </a:lnTo>
                  <a:cubicBezTo>
                    <a:pt x="59488" y="15987"/>
                    <a:pt x="59203" y="15702"/>
                    <a:pt x="59103" y="15333"/>
                  </a:cubicBezTo>
                  <a:close/>
                  <a:moveTo>
                    <a:pt x="58768" y="8965"/>
                  </a:moveTo>
                  <a:cubicBezTo>
                    <a:pt x="58768" y="8965"/>
                    <a:pt x="58768" y="8965"/>
                    <a:pt x="58768" y="9552"/>
                  </a:cubicBezTo>
                  <a:cubicBezTo>
                    <a:pt x="58768" y="10139"/>
                    <a:pt x="58768" y="9552"/>
                    <a:pt x="59186" y="9552"/>
                  </a:cubicBezTo>
                  <a:cubicBezTo>
                    <a:pt x="59605" y="9552"/>
                    <a:pt x="59186" y="9552"/>
                    <a:pt x="59186" y="9049"/>
                  </a:cubicBezTo>
                  <a:cubicBezTo>
                    <a:pt x="59186" y="8547"/>
                    <a:pt x="59186" y="9049"/>
                    <a:pt x="58851" y="8965"/>
                  </a:cubicBezTo>
                  <a:close/>
                  <a:moveTo>
                    <a:pt x="76028" y="70802"/>
                  </a:moveTo>
                  <a:cubicBezTo>
                    <a:pt x="76388" y="70710"/>
                    <a:pt x="76749" y="70919"/>
                    <a:pt x="76849" y="71279"/>
                  </a:cubicBezTo>
                  <a:cubicBezTo>
                    <a:pt x="76858" y="71313"/>
                    <a:pt x="76866" y="71355"/>
                    <a:pt x="76866" y="71388"/>
                  </a:cubicBezTo>
                  <a:cubicBezTo>
                    <a:pt x="76866" y="71891"/>
                    <a:pt x="76866" y="72142"/>
                    <a:pt x="76363" y="72310"/>
                  </a:cubicBezTo>
                  <a:cubicBezTo>
                    <a:pt x="75860" y="72477"/>
                    <a:pt x="75944" y="72310"/>
                    <a:pt x="75860" y="71640"/>
                  </a:cubicBezTo>
                  <a:cubicBezTo>
                    <a:pt x="75777" y="70969"/>
                    <a:pt x="75860" y="70885"/>
                    <a:pt x="76112" y="70802"/>
                  </a:cubicBezTo>
                  <a:close/>
                  <a:moveTo>
                    <a:pt x="63376" y="9887"/>
                  </a:moveTo>
                  <a:cubicBezTo>
                    <a:pt x="63376" y="9887"/>
                    <a:pt x="63376" y="9887"/>
                    <a:pt x="63795" y="9887"/>
                  </a:cubicBezTo>
                  <a:lnTo>
                    <a:pt x="64381" y="9887"/>
                  </a:lnTo>
                  <a:cubicBezTo>
                    <a:pt x="64381" y="9887"/>
                    <a:pt x="64381" y="9217"/>
                    <a:pt x="64381" y="8379"/>
                  </a:cubicBezTo>
                  <a:cubicBezTo>
                    <a:pt x="64381" y="7541"/>
                    <a:pt x="64381" y="7038"/>
                    <a:pt x="64381" y="6619"/>
                  </a:cubicBezTo>
                  <a:lnTo>
                    <a:pt x="64381" y="6117"/>
                  </a:lnTo>
                  <a:lnTo>
                    <a:pt x="63795" y="6117"/>
                  </a:lnTo>
                  <a:lnTo>
                    <a:pt x="63292" y="6117"/>
                  </a:lnTo>
                  <a:cubicBezTo>
                    <a:pt x="63242" y="6586"/>
                    <a:pt x="63242" y="7072"/>
                    <a:pt x="63292" y="7541"/>
                  </a:cubicBezTo>
                  <a:cubicBezTo>
                    <a:pt x="63217" y="8111"/>
                    <a:pt x="63074" y="8672"/>
                    <a:pt x="62873" y="9217"/>
                  </a:cubicBezTo>
                  <a:lnTo>
                    <a:pt x="62873" y="9217"/>
                  </a:lnTo>
                  <a:close/>
                  <a:moveTo>
                    <a:pt x="81474" y="76918"/>
                  </a:moveTo>
                  <a:lnTo>
                    <a:pt x="81474" y="76164"/>
                  </a:lnTo>
                  <a:lnTo>
                    <a:pt x="80804" y="75578"/>
                  </a:lnTo>
                  <a:close/>
                  <a:moveTo>
                    <a:pt x="83402" y="76416"/>
                  </a:moveTo>
                  <a:lnTo>
                    <a:pt x="83904" y="75578"/>
                  </a:lnTo>
                  <a:lnTo>
                    <a:pt x="82982" y="76834"/>
                  </a:lnTo>
                  <a:close/>
                  <a:moveTo>
                    <a:pt x="87256" y="82700"/>
                  </a:moveTo>
                  <a:cubicBezTo>
                    <a:pt x="87256" y="82700"/>
                    <a:pt x="87256" y="82700"/>
                    <a:pt x="87842" y="83202"/>
                  </a:cubicBezTo>
                  <a:cubicBezTo>
                    <a:pt x="88429" y="83705"/>
                    <a:pt x="87842" y="83957"/>
                    <a:pt x="87842" y="83957"/>
                  </a:cubicBezTo>
                  <a:cubicBezTo>
                    <a:pt x="87549" y="84099"/>
                    <a:pt x="87197" y="83982"/>
                    <a:pt x="87055" y="83688"/>
                  </a:cubicBezTo>
                  <a:cubicBezTo>
                    <a:pt x="87029" y="83646"/>
                    <a:pt x="87013" y="83588"/>
                    <a:pt x="87004" y="83538"/>
                  </a:cubicBezTo>
                  <a:cubicBezTo>
                    <a:pt x="86753" y="83370"/>
                    <a:pt x="86921" y="83119"/>
                    <a:pt x="87340" y="83035"/>
                  </a:cubicBezTo>
                  <a:close/>
                  <a:moveTo>
                    <a:pt x="86753" y="69796"/>
                  </a:moveTo>
                  <a:cubicBezTo>
                    <a:pt x="86753" y="69796"/>
                    <a:pt x="86753" y="69796"/>
                    <a:pt x="86250" y="69293"/>
                  </a:cubicBezTo>
                  <a:cubicBezTo>
                    <a:pt x="85748" y="68791"/>
                    <a:pt x="85748" y="68707"/>
                    <a:pt x="85748" y="68539"/>
                  </a:cubicBezTo>
                  <a:cubicBezTo>
                    <a:pt x="85748" y="68372"/>
                    <a:pt x="85748" y="68120"/>
                    <a:pt x="85245" y="67534"/>
                  </a:cubicBezTo>
                  <a:lnTo>
                    <a:pt x="85245" y="66528"/>
                  </a:lnTo>
                  <a:lnTo>
                    <a:pt x="86669" y="66528"/>
                  </a:lnTo>
                  <a:lnTo>
                    <a:pt x="88010" y="66528"/>
                  </a:lnTo>
                  <a:cubicBezTo>
                    <a:pt x="88228" y="66570"/>
                    <a:pt x="88462" y="66570"/>
                    <a:pt x="88680" y="66528"/>
                  </a:cubicBezTo>
                  <a:cubicBezTo>
                    <a:pt x="88680" y="66528"/>
                    <a:pt x="89183" y="66528"/>
                    <a:pt x="89183" y="66528"/>
                  </a:cubicBezTo>
                  <a:cubicBezTo>
                    <a:pt x="89183" y="66528"/>
                    <a:pt x="89769" y="68037"/>
                    <a:pt x="89183" y="68456"/>
                  </a:cubicBezTo>
                  <a:cubicBezTo>
                    <a:pt x="88596" y="68874"/>
                    <a:pt x="88261" y="69126"/>
                    <a:pt x="88177" y="69042"/>
                  </a:cubicBezTo>
                  <a:lnTo>
                    <a:pt x="88177" y="69461"/>
                  </a:lnTo>
                  <a:lnTo>
                    <a:pt x="88177" y="69964"/>
                  </a:lnTo>
                  <a:lnTo>
                    <a:pt x="89769" y="70383"/>
                  </a:lnTo>
                  <a:cubicBezTo>
                    <a:pt x="90155" y="70316"/>
                    <a:pt x="90557" y="70316"/>
                    <a:pt x="90942" y="70383"/>
                  </a:cubicBezTo>
                  <a:lnTo>
                    <a:pt x="91613" y="70383"/>
                  </a:lnTo>
                  <a:cubicBezTo>
                    <a:pt x="91319" y="70592"/>
                    <a:pt x="91068" y="70844"/>
                    <a:pt x="90859" y="71137"/>
                  </a:cubicBezTo>
                  <a:lnTo>
                    <a:pt x="90188" y="71807"/>
                  </a:lnTo>
                  <a:lnTo>
                    <a:pt x="90188" y="71807"/>
                  </a:lnTo>
                  <a:cubicBezTo>
                    <a:pt x="90222" y="72167"/>
                    <a:pt x="90222" y="72536"/>
                    <a:pt x="90188" y="72896"/>
                  </a:cubicBezTo>
                  <a:cubicBezTo>
                    <a:pt x="90188" y="73315"/>
                    <a:pt x="90188" y="73483"/>
                    <a:pt x="90188" y="73483"/>
                  </a:cubicBezTo>
                  <a:cubicBezTo>
                    <a:pt x="89862" y="73575"/>
                    <a:pt x="89510" y="73575"/>
                    <a:pt x="89183" y="73483"/>
                  </a:cubicBezTo>
                  <a:lnTo>
                    <a:pt x="88261" y="73483"/>
                  </a:lnTo>
                  <a:close/>
                  <a:moveTo>
                    <a:pt x="71420" y="7541"/>
                  </a:moveTo>
                  <a:cubicBezTo>
                    <a:pt x="71922" y="7541"/>
                    <a:pt x="72174" y="7541"/>
                    <a:pt x="72257" y="8044"/>
                  </a:cubicBezTo>
                  <a:cubicBezTo>
                    <a:pt x="72408" y="8379"/>
                    <a:pt x="72266" y="8781"/>
                    <a:pt x="71931" y="8932"/>
                  </a:cubicBezTo>
                  <a:cubicBezTo>
                    <a:pt x="71897" y="8949"/>
                    <a:pt x="71872" y="8957"/>
                    <a:pt x="71839" y="8965"/>
                  </a:cubicBezTo>
                  <a:cubicBezTo>
                    <a:pt x="71839" y="8965"/>
                    <a:pt x="71252" y="8965"/>
                    <a:pt x="71085" y="8379"/>
                  </a:cubicBezTo>
                  <a:cubicBezTo>
                    <a:pt x="70917" y="7792"/>
                    <a:pt x="71168" y="7960"/>
                    <a:pt x="71503" y="7876"/>
                  </a:cubicBezTo>
                  <a:close/>
                  <a:moveTo>
                    <a:pt x="72174" y="5279"/>
                  </a:moveTo>
                  <a:cubicBezTo>
                    <a:pt x="72593" y="5279"/>
                    <a:pt x="72844" y="5279"/>
                    <a:pt x="73012" y="5865"/>
                  </a:cubicBezTo>
                  <a:cubicBezTo>
                    <a:pt x="73179" y="6452"/>
                    <a:pt x="73012" y="6703"/>
                    <a:pt x="72509" y="6787"/>
                  </a:cubicBezTo>
                  <a:cubicBezTo>
                    <a:pt x="72006" y="6871"/>
                    <a:pt x="72509" y="6787"/>
                    <a:pt x="72090" y="6117"/>
                  </a:cubicBezTo>
                  <a:cubicBezTo>
                    <a:pt x="71671" y="5446"/>
                    <a:pt x="72006" y="5279"/>
                    <a:pt x="72257" y="5279"/>
                  </a:cubicBezTo>
                  <a:close/>
                  <a:moveTo>
                    <a:pt x="92786" y="62423"/>
                  </a:moveTo>
                  <a:lnTo>
                    <a:pt x="92786" y="62423"/>
                  </a:lnTo>
                  <a:cubicBezTo>
                    <a:pt x="92878" y="62582"/>
                    <a:pt x="92878" y="62766"/>
                    <a:pt x="92786" y="62926"/>
                  </a:cubicBezTo>
                  <a:lnTo>
                    <a:pt x="92786" y="63931"/>
                  </a:lnTo>
                  <a:cubicBezTo>
                    <a:pt x="92735" y="64099"/>
                    <a:pt x="92735" y="64266"/>
                    <a:pt x="92786" y="64434"/>
                  </a:cubicBezTo>
                  <a:cubicBezTo>
                    <a:pt x="92786" y="64434"/>
                    <a:pt x="92786" y="64434"/>
                    <a:pt x="92786" y="64434"/>
                  </a:cubicBezTo>
                  <a:lnTo>
                    <a:pt x="92786" y="65020"/>
                  </a:lnTo>
                  <a:lnTo>
                    <a:pt x="92786" y="66109"/>
                  </a:lnTo>
                  <a:lnTo>
                    <a:pt x="92786" y="67199"/>
                  </a:lnTo>
                  <a:lnTo>
                    <a:pt x="92786" y="67869"/>
                  </a:lnTo>
                  <a:cubicBezTo>
                    <a:pt x="92710" y="68204"/>
                    <a:pt x="92568" y="68514"/>
                    <a:pt x="92367" y="68791"/>
                  </a:cubicBezTo>
                  <a:cubicBezTo>
                    <a:pt x="92208" y="69118"/>
                    <a:pt x="91973" y="69402"/>
                    <a:pt x="91697" y="69629"/>
                  </a:cubicBezTo>
                  <a:cubicBezTo>
                    <a:pt x="91596" y="69210"/>
                    <a:pt x="91420" y="68816"/>
                    <a:pt x="91194" y="68456"/>
                  </a:cubicBezTo>
                  <a:lnTo>
                    <a:pt x="90272" y="66780"/>
                  </a:lnTo>
                  <a:lnTo>
                    <a:pt x="89350" y="65020"/>
                  </a:lnTo>
                  <a:lnTo>
                    <a:pt x="88764" y="64015"/>
                  </a:lnTo>
                  <a:lnTo>
                    <a:pt x="88764" y="63093"/>
                  </a:ln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29" name="Freeform: Shape 828">
              <a:extLst>
                <a:ext uri="{FF2B5EF4-FFF2-40B4-BE49-F238E27FC236}">
                  <a16:creationId xmlns:a16="http://schemas.microsoft.com/office/drawing/2014/main" id="{AE038B60-DD9D-4830-B008-1C1333B0D36F}"/>
                </a:ext>
              </a:extLst>
            </p:cNvPr>
            <p:cNvSpPr/>
            <p:nvPr/>
          </p:nvSpPr>
          <p:spPr>
            <a:xfrm>
              <a:off x="3578219" y="2460804"/>
              <a:ext cx="76400" cy="68157"/>
            </a:xfrm>
            <a:custGeom>
              <a:avLst/>
              <a:gdLst>
                <a:gd name="connsiteX0" fmla="*/ 7920 w 76400"/>
                <a:gd name="connsiteY0" fmla="*/ 68158 h 68157"/>
                <a:gd name="connsiteX1" fmla="*/ 7920 w 76400"/>
                <a:gd name="connsiteY1" fmla="*/ 68158 h 68157"/>
                <a:gd name="connsiteX2" fmla="*/ 7920 w 76400"/>
                <a:gd name="connsiteY2" fmla="*/ 68158 h 68157"/>
                <a:gd name="connsiteX3" fmla="*/ 7920 w 76400"/>
                <a:gd name="connsiteY3" fmla="*/ 68158 h 68157"/>
                <a:gd name="connsiteX4" fmla="*/ 7501 w 76400"/>
                <a:gd name="connsiteY4" fmla="*/ 67404 h 68157"/>
                <a:gd name="connsiteX5" fmla="*/ 6747 w 76400"/>
                <a:gd name="connsiteY5" fmla="*/ 66650 h 68157"/>
                <a:gd name="connsiteX6" fmla="*/ 6077 w 76400"/>
                <a:gd name="connsiteY6" fmla="*/ 65895 h 68157"/>
                <a:gd name="connsiteX7" fmla="*/ 5407 w 76400"/>
                <a:gd name="connsiteY7" fmla="*/ 65225 h 68157"/>
                <a:gd name="connsiteX8" fmla="*/ 5407 w 76400"/>
                <a:gd name="connsiteY8" fmla="*/ 64806 h 68157"/>
                <a:gd name="connsiteX9" fmla="*/ 4820 w 76400"/>
                <a:gd name="connsiteY9" fmla="*/ 63801 h 68157"/>
                <a:gd name="connsiteX10" fmla="*/ 4317 w 76400"/>
                <a:gd name="connsiteY10" fmla="*/ 63130 h 68157"/>
                <a:gd name="connsiteX11" fmla="*/ 3312 w 76400"/>
                <a:gd name="connsiteY11" fmla="*/ 62376 h 68157"/>
                <a:gd name="connsiteX12" fmla="*/ 2223 w 76400"/>
                <a:gd name="connsiteY12" fmla="*/ 61455 h 68157"/>
                <a:gd name="connsiteX13" fmla="*/ 2223 w 76400"/>
                <a:gd name="connsiteY13" fmla="*/ 60952 h 68157"/>
                <a:gd name="connsiteX14" fmla="*/ 2223 w 76400"/>
                <a:gd name="connsiteY14" fmla="*/ 60198 h 68157"/>
                <a:gd name="connsiteX15" fmla="*/ 2223 w 76400"/>
                <a:gd name="connsiteY15" fmla="*/ 59276 h 68157"/>
                <a:gd name="connsiteX16" fmla="*/ 2223 w 76400"/>
                <a:gd name="connsiteY16" fmla="*/ 58689 h 68157"/>
                <a:gd name="connsiteX17" fmla="*/ 2223 w 76400"/>
                <a:gd name="connsiteY17" fmla="*/ 57768 h 68157"/>
                <a:gd name="connsiteX18" fmla="*/ 2641 w 76400"/>
                <a:gd name="connsiteY18" fmla="*/ 56762 h 68157"/>
                <a:gd name="connsiteX19" fmla="*/ 2641 w 76400"/>
                <a:gd name="connsiteY19" fmla="*/ 56343 h 68157"/>
                <a:gd name="connsiteX20" fmla="*/ 2641 w 76400"/>
                <a:gd name="connsiteY20" fmla="*/ 56343 h 68157"/>
                <a:gd name="connsiteX21" fmla="*/ 3982 w 76400"/>
                <a:gd name="connsiteY21" fmla="*/ 55589 h 68157"/>
                <a:gd name="connsiteX22" fmla="*/ 5239 w 76400"/>
                <a:gd name="connsiteY22" fmla="*/ 55003 h 68157"/>
                <a:gd name="connsiteX23" fmla="*/ 6077 w 76400"/>
                <a:gd name="connsiteY23" fmla="*/ 54500 h 68157"/>
                <a:gd name="connsiteX24" fmla="*/ 6831 w 76400"/>
                <a:gd name="connsiteY24" fmla="*/ 54500 h 68157"/>
                <a:gd name="connsiteX25" fmla="*/ 8423 w 76400"/>
                <a:gd name="connsiteY25" fmla="*/ 54081 h 68157"/>
                <a:gd name="connsiteX26" fmla="*/ 9177 w 76400"/>
                <a:gd name="connsiteY26" fmla="*/ 53578 h 68157"/>
                <a:gd name="connsiteX27" fmla="*/ 9931 w 76400"/>
                <a:gd name="connsiteY27" fmla="*/ 53076 h 68157"/>
                <a:gd name="connsiteX28" fmla="*/ 10350 w 76400"/>
                <a:gd name="connsiteY28" fmla="*/ 52405 h 68157"/>
                <a:gd name="connsiteX29" fmla="*/ 10769 w 76400"/>
                <a:gd name="connsiteY29" fmla="*/ 51819 h 68157"/>
                <a:gd name="connsiteX30" fmla="*/ 12026 w 76400"/>
                <a:gd name="connsiteY30" fmla="*/ 51149 h 68157"/>
                <a:gd name="connsiteX31" fmla="*/ 13366 w 76400"/>
                <a:gd name="connsiteY31" fmla="*/ 50394 h 68157"/>
                <a:gd name="connsiteX32" fmla="*/ 14037 w 76400"/>
                <a:gd name="connsiteY32" fmla="*/ 49975 h 68157"/>
                <a:gd name="connsiteX33" fmla="*/ 14791 w 76400"/>
                <a:gd name="connsiteY33" fmla="*/ 49473 h 68157"/>
                <a:gd name="connsiteX34" fmla="*/ 16718 w 76400"/>
                <a:gd name="connsiteY34" fmla="*/ 48970 h 68157"/>
                <a:gd name="connsiteX35" fmla="*/ 18058 w 76400"/>
                <a:gd name="connsiteY35" fmla="*/ 48970 h 68157"/>
                <a:gd name="connsiteX36" fmla="*/ 18813 w 76400"/>
                <a:gd name="connsiteY36" fmla="*/ 49724 h 68157"/>
                <a:gd name="connsiteX37" fmla="*/ 19650 w 76400"/>
                <a:gd name="connsiteY37" fmla="*/ 50394 h 68157"/>
                <a:gd name="connsiteX38" fmla="*/ 20153 w 76400"/>
                <a:gd name="connsiteY38" fmla="*/ 50394 h 68157"/>
                <a:gd name="connsiteX39" fmla="*/ 20824 w 76400"/>
                <a:gd name="connsiteY39" fmla="*/ 50394 h 68157"/>
                <a:gd name="connsiteX40" fmla="*/ 20824 w 76400"/>
                <a:gd name="connsiteY40" fmla="*/ 49808 h 68157"/>
                <a:gd name="connsiteX41" fmla="*/ 20824 w 76400"/>
                <a:gd name="connsiteY41" fmla="*/ 49054 h 68157"/>
                <a:gd name="connsiteX42" fmla="*/ 20824 w 76400"/>
                <a:gd name="connsiteY42" fmla="*/ 48216 h 68157"/>
                <a:gd name="connsiteX43" fmla="*/ 20824 w 76400"/>
                <a:gd name="connsiteY43" fmla="*/ 47294 h 68157"/>
                <a:gd name="connsiteX44" fmla="*/ 21745 w 76400"/>
                <a:gd name="connsiteY44" fmla="*/ 46540 h 68157"/>
                <a:gd name="connsiteX45" fmla="*/ 22416 w 76400"/>
                <a:gd name="connsiteY45" fmla="*/ 45702 h 68157"/>
                <a:gd name="connsiteX46" fmla="*/ 23170 w 76400"/>
                <a:gd name="connsiteY46" fmla="*/ 45032 h 68157"/>
                <a:gd name="connsiteX47" fmla="*/ 24343 w 76400"/>
                <a:gd name="connsiteY47" fmla="*/ 45032 h 68157"/>
                <a:gd name="connsiteX48" fmla="*/ 24762 w 76400"/>
                <a:gd name="connsiteY48" fmla="*/ 45032 h 68157"/>
                <a:gd name="connsiteX49" fmla="*/ 24762 w 76400"/>
                <a:gd name="connsiteY49" fmla="*/ 45032 h 68157"/>
                <a:gd name="connsiteX50" fmla="*/ 25264 w 76400"/>
                <a:gd name="connsiteY50" fmla="*/ 45032 h 68157"/>
                <a:gd name="connsiteX51" fmla="*/ 25264 w 76400"/>
                <a:gd name="connsiteY51" fmla="*/ 44613 h 68157"/>
                <a:gd name="connsiteX52" fmla="*/ 26102 w 76400"/>
                <a:gd name="connsiteY52" fmla="*/ 44110 h 68157"/>
                <a:gd name="connsiteX53" fmla="*/ 26856 w 76400"/>
                <a:gd name="connsiteY53" fmla="*/ 43608 h 68157"/>
                <a:gd name="connsiteX54" fmla="*/ 27694 w 76400"/>
                <a:gd name="connsiteY54" fmla="*/ 42686 h 68157"/>
                <a:gd name="connsiteX55" fmla="*/ 28783 w 76400"/>
                <a:gd name="connsiteY55" fmla="*/ 41932 h 68157"/>
                <a:gd name="connsiteX56" fmla="*/ 29789 w 76400"/>
                <a:gd name="connsiteY56" fmla="*/ 41932 h 68157"/>
                <a:gd name="connsiteX57" fmla="*/ 30878 w 76400"/>
                <a:gd name="connsiteY57" fmla="*/ 41932 h 68157"/>
                <a:gd name="connsiteX58" fmla="*/ 30878 w 76400"/>
                <a:gd name="connsiteY58" fmla="*/ 41932 h 68157"/>
                <a:gd name="connsiteX59" fmla="*/ 30878 w 76400"/>
                <a:gd name="connsiteY59" fmla="*/ 41513 h 68157"/>
                <a:gd name="connsiteX60" fmla="*/ 31381 w 76400"/>
                <a:gd name="connsiteY60" fmla="*/ 41513 h 68157"/>
                <a:gd name="connsiteX61" fmla="*/ 32051 w 76400"/>
                <a:gd name="connsiteY61" fmla="*/ 41513 h 68157"/>
                <a:gd name="connsiteX62" fmla="*/ 32638 w 76400"/>
                <a:gd name="connsiteY62" fmla="*/ 41513 h 68157"/>
                <a:gd name="connsiteX63" fmla="*/ 33811 w 76400"/>
                <a:gd name="connsiteY63" fmla="*/ 41513 h 68157"/>
                <a:gd name="connsiteX64" fmla="*/ 34314 w 76400"/>
                <a:gd name="connsiteY64" fmla="*/ 41513 h 68157"/>
                <a:gd name="connsiteX65" fmla="*/ 35151 w 76400"/>
                <a:gd name="connsiteY65" fmla="*/ 41513 h 68157"/>
                <a:gd name="connsiteX66" fmla="*/ 37833 w 76400"/>
                <a:gd name="connsiteY66" fmla="*/ 40759 h 68157"/>
                <a:gd name="connsiteX67" fmla="*/ 40346 w 76400"/>
                <a:gd name="connsiteY67" fmla="*/ 40172 h 68157"/>
                <a:gd name="connsiteX68" fmla="*/ 41687 w 76400"/>
                <a:gd name="connsiteY68" fmla="*/ 39334 h 68157"/>
                <a:gd name="connsiteX69" fmla="*/ 42944 w 76400"/>
                <a:gd name="connsiteY69" fmla="*/ 38245 h 68157"/>
                <a:gd name="connsiteX70" fmla="*/ 42944 w 76400"/>
                <a:gd name="connsiteY70" fmla="*/ 37826 h 68157"/>
                <a:gd name="connsiteX71" fmla="*/ 42944 w 76400"/>
                <a:gd name="connsiteY71" fmla="*/ 37156 h 68157"/>
                <a:gd name="connsiteX72" fmla="*/ 43530 w 76400"/>
                <a:gd name="connsiteY72" fmla="*/ 37156 h 68157"/>
                <a:gd name="connsiteX73" fmla="*/ 44117 w 76400"/>
                <a:gd name="connsiteY73" fmla="*/ 37156 h 68157"/>
                <a:gd name="connsiteX74" fmla="*/ 44117 w 76400"/>
                <a:gd name="connsiteY74" fmla="*/ 37156 h 68157"/>
                <a:gd name="connsiteX75" fmla="*/ 44117 w 76400"/>
                <a:gd name="connsiteY75" fmla="*/ 37156 h 68157"/>
                <a:gd name="connsiteX76" fmla="*/ 45583 w 76400"/>
                <a:gd name="connsiteY76" fmla="*/ 34181 h 68157"/>
                <a:gd name="connsiteX77" fmla="*/ 46966 w 76400"/>
                <a:gd name="connsiteY77" fmla="*/ 34139 h 68157"/>
                <a:gd name="connsiteX78" fmla="*/ 46966 w 76400"/>
                <a:gd name="connsiteY78" fmla="*/ 33469 h 68157"/>
                <a:gd name="connsiteX79" fmla="*/ 46966 w 76400"/>
                <a:gd name="connsiteY79" fmla="*/ 33469 h 68157"/>
                <a:gd name="connsiteX80" fmla="*/ 46966 w 76400"/>
                <a:gd name="connsiteY80" fmla="*/ 33469 h 68157"/>
                <a:gd name="connsiteX81" fmla="*/ 47385 w 76400"/>
                <a:gd name="connsiteY81" fmla="*/ 34642 h 68157"/>
                <a:gd name="connsiteX82" fmla="*/ 47971 w 76400"/>
                <a:gd name="connsiteY82" fmla="*/ 35731 h 68157"/>
                <a:gd name="connsiteX83" fmla="*/ 48558 w 76400"/>
                <a:gd name="connsiteY83" fmla="*/ 36402 h 68157"/>
                <a:gd name="connsiteX84" fmla="*/ 49228 w 76400"/>
                <a:gd name="connsiteY84" fmla="*/ 36402 h 68157"/>
                <a:gd name="connsiteX85" fmla="*/ 55847 w 76400"/>
                <a:gd name="connsiteY85" fmla="*/ 34726 h 68157"/>
                <a:gd name="connsiteX86" fmla="*/ 56266 w 76400"/>
                <a:gd name="connsiteY86" fmla="*/ 32715 h 68157"/>
                <a:gd name="connsiteX87" fmla="*/ 56769 w 76400"/>
                <a:gd name="connsiteY87" fmla="*/ 31039 h 68157"/>
                <a:gd name="connsiteX88" fmla="*/ 56769 w 76400"/>
                <a:gd name="connsiteY88" fmla="*/ 30285 h 68157"/>
                <a:gd name="connsiteX89" fmla="*/ 57439 w 76400"/>
                <a:gd name="connsiteY89" fmla="*/ 30285 h 68157"/>
                <a:gd name="connsiteX90" fmla="*/ 59367 w 76400"/>
                <a:gd name="connsiteY90" fmla="*/ 30285 h 68157"/>
                <a:gd name="connsiteX91" fmla="*/ 60875 w 76400"/>
                <a:gd name="connsiteY91" fmla="*/ 30285 h 68157"/>
                <a:gd name="connsiteX92" fmla="*/ 62550 w 76400"/>
                <a:gd name="connsiteY92" fmla="*/ 30285 h 68157"/>
                <a:gd name="connsiteX93" fmla="*/ 65483 w 76400"/>
                <a:gd name="connsiteY93" fmla="*/ 29531 h 68157"/>
                <a:gd name="connsiteX94" fmla="*/ 65483 w 76400"/>
                <a:gd name="connsiteY94" fmla="*/ 30034 h 68157"/>
                <a:gd name="connsiteX95" fmla="*/ 65483 w 76400"/>
                <a:gd name="connsiteY95" fmla="*/ 30034 h 68157"/>
                <a:gd name="connsiteX96" fmla="*/ 66153 w 76400"/>
                <a:gd name="connsiteY96" fmla="*/ 31374 h 68157"/>
                <a:gd name="connsiteX97" fmla="*/ 66740 w 76400"/>
                <a:gd name="connsiteY97" fmla="*/ 32799 h 68157"/>
                <a:gd name="connsiteX98" fmla="*/ 67829 w 76400"/>
                <a:gd name="connsiteY98" fmla="*/ 33301 h 68157"/>
                <a:gd name="connsiteX99" fmla="*/ 68751 w 76400"/>
                <a:gd name="connsiteY99" fmla="*/ 33972 h 68157"/>
                <a:gd name="connsiteX100" fmla="*/ 69756 w 76400"/>
                <a:gd name="connsiteY100" fmla="*/ 34642 h 68157"/>
                <a:gd name="connsiteX101" fmla="*/ 70510 w 76400"/>
                <a:gd name="connsiteY101" fmla="*/ 35312 h 68157"/>
                <a:gd name="connsiteX102" fmla="*/ 70092 w 76400"/>
                <a:gd name="connsiteY102" fmla="*/ 36485 h 68157"/>
                <a:gd name="connsiteX103" fmla="*/ 70929 w 76400"/>
                <a:gd name="connsiteY103" fmla="*/ 36904 h 68157"/>
                <a:gd name="connsiteX104" fmla="*/ 71851 w 76400"/>
                <a:gd name="connsiteY104" fmla="*/ 36904 h 68157"/>
                <a:gd name="connsiteX105" fmla="*/ 72773 w 76400"/>
                <a:gd name="connsiteY105" fmla="*/ 40424 h 68157"/>
                <a:gd name="connsiteX106" fmla="*/ 73443 w 76400"/>
                <a:gd name="connsiteY106" fmla="*/ 40926 h 68157"/>
                <a:gd name="connsiteX107" fmla="*/ 73946 w 76400"/>
                <a:gd name="connsiteY107" fmla="*/ 41429 h 68157"/>
                <a:gd name="connsiteX108" fmla="*/ 74365 w 76400"/>
                <a:gd name="connsiteY108" fmla="*/ 41429 h 68157"/>
                <a:gd name="connsiteX109" fmla="*/ 74365 w 76400"/>
                <a:gd name="connsiteY109" fmla="*/ 41429 h 68157"/>
                <a:gd name="connsiteX110" fmla="*/ 74365 w 76400"/>
                <a:gd name="connsiteY110" fmla="*/ 41429 h 68157"/>
                <a:gd name="connsiteX111" fmla="*/ 74365 w 76400"/>
                <a:gd name="connsiteY111" fmla="*/ 40172 h 68157"/>
                <a:gd name="connsiteX112" fmla="*/ 74365 w 76400"/>
                <a:gd name="connsiteY112" fmla="*/ 38915 h 68157"/>
                <a:gd name="connsiteX113" fmla="*/ 74784 w 76400"/>
                <a:gd name="connsiteY113" fmla="*/ 38161 h 68157"/>
                <a:gd name="connsiteX114" fmla="*/ 75286 w 76400"/>
                <a:gd name="connsiteY114" fmla="*/ 37575 h 68157"/>
                <a:gd name="connsiteX115" fmla="*/ 75705 w 76400"/>
                <a:gd name="connsiteY115" fmla="*/ 37575 h 68157"/>
                <a:gd name="connsiteX116" fmla="*/ 76376 w 76400"/>
                <a:gd name="connsiteY116" fmla="*/ 37575 h 68157"/>
                <a:gd name="connsiteX117" fmla="*/ 76376 w 76400"/>
                <a:gd name="connsiteY117" fmla="*/ 38748 h 68157"/>
                <a:gd name="connsiteX118" fmla="*/ 76376 w 76400"/>
                <a:gd name="connsiteY118" fmla="*/ 40005 h 68157"/>
                <a:gd name="connsiteX119" fmla="*/ 76376 w 76400"/>
                <a:gd name="connsiteY119" fmla="*/ 41261 h 68157"/>
                <a:gd name="connsiteX120" fmla="*/ 76376 w 76400"/>
                <a:gd name="connsiteY120" fmla="*/ 42351 h 68157"/>
                <a:gd name="connsiteX121" fmla="*/ 76376 w 76400"/>
                <a:gd name="connsiteY121" fmla="*/ 43356 h 68157"/>
                <a:gd name="connsiteX122" fmla="*/ 76376 w 76400"/>
                <a:gd name="connsiteY122" fmla="*/ 44194 h 68157"/>
                <a:gd name="connsiteX123" fmla="*/ 75705 w 76400"/>
                <a:gd name="connsiteY123" fmla="*/ 44781 h 68157"/>
                <a:gd name="connsiteX124" fmla="*/ 74867 w 76400"/>
                <a:gd name="connsiteY124" fmla="*/ 44781 h 68157"/>
                <a:gd name="connsiteX125" fmla="*/ 74197 w 76400"/>
                <a:gd name="connsiteY125" fmla="*/ 44362 h 68157"/>
                <a:gd name="connsiteX126" fmla="*/ 73443 w 76400"/>
                <a:gd name="connsiteY126" fmla="*/ 43859 h 68157"/>
                <a:gd name="connsiteX127" fmla="*/ 72354 w 76400"/>
                <a:gd name="connsiteY127" fmla="*/ 43859 h 68157"/>
                <a:gd name="connsiteX128" fmla="*/ 71432 w 76400"/>
                <a:gd name="connsiteY128" fmla="*/ 43859 h 68157"/>
                <a:gd name="connsiteX129" fmla="*/ 70929 w 76400"/>
                <a:gd name="connsiteY129" fmla="*/ 43189 h 68157"/>
                <a:gd name="connsiteX130" fmla="*/ 70929 w 76400"/>
                <a:gd name="connsiteY130" fmla="*/ 43189 h 68157"/>
                <a:gd name="connsiteX131" fmla="*/ 70929 w 76400"/>
                <a:gd name="connsiteY131" fmla="*/ 43189 h 68157"/>
                <a:gd name="connsiteX132" fmla="*/ 70259 w 76400"/>
                <a:gd name="connsiteY132" fmla="*/ 43189 h 68157"/>
                <a:gd name="connsiteX133" fmla="*/ 69756 w 76400"/>
                <a:gd name="connsiteY133" fmla="*/ 43189 h 68157"/>
                <a:gd name="connsiteX134" fmla="*/ 69338 w 76400"/>
                <a:gd name="connsiteY134" fmla="*/ 43608 h 68157"/>
                <a:gd name="connsiteX135" fmla="*/ 66991 w 76400"/>
                <a:gd name="connsiteY135" fmla="*/ 43608 h 68157"/>
                <a:gd name="connsiteX136" fmla="*/ 66346 w 76400"/>
                <a:gd name="connsiteY136" fmla="*/ 43306 h 68157"/>
                <a:gd name="connsiteX137" fmla="*/ 66321 w 76400"/>
                <a:gd name="connsiteY137" fmla="*/ 43189 h 68157"/>
                <a:gd name="connsiteX138" fmla="*/ 66908 w 76400"/>
                <a:gd name="connsiteY138" fmla="*/ 43189 h 68157"/>
                <a:gd name="connsiteX139" fmla="*/ 66908 w 76400"/>
                <a:gd name="connsiteY139" fmla="*/ 42686 h 68157"/>
                <a:gd name="connsiteX140" fmla="*/ 66908 w 76400"/>
                <a:gd name="connsiteY140" fmla="*/ 42016 h 68157"/>
                <a:gd name="connsiteX141" fmla="*/ 66908 w 76400"/>
                <a:gd name="connsiteY141" fmla="*/ 41429 h 68157"/>
                <a:gd name="connsiteX142" fmla="*/ 66908 w 76400"/>
                <a:gd name="connsiteY142" fmla="*/ 41429 h 68157"/>
                <a:gd name="connsiteX143" fmla="*/ 66908 w 76400"/>
                <a:gd name="connsiteY143" fmla="*/ 41429 h 68157"/>
                <a:gd name="connsiteX144" fmla="*/ 66237 w 76400"/>
                <a:gd name="connsiteY144" fmla="*/ 41429 h 68157"/>
                <a:gd name="connsiteX145" fmla="*/ 65734 w 76400"/>
                <a:gd name="connsiteY145" fmla="*/ 41429 h 68157"/>
                <a:gd name="connsiteX146" fmla="*/ 65734 w 76400"/>
                <a:gd name="connsiteY146" fmla="*/ 42518 h 68157"/>
                <a:gd name="connsiteX147" fmla="*/ 65148 w 76400"/>
                <a:gd name="connsiteY147" fmla="*/ 44026 h 68157"/>
                <a:gd name="connsiteX148" fmla="*/ 65148 w 76400"/>
                <a:gd name="connsiteY148" fmla="*/ 44613 h 68157"/>
                <a:gd name="connsiteX149" fmla="*/ 65148 w 76400"/>
                <a:gd name="connsiteY149" fmla="*/ 45200 h 68157"/>
                <a:gd name="connsiteX150" fmla="*/ 65148 w 76400"/>
                <a:gd name="connsiteY150" fmla="*/ 45200 h 68157"/>
                <a:gd name="connsiteX151" fmla="*/ 64478 w 76400"/>
                <a:gd name="connsiteY151" fmla="*/ 44613 h 68157"/>
                <a:gd name="connsiteX152" fmla="*/ 63640 w 76400"/>
                <a:gd name="connsiteY152" fmla="*/ 44613 h 68157"/>
                <a:gd name="connsiteX153" fmla="*/ 63640 w 76400"/>
                <a:gd name="connsiteY153" fmla="*/ 44613 h 68157"/>
                <a:gd name="connsiteX154" fmla="*/ 63640 w 76400"/>
                <a:gd name="connsiteY154" fmla="*/ 44613 h 68157"/>
                <a:gd name="connsiteX155" fmla="*/ 63640 w 76400"/>
                <a:gd name="connsiteY155" fmla="*/ 45451 h 68157"/>
                <a:gd name="connsiteX156" fmla="*/ 63640 w 76400"/>
                <a:gd name="connsiteY156" fmla="*/ 46289 h 68157"/>
                <a:gd name="connsiteX157" fmla="*/ 62969 w 76400"/>
                <a:gd name="connsiteY157" fmla="*/ 47378 h 68157"/>
                <a:gd name="connsiteX158" fmla="*/ 62467 w 76400"/>
                <a:gd name="connsiteY158" fmla="*/ 48551 h 68157"/>
                <a:gd name="connsiteX159" fmla="*/ 61713 w 76400"/>
                <a:gd name="connsiteY159" fmla="*/ 48048 h 68157"/>
                <a:gd name="connsiteX160" fmla="*/ 61042 w 76400"/>
                <a:gd name="connsiteY160" fmla="*/ 47629 h 68157"/>
                <a:gd name="connsiteX161" fmla="*/ 60204 w 76400"/>
                <a:gd name="connsiteY161" fmla="*/ 47629 h 68157"/>
                <a:gd name="connsiteX162" fmla="*/ 59785 w 76400"/>
                <a:gd name="connsiteY162" fmla="*/ 47629 h 68157"/>
                <a:gd name="connsiteX163" fmla="*/ 59785 w 76400"/>
                <a:gd name="connsiteY163" fmla="*/ 47629 h 68157"/>
                <a:gd name="connsiteX164" fmla="*/ 59785 w 76400"/>
                <a:gd name="connsiteY164" fmla="*/ 48300 h 68157"/>
                <a:gd name="connsiteX165" fmla="*/ 59367 w 76400"/>
                <a:gd name="connsiteY165" fmla="*/ 49138 h 68157"/>
                <a:gd name="connsiteX166" fmla="*/ 59367 w 76400"/>
                <a:gd name="connsiteY166" fmla="*/ 49724 h 68157"/>
                <a:gd name="connsiteX167" fmla="*/ 59367 w 76400"/>
                <a:gd name="connsiteY167" fmla="*/ 49724 h 68157"/>
                <a:gd name="connsiteX168" fmla="*/ 59367 w 76400"/>
                <a:gd name="connsiteY168" fmla="*/ 49724 h 68157"/>
                <a:gd name="connsiteX169" fmla="*/ 58864 w 76400"/>
                <a:gd name="connsiteY169" fmla="*/ 49724 h 68157"/>
                <a:gd name="connsiteX170" fmla="*/ 58193 w 76400"/>
                <a:gd name="connsiteY170" fmla="*/ 50311 h 68157"/>
                <a:gd name="connsiteX171" fmla="*/ 57439 w 76400"/>
                <a:gd name="connsiteY171" fmla="*/ 50730 h 68157"/>
                <a:gd name="connsiteX172" fmla="*/ 56769 w 76400"/>
                <a:gd name="connsiteY172" fmla="*/ 50730 h 68157"/>
                <a:gd name="connsiteX173" fmla="*/ 56099 w 76400"/>
                <a:gd name="connsiteY173" fmla="*/ 50730 h 68157"/>
                <a:gd name="connsiteX174" fmla="*/ 55093 w 76400"/>
                <a:gd name="connsiteY174" fmla="*/ 50730 h 68157"/>
                <a:gd name="connsiteX175" fmla="*/ 53920 w 76400"/>
                <a:gd name="connsiteY175" fmla="*/ 50730 h 68157"/>
                <a:gd name="connsiteX176" fmla="*/ 53501 w 76400"/>
                <a:gd name="connsiteY176" fmla="*/ 50730 h 68157"/>
                <a:gd name="connsiteX177" fmla="*/ 53501 w 76400"/>
                <a:gd name="connsiteY177" fmla="*/ 50311 h 68157"/>
                <a:gd name="connsiteX178" fmla="*/ 52747 w 76400"/>
                <a:gd name="connsiteY178" fmla="*/ 49724 h 68157"/>
                <a:gd name="connsiteX179" fmla="*/ 52244 w 76400"/>
                <a:gd name="connsiteY179" fmla="*/ 49724 h 68157"/>
                <a:gd name="connsiteX180" fmla="*/ 51825 w 76400"/>
                <a:gd name="connsiteY180" fmla="*/ 49724 h 68157"/>
                <a:gd name="connsiteX181" fmla="*/ 51407 w 76400"/>
                <a:gd name="connsiteY181" fmla="*/ 50227 h 68157"/>
                <a:gd name="connsiteX182" fmla="*/ 50569 w 76400"/>
                <a:gd name="connsiteY182" fmla="*/ 50646 h 68157"/>
                <a:gd name="connsiteX183" fmla="*/ 49731 w 76400"/>
                <a:gd name="connsiteY183" fmla="*/ 50646 h 68157"/>
                <a:gd name="connsiteX184" fmla="*/ 48474 w 76400"/>
                <a:gd name="connsiteY184" fmla="*/ 51149 h 68157"/>
                <a:gd name="connsiteX185" fmla="*/ 46379 w 76400"/>
                <a:gd name="connsiteY185" fmla="*/ 52154 h 68157"/>
                <a:gd name="connsiteX186" fmla="*/ 44284 w 76400"/>
                <a:gd name="connsiteY186" fmla="*/ 53076 h 68157"/>
                <a:gd name="connsiteX187" fmla="*/ 43112 w 76400"/>
                <a:gd name="connsiteY187" fmla="*/ 53578 h 68157"/>
                <a:gd name="connsiteX188" fmla="*/ 41855 w 76400"/>
                <a:gd name="connsiteY188" fmla="*/ 54500 h 68157"/>
                <a:gd name="connsiteX189" fmla="*/ 40682 w 76400"/>
                <a:gd name="connsiteY189" fmla="*/ 55338 h 68157"/>
                <a:gd name="connsiteX190" fmla="*/ 39508 w 76400"/>
                <a:gd name="connsiteY190" fmla="*/ 55338 h 68157"/>
                <a:gd name="connsiteX191" fmla="*/ 38419 w 76400"/>
                <a:gd name="connsiteY191" fmla="*/ 55338 h 68157"/>
                <a:gd name="connsiteX192" fmla="*/ 37581 w 76400"/>
                <a:gd name="connsiteY192" fmla="*/ 56846 h 68157"/>
                <a:gd name="connsiteX193" fmla="*/ 36911 w 76400"/>
                <a:gd name="connsiteY193" fmla="*/ 56846 h 68157"/>
                <a:gd name="connsiteX194" fmla="*/ 35989 w 76400"/>
                <a:gd name="connsiteY194" fmla="*/ 56846 h 68157"/>
                <a:gd name="connsiteX195" fmla="*/ 35487 w 76400"/>
                <a:gd name="connsiteY195" fmla="*/ 57433 h 68157"/>
                <a:gd name="connsiteX196" fmla="*/ 35487 w 76400"/>
                <a:gd name="connsiteY196" fmla="*/ 58019 h 68157"/>
                <a:gd name="connsiteX197" fmla="*/ 34314 w 76400"/>
                <a:gd name="connsiteY197" fmla="*/ 58438 h 68157"/>
                <a:gd name="connsiteX198" fmla="*/ 33057 w 76400"/>
                <a:gd name="connsiteY198" fmla="*/ 58438 h 68157"/>
                <a:gd name="connsiteX199" fmla="*/ 31632 w 76400"/>
                <a:gd name="connsiteY199" fmla="*/ 58438 h 68157"/>
                <a:gd name="connsiteX200" fmla="*/ 30627 w 76400"/>
                <a:gd name="connsiteY200" fmla="*/ 58438 h 68157"/>
                <a:gd name="connsiteX201" fmla="*/ 27611 w 76400"/>
                <a:gd name="connsiteY201" fmla="*/ 58438 h 68157"/>
                <a:gd name="connsiteX202" fmla="*/ 27024 w 76400"/>
                <a:gd name="connsiteY202" fmla="*/ 59192 h 68157"/>
                <a:gd name="connsiteX203" fmla="*/ 26354 w 76400"/>
                <a:gd name="connsiteY203" fmla="*/ 59863 h 68157"/>
                <a:gd name="connsiteX204" fmla="*/ 25181 w 76400"/>
                <a:gd name="connsiteY204" fmla="*/ 59863 h 68157"/>
                <a:gd name="connsiteX205" fmla="*/ 24510 w 76400"/>
                <a:gd name="connsiteY205" fmla="*/ 59863 h 68157"/>
                <a:gd name="connsiteX206" fmla="*/ 22248 w 76400"/>
                <a:gd name="connsiteY206" fmla="*/ 59863 h 68157"/>
                <a:gd name="connsiteX207" fmla="*/ 22248 w 76400"/>
                <a:gd name="connsiteY207" fmla="*/ 59863 h 68157"/>
                <a:gd name="connsiteX208" fmla="*/ 22248 w 76400"/>
                <a:gd name="connsiteY208" fmla="*/ 59863 h 68157"/>
                <a:gd name="connsiteX209" fmla="*/ 22248 w 76400"/>
                <a:gd name="connsiteY209" fmla="*/ 60533 h 68157"/>
                <a:gd name="connsiteX210" fmla="*/ 22248 w 76400"/>
                <a:gd name="connsiteY210" fmla="*/ 61203 h 68157"/>
                <a:gd name="connsiteX211" fmla="*/ 22248 w 76400"/>
                <a:gd name="connsiteY211" fmla="*/ 61203 h 68157"/>
                <a:gd name="connsiteX212" fmla="*/ 22248 w 76400"/>
                <a:gd name="connsiteY212" fmla="*/ 61203 h 68157"/>
                <a:gd name="connsiteX213" fmla="*/ 22248 w 76400"/>
                <a:gd name="connsiteY213" fmla="*/ 61203 h 68157"/>
                <a:gd name="connsiteX214" fmla="*/ 20991 w 76400"/>
                <a:gd name="connsiteY214" fmla="*/ 61203 h 68157"/>
                <a:gd name="connsiteX215" fmla="*/ 19902 w 76400"/>
                <a:gd name="connsiteY215" fmla="*/ 61706 h 68157"/>
                <a:gd name="connsiteX216" fmla="*/ 19064 w 76400"/>
                <a:gd name="connsiteY216" fmla="*/ 61706 h 68157"/>
                <a:gd name="connsiteX217" fmla="*/ 18561 w 76400"/>
                <a:gd name="connsiteY217" fmla="*/ 61706 h 68157"/>
                <a:gd name="connsiteX218" fmla="*/ 17975 w 76400"/>
                <a:gd name="connsiteY218" fmla="*/ 61706 h 68157"/>
                <a:gd name="connsiteX219" fmla="*/ 13450 w 76400"/>
                <a:gd name="connsiteY219" fmla="*/ 61706 h 68157"/>
                <a:gd name="connsiteX220" fmla="*/ 12947 w 76400"/>
                <a:gd name="connsiteY220" fmla="*/ 62292 h 68157"/>
                <a:gd name="connsiteX221" fmla="*/ 12947 w 76400"/>
                <a:gd name="connsiteY221" fmla="*/ 63130 h 68157"/>
                <a:gd name="connsiteX222" fmla="*/ 7585 w 76400"/>
                <a:gd name="connsiteY222" fmla="*/ 64471 h 68157"/>
                <a:gd name="connsiteX223" fmla="*/ 7585 w 76400"/>
                <a:gd name="connsiteY223" fmla="*/ 63130 h 68157"/>
                <a:gd name="connsiteX224" fmla="*/ 7585 w 76400"/>
                <a:gd name="connsiteY224" fmla="*/ 61873 h 68157"/>
                <a:gd name="connsiteX225" fmla="*/ 7585 w 76400"/>
                <a:gd name="connsiteY225" fmla="*/ 61371 h 68157"/>
                <a:gd name="connsiteX226" fmla="*/ 7920 w 76400"/>
                <a:gd name="connsiteY226" fmla="*/ 68158 h 68157"/>
                <a:gd name="connsiteX227" fmla="*/ 1720 w 76400"/>
                <a:gd name="connsiteY227" fmla="*/ 35061 h 68157"/>
                <a:gd name="connsiteX228" fmla="*/ 1720 w 76400"/>
                <a:gd name="connsiteY228" fmla="*/ 34056 h 68157"/>
                <a:gd name="connsiteX229" fmla="*/ 1720 w 76400"/>
                <a:gd name="connsiteY229" fmla="*/ 32464 h 68157"/>
                <a:gd name="connsiteX230" fmla="*/ 1720 w 76400"/>
                <a:gd name="connsiteY230" fmla="*/ 30788 h 68157"/>
                <a:gd name="connsiteX231" fmla="*/ 1720 w 76400"/>
                <a:gd name="connsiteY231" fmla="*/ 29531 h 68157"/>
                <a:gd name="connsiteX232" fmla="*/ 1301 w 76400"/>
                <a:gd name="connsiteY232" fmla="*/ 29028 h 68157"/>
                <a:gd name="connsiteX233" fmla="*/ 714 w 76400"/>
                <a:gd name="connsiteY233" fmla="*/ 28107 h 68157"/>
                <a:gd name="connsiteX234" fmla="*/ 44 w 76400"/>
                <a:gd name="connsiteY234" fmla="*/ 27185 h 68157"/>
                <a:gd name="connsiteX235" fmla="*/ 44 w 76400"/>
                <a:gd name="connsiteY235" fmla="*/ 26598 h 68157"/>
                <a:gd name="connsiteX236" fmla="*/ 44 w 76400"/>
                <a:gd name="connsiteY236" fmla="*/ 25677 h 68157"/>
                <a:gd name="connsiteX237" fmla="*/ 44 w 76400"/>
                <a:gd name="connsiteY237" fmla="*/ 24755 h 68157"/>
                <a:gd name="connsiteX238" fmla="*/ 547 w 76400"/>
                <a:gd name="connsiteY238" fmla="*/ 24755 h 68157"/>
                <a:gd name="connsiteX239" fmla="*/ 966 w 76400"/>
                <a:gd name="connsiteY239" fmla="*/ 24336 h 68157"/>
                <a:gd name="connsiteX240" fmla="*/ 1636 w 76400"/>
                <a:gd name="connsiteY240" fmla="*/ 23666 h 68157"/>
                <a:gd name="connsiteX241" fmla="*/ 2474 w 76400"/>
                <a:gd name="connsiteY241" fmla="*/ 22995 h 68157"/>
                <a:gd name="connsiteX242" fmla="*/ 2474 w 76400"/>
                <a:gd name="connsiteY242" fmla="*/ 22995 h 68157"/>
                <a:gd name="connsiteX243" fmla="*/ 2474 w 76400"/>
                <a:gd name="connsiteY243" fmla="*/ 22995 h 68157"/>
                <a:gd name="connsiteX244" fmla="*/ 3731 w 76400"/>
                <a:gd name="connsiteY244" fmla="*/ 23666 h 68157"/>
                <a:gd name="connsiteX245" fmla="*/ 5155 w 76400"/>
                <a:gd name="connsiteY245" fmla="*/ 23666 h 68157"/>
                <a:gd name="connsiteX246" fmla="*/ 6747 w 76400"/>
                <a:gd name="connsiteY246" fmla="*/ 23666 h 68157"/>
                <a:gd name="connsiteX247" fmla="*/ 6747 w 76400"/>
                <a:gd name="connsiteY247" fmla="*/ 23666 h 68157"/>
                <a:gd name="connsiteX248" fmla="*/ 6747 w 76400"/>
                <a:gd name="connsiteY248" fmla="*/ 23666 h 68157"/>
                <a:gd name="connsiteX249" fmla="*/ 6747 w 76400"/>
                <a:gd name="connsiteY249" fmla="*/ 22660 h 68157"/>
                <a:gd name="connsiteX250" fmla="*/ 6747 w 76400"/>
                <a:gd name="connsiteY250" fmla="*/ 21739 h 68157"/>
                <a:gd name="connsiteX251" fmla="*/ 7753 w 76400"/>
                <a:gd name="connsiteY251" fmla="*/ 21739 h 68157"/>
                <a:gd name="connsiteX252" fmla="*/ 8842 w 76400"/>
                <a:gd name="connsiteY252" fmla="*/ 21739 h 68157"/>
                <a:gd name="connsiteX253" fmla="*/ 8842 w 76400"/>
                <a:gd name="connsiteY253" fmla="*/ 21068 h 68157"/>
                <a:gd name="connsiteX254" fmla="*/ 8842 w 76400"/>
                <a:gd name="connsiteY254" fmla="*/ 20147 h 68157"/>
                <a:gd name="connsiteX255" fmla="*/ 8842 w 76400"/>
                <a:gd name="connsiteY255" fmla="*/ 19393 h 68157"/>
                <a:gd name="connsiteX256" fmla="*/ 9345 w 76400"/>
                <a:gd name="connsiteY256" fmla="*/ 19393 h 68157"/>
                <a:gd name="connsiteX257" fmla="*/ 9931 w 76400"/>
                <a:gd name="connsiteY257" fmla="*/ 19393 h 68157"/>
                <a:gd name="connsiteX258" fmla="*/ 10601 w 76400"/>
                <a:gd name="connsiteY258" fmla="*/ 19393 h 68157"/>
                <a:gd name="connsiteX259" fmla="*/ 11355 w 76400"/>
                <a:gd name="connsiteY259" fmla="*/ 19393 h 68157"/>
                <a:gd name="connsiteX260" fmla="*/ 11355 w 76400"/>
                <a:gd name="connsiteY260" fmla="*/ 19393 h 68157"/>
                <a:gd name="connsiteX261" fmla="*/ 12277 w 76400"/>
                <a:gd name="connsiteY261" fmla="*/ 19393 h 68157"/>
                <a:gd name="connsiteX262" fmla="*/ 12696 w 76400"/>
                <a:gd name="connsiteY262" fmla="*/ 19393 h 68157"/>
                <a:gd name="connsiteX263" fmla="*/ 13199 w 76400"/>
                <a:gd name="connsiteY263" fmla="*/ 19393 h 68157"/>
                <a:gd name="connsiteX264" fmla="*/ 13618 w 76400"/>
                <a:gd name="connsiteY264" fmla="*/ 19393 h 68157"/>
                <a:gd name="connsiteX265" fmla="*/ 13618 w 76400"/>
                <a:gd name="connsiteY265" fmla="*/ 18555 h 68157"/>
                <a:gd name="connsiteX266" fmla="*/ 13618 w 76400"/>
                <a:gd name="connsiteY266" fmla="*/ 17884 h 68157"/>
                <a:gd name="connsiteX267" fmla="*/ 13618 w 76400"/>
                <a:gd name="connsiteY267" fmla="*/ 17298 h 68157"/>
                <a:gd name="connsiteX268" fmla="*/ 14288 w 76400"/>
                <a:gd name="connsiteY268" fmla="*/ 17298 h 68157"/>
                <a:gd name="connsiteX269" fmla="*/ 14288 w 76400"/>
                <a:gd name="connsiteY269" fmla="*/ 17801 h 68157"/>
                <a:gd name="connsiteX270" fmla="*/ 14791 w 76400"/>
                <a:gd name="connsiteY270" fmla="*/ 18303 h 68157"/>
                <a:gd name="connsiteX271" fmla="*/ 15377 w 76400"/>
                <a:gd name="connsiteY271" fmla="*/ 18890 h 68157"/>
                <a:gd name="connsiteX272" fmla="*/ 15377 w 76400"/>
                <a:gd name="connsiteY272" fmla="*/ 18052 h 68157"/>
                <a:gd name="connsiteX273" fmla="*/ 15377 w 76400"/>
                <a:gd name="connsiteY273" fmla="*/ 17298 h 68157"/>
                <a:gd name="connsiteX274" fmla="*/ 15377 w 76400"/>
                <a:gd name="connsiteY274" fmla="*/ 16711 h 68157"/>
                <a:gd name="connsiteX275" fmla="*/ 15377 w 76400"/>
                <a:gd name="connsiteY275" fmla="*/ 16041 h 68157"/>
                <a:gd name="connsiteX276" fmla="*/ 15377 w 76400"/>
                <a:gd name="connsiteY276" fmla="*/ 16628 h 68157"/>
                <a:gd name="connsiteX277" fmla="*/ 15796 w 76400"/>
                <a:gd name="connsiteY277" fmla="*/ 16628 h 68157"/>
                <a:gd name="connsiteX278" fmla="*/ 16215 w 76400"/>
                <a:gd name="connsiteY278" fmla="*/ 16628 h 68157"/>
                <a:gd name="connsiteX279" fmla="*/ 16215 w 76400"/>
                <a:gd name="connsiteY279" fmla="*/ 16628 h 68157"/>
                <a:gd name="connsiteX280" fmla="*/ 16634 w 76400"/>
                <a:gd name="connsiteY280" fmla="*/ 15957 h 68157"/>
                <a:gd name="connsiteX281" fmla="*/ 16634 w 76400"/>
                <a:gd name="connsiteY281" fmla="*/ 15371 h 68157"/>
                <a:gd name="connsiteX282" fmla="*/ 15964 w 76400"/>
                <a:gd name="connsiteY282" fmla="*/ 15371 h 68157"/>
                <a:gd name="connsiteX283" fmla="*/ 16886 w 76400"/>
                <a:gd name="connsiteY283" fmla="*/ 14449 h 68157"/>
                <a:gd name="connsiteX284" fmla="*/ 17807 w 76400"/>
                <a:gd name="connsiteY284" fmla="*/ 13695 h 68157"/>
                <a:gd name="connsiteX285" fmla="*/ 18394 w 76400"/>
                <a:gd name="connsiteY285" fmla="*/ 13695 h 68157"/>
                <a:gd name="connsiteX286" fmla="*/ 18813 w 76400"/>
                <a:gd name="connsiteY286" fmla="*/ 14198 h 68157"/>
                <a:gd name="connsiteX287" fmla="*/ 19232 w 76400"/>
                <a:gd name="connsiteY287" fmla="*/ 14700 h 68157"/>
                <a:gd name="connsiteX288" fmla="*/ 19986 w 76400"/>
                <a:gd name="connsiteY288" fmla="*/ 14700 h 68157"/>
                <a:gd name="connsiteX289" fmla="*/ 21913 w 76400"/>
                <a:gd name="connsiteY289" fmla="*/ 13611 h 68157"/>
                <a:gd name="connsiteX290" fmla="*/ 23505 w 76400"/>
                <a:gd name="connsiteY290" fmla="*/ 12689 h 68157"/>
                <a:gd name="connsiteX291" fmla="*/ 24008 w 76400"/>
                <a:gd name="connsiteY291" fmla="*/ 12270 h 68157"/>
                <a:gd name="connsiteX292" fmla="*/ 24510 w 76400"/>
                <a:gd name="connsiteY292" fmla="*/ 12270 h 68157"/>
                <a:gd name="connsiteX293" fmla="*/ 25097 w 76400"/>
                <a:gd name="connsiteY293" fmla="*/ 12270 h 68157"/>
                <a:gd name="connsiteX294" fmla="*/ 25767 w 76400"/>
                <a:gd name="connsiteY294" fmla="*/ 12270 h 68157"/>
                <a:gd name="connsiteX295" fmla="*/ 30208 w 76400"/>
                <a:gd name="connsiteY295" fmla="*/ 9003 h 68157"/>
                <a:gd name="connsiteX296" fmla="*/ 30962 w 76400"/>
                <a:gd name="connsiteY296" fmla="*/ 7578 h 68157"/>
                <a:gd name="connsiteX297" fmla="*/ 31465 w 76400"/>
                <a:gd name="connsiteY297" fmla="*/ 7578 h 68157"/>
                <a:gd name="connsiteX298" fmla="*/ 32135 w 76400"/>
                <a:gd name="connsiteY298" fmla="*/ 7578 h 68157"/>
                <a:gd name="connsiteX299" fmla="*/ 32554 w 76400"/>
                <a:gd name="connsiteY299" fmla="*/ 7578 h 68157"/>
                <a:gd name="connsiteX300" fmla="*/ 33141 w 76400"/>
                <a:gd name="connsiteY300" fmla="*/ 7076 h 68157"/>
                <a:gd name="connsiteX301" fmla="*/ 34230 w 76400"/>
                <a:gd name="connsiteY301" fmla="*/ 7076 h 68157"/>
                <a:gd name="connsiteX302" fmla="*/ 34900 w 76400"/>
                <a:gd name="connsiteY302" fmla="*/ 7076 h 68157"/>
                <a:gd name="connsiteX303" fmla="*/ 35403 w 76400"/>
                <a:gd name="connsiteY303" fmla="*/ 7076 h 68157"/>
                <a:gd name="connsiteX304" fmla="*/ 36073 w 76400"/>
                <a:gd name="connsiteY304" fmla="*/ 6573 h 68157"/>
                <a:gd name="connsiteX305" fmla="*/ 37330 w 76400"/>
                <a:gd name="connsiteY305" fmla="*/ 5567 h 68157"/>
                <a:gd name="connsiteX306" fmla="*/ 38503 w 76400"/>
                <a:gd name="connsiteY306" fmla="*/ 4562 h 68157"/>
                <a:gd name="connsiteX307" fmla="*/ 39173 w 76400"/>
                <a:gd name="connsiteY307" fmla="*/ 3892 h 68157"/>
                <a:gd name="connsiteX308" fmla="*/ 40514 w 76400"/>
                <a:gd name="connsiteY308" fmla="*/ 3221 h 68157"/>
                <a:gd name="connsiteX309" fmla="*/ 42274 w 76400"/>
                <a:gd name="connsiteY309" fmla="*/ 2383 h 68157"/>
                <a:gd name="connsiteX310" fmla="*/ 42944 w 76400"/>
                <a:gd name="connsiteY310" fmla="*/ 2383 h 68157"/>
                <a:gd name="connsiteX311" fmla="*/ 42944 w 76400"/>
                <a:gd name="connsiteY311" fmla="*/ 2383 h 68157"/>
                <a:gd name="connsiteX312" fmla="*/ 43698 w 76400"/>
                <a:gd name="connsiteY312" fmla="*/ 2383 h 68157"/>
                <a:gd name="connsiteX313" fmla="*/ 44284 w 76400"/>
                <a:gd name="connsiteY313" fmla="*/ 2383 h 68157"/>
                <a:gd name="connsiteX314" fmla="*/ 46212 w 76400"/>
                <a:gd name="connsiteY314" fmla="*/ 2383 h 68157"/>
                <a:gd name="connsiteX315" fmla="*/ 48055 w 76400"/>
                <a:gd name="connsiteY315" fmla="*/ 1797 h 68157"/>
                <a:gd name="connsiteX316" fmla="*/ 48055 w 76400"/>
                <a:gd name="connsiteY316" fmla="*/ 1797 h 68157"/>
                <a:gd name="connsiteX317" fmla="*/ 48474 w 76400"/>
                <a:gd name="connsiteY317" fmla="*/ 1797 h 68157"/>
                <a:gd name="connsiteX318" fmla="*/ 49144 w 76400"/>
                <a:gd name="connsiteY318" fmla="*/ 1797 h 68157"/>
                <a:gd name="connsiteX319" fmla="*/ 49144 w 76400"/>
                <a:gd name="connsiteY319" fmla="*/ 1210 h 68157"/>
                <a:gd name="connsiteX320" fmla="*/ 49144 w 76400"/>
                <a:gd name="connsiteY320" fmla="*/ 624 h 68157"/>
                <a:gd name="connsiteX321" fmla="*/ 49144 w 76400"/>
                <a:gd name="connsiteY321" fmla="*/ 624 h 68157"/>
                <a:gd name="connsiteX322" fmla="*/ 49144 w 76400"/>
                <a:gd name="connsiteY322" fmla="*/ 624 h 68157"/>
                <a:gd name="connsiteX323" fmla="*/ 49144 w 76400"/>
                <a:gd name="connsiteY323" fmla="*/ 624 h 68157"/>
                <a:gd name="connsiteX324" fmla="*/ 49144 w 76400"/>
                <a:gd name="connsiteY324" fmla="*/ 624 h 68157"/>
                <a:gd name="connsiteX325" fmla="*/ 49144 w 76400"/>
                <a:gd name="connsiteY325" fmla="*/ 624 h 68157"/>
                <a:gd name="connsiteX326" fmla="*/ 49144 w 76400"/>
                <a:gd name="connsiteY326" fmla="*/ 624 h 68157"/>
                <a:gd name="connsiteX327" fmla="*/ 49563 w 76400"/>
                <a:gd name="connsiteY327" fmla="*/ 1127 h 68157"/>
                <a:gd name="connsiteX328" fmla="*/ 49982 w 76400"/>
                <a:gd name="connsiteY328" fmla="*/ 1629 h 68157"/>
                <a:gd name="connsiteX329" fmla="*/ 50485 w 76400"/>
                <a:gd name="connsiteY329" fmla="*/ 1629 h 68157"/>
                <a:gd name="connsiteX330" fmla="*/ 50485 w 76400"/>
                <a:gd name="connsiteY330" fmla="*/ 1127 h 68157"/>
                <a:gd name="connsiteX331" fmla="*/ 50485 w 76400"/>
                <a:gd name="connsiteY331" fmla="*/ 624 h 68157"/>
                <a:gd name="connsiteX332" fmla="*/ 52580 w 76400"/>
                <a:gd name="connsiteY332" fmla="*/ 121 h 68157"/>
                <a:gd name="connsiteX333" fmla="*/ 52580 w 76400"/>
                <a:gd name="connsiteY333" fmla="*/ 791 h 68157"/>
                <a:gd name="connsiteX334" fmla="*/ 52580 w 76400"/>
                <a:gd name="connsiteY334" fmla="*/ 1713 h 68157"/>
                <a:gd name="connsiteX335" fmla="*/ 52580 w 76400"/>
                <a:gd name="connsiteY335" fmla="*/ 1713 h 68157"/>
                <a:gd name="connsiteX336" fmla="*/ 52580 w 76400"/>
                <a:gd name="connsiteY336" fmla="*/ 1713 h 68157"/>
                <a:gd name="connsiteX337" fmla="*/ 53166 w 76400"/>
                <a:gd name="connsiteY337" fmla="*/ 2216 h 68157"/>
                <a:gd name="connsiteX338" fmla="*/ 53920 w 76400"/>
                <a:gd name="connsiteY338" fmla="*/ 2216 h 68157"/>
                <a:gd name="connsiteX339" fmla="*/ 54591 w 76400"/>
                <a:gd name="connsiteY339" fmla="*/ 2216 h 68157"/>
                <a:gd name="connsiteX340" fmla="*/ 55261 w 76400"/>
                <a:gd name="connsiteY340" fmla="*/ 2216 h 68157"/>
                <a:gd name="connsiteX341" fmla="*/ 55261 w 76400"/>
                <a:gd name="connsiteY341" fmla="*/ 2970 h 68157"/>
                <a:gd name="connsiteX342" fmla="*/ 55847 w 76400"/>
                <a:gd name="connsiteY342" fmla="*/ 3808 h 68157"/>
                <a:gd name="connsiteX343" fmla="*/ 55847 w 76400"/>
                <a:gd name="connsiteY343" fmla="*/ 3808 h 68157"/>
                <a:gd name="connsiteX344" fmla="*/ 56266 w 76400"/>
                <a:gd name="connsiteY344" fmla="*/ 3808 h 68157"/>
                <a:gd name="connsiteX345" fmla="*/ 56266 w 76400"/>
                <a:gd name="connsiteY345" fmla="*/ 4311 h 68157"/>
                <a:gd name="connsiteX346" fmla="*/ 56685 w 76400"/>
                <a:gd name="connsiteY346" fmla="*/ 4813 h 68157"/>
                <a:gd name="connsiteX347" fmla="*/ 57607 w 76400"/>
                <a:gd name="connsiteY347" fmla="*/ 3975 h 68157"/>
                <a:gd name="connsiteX348" fmla="*/ 57607 w 76400"/>
                <a:gd name="connsiteY348" fmla="*/ 4562 h 68157"/>
                <a:gd name="connsiteX349" fmla="*/ 58193 w 76400"/>
                <a:gd name="connsiteY349" fmla="*/ 4981 h 68157"/>
                <a:gd name="connsiteX350" fmla="*/ 58780 w 76400"/>
                <a:gd name="connsiteY350" fmla="*/ 4981 h 68157"/>
                <a:gd name="connsiteX351" fmla="*/ 59450 w 76400"/>
                <a:gd name="connsiteY351" fmla="*/ 4981 h 68157"/>
                <a:gd name="connsiteX352" fmla="*/ 59450 w 76400"/>
                <a:gd name="connsiteY352" fmla="*/ 6070 h 68157"/>
                <a:gd name="connsiteX353" fmla="*/ 59450 w 76400"/>
                <a:gd name="connsiteY353" fmla="*/ 7159 h 68157"/>
                <a:gd name="connsiteX354" fmla="*/ 59450 w 76400"/>
                <a:gd name="connsiteY354" fmla="*/ 7159 h 68157"/>
                <a:gd name="connsiteX355" fmla="*/ 59450 w 76400"/>
                <a:gd name="connsiteY355" fmla="*/ 7159 h 68157"/>
                <a:gd name="connsiteX356" fmla="*/ 59450 w 76400"/>
                <a:gd name="connsiteY356" fmla="*/ 7159 h 68157"/>
                <a:gd name="connsiteX357" fmla="*/ 60121 w 76400"/>
                <a:gd name="connsiteY357" fmla="*/ 7159 h 68157"/>
                <a:gd name="connsiteX358" fmla="*/ 60707 w 76400"/>
                <a:gd name="connsiteY358" fmla="*/ 6573 h 68157"/>
                <a:gd name="connsiteX359" fmla="*/ 62132 w 76400"/>
                <a:gd name="connsiteY359" fmla="*/ 8584 h 68157"/>
                <a:gd name="connsiteX360" fmla="*/ 62634 w 76400"/>
                <a:gd name="connsiteY360" fmla="*/ 8081 h 68157"/>
                <a:gd name="connsiteX361" fmla="*/ 63221 w 76400"/>
                <a:gd name="connsiteY361" fmla="*/ 8081 h 68157"/>
                <a:gd name="connsiteX362" fmla="*/ 63724 w 76400"/>
                <a:gd name="connsiteY362" fmla="*/ 8081 h 68157"/>
                <a:gd name="connsiteX363" fmla="*/ 63724 w 76400"/>
                <a:gd name="connsiteY363" fmla="*/ 9254 h 68157"/>
                <a:gd name="connsiteX364" fmla="*/ 62634 w 76400"/>
                <a:gd name="connsiteY364" fmla="*/ 9254 h 68157"/>
                <a:gd name="connsiteX365" fmla="*/ 61545 w 76400"/>
                <a:gd name="connsiteY365" fmla="*/ 9757 h 68157"/>
                <a:gd name="connsiteX366" fmla="*/ 60288 w 76400"/>
                <a:gd name="connsiteY366" fmla="*/ 11935 h 68157"/>
                <a:gd name="connsiteX367" fmla="*/ 60288 w 76400"/>
                <a:gd name="connsiteY367" fmla="*/ 12522 h 68157"/>
                <a:gd name="connsiteX368" fmla="*/ 60288 w 76400"/>
                <a:gd name="connsiteY368" fmla="*/ 13192 h 68157"/>
                <a:gd name="connsiteX369" fmla="*/ 59115 w 76400"/>
                <a:gd name="connsiteY369" fmla="*/ 13192 h 68157"/>
                <a:gd name="connsiteX370" fmla="*/ 58193 w 76400"/>
                <a:gd name="connsiteY370" fmla="*/ 13192 h 68157"/>
                <a:gd name="connsiteX371" fmla="*/ 57272 w 76400"/>
                <a:gd name="connsiteY371" fmla="*/ 13695 h 68157"/>
                <a:gd name="connsiteX372" fmla="*/ 56518 w 76400"/>
                <a:gd name="connsiteY372" fmla="*/ 14198 h 68157"/>
                <a:gd name="connsiteX373" fmla="*/ 56518 w 76400"/>
                <a:gd name="connsiteY373" fmla="*/ 14784 h 68157"/>
                <a:gd name="connsiteX374" fmla="*/ 56518 w 76400"/>
                <a:gd name="connsiteY374" fmla="*/ 15371 h 68157"/>
                <a:gd name="connsiteX375" fmla="*/ 56099 w 76400"/>
                <a:gd name="connsiteY375" fmla="*/ 16041 h 68157"/>
                <a:gd name="connsiteX376" fmla="*/ 55596 w 76400"/>
                <a:gd name="connsiteY376" fmla="*/ 16041 h 68157"/>
                <a:gd name="connsiteX377" fmla="*/ 55009 w 76400"/>
                <a:gd name="connsiteY377" fmla="*/ 16041 h 68157"/>
                <a:gd name="connsiteX378" fmla="*/ 54423 w 76400"/>
                <a:gd name="connsiteY378" fmla="*/ 16041 h 68157"/>
                <a:gd name="connsiteX379" fmla="*/ 52663 w 76400"/>
                <a:gd name="connsiteY379" fmla="*/ 16041 h 68157"/>
                <a:gd name="connsiteX380" fmla="*/ 50988 w 76400"/>
                <a:gd name="connsiteY380" fmla="*/ 16041 h 68157"/>
                <a:gd name="connsiteX381" fmla="*/ 49898 w 76400"/>
                <a:gd name="connsiteY381" fmla="*/ 15538 h 68157"/>
                <a:gd name="connsiteX382" fmla="*/ 48893 w 76400"/>
                <a:gd name="connsiteY382" fmla="*/ 14868 h 68157"/>
                <a:gd name="connsiteX383" fmla="*/ 48893 w 76400"/>
                <a:gd name="connsiteY383" fmla="*/ 14868 h 68157"/>
                <a:gd name="connsiteX384" fmla="*/ 48893 w 76400"/>
                <a:gd name="connsiteY384" fmla="*/ 15287 h 68157"/>
                <a:gd name="connsiteX385" fmla="*/ 48390 w 76400"/>
                <a:gd name="connsiteY385" fmla="*/ 15287 h 68157"/>
                <a:gd name="connsiteX386" fmla="*/ 47887 w 76400"/>
                <a:gd name="connsiteY386" fmla="*/ 15287 h 68157"/>
                <a:gd name="connsiteX387" fmla="*/ 46882 w 76400"/>
                <a:gd name="connsiteY387" fmla="*/ 15287 h 68157"/>
                <a:gd name="connsiteX388" fmla="*/ 46044 w 76400"/>
                <a:gd name="connsiteY388" fmla="*/ 15287 h 68157"/>
                <a:gd name="connsiteX389" fmla="*/ 44871 w 76400"/>
                <a:gd name="connsiteY389" fmla="*/ 17298 h 68157"/>
                <a:gd name="connsiteX390" fmla="*/ 44871 w 76400"/>
                <a:gd name="connsiteY390" fmla="*/ 17298 h 68157"/>
                <a:gd name="connsiteX391" fmla="*/ 46966 w 76400"/>
                <a:gd name="connsiteY391" fmla="*/ 17298 h 68157"/>
                <a:gd name="connsiteX392" fmla="*/ 46379 w 76400"/>
                <a:gd name="connsiteY392" fmla="*/ 17298 h 68157"/>
                <a:gd name="connsiteX393" fmla="*/ 45876 w 76400"/>
                <a:gd name="connsiteY393" fmla="*/ 17298 h 68157"/>
                <a:gd name="connsiteX394" fmla="*/ 45206 w 76400"/>
                <a:gd name="connsiteY394" fmla="*/ 17298 h 68157"/>
                <a:gd name="connsiteX395" fmla="*/ 45206 w 76400"/>
                <a:gd name="connsiteY395" fmla="*/ 17801 h 68157"/>
                <a:gd name="connsiteX396" fmla="*/ 45206 w 76400"/>
                <a:gd name="connsiteY396" fmla="*/ 17801 h 68157"/>
                <a:gd name="connsiteX397" fmla="*/ 43866 w 76400"/>
                <a:gd name="connsiteY397" fmla="*/ 17801 h 68157"/>
                <a:gd name="connsiteX398" fmla="*/ 43279 w 76400"/>
                <a:gd name="connsiteY398" fmla="*/ 17801 h 68157"/>
                <a:gd name="connsiteX399" fmla="*/ 42609 w 76400"/>
                <a:gd name="connsiteY399" fmla="*/ 17801 h 68157"/>
                <a:gd name="connsiteX400" fmla="*/ 41687 w 76400"/>
                <a:gd name="connsiteY400" fmla="*/ 17801 h 68157"/>
                <a:gd name="connsiteX401" fmla="*/ 41017 w 76400"/>
                <a:gd name="connsiteY401" fmla="*/ 17801 h 68157"/>
                <a:gd name="connsiteX402" fmla="*/ 40263 w 76400"/>
                <a:gd name="connsiteY402" fmla="*/ 18471 h 68157"/>
                <a:gd name="connsiteX403" fmla="*/ 39592 w 76400"/>
                <a:gd name="connsiteY403" fmla="*/ 19141 h 68157"/>
                <a:gd name="connsiteX404" fmla="*/ 38838 w 76400"/>
                <a:gd name="connsiteY404" fmla="*/ 19141 h 68157"/>
                <a:gd name="connsiteX405" fmla="*/ 37581 w 76400"/>
                <a:gd name="connsiteY405" fmla="*/ 19141 h 68157"/>
                <a:gd name="connsiteX406" fmla="*/ 36408 w 76400"/>
                <a:gd name="connsiteY406" fmla="*/ 19141 h 68157"/>
                <a:gd name="connsiteX407" fmla="*/ 35738 w 76400"/>
                <a:gd name="connsiteY407" fmla="*/ 19141 h 68157"/>
                <a:gd name="connsiteX408" fmla="*/ 34565 w 76400"/>
                <a:gd name="connsiteY408" fmla="*/ 19141 h 68157"/>
                <a:gd name="connsiteX409" fmla="*/ 32554 w 76400"/>
                <a:gd name="connsiteY409" fmla="*/ 19895 h 68157"/>
                <a:gd name="connsiteX410" fmla="*/ 30627 w 76400"/>
                <a:gd name="connsiteY410" fmla="*/ 20566 h 68157"/>
                <a:gd name="connsiteX411" fmla="*/ 29370 w 76400"/>
                <a:gd name="connsiteY411" fmla="*/ 21068 h 68157"/>
                <a:gd name="connsiteX412" fmla="*/ 27694 w 76400"/>
                <a:gd name="connsiteY412" fmla="*/ 21487 h 68157"/>
                <a:gd name="connsiteX413" fmla="*/ 26689 w 76400"/>
                <a:gd name="connsiteY413" fmla="*/ 21990 h 68157"/>
                <a:gd name="connsiteX414" fmla="*/ 25767 w 76400"/>
                <a:gd name="connsiteY414" fmla="*/ 22576 h 68157"/>
                <a:gd name="connsiteX415" fmla="*/ 25264 w 76400"/>
                <a:gd name="connsiteY415" fmla="*/ 22576 h 68157"/>
                <a:gd name="connsiteX416" fmla="*/ 24845 w 76400"/>
                <a:gd name="connsiteY416" fmla="*/ 22576 h 68157"/>
                <a:gd name="connsiteX417" fmla="*/ 24008 w 76400"/>
                <a:gd name="connsiteY417" fmla="*/ 22576 h 68157"/>
                <a:gd name="connsiteX418" fmla="*/ 23086 w 76400"/>
                <a:gd name="connsiteY418" fmla="*/ 22576 h 68157"/>
                <a:gd name="connsiteX419" fmla="*/ 22416 w 76400"/>
                <a:gd name="connsiteY419" fmla="*/ 23079 h 68157"/>
                <a:gd name="connsiteX420" fmla="*/ 21578 w 76400"/>
                <a:gd name="connsiteY420" fmla="*/ 23582 h 68157"/>
                <a:gd name="connsiteX421" fmla="*/ 19986 w 76400"/>
                <a:gd name="connsiteY421" fmla="*/ 23582 h 68157"/>
                <a:gd name="connsiteX422" fmla="*/ 18394 w 76400"/>
                <a:gd name="connsiteY422" fmla="*/ 23582 h 68157"/>
                <a:gd name="connsiteX423" fmla="*/ 17640 w 76400"/>
                <a:gd name="connsiteY423" fmla="*/ 24504 h 68157"/>
                <a:gd name="connsiteX424" fmla="*/ 16969 w 76400"/>
                <a:gd name="connsiteY424" fmla="*/ 25258 h 68157"/>
                <a:gd name="connsiteX425" fmla="*/ 16215 w 76400"/>
                <a:gd name="connsiteY425" fmla="*/ 25258 h 68157"/>
                <a:gd name="connsiteX426" fmla="*/ 14623 w 76400"/>
                <a:gd name="connsiteY426" fmla="*/ 25760 h 68157"/>
                <a:gd name="connsiteX427" fmla="*/ 12947 w 76400"/>
                <a:gd name="connsiteY427" fmla="*/ 26347 h 68157"/>
                <a:gd name="connsiteX428" fmla="*/ 11774 w 76400"/>
                <a:gd name="connsiteY428" fmla="*/ 26766 h 68157"/>
                <a:gd name="connsiteX429" fmla="*/ 8339 w 76400"/>
                <a:gd name="connsiteY429" fmla="*/ 27604 h 68157"/>
                <a:gd name="connsiteX430" fmla="*/ 7920 w 76400"/>
                <a:gd name="connsiteY430" fmla="*/ 28107 h 68157"/>
                <a:gd name="connsiteX431" fmla="*/ 7501 w 76400"/>
                <a:gd name="connsiteY431" fmla="*/ 28107 h 68157"/>
                <a:gd name="connsiteX432" fmla="*/ 6412 w 76400"/>
                <a:gd name="connsiteY432" fmla="*/ 28107 h 68157"/>
                <a:gd name="connsiteX433" fmla="*/ 4987 w 76400"/>
                <a:gd name="connsiteY433" fmla="*/ 28107 h 68157"/>
                <a:gd name="connsiteX434" fmla="*/ 3815 w 76400"/>
                <a:gd name="connsiteY434" fmla="*/ 28107 h 68157"/>
                <a:gd name="connsiteX435" fmla="*/ 3144 w 76400"/>
                <a:gd name="connsiteY435" fmla="*/ 28107 h 68157"/>
                <a:gd name="connsiteX436" fmla="*/ 4485 w 76400"/>
                <a:gd name="connsiteY436" fmla="*/ 25844 h 68157"/>
                <a:gd name="connsiteX437" fmla="*/ 5155 w 76400"/>
                <a:gd name="connsiteY437" fmla="*/ 25844 h 68157"/>
                <a:gd name="connsiteX438" fmla="*/ 5155 w 76400"/>
                <a:gd name="connsiteY438" fmla="*/ 25174 h 68157"/>
                <a:gd name="connsiteX439" fmla="*/ 4485 w 76400"/>
                <a:gd name="connsiteY439" fmla="*/ 25174 h 68157"/>
                <a:gd name="connsiteX440" fmla="*/ 6831 w 76400"/>
                <a:gd name="connsiteY440" fmla="*/ 25844 h 68157"/>
                <a:gd name="connsiteX441" fmla="*/ 7334 w 76400"/>
                <a:gd name="connsiteY441" fmla="*/ 25844 h 68157"/>
                <a:gd name="connsiteX442" fmla="*/ 7334 w 76400"/>
                <a:gd name="connsiteY442" fmla="*/ 25844 h 68157"/>
                <a:gd name="connsiteX443" fmla="*/ 6831 w 76400"/>
                <a:gd name="connsiteY443" fmla="*/ 25844 h 68157"/>
                <a:gd name="connsiteX444" fmla="*/ 12026 w 76400"/>
                <a:gd name="connsiteY444" fmla="*/ 20984 h 68157"/>
                <a:gd name="connsiteX445" fmla="*/ 12026 w 76400"/>
                <a:gd name="connsiteY445" fmla="*/ 20984 h 68157"/>
                <a:gd name="connsiteX446" fmla="*/ 12026 w 76400"/>
                <a:gd name="connsiteY446" fmla="*/ 21906 h 68157"/>
                <a:gd name="connsiteX447" fmla="*/ 12026 w 76400"/>
                <a:gd name="connsiteY447" fmla="*/ 22744 h 68157"/>
                <a:gd name="connsiteX448" fmla="*/ 12026 w 76400"/>
                <a:gd name="connsiteY448" fmla="*/ 22744 h 68157"/>
                <a:gd name="connsiteX449" fmla="*/ 12026 w 76400"/>
                <a:gd name="connsiteY449" fmla="*/ 21655 h 68157"/>
                <a:gd name="connsiteX450" fmla="*/ 12026 w 76400"/>
                <a:gd name="connsiteY450" fmla="*/ 20817 h 68157"/>
                <a:gd name="connsiteX451" fmla="*/ 24678 w 76400"/>
                <a:gd name="connsiteY451" fmla="*/ 48048 h 68157"/>
                <a:gd name="connsiteX452" fmla="*/ 24678 w 76400"/>
                <a:gd name="connsiteY452" fmla="*/ 47378 h 68157"/>
                <a:gd name="connsiteX453" fmla="*/ 24175 w 76400"/>
                <a:gd name="connsiteY453" fmla="*/ 47378 h 68157"/>
                <a:gd name="connsiteX454" fmla="*/ 31130 w 76400"/>
                <a:gd name="connsiteY454" fmla="*/ 48048 h 68157"/>
                <a:gd name="connsiteX455" fmla="*/ 31130 w 76400"/>
                <a:gd name="connsiteY455" fmla="*/ 48048 h 68157"/>
                <a:gd name="connsiteX456" fmla="*/ 31632 w 76400"/>
                <a:gd name="connsiteY456" fmla="*/ 48048 h 68157"/>
                <a:gd name="connsiteX457" fmla="*/ 31632 w 76400"/>
                <a:gd name="connsiteY457" fmla="*/ 48048 h 68157"/>
                <a:gd name="connsiteX458" fmla="*/ 31632 w 76400"/>
                <a:gd name="connsiteY458" fmla="*/ 48048 h 68157"/>
                <a:gd name="connsiteX459" fmla="*/ 31632 w 76400"/>
                <a:gd name="connsiteY459" fmla="*/ 48048 h 68157"/>
                <a:gd name="connsiteX460" fmla="*/ 31632 w 76400"/>
                <a:gd name="connsiteY460" fmla="*/ 48048 h 68157"/>
                <a:gd name="connsiteX461" fmla="*/ 31632 w 76400"/>
                <a:gd name="connsiteY461" fmla="*/ 48048 h 68157"/>
                <a:gd name="connsiteX462" fmla="*/ 31632 w 76400"/>
                <a:gd name="connsiteY462" fmla="*/ 48048 h 68157"/>
                <a:gd name="connsiteX463" fmla="*/ 31632 w 76400"/>
                <a:gd name="connsiteY463" fmla="*/ 48048 h 68157"/>
                <a:gd name="connsiteX464" fmla="*/ 31632 w 76400"/>
                <a:gd name="connsiteY464" fmla="*/ 48048 h 68157"/>
                <a:gd name="connsiteX465" fmla="*/ 31632 w 76400"/>
                <a:gd name="connsiteY465" fmla="*/ 48048 h 68157"/>
                <a:gd name="connsiteX466" fmla="*/ 31213 w 76400"/>
                <a:gd name="connsiteY466" fmla="*/ 48048 h 68157"/>
                <a:gd name="connsiteX467" fmla="*/ 31213 w 76400"/>
                <a:gd name="connsiteY467" fmla="*/ 48719 h 68157"/>
                <a:gd name="connsiteX468" fmla="*/ 31130 w 76400"/>
                <a:gd name="connsiteY468" fmla="*/ 48048 h 68157"/>
                <a:gd name="connsiteX469" fmla="*/ 31130 w 76400"/>
                <a:gd name="connsiteY469" fmla="*/ 43943 h 68157"/>
                <a:gd name="connsiteX470" fmla="*/ 31130 w 76400"/>
                <a:gd name="connsiteY470" fmla="*/ 43943 h 68157"/>
                <a:gd name="connsiteX471" fmla="*/ 31549 w 76400"/>
                <a:gd name="connsiteY471" fmla="*/ 43943 h 68157"/>
                <a:gd name="connsiteX472" fmla="*/ 31549 w 76400"/>
                <a:gd name="connsiteY472" fmla="*/ 43943 h 68157"/>
                <a:gd name="connsiteX473" fmla="*/ 30795 w 76400"/>
                <a:gd name="connsiteY473" fmla="*/ 43943 h 68157"/>
                <a:gd name="connsiteX474" fmla="*/ 34649 w 76400"/>
                <a:gd name="connsiteY474" fmla="*/ 44864 h 68157"/>
                <a:gd name="connsiteX475" fmla="*/ 34649 w 76400"/>
                <a:gd name="connsiteY475" fmla="*/ 45451 h 68157"/>
                <a:gd name="connsiteX476" fmla="*/ 35151 w 76400"/>
                <a:gd name="connsiteY476" fmla="*/ 45870 h 68157"/>
                <a:gd name="connsiteX477" fmla="*/ 35596 w 76400"/>
                <a:gd name="connsiteY477" fmla="*/ 45317 h 68157"/>
                <a:gd name="connsiteX478" fmla="*/ 35571 w 76400"/>
                <a:gd name="connsiteY478" fmla="*/ 45200 h 68157"/>
                <a:gd name="connsiteX479" fmla="*/ 35110 w 76400"/>
                <a:gd name="connsiteY479" fmla="*/ 44404 h 68157"/>
                <a:gd name="connsiteX480" fmla="*/ 34314 w 76400"/>
                <a:gd name="connsiteY480" fmla="*/ 44864 h 68157"/>
                <a:gd name="connsiteX481" fmla="*/ 35738 w 76400"/>
                <a:gd name="connsiteY481" fmla="*/ 39921 h 68157"/>
                <a:gd name="connsiteX482" fmla="*/ 35738 w 76400"/>
                <a:gd name="connsiteY482" fmla="*/ 40591 h 68157"/>
                <a:gd name="connsiteX483" fmla="*/ 36408 w 76400"/>
                <a:gd name="connsiteY483" fmla="*/ 40591 h 68157"/>
                <a:gd name="connsiteX484" fmla="*/ 36408 w 76400"/>
                <a:gd name="connsiteY484" fmla="*/ 39921 h 68157"/>
                <a:gd name="connsiteX485" fmla="*/ 35403 w 76400"/>
                <a:gd name="connsiteY485" fmla="*/ 39921 h 68157"/>
                <a:gd name="connsiteX486" fmla="*/ 56015 w 76400"/>
                <a:gd name="connsiteY486" fmla="*/ 30620 h 68157"/>
                <a:gd name="connsiteX487" fmla="*/ 55177 w 76400"/>
                <a:gd name="connsiteY487" fmla="*/ 32045 h 68157"/>
                <a:gd name="connsiteX488" fmla="*/ 54255 w 76400"/>
                <a:gd name="connsiteY488" fmla="*/ 33218 h 68157"/>
                <a:gd name="connsiteX489" fmla="*/ 54255 w 76400"/>
                <a:gd name="connsiteY489" fmla="*/ 33637 h 68157"/>
                <a:gd name="connsiteX490" fmla="*/ 54255 w 76400"/>
                <a:gd name="connsiteY490" fmla="*/ 33637 h 68157"/>
                <a:gd name="connsiteX491" fmla="*/ 54255 w 76400"/>
                <a:gd name="connsiteY491" fmla="*/ 33218 h 68157"/>
                <a:gd name="connsiteX492" fmla="*/ 54255 w 76400"/>
                <a:gd name="connsiteY492" fmla="*/ 33218 h 68157"/>
                <a:gd name="connsiteX493" fmla="*/ 54842 w 76400"/>
                <a:gd name="connsiteY493" fmla="*/ 32128 h 68157"/>
                <a:gd name="connsiteX494" fmla="*/ 55512 w 76400"/>
                <a:gd name="connsiteY494" fmla="*/ 31123 h 68157"/>
                <a:gd name="connsiteX495" fmla="*/ 56015 w 76400"/>
                <a:gd name="connsiteY495" fmla="*/ 31123 h 68157"/>
                <a:gd name="connsiteX496" fmla="*/ 55596 w 76400"/>
                <a:gd name="connsiteY496" fmla="*/ 33637 h 68157"/>
                <a:gd name="connsiteX497" fmla="*/ 55596 w 76400"/>
                <a:gd name="connsiteY497" fmla="*/ 34139 h 68157"/>
                <a:gd name="connsiteX498" fmla="*/ 54926 w 76400"/>
                <a:gd name="connsiteY498" fmla="*/ 33720 h 68157"/>
                <a:gd name="connsiteX499" fmla="*/ 49312 w 76400"/>
                <a:gd name="connsiteY499" fmla="*/ 6740 h 68157"/>
                <a:gd name="connsiteX500" fmla="*/ 49312 w 76400"/>
                <a:gd name="connsiteY500" fmla="*/ 6740 h 68157"/>
                <a:gd name="connsiteX501" fmla="*/ 49312 w 76400"/>
                <a:gd name="connsiteY501" fmla="*/ 6740 h 68157"/>
                <a:gd name="connsiteX502" fmla="*/ 49312 w 76400"/>
                <a:gd name="connsiteY502" fmla="*/ 6740 h 68157"/>
                <a:gd name="connsiteX503" fmla="*/ 48977 w 76400"/>
                <a:gd name="connsiteY503" fmla="*/ 6740 h 68157"/>
                <a:gd name="connsiteX504" fmla="*/ 59367 w 76400"/>
                <a:gd name="connsiteY504" fmla="*/ 37240 h 68157"/>
                <a:gd name="connsiteX505" fmla="*/ 59367 w 76400"/>
                <a:gd name="connsiteY505" fmla="*/ 37910 h 68157"/>
                <a:gd name="connsiteX506" fmla="*/ 59785 w 76400"/>
                <a:gd name="connsiteY506" fmla="*/ 38413 h 68157"/>
                <a:gd name="connsiteX507" fmla="*/ 59785 w 76400"/>
                <a:gd name="connsiteY507" fmla="*/ 37658 h 68157"/>
                <a:gd name="connsiteX508" fmla="*/ 59266 w 76400"/>
                <a:gd name="connsiteY508" fmla="*/ 37173 h 68157"/>
                <a:gd name="connsiteX509" fmla="*/ 59031 w 76400"/>
                <a:gd name="connsiteY509" fmla="*/ 37240 h 68157"/>
                <a:gd name="connsiteX510" fmla="*/ 53166 w 76400"/>
                <a:gd name="connsiteY510" fmla="*/ 1713 h 68157"/>
                <a:gd name="connsiteX511" fmla="*/ 53166 w 76400"/>
                <a:gd name="connsiteY511" fmla="*/ 1713 h 68157"/>
                <a:gd name="connsiteX512" fmla="*/ 53166 w 76400"/>
                <a:gd name="connsiteY512" fmla="*/ 1713 h 68157"/>
                <a:gd name="connsiteX513" fmla="*/ 53585 w 76400"/>
                <a:gd name="connsiteY513" fmla="*/ 1713 h 68157"/>
                <a:gd name="connsiteX514" fmla="*/ 52831 w 76400"/>
                <a:gd name="connsiteY514" fmla="*/ 1713 h 68157"/>
                <a:gd name="connsiteX515" fmla="*/ 58026 w 76400"/>
                <a:gd name="connsiteY515" fmla="*/ 37 h 68157"/>
                <a:gd name="connsiteX516" fmla="*/ 58026 w 76400"/>
                <a:gd name="connsiteY516" fmla="*/ 37 h 68157"/>
                <a:gd name="connsiteX517" fmla="*/ 58026 w 76400"/>
                <a:gd name="connsiteY517" fmla="*/ 37 h 68157"/>
                <a:gd name="connsiteX518" fmla="*/ 57607 w 76400"/>
                <a:gd name="connsiteY518" fmla="*/ 37 h 68157"/>
                <a:gd name="connsiteX519" fmla="*/ 57691 w 76400"/>
                <a:gd name="connsiteY519" fmla="*/ 37 h 68157"/>
                <a:gd name="connsiteX520" fmla="*/ 70762 w 76400"/>
                <a:gd name="connsiteY520" fmla="*/ 43105 h 68157"/>
                <a:gd name="connsiteX521" fmla="*/ 70762 w 76400"/>
                <a:gd name="connsiteY521" fmla="*/ 43105 h 68157"/>
                <a:gd name="connsiteX522" fmla="*/ 70762 w 76400"/>
                <a:gd name="connsiteY522" fmla="*/ 43105 h 68157"/>
                <a:gd name="connsiteX523" fmla="*/ 71181 w 76400"/>
                <a:gd name="connsiteY523" fmla="*/ 43105 h 68157"/>
                <a:gd name="connsiteX524" fmla="*/ 70427 w 76400"/>
                <a:gd name="connsiteY524" fmla="*/ 43105 h 68157"/>
                <a:gd name="connsiteX525" fmla="*/ 69421 w 76400"/>
                <a:gd name="connsiteY525" fmla="*/ 31291 h 68157"/>
                <a:gd name="connsiteX526" fmla="*/ 69421 w 76400"/>
                <a:gd name="connsiteY526" fmla="*/ 31877 h 68157"/>
                <a:gd name="connsiteX527" fmla="*/ 69002 w 76400"/>
                <a:gd name="connsiteY527" fmla="*/ 31877 h 68157"/>
                <a:gd name="connsiteX528" fmla="*/ 69002 w 76400"/>
                <a:gd name="connsiteY528" fmla="*/ 31374 h 68157"/>
                <a:gd name="connsiteX529" fmla="*/ 74281 w 76400"/>
                <a:gd name="connsiteY529" fmla="*/ 43356 h 68157"/>
                <a:gd name="connsiteX530" fmla="*/ 74281 w 76400"/>
                <a:gd name="connsiteY530" fmla="*/ 42518 h 68157"/>
                <a:gd name="connsiteX531" fmla="*/ 74281 w 76400"/>
                <a:gd name="connsiteY531" fmla="*/ 42518 h 6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Lst>
              <a:rect l="l" t="t" r="r" b="b"/>
              <a:pathLst>
                <a:path w="76400" h="68157">
                  <a:moveTo>
                    <a:pt x="7920" y="68158"/>
                  </a:moveTo>
                  <a:lnTo>
                    <a:pt x="7920" y="68158"/>
                  </a:lnTo>
                  <a:cubicBezTo>
                    <a:pt x="7920" y="68158"/>
                    <a:pt x="7920" y="68158"/>
                    <a:pt x="7920" y="68158"/>
                  </a:cubicBezTo>
                  <a:lnTo>
                    <a:pt x="7920" y="68158"/>
                  </a:lnTo>
                  <a:lnTo>
                    <a:pt x="7501" y="67404"/>
                  </a:lnTo>
                  <a:cubicBezTo>
                    <a:pt x="7292" y="67110"/>
                    <a:pt x="7040" y="66859"/>
                    <a:pt x="6747" y="66650"/>
                  </a:cubicBezTo>
                  <a:cubicBezTo>
                    <a:pt x="6747" y="66650"/>
                    <a:pt x="6747" y="66650"/>
                    <a:pt x="6077" y="65895"/>
                  </a:cubicBezTo>
                  <a:lnTo>
                    <a:pt x="5407" y="65225"/>
                  </a:lnTo>
                  <a:lnTo>
                    <a:pt x="5407" y="64806"/>
                  </a:lnTo>
                  <a:lnTo>
                    <a:pt x="4820" y="63801"/>
                  </a:lnTo>
                  <a:lnTo>
                    <a:pt x="4317" y="63130"/>
                  </a:lnTo>
                  <a:lnTo>
                    <a:pt x="3312" y="62376"/>
                  </a:lnTo>
                  <a:cubicBezTo>
                    <a:pt x="2926" y="62100"/>
                    <a:pt x="2558" y="61790"/>
                    <a:pt x="2223" y="61455"/>
                  </a:cubicBezTo>
                  <a:lnTo>
                    <a:pt x="2223" y="60952"/>
                  </a:lnTo>
                  <a:lnTo>
                    <a:pt x="2223" y="60198"/>
                  </a:lnTo>
                  <a:lnTo>
                    <a:pt x="2223" y="59276"/>
                  </a:lnTo>
                  <a:lnTo>
                    <a:pt x="2223" y="58689"/>
                  </a:lnTo>
                  <a:lnTo>
                    <a:pt x="2223" y="57768"/>
                  </a:lnTo>
                  <a:lnTo>
                    <a:pt x="2641" y="56762"/>
                  </a:lnTo>
                  <a:cubicBezTo>
                    <a:pt x="2692" y="56628"/>
                    <a:pt x="2692" y="56477"/>
                    <a:pt x="2641" y="56343"/>
                  </a:cubicBezTo>
                  <a:lnTo>
                    <a:pt x="2641" y="56343"/>
                  </a:lnTo>
                  <a:cubicBezTo>
                    <a:pt x="3027" y="55992"/>
                    <a:pt x="3488" y="55740"/>
                    <a:pt x="3982" y="55589"/>
                  </a:cubicBezTo>
                  <a:lnTo>
                    <a:pt x="5239" y="55003"/>
                  </a:lnTo>
                  <a:lnTo>
                    <a:pt x="6077" y="54500"/>
                  </a:lnTo>
                  <a:lnTo>
                    <a:pt x="6831" y="54500"/>
                  </a:lnTo>
                  <a:lnTo>
                    <a:pt x="8423" y="54081"/>
                  </a:lnTo>
                  <a:lnTo>
                    <a:pt x="9177" y="53578"/>
                  </a:lnTo>
                  <a:lnTo>
                    <a:pt x="9931" y="53076"/>
                  </a:lnTo>
                  <a:lnTo>
                    <a:pt x="10350" y="52405"/>
                  </a:lnTo>
                  <a:lnTo>
                    <a:pt x="10769" y="51819"/>
                  </a:lnTo>
                  <a:cubicBezTo>
                    <a:pt x="11146" y="51517"/>
                    <a:pt x="11573" y="51291"/>
                    <a:pt x="12026" y="51149"/>
                  </a:cubicBezTo>
                  <a:cubicBezTo>
                    <a:pt x="12512" y="50964"/>
                    <a:pt x="12956" y="50713"/>
                    <a:pt x="13366" y="50394"/>
                  </a:cubicBezTo>
                  <a:lnTo>
                    <a:pt x="14037" y="49975"/>
                  </a:lnTo>
                  <a:lnTo>
                    <a:pt x="14791" y="49473"/>
                  </a:lnTo>
                  <a:lnTo>
                    <a:pt x="16718" y="48970"/>
                  </a:lnTo>
                  <a:lnTo>
                    <a:pt x="18058" y="48970"/>
                  </a:lnTo>
                  <a:lnTo>
                    <a:pt x="18813" y="49724"/>
                  </a:lnTo>
                  <a:cubicBezTo>
                    <a:pt x="18813" y="50143"/>
                    <a:pt x="19483" y="50394"/>
                    <a:pt x="19650" y="50394"/>
                  </a:cubicBezTo>
                  <a:lnTo>
                    <a:pt x="20153" y="50394"/>
                  </a:lnTo>
                  <a:lnTo>
                    <a:pt x="20824" y="50394"/>
                  </a:lnTo>
                  <a:lnTo>
                    <a:pt x="20824" y="49808"/>
                  </a:lnTo>
                  <a:cubicBezTo>
                    <a:pt x="20899" y="49565"/>
                    <a:pt x="20899" y="49297"/>
                    <a:pt x="20824" y="49054"/>
                  </a:cubicBezTo>
                  <a:cubicBezTo>
                    <a:pt x="20882" y="48777"/>
                    <a:pt x="20882" y="48492"/>
                    <a:pt x="20824" y="48216"/>
                  </a:cubicBezTo>
                  <a:cubicBezTo>
                    <a:pt x="20773" y="47914"/>
                    <a:pt x="20773" y="47596"/>
                    <a:pt x="20824" y="47294"/>
                  </a:cubicBezTo>
                  <a:lnTo>
                    <a:pt x="21745" y="46540"/>
                  </a:lnTo>
                  <a:lnTo>
                    <a:pt x="22416" y="45702"/>
                  </a:lnTo>
                  <a:cubicBezTo>
                    <a:pt x="22617" y="45426"/>
                    <a:pt x="22876" y="45200"/>
                    <a:pt x="23170" y="45032"/>
                  </a:cubicBezTo>
                  <a:lnTo>
                    <a:pt x="24343" y="45032"/>
                  </a:lnTo>
                  <a:lnTo>
                    <a:pt x="24762" y="45032"/>
                  </a:lnTo>
                  <a:cubicBezTo>
                    <a:pt x="24762" y="45032"/>
                    <a:pt x="24762" y="45032"/>
                    <a:pt x="24762" y="45032"/>
                  </a:cubicBezTo>
                  <a:lnTo>
                    <a:pt x="25264" y="45032"/>
                  </a:lnTo>
                  <a:lnTo>
                    <a:pt x="25264" y="44613"/>
                  </a:lnTo>
                  <a:lnTo>
                    <a:pt x="26102" y="44110"/>
                  </a:lnTo>
                  <a:lnTo>
                    <a:pt x="26856" y="43608"/>
                  </a:lnTo>
                  <a:cubicBezTo>
                    <a:pt x="26856" y="43608"/>
                    <a:pt x="26856" y="43608"/>
                    <a:pt x="27694" y="42686"/>
                  </a:cubicBezTo>
                  <a:lnTo>
                    <a:pt x="28783" y="41932"/>
                  </a:lnTo>
                  <a:lnTo>
                    <a:pt x="29789" y="41932"/>
                  </a:lnTo>
                  <a:cubicBezTo>
                    <a:pt x="30149" y="42032"/>
                    <a:pt x="30526" y="42032"/>
                    <a:pt x="30878" y="41932"/>
                  </a:cubicBezTo>
                  <a:lnTo>
                    <a:pt x="30878" y="41932"/>
                  </a:lnTo>
                  <a:cubicBezTo>
                    <a:pt x="30937" y="41798"/>
                    <a:pt x="30937" y="41647"/>
                    <a:pt x="30878" y="41513"/>
                  </a:cubicBezTo>
                  <a:lnTo>
                    <a:pt x="31381" y="41513"/>
                  </a:lnTo>
                  <a:lnTo>
                    <a:pt x="32051" y="41513"/>
                  </a:lnTo>
                  <a:lnTo>
                    <a:pt x="32638" y="41513"/>
                  </a:lnTo>
                  <a:lnTo>
                    <a:pt x="33811" y="41513"/>
                  </a:lnTo>
                  <a:lnTo>
                    <a:pt x="34314" y="41513"/>
                  </a:lnTo>
                  <a:lnTo>
                    <a:pt x="35151" y="41513"/>
                  </a:lnTo>
                  <a:lnTo>
                    <a:pt x="37833" y="40759"/>
                  </a:lnTo>
                  <a:lnTo>
                    <a:pt x="40346" y="40172"/>
                  </a:lnTo>
                  <a:lnTo>
                    <a:pt x="41687" y="39334"/>
                  </a:lnTo>
                  <a:lnTo>
                    <a:pt x="42944" y="38245"/>
                  </a:lnTo>
                  <a:cubicBezTo>
                    <a:pt x="42944" y="38245"/>
                    <a:pt x="42944" y="38245"/>
                    <a:pt x="42944" y="37826"/>
                  </a:cubicBezTo>
                  <a:lnTo>
                    <a:pt x="42944" y="37156"/>
                  </a:lnTo>
                  <a:lnTo>
                    <a:pt x="43530" y="37156"/>
                  </a:lnTo>
                  <a:lnTo>
                    <a:pt x="44117" y="37156"/>
                  </a:lnTo>
                  <a:lnTo>
                    <a:pt x="44117" y="37156"/>
                  </a:lnTo>
                  <a:lnTo>
                    <a:pt x="44117" y="37156"/>
                  </a:lnTo>
                  <a:cubicBezTo>
                    <a:pt x="43698" y="35932"/>
                    <a:pt x="44351" y="34600"/>
                    <a:pt x="45583" y="34181"/>
                  </a:cubicBezTo>
                  <a:cubicBezTo>
                    <a:pt x="46027" y="34030"/>
                    <a:pt x="46513" y="34014"/>
                    <a:pt x="46966" y="34139"/>
                  </a:cubicBezTo>
                  <a:cubicBezTo>
                    <a:pt x="47016" y="33922"/>
                    <a:pt x="47016" y="33687"/>
                    <a:pt x="46966" y="33469"/>
                  </a:cubicBezTo>
                  <a:cubicBezTo>
                    <a:pt x="46966" y="33469"/>
                    <a:pt x="46966" y="33469"/>
                    <a:pt x="46966" y="33469"/>
                  </a:cubicBezTo>
                  <a:cubicBezTo>
                    <a:pt x="46966" y="33469"/>
                    <a:pt x="46966" y="33469"/>
                    <a:pt x="46966" y="33469"/>
                  </a:cubicBezTo>
                  <a:cubicBezTo>
                    <a:pt x="46966" y="33469"/>
                    <a:pt x="46966" y="34056"/>
                    <a:pt x="47385" y="34642"/>
                  </a:cubicBezTo>
                  <a:cubicBezTo>
                    <a:pt x="47552" y="35019"/>
                    <a:pt x="47753" y="35379"/>
                    <a:pt x="47971" y="35731"/>
                  </a:cubicBezTo>
                  <a:cubicBezTo>
                    <a:pt x="48114" y="35999"/>
                    <a:pt x="48315" y="36226"/>
                    <a:pt x="48558" y="36402"/>
                  </a:cubicBezTo>
                  <a:cubicBezTo>
                    <a:pt x="48558" y="36402"/>
                    <a:pt x="49144" y="36402"/>
                    <a:pt x="49228" y="36402"/>
                  </a:cubicBezTo>
                  <a:lnTo>
                    <a:pt x="55847" y="34726"/>
                  </a:lnTo>
                  <a:cubicBezTo>
                    <a:pt x="55847" y="34307"/>
                    <a:pt x="55847" y="33637"/>
                    <a:pt x="56266" y="32715"/>
                  </a:cubicBezTo>
                  <a:cubicBezTo>
                    <a:pt x="56317" y="32128"/>
                    <a:pt x="56484" y="31559"/>
                    <a:pt x="56769" y="31039"/>
                  </a:cubicBezTo>
                  <a:cubicBezTo>
                    <a:pt x="56769" y="31039"/>
                    <a:pt x="56769" y="30620"/>
                    <a:pt x="56769" y="30285"/>
                  </a:cubicBezTo>
                  <a:lnTo>
                    <a:pt x="57439" y="30285"/>
                  </a:lnTo>
                  <a:cubicBezTo>
                    <a:pt x="58076" y="30369"/>
                    <a:pt x="58730" y="30369"/>
                    <a:pt x="59367" y="30285"/>
                  </a:cubicBezTo>
                  <a:lnTo>
                    <a:pt x="60875" y="30285"/>
                  </a:lnTo>
                  <a:lnTo>
                    <a:pt x="62550" y="30285"/>
                  </a:lnTo>
                  <a:lnTo>
                    <a:pt x="65483" y="29531"/>
                  </a:lnTo>
                  <a:cubicBezTo>
                    <a:pt x="65424" y="29690"/>
                    <a:pt x="65424" y="29874"/>
                    <a:pt x="65483" y="30034"/>
                  </a:cubicBezTo>
                  <a:lnTo>
                    <a:pt x="65483" y="30034"/>
                  </a:lnTo>
                  <a:lnTo>
                    <a:pt x="66153" y="31374"/>
                  </a:lnTo>
                  <a:cubicBezTo>
                    <a:pt x="66396" y="31827"/>
                    <a:pt x="66589" y="32304"/>
                    <a:pt x="66740" y="32799"/>
                  </a:cubicBezTo>
                  <a:lnTo>
                    <a:pt x="67829" y="33301"/>
                  </a:lnTo>
                  <a:cubicBezTo>
                    <a:pt x="68416" y="33301"/>
                    <a:pt x="68751" y="33888"/>
                    <a:pt x="68751" y="33972"/>
                  </a:cubicBezTo>
                  <a:lnTo>
                    <a:pt x="69756" y="34642"/>
                  </a:lnTo>
                  <a:cubicBezTo>
                    <a:pt x="70259" y="34642"/>
                    <a:pt x="70510" y="35229"/>
                    <a:pt x="70510" y="35312"/>
                  </a:cubicBezTo>
                  <a:lnTo>
                    <a:pt x="70092" y="36485"/>
                  </a:lnTo>
                  <a:cubicBezTo>
                    <a:pt x="70092" y="36485"/>
                    <a:pt x="70092" y="36485"/>
                    <a:pt x="70929" y="36904"/>
                  </a:cubicBezTo>
                  <a:lnTo>
                    <a:pt x="71851" y="36904"/>
                  </a:lnTo>
                  <a:lnTo>
                    <a:pt x="72773" y="40424"/>
                  </a:lnTo>
                  <a:cubicBezTo>
                    <a:pt x="73192" y="40424"/>
                    <a:pt x="73443" y="40424"/>
                    <a:pt x="73443" y="40926"/>
                  </a:cubicBezTo>
                  <a:cubicBezTo>
                    <a:pt x="73443" y="41429"/>
                    <a:pt x="73443" y="40926"/>
                    <a:pt x="73946" y="41429"/>
                  </a:cubicBezTo>
                  <a:lnTo>
                    <a:pt x="74365" y="41429"/>
                  </a:lnTo>
                  <a:lnTo>
                    <a:pt x="74365" y="41429"/>
                  </a:lnTo>
                  <a:lnTo>
                    <a:pt x="74365" y="41429"/>
                  </a:lnTo>
                  <a:cubicBezTo>
                    <a:pt x="74331" y="41010"/>
                    <a:pt x="74331" y="40591"/>
                    <a:pt x="74365" y="40172"/>
                  </a:cubicBezTo>
                  <a:cubicBezTo>
                    <a:pt x="74365" y="39586"/>
                    <a:pt x="74365" y="39167"/>
                    <a:pt x="74365" y="38915"/>
                  </a:cubicBezTo>
                  <a:cubicBezTo>
                    <a:pt x="74474" y="38647"/>
                    <a:pt x="74616" y="38396"/>
                    <a:pt x="74784" y="38161"/>
                  </a:cubicBezTo>
                  <a:lnTo>
                    <a:pt x="75286" y="37575"/>
                  </a:lnTo>
                  <a:lnTo>
                    <a:pt x="75705" y="37575"/>
                  </a:lnTo>
                  <a:lnTo>
                    <a:pt x="76376" y="37575"/>
                  </a:lnTo>
                  <a:lnTo>
                    <a:pt x="76376" y="38748"/>
                  </a:lnTo>
                  <a:cubicBezTo>
                    <a:pt x="76376" y="39418"/>
                    <a:pt x="76376" y="39753"/>
                    <a:pt x="76376" y="40005"/>
                  </a:cubicBezTo>
                  <a:cubicBezTo>
                    <a:pt x="76325" y="40424"/>
                    <a:pt x="76325" y="40843"/>
                    <a:pt x="76376" y="41261"/>
                  </a:cubicBezTo>
                  <a:cubicBezTo>
                    <a:pt x="76350" y="41622"/>
                    <a:pt x="76350" y="41990"/>
                    <a:pt x="76376" y="42351"/>
                  </a:cubicBezTo>
                  <a:cubicBezTo>
                    <a:pt x="76409" y="42686"/>
                    <a:pt x="76409" y="43021"/>
                    <a:pt x="76376" y="43356"/>
                  </a:cubicBezTo>
                  <a:cubicBezTo>
                    <a:pt x="76376" y="43775"/>
                    <a:pt x="76376" y="44110"/>
                    <a:pt x="76376" y="44194"/>
                  </a:cubicBezTo>
                  <a:cubicBezTo>
                    <a:pt x="76241" y="44471"/>
                    <a:pt x="75999" y="44680"/>
                    <a:pt x="75705" y="44781"/>
                  </a:cubicBezTo>
                  <a:lnTo>
                    <a:pt x="74867" y="44781"/>
                  </a:lnTo>
                  <a:cubicBezTo>
                    <a:pt x="74616" y="44688"/>
                    <a:pt x="74390" y="44546"/>
                    <a:pt x="74197" y="44362"/>
                  </a:cubicBezTo>
                  <a:lnTo>
                    <a:pt x="73443" y="43859"/>
                  </a:lnTo>
                  <a:lnTo>
                    <a:pt x="72354" y="43859"/>
                  </a:lnTo>
                  <a:lnTo>
                    <a:pt x="71432" y="43859"/>
                  </a:lnTo>
                  <a:cubicBezTo>
                    <a:pt x="71298" y="43608"/>
                    <a:pt x="71130" y="43381"/>
                    <a:pt x="70929" y="43189"/>
                  </a:cubicBezTo>
                  <a:cubicBezTo>
                    <a:pt x="70929" y="43189"/>
                    <a:pt x="70929" y="43189"/>
                    <a:pt x="70929" y="43189"/>
                  </a:cubicBezTo>
                  <a:lnTo>
                    <a:pt x="70929" y="43189"/>
                  </a:lnTo>
                  <a:lnTo>
                    <a:pt x="70259" y="43189"/>
                  </a:lnTo>
                  <a:lnTo>
                    <a:pt x="69756" y="43189"/>
                  </a:lnTo>
                  <a:cubicBezTo>
                    <a:pt x="69756" y="43189"/>
                    <a:pt x="69756" y="43608"/>
                    <a:pt x="69338" y="43608"/>
                  </a:cubicBezTo>
                  <a:lnTo>
                    <a:pt x="66991" y="43608"/>
                  </a:lnTo>
                  <a:cubicBezTo>
                    <a:pt x="66732" y="43700"/>
                    <a:pt x="66438" y="43566"/>
                    <a:pt x="66346" y="43306"/>
                  </a:cubicBezTo>
                  <a:cubicBezTo>
                    <a:pt x="66338" y="43264"/>
                    <a:pt x="66329" y="43231"/>
                    <a:pt x="66321" y="43189"/>
                  </a:cubicBezTo>
                  <a:cubicBezTo>
                    <a:pt x="66321" y="43189"/>
                    <a:pt x="66321" y="43189"/>
                    <a:pt x="66908" y="43189"/>
                  </a:cubicBezTo>
                  <a:cubicBezTo>
                    <a:pt x="67494" y="43189"/>
                    <a:pt x="66908" y="43189"/>
                    <a:pt x="66908" y="42686"/>
                  </a:cubicBezTo>
                  <a:lnTo>
                    <a:pt x="66908" y="42016"/>
                  </a:lnTo>
                  <a:cubicBezTo>
                    <a:pt x="66908" y="42016"/>
                    <a:pt x="66908" y="41597"/>
                    <a:pt x="66908" y="41429"/>
                  </a:cubicBezTo>
                  <a:lnTo>
                    <a:pt x="66908" y="41429"/>
                  </a:lnTo>
                  <a:lnTo>
                    <a:pt x="66908" y="41429"/>
                  </a:lnTo>
                  <a:lnTo>
                    <a:pt x="66237" y="41429"/>
                  </a:lnTo>
                  <a:lnTo>
                    <a:pt x="65734" y="41429"/>
                  </a:lnTo>
                  <a:cubicBezTo>
                    <a:pt x="65709" y="41789"/>
                    <a:pt x="65709" y="42158"/>
                    <a:pt x="65734" y="42518"/>
                  </a:cubicBezTo>
                  <a:cubicBezTo>
                    <a:pt x="65734" y="43189"/>
                    <a:pt x="65316" y="43691"/>
                    <a:pt x="65148" y="44026"/>
                  </a:cubicBezTo>
                  <a:lnTo>
                    <a:pt x="65148" y="44613"/>
                  </a:lnTo>
                  <a:lnTo>
                    <a:pt x="65148" y="45200"/>
                  </a:lnTo>
                  <a:lnTo>
                    <a:pt x="65148" y="45200"/>
                  </a:lnTo>
                  <a:lnTo>
                    <a:pt x="64478" y="44613"/>
                  </a:lnTo>
                  <a:cubicBezTo>
                    <a:pt x="64059" y="44613"/>
                    <a:pt x="63807" y="44613"/>
                    <a:pt x="63640" y="44613"/>
                  </a:cubicBezTo>
                  <a:lnTo>
                    <a:pt x="63640" y="44613"/>
                  </a:lnTo>
                  <a:lnTo>
                    <a:pt x="63640" y="44613"/>
                  </a:lnTo>
                  <a:cubicBezTo>
                    <a:pt x="63665" y="44890"/>
                    <a:pt x="63665" y="45174"/>
                    <a:pt x="63640" y="45451"/>
                  </a:cubicBezTo>
                  <a:cubicBezTo>
                    <a:pt x="63640" y="45870"/>
                    <a:pt x="63640" y="46205"/>
                    <a:pt x="63640" y="46289"/>
                  </a:cubicBezTo>
                  <a:cubicBezTo>
                    <a:pt x="63640" y="46373"/>
                    <a:pt x="63640" y="46875"/>
                    <a:pt x="62969" y="47378"/>
                  </a:cubicBezTo>
                  <a:lnTo>
                    <a:pt x="62467" y="48551"/>
                  </a:lnTo>
                  <a:cubicBezTo>
                    <a:pt x="62274" y="48308"/>
                    <a:pt x="62014" y="48132"/>
                    <a:pt x="61713" y="48048"/>
                  </a:cubicBezTo>
                  <a:lnTo>
                    <a:pt x="61042" y="47629"/>
                  </a:lnTo>
                  <a:lnTo>
                    <a:pt x="60204" y="47629"/>
                  </a:lnTo>
                  <a:lnTo>
                    <a:pt x="59785" y="47629"/>
                  </a:lnTo>
                  <a:lnTo>
                    <a:pt x="59785" y="47629"/>
                  </a:lnTo>
                  <a:lnTo>
                    <a:pt x="59785" y="48300"/>
                  </a:lnTo>
                  <a:lnTo>
                    <a:pt x="59367" y="49138"/>
                  </a:lnTo>
                  <a:lnTo>
                    <a:pt x="59367" y="49724"/>
                  </a:lnTo>
                  <a:lnTo>
                    <a:pt x="59367" y="49724"/>
                  </a:lnTo>
                  <a:cubicBezTo>
                    <a:pt x="59367" y="49724"/>
                    <a:pt x="59367" y="49724"/>
                    <a:pt x="59367" y="49724"/>
                  </a:cubicBezTo>
                  <a:lnTo>
                    <a:pt x="58864" y="49724"/>
                  </a:lnTo>
                  <a:lnTo>
                    <a:pt x="58193" y="50311"/>
                  </a:lnTo>
                  <a:lnTo>
                    <a:pt x="57439" y="50730"/>
                  </a:lnTo>
                  <a:cubicBezTo>
                    <a:pt x="57439" y="50730"/>
                    <a:pt x="57439" y="50730"/>
                    <a:pt x="56769" y="50730"/>
                  </a:cubicBezTo>
                  <a:lnTo>
                    <a:pt x="56099" y="50730"/>
                  </a:lnTo>
                  <a:lnTo>
                    <a:pt x="55093" y="50730"/>
                  </a:lnTo>
                  <a:lnTo>
                    <a:pt x="53920" y="50730"/>
                  </a:lnTo>
                  <a:lnTo>
                    <a:pt x="53501" y="50730"/>
                  </a:lnTo>
                  <a:lnTo>
                    <a:pt x="53501" y="50311"/>
                  </a:lnTo>
                  <a:cubicBezTo>
                    <a:pt x="53501" y="49808"/>
                    <a:pt x="53501" y="49640"/>
                    <a:pt x="52747" y="49724"/>
                  </a:cubicBezTo>
                  <a:lnTo>
                    <a:pt x="52244" y="49724"/>
                  </a:lnTo>
                  <a:cubicBezTo>
                    <a:pt x="52244" y="49724"/>
                    <a:pt x="52244" y="49724"/>
                    <a:pt x="51825" y="49724"/>
                  </a:cubicBezTo>
                  <a:lnTo>
                    <a:pt x="51407" y="50227"/>
                  </a:lnTo>
                  <a:cubicBezTo>
                    <a:pt x="51105" y="50311"/>
                    <a:pt x="50820" y="50453"/>
                    <a:pt x="50569" y="50646"/>
                  </a:cubicBezTo>
                  <a:lnTo>
                    <a:pt x="49731" y="50646"/>
                  </a:lnTo>
                  <a:lnTo>
                    <a:pt x="48474" y="51149"/>
                  </a:lnTo>
                  <a:lnTo>
                    <a:pt x="46379" y="52154"/>
                  </a:lnTo>
                  <a:lnTo>
                    <a:pt x="44284" y="53076"/>
                  </a:lnTo>
                  <a:lnTo>
                    <a:pt x="43112" y="53578"/>
                  </a:lnTo>
                  <a:cubicBezTo>
                    <a:pt x="42659" y="53838"/>
                    <a:pt x="42240" y="54148"/>
                    <a:pt x="41855" y="54500"/>
                  </a:cubicBezTo>
                  <a:cubicBezTo>
                    <a:pt x="41520" y="54852"/>
                    <a:pt x="41126" y="55137"/>
                    <a:pt x="40682" y="55338"/>
                  </a:cubicBezTo>
                  <a:cubicBezTo>
                    <a:pt x="40296" y="55430"/>
                    <a:pt x="39894" y="55430"/>
                    <a:pt x="39508" y="55338"/>
                  </a:cubicBezTo>
                  <a:lnTo>
                    <a:pt x="38419" y="55338"/>
                  </a:lnTo>
                  <a:lnTo>
                    <a:pt x="37581" y="56846"/>
                  </a:lnTo>
                  <a:lnTo>
                    <a:pt x="36911" y="56846"/>
                  </a:lnTo>
                  <a:lnTo>
                    <a:pt x="35989" y="56846"/>
                  </a:lnTo>
                  <a:cubicBezTo>
                    <a:pt x="35763" y="56980"/>
                    <a:pt x="35587" y="57190"/>
                    <a:pt x="35487" y="57433"/>
                  </a:cubicBezTo>
                  <a:lnTo>
                    <a:pt x="35487" y="58019"/>
                  </a:lnTo>
                  <a:lnTo>
                    <a:pt x="34314" y="58438"/>
                  </a:lnTo>
                  <a:lnTo>
                    <a:pt x="33057" y="58438"/>
                  </a:lnTo>
                  <a:lnTo>
                    <a:pt x="31632" y="58438"/>
                  </a:lnTo>
                  <a:cubicBezTo>
                    <a:pt x="31306" y="58522"/>
                    <a:pt x="30954" y="58522"/>
                    <a:pt x="30627" y="58438"/>
                  </a:cubicBezTo>
                  <a:lnTo>
                    <a:pt x="27611" y="58438"/>
                  </a:lnTo>
                  <a:lnTo>
                    <a:pt x="27024" y="59192"/>
                  </a:lnTo>
                  <a:lnTo>
                    <a:pt x="26354" y="59863"/>
                  </a:lnTo>
                  <a:lnTo>
                    <a:pt x="25181" y="59863"/>
                  </a:lnTo>
                  <a:lnTo>
                    <a:pt x="24510" y="59863"/>
                  </a:lnTo>
                  <a:lnTo>
                    <a:pt x="22248" y="59863"/>
                  </a:lnTo>
                  <a:lnTo>
                    <a:pt x="22248" y="59863"/>
                  </a:lnTo>
                  <a:lnTo>
                    <a:pt x="22248" y="59863"/>
                  </a:lnTo>
                  <a:cubicBezTo>
                    <a:pt x="22181" y="60080"/>
                    <a:pt x="22181" y="60315"/>
                    <a:pt x="22248" y="60533"/>
                  </a:cubicBezTo>
                  <a:lnTo>
                    <a:pt x="22248" y="61203"/>
                  </a:lnTo>
                  <a:cubicBezTo>
                    <a:pt x="22248" y="61203"/>
                    <a:pt x="22248" y="61203"/>
                    <a:pt x="22248" y="61203"/>
                  </a:cubicBezTo>
                  <a:lnTo>
                    <a:pt x="22248" y="61203"/>
                  </a:lnTo>
                  <a:lnTo>
                    <a:pt x="22248" y="61203"/>
                  </a:lnTo>
                  <a:cubicBezTo>
                    <a:pt x="21829" y="61145"/>
                    <a:pt x="21410" y="61145"/>
                    <a:pt x="20991" y="61203"/>
                  </a:cubicBezTo>
                  <a:lnTo>
                    <a:pt x="19902" y="61706"/>
                  </a:lnTo>
                  <a:lnTo>
                    <a:pt x="19064" y="61706"/>
                  </a:lnTo>
                  <a:lnTo>
                    <a:pt x="18561" y="61706"/>
                  </a:lnTo>
                  <a:lnTo>
                    <a:pt x="17975" y="61706"/>
                  </a:lnTo>
                  <a:lnTo>
                    <a:pt x="13450" y="61706"/>
                  </a:lnTo>
                  <a:cubicBezTo>
                    <a:pt x="13224" y="61840"/>
                    <a:pt x="13048" y="62049"/>
                    <a:pt x="12947" y="62292"/>
                  </a:cubicBezTo>
                  <a:cubicBezTo>
                    <a:pt x="12897" y="62569"/>
                    <a:pt x="12897" y="62854"/>
                    <a:pt x="12947" y="63130"/>
                  </a:cubicBezTo>
                  <a:lnTo>
                    <a:pt x="7585" y="64471"/>
                  </a:lnTo>
                  <a:cubicBezTo>
                    <a:pt x="7585" y="64471"/>
                    <a:pt x="7585" y="63801"/>
                    <a:pt x="7585" y="63130"/>
                  </a:cubicBezTo>
                  <a:cubicBezTo>
                    <a:pt x="7585" y="62460"/>
                    <a:pt x="7585" y="62041"/>
                    <a:pt x="7585" y="61873"/>
                  </a:cubicBezTo>
                  <a:lnTo>
                    <a:pt x="7585" y="61371"/>
                  </a:lnTo>
                  <a:lnTo>
                    <a:pt x="7920" y="68158"/>
                  </a:lnTo>
                  <a:close/>
                  <a:moveTo>
                    <a:pt x="1720" y="35061"/>
                  </a:moveTo>
                  <a:cubicBezTo>
                    <a:pt x="1753" y="34726"/>
                    <a:pt x="1753" y="34391"/>
                    <a:pt x="1720" y="34056"/>
                  </a:cubicBezTo>
                  <a:lnTo>
                    <a:pt x="1720" y="32464"/>
                  </a:lnTo>
                  <a:cubicBezTo>
                    <a:pt x="1770" y="31902"/>
                    <a:pt x="1770" y="31349"/>
                    <a:pt x="1720" y="30788"/>
                  </a:cubicBezTo>
                  <a:cubicBezTo>
                    <a:pt x="1694" y="30369"/>
                    <a:pt x="1694" y="29950"/>
                    <a:pt x="1720" y="29531"/>
                  </a:cubicBezTo>
                  <a:lnTo>
                    <a:pt x="1301" y="29028"/>
                  </a:lnTo>
                  <a:lnTo>
                    <a:pt x="714" y="28107"/>
                  </a:lnTo>
                  <a:cubicBezTo>
                    <a:pt x="471" y="27813"/>
                    <a:pt x="245" y="27503"/>
                    <a:pt x="44" y="27185"/>
                  </a:cubicBezTo>
                  <a:cubicBezTo>
                    <a:pt x="44" y="27185"/>
                    <a:pt x="44" y="26682"/>
                    <a:pt x="44" y="26598"/>
                  </a:cubicBezTo>
                  <a:cubicBezTo>
                    <a:pt x="-15" y="26297"/>
                    <a:pt x="-15" y="25978"/>
                    <a:pt x="44" y="25677"/>
                  </a:cubicBezTo>
                  <a:cubicBezTo>
                    <a:pt x="44" y="25258"/>
                    <a:pt x="44" y="24923"/>
                    <a:pt x="44" y="24755"/>
                  </a:cubicBezTo>
                  <a:lnTo>
                    <a:pt x="547" y="24755"/>
                  </a:lnTo>
                  <a:lnTo>
                    <a:pt x="966" y="24336"/>
                  </a:lnTo>
                  <a:lnTo>
                    <a:pt x="1636" y="23666"/>
                  </a:lnTo>
                  <a:cubicBezTo>
                    <a:pt x="1845" y="23364"/>
                    <a:pt x="2130" y="23130"/>
                    <a:pt x="2474" y="22995"/>
                  </a:cubicBezTo>
                  <a:lnTo>
                    <a:pt x="2474" y="22995"/>
                  </a:lnTo>
                  <a:lnTo>
                    <a:pt x="2474" y="22995"/>
                  </a:lnTo>
                  <a:lnTo>
                    <a:pt x="3731" y="23666"/>
                  </a:lnTo>
                  <a:cubicBezTo>
                    <a:pt x="3731" y="23666"/>
                    <a:pt x="4317" y="23666"/>
                    <a:pt x="5155" y="23666"/>
                  </a:cubicBezTo>
                  <a:lnTo>
                    <a:pt x="6747" y="23666"/>
                  </a:lnTo>
                  <a:lnTo>
                    <a:pt x="6747" y="23666"/>
                  </a:lnTo>
                  <a:cubicBezTo>
                    <a:pt x="6747" y="23666"/>
                    <a:pt x="6747" y="23666"/>
                    <a:pt x="6747" y="23666"/>
                  </a:cubicBezTo>
                  <a:cubicBezTo>
                    <a:pt x="6705" y="23331"/>
                    <a:pt x="6705" y="22995"/>
                    <a:pt x="6747" y="22660"/>
                  </a:cubicBezTo>
                  <a:cubicBezTo>
                    <a:pt x="6714" y="22350"/>
                    <a:pt x="6714" y="22049"/>
                    <a:pt x="6747" y="21739"/>
                  </a:cubicBezTo>
                  <a:cubicBezTo>
                    <a:pt x="6747" y="21739"/>
                    <a:pt x="7250" y="21739"/>
                    <a:pt x="7753" y="21739"/>
                  </a:cubicBezTo>
                  <a:lnTo>
                    <a:pt x="8842" y="21739"/>
                  </a:lnTo>
                  <a:lnTo>
                    <a:pt x="8842" y="21068"/>
                  </a:lnTo>
                  <a:cubicBezTo>
                    <a:pt x="8783" y="20767"/>
                    <a:pt x="8783" y="20448"/>
                    <a:pt x="8842" y="20147"/>
                  </a:cubicBezTo>
                  <a:cubicBezTo>
                    <a:pt x="8842" y="20147"/>
                    <a:pt x="8842" y="19476"/>
                    <a:pt x="8842" y="19393"/>
                  </a:cubicBezTo>
                  <a:lnTo>
                    <a:pt x="9345" y="19393"/>
                  </a:lnTo>
                  <a:lnTo>
                    <a:pt x="9931" y="19393"/>
                  </a:lnTo>
                  <a:lnTo>
                    <a:pt x="10601" y="19393"/>
                  </a:lnTo>
                  <a:cubicBezTo>
                    <a:pt x="10844" y="19476"/>
                    <a:pt x="11113" y="19476"/>
                    <a:pt x="11355" y="19393"/>
                  </a:cubicBezTo>
                  <a:cubicBezTo>
                    <a:pt x="11355" y="19393"/>
                    <a:pt x="11355" y="19393"/>
                    <a:pt x="11355" y="19393"/>
                  </a:cubicBezTo>
                  <a:lnTo>
                    <a:pt x="12277" y="19393"/>
                  </a:lnTo>
                  <a:lnTo>
                    <a:pt x="12696" y="19393"/>
                  </a:lnTo>
                  <a:lnTo>
                    <a:pt x="13199" y="19393"/>
                  </a:lnTo>
                  <a:cubicBezTo>
                    <a:pt x="13199" y="19393"/>
                    <a:pt x="13199" y="19393"/>
                    <a:pt x="13618" y="19393"/>
                  </a:cubicBezTo>
                  <a:cubicBezTo>
                    <a:pt x="13593" y="19116"/>
                    <a:pt x="13593" y="18831"/>
                    <a:pt x="13618" y="18555"/>
                  </a:cubicBezTo>
                  <a:cubicBezTo>
                    <a:pt x="13559" y="18337"/>
                    <a:pt x="13559" y="18102"/>
                    <a:pt x="13618" y="17884"/>
                  </a:cubicBezTo>
                  <a:cubicBezTo>
                    <a:pt x="13618" y="17884"/>
                    <a:pt x="13618" y="17884"/>
                    <a:pt x="13618" y="17298"/>
                  </a:cubicBezTo>
                  <a:lnTo>
                    <a:pt x="14288" y="17298"/>
                  </a:lnTo>
                  <a:lnTo>
                    <a:pt x="14288" y="17801"/>
                  </a:lnTo>
                  <a:lnTo>
                    <a:pt x="14791" y="18303"/>
                  </a:lnTo>
                  <a:lnTo>
                    <a:pt x="15377" y="18890"/>
                  </a:lnTo>
                  <a:cubicBezTo>
                    <a:pt x="15327" y="18613"/>
                    <a:pt x="15327" y="18328"/>
                    <a:pt x="15377" y="18052"/>
                  </a:cubicBezTo>
                  <a:cubicBezTo>
                    <a:pt x="15411" y="17801"/>
                    <a:pt x="15411" y="17549"/>
                    <a:pt x="15377" y="17298"/>
                  </a:cubicBezTo>
                  <a:cubicBezTo>
                    <a:pt x="15428" y="17105"/>
                    <a:pt x="15428" y="16904"/>
                    <a:pt x="15377" y="16711"/>
                  </a:cubicBezTo>
                  <a:cubicBezTo>
                    <a:pt x="15310" y="16493"/>
                    <a:pt x="15310" y="16259"/>
                    <a:pt x="15377" y="16041"/>
                  </a:cubicBezTo>
                  <a:lnTo>
                    <a:pt x="15377" y="16628"/>
                  </a:lnTo>
                  <a:lnTo>
                    <a:pt x="15796" y="16628"/>
                  </a:lnTo>
                  <a:lnTo>
                    <a:pt x="16215" y="16628"/>
                  </a:lnTo>
                  <a:cubicBezTo>
                    <a:pt x="16215" y="16628"/>
                    <a:pt x="16215" y="16628"/>
                    <a:pt x="16215" y="16628"/>
                  </a:cubicBezTo>
                  <a:cubicBezTo>
                    <a:pt x="16215" y="16628"/>
                    <a:pt x="16718" y="16628"/>
                    <a:pt x="16634" y="15957"/>
                  </a:cubicBezTo>
                  <a:lnTo>
                    <a:pt x="16634" y="15371"/>
                  </a:lnTo>
                  <a:cubicBezTo>
                    <a:pt x="16634" y="15371"/>
                    <a:pt x="16634" y="15371"/>
                    <a:pt x="15964" y="15371"/>
                  </a:cubicBezTo>
                  <a:lnTo>
                    <a:pt x="16886" y="14449"/>
                  </a:lnTo>
                  <a:lnTo>
                    <a:pt x="17807" y="13695"/>
                  </a:lnTo>
                  <a:lnTo>
                    <a:pt x="18394" y="13695"/>
                  </a:lnTo>
                  <a:cubicBezTo>
                    <a:pt x="18394" y="13695"/>
                    <a:pt x="18394" y="13695"/>
                    <a:pt x="18813" y="14198"/>
                  </a:cubicBezTo>
                  <a:cubicBezTo>
                    <a:pt x="19232" y="14700"/>
                    <a:pt x="18813" y="14700"/>
                    <a:pt x="19232" y="14700"/>
                  </a:cubicBezTo>
                  <a:lnTo>
                    <a:pt x="19986" y="14700"/>
                  </a:lnTo>
                  <a:lnTo>
                    <a:pt x="21913" y="13611"/>
                  </a:lnTo>
                  <a:lnTo>
                    <a:pt x="23505" y="12689"/>
                  </a:lnTo>
                  <a:cubicBezTo>
                    <a:pt x="23505" y="12689"/>
                    <a:pt x="23505" y="12689"/>
                    <a:pt x="24008" y="12270"/>
                  </a:cubicBezTo>
                  <a:cubicBezTo>
                    <a:pt x="24510" y="11851"/>
                    <a:pt x="24510" y="12270"/>
                    <a:pt x="24510" y="12270"/>
                  </a:cubicBezTo>
                  <a:lnTo>
                    <a:pt x="25097" y="12270"/>
                  </a:lnTo>
                  <a:lnTo>
                    <a:pt x="25767" y="12270"/>
                  </a:lnTo>
                  <a:lnTo>
                    <a:pt x="30208" y="9003"/>
                  </a:lnTo>
                  <a:cubicBezTo>
                    <a:pt x="30417" y="8508"/>
                    <a:pt x="30669" y="8031"/>
                    <a:pt x="30962" y="7578"/>
                  </a:cubicBezTo>
                  <a:lnTo>
                    <a:pt x="31465" y="7578"/>
                  </a:lnTo>
                  <a:lnTo>
                    <a:pt x="32135" y="7578"/>
                  </a:lnTo>
                  <a:lnTo>
                    <a:pt x="32554" y="7578"/>
                  </a:lnTo>
                  <a:lnTo>
                    <a:pt x="33141" y="7076"/>
                  </a:lnTo>
                  <a:lnTo>
                    <a:pt x="34230" y="7076"/>
                  </a:lnTo>
                  <a:lnTo>
                    <a:pt x="34900" y="7076"/>
                  </a:lnTo>
                  <a:lnTo>
                    <a:pt x="35403" y="7076"/>
                  </a:lnTo>
                  <a:lnTo>
                    <a:pt x="36073" y="6573"/>
                  </a:lnTo>
                  <a:lnTo>
                    <a:pt x="37330" y="5567"/>
                  </a:lnTo>
                  <a:lnTo>
                    <a:pt x="38503" y="4562"/>
                  </a:lnTo>
                  <a:cubicBezTo>
                    <a:pt x="38746" y="4361"/>
                    <a:pt x="38972" y="4135"/>
                    <a:pt x="39173" y="3892"/>
                  </a:cubicBezTo>
                  <a:lnTo>
                    <a:pt x="40514" y="3221"/>
                  </a:lnTo>
                  <a:lnTo>
                    <a:pt x="42274" y="2383"/>
                  </a:lnTo>
                  <a:lnTo>
                    <a:pt x="42944" y="2383"/>
                  </a:lnTo>
                  <a:lnTo>
                    <a:pt x="42944" y="2383"/>
                  </a:lnTo>
                  <a:lnTo>
                    <a:pt x="43698" y="2383"/>
                  </a:lnTo>
                  <a:lnTo>
                    <a:pt x="44284" y="2383"/>
                  </a:lnTo>
                  <a:cubicBezTo>
                    <a:pt x="44921" y="2492"/>
                    <a:pt x="45575" y="2492"/>
                    <a:pt x="46212" y="2383"/>
                  </a:cubicBezTo>
                  <a:cubicBezTo>
                    <a:pt x="46848" y="2266"/>
                    <a:pt x="47468" y="2065"/>
                    <a:pt x="48055" y="1797"/>
                  </a:cubicBezTo>
                  <a:cubicBezTo>
                    <a:pt x="48055" y="1797"/>
                    <a:pt x="48055" y="1797"/>
                    <a:pt x="48055" y="1797"/>
                  </a:cubicBezTo>
                  <a:lnTo>
                    <a:pt x="48474" y="1797"/>
                  </a:lnTo>
                  <a:lnTo>
                    <a:pt x="49144" y="1797"/>
                  </a:lnTo>
                  <a:cubicBezTo>
                    <a:pt x="49153" y="1604"/>
                    <a:pt x="49153" y="1403"/>
                    <a:pt x="49144" y="1210"/>
                  </a:cubicBezTo>
                  <a:lnTo>
                    <a:pt x="49144" y="624"/>
                  </a:lnTo>
                  <a:lnTo>
                    <a:pt x="49144" y="624"/>
                  </a:lnTo>
                  <a:cubicBezTo>
                    <a:pt x="49144" y="624"/>
                    <a:pt x="49144" y="624"/>
                    <a:pt x="49144" y="624"/>
                  </a:cubicBezTo>
                  <a:lnTo>
                    <a:pt x="49144" y="624"/>
                  </a:lnTo>
                  <a:lnTo>
                    <a:pt x="49144" y="624"/>
                  </a:lnTo>
                  <a:cubicBezTo>
                    <a:pt x="49144" y="624"/>
                    <a:pt x="49144" y="624"/>
                    <a:pt x="49144" y="624"/>
                  </a:cubicBezTo>
                  <a:lnTo>
                    <a:pt x="49144" y="624"/>
                  </a:lnTo>
                  <a:lnTo>
                    <a:pt x="49563" y="1127"/>
                  </a:lnTo>
                  <a:cubicBezTo>
                    <a:pt x="49563" y="1127"/>
                    <a:pt x="49982" y="1127"/>
                    <a:pt x="49982" y="1629"/>
                  </a:cubicBezTo>
                  <a:lnTo>
                    <a:pt x="50485" y="1629"/>
                  </a:lnTo>
                  <a:lnTo>
                    <a:pt x="50485" y="1127"/>
                  </a:lnTo>
                  <a:cubicBezTo>
                    <a:pt x="50518" y="959"/>
                    <a:pt x="50518" y="791"/>
                    <a:pt x="50485" y="624"/>
                  </a:cubicBezTo>
                  <a:lnTo>
                    <a:pt x="52580" y="121"/>
                  </a:lnTo>
                  <a:cubicBezTo>
                    <a:pt x="52580" y="121"/>
                    <a:pt x="52580" y="121"/>
                    <a:pt x="52580" y="791"/>
                  </a:cubicBezTo>
                  <a:cubicBezTo>
                    <a:pt x="52496" y="1093"/>
                    <a:pt x="52496" y="1411"/>
                    <a:pt x="52580" y="1713"/>
                  </a:cubicBezTo>
                  <a:lnTo>
                    <a:pt x="52580" y="1713"/>
                  </a:lnTo>
                  <a:lnTo>
                    <a:pt x="52580" y="1713"/>
                  </a:lnTo>
                  <a:cubicBezTo>
                    <a:pt x="52580" y="1713"/>
                    <a:pt x="52580" y="1713"/>
                    <a:pt x="53166" y="2216"/>
                  </a:cubicBezTo>
                  <a:lnTo>
                    <a:pt x="53920" y="2216"/>
                  </a:lnTo>
                  <a:lnTo>
                    <a:pt x="54591" y="2216"/>
                  </a:lnTo>
                  <a:cubicBezTo>
                    <a:pt x="54591" y="2216"/>
                    <a:pt x="55177" y="2216"/>
                    <a:pt x="55261" y="2216"/>
                  </a:cubicBezTo>
                  <a:cubicBezTo>
                    <a:pt x="55219" y="2467"/>
                    <a:pt x="55219" y="2719"/>
                    <a:pt x="55261" y="2970"/>
                  </a:cubicBezTo>
                  <a:lnTo>
                    <a:pt x="55847" y="3808"/>
                  </a:lnTo>
                  <a:lnTo>
                    <a:pt x="55847" y="3808"/>
                  </a:lnTo>
                  <a:lnTo>
                    <a:pt x="56266" y="3808"/>
                  </a:lnTo>
                  <a:lnTo>
                    <a:pt x="56266" y="4311"/>
                  </a:lnTo>
                  <a:lnTo>
                    <a:pt x="56685" y="4813"/>
                  </a:lnTo>
                  <a:lnTo>
                    <a:pt x="57607" y="3975"/>
                  </a:lnTo>
                  <a:cubicBezTo>
                    <a:pt x="57607" y="3975"/>
                    <a:pt x="57607" y="3975"/>
                    <a:pt x="57607" y="4562"/>
                  </a:cubicBezTo>
                  <a:lnTo>
                    <a:pt x="58193" y="4981"/>
                  </a:lnTo>
                  <a:lnTo>
                    <a:pt x="58780" y="4981"/>
                  </a:lnTo>
                  <a:lnTo>
                    <a:pt x="59450" y="4981"/>
                  </a:lnTo>
                  <a:cubicBezTo>
                    <a:pt x="59450" y="4981"/>
                    <a:pt x="59450" y="5484"/>
                    <a:pt x="59450" y="6070"/>
                  </a:cubicBezTo>
                  <a:cubicBezTo>
                    <a:pt x="59450" y="6657"/>
                    <a:pt x="59450" y="6992"/>
                    <a:pt x="59450" y="7159"/>
                  </a:cubicBezTo>
                  <a:lnTo>
                    <a:pt x="59450" y="7159"/>
                  </a:lnTo>
                  <a:lnTo>
                    <a:pt x="59450" y="7159"/>
                  </a:lnTo>
                  <a:lnTo>
                    <a:pt x="59450" y="7159"/>
                  </a:lnTo>
                  <a:cubicBezTo>
                    <a:pt x="59668" y="7226"/>
                    <a:pt x="59903" y="7226"/>
                    <a:pt x="60121" y="7159"/>
                  </a:cubicBezTo>
                  <a:cubicBezTo>
                    <a:pt x="60355" y="7008"/>
                    <a:pt x="60556" y="6807"/>
                    <a:pt x="60707" y="6573"/>
                  </a:cubicBezTo>
                  <a:lnTo>
                    <a:pt x="62132" y="8584"/>
                  </a:lnTo>
                  <a:cubicBezTo>
                    <a:pt x="62316" y="8441"/>
                    <a:pt x="62492" y="8265"/>
                    <a:pt x="62634" y="8081"/>
                  </a:cubicBezTo>
                  <a:lnTo>
                    <a:pt x="63221" y="8081"/>
                  </a:lnTo>
                  <a:lnTo>
                    <a:pt x="63724" y="8081"/>
                  </a:lnTo>
                  <a:lnTo>
                    <a:pt x="63724" y="9254"/>
                  </a:lnTo>
                  <a:cubicBezTo>
                    <a:pt x="63363" y="9187"/>
                    <a:pt x="62995" y="9187"/>
                    <a:pt x="62634" y="9254"/>
                  </a:cubicBezTo>
                  <a:cubicBezTo>
                    <a:pt x="62249" y="9371"/>
                    <a:pt x="61880" y="9539"/>
                    <a:pt x="61545" y="9757"/>
                  </a:cubicBezTo>
                  <a:lnTo>
                    <a:pt x="60288" y="11935"/>
                  </a:lnTo>
                  <a:lnTo>
                    <a:pt x="60288" y="12522"/>
                  </a:lnTo>
                  <a:cubicBezTo>
                    <a:pt x="60288" y="12522"/>
                    <a:pt x="60288" y="13108"/>
                    <a:pt x="60288" y="13192"/>
                  </a:cubicBezTo>
                  <a:lnTo>
                    <a:pt x="59115" y="13192"/>
                  </a:lnTo>
                  <a:cubicBezTo>
                    <a:pt x="58445" y="13192"/>
                    <a:pt x="58193" y="13192"/>
                    <a:pt x="58193" y="13192"/>
                  </a:cubicBezTo>
                  <a:lnTo>
                    <a:pt x="57272" y="13695"/>
                  </a:lnTo>
                  <a:lnTo>
                    <a:pt x="56518" y="14198"/>
                  </a:lnTo>
                  <a:cubicBezTo>
                    <a:pt x="56518" y="14198"/>
                    <a:pt x="56518" y="14198"/>
                    <a:pt x="56518" y="14784"/>
                  </a:cubicBezTo>
                  <a:lnTo>
                    <a:pt x="56518" y="15371"/>
                  </a:lnTo>
                  <a:lnTo>
                    <a:pt x="56099" y="16041"/>
                  </a:lnTo>
                  <a:lnTo>
                    <a:pt x="55596" y="16041"/>
                  </a:lnTo>
                  <a:lnTo>
                    <a:pt x="55009" y="16041"/>
                  </a:lnTo>
                  <a:lnTo>
                    <a:pt x="54423" y="16041"/>
                  </a:lnTo>
                  <a:cubicBezTo>
                    <a:pt x="53845" y="15924"/>
                    <a:pt x="53241" y="15924"/>
                    <a:pt x="52663" y="16041"/>
                  </a:cubicBezTo>
                  <a:lnTo>
                    <a:pt x="50988" y="16041"/>
                  </a:lnTo>
                  <a:lnTo>
                    <a:pt x="49898" y="15538"/>
                  </a:lnTo>
                  <a:lnTo>
                    <a:pt x="48893" y="14868"/>
                  </a:lnTo>
                  <a:lnTo>
                    <a:pt x="48893" y="14868"/>
                  </a:lnTo>
                  <a:lnTo>
                    <a:pt x="48893" y="15287"/>
                  </a:lnTo>
                  <a:lnTo>
                    <a:pt x="48390" y="15287"/>
                  </a:lnTo>
                  <a:lnTo>
                    <a:pt x="47887" y="15287"/>
                  </a:lnTo>
                  <a:lnTo>
                    <a:pt x="46882" y="15287"/>
                  </a:lnTo>
                  <a:lnTo>
                    <a:pt x="46044" y="15287"/>
                  </a:lnTo>
                  <a:lnTo>
                    <a:pt x="44871" y="17298"/>
                  </a:lnTo>
                  <a:lnTo>
                    <a:pt x="44871" y="17298"/>
                  </a:lnTo>
                  <a:lnTo>
                    <a:pt x="46966" y="17298"/>
                  </a:lnTo>
                  <a:lnTo>
                    <a:pt x="46379" y="17298"/>
                  </a:lnTo>
                  <a:lnTo>
                    <a:pt x="45876" y="17298"/>
                  </a:lnTo>
                  <a:lnTo>
                    <a:pt x="45206" y="17298"/>
                  </a:lnTo>
                  <a:lnTo>
                    <a:pt x="45206" y="17801"/>
                  </a:lnTo>
                  <a:lnTo>
                    <a:pt x="45206" y="17801"/>
                  </a:lnTo>
                  <a:lnTo>
                    <a:pt x="43866" y="17801"/>
                  </a:lnTo>
                  <a:lnTo>
                    <a:pt x="43279" y="17801"/>
                  </a:lnTo>
                  <a:cubicBezTo>
                    <a:pt x="43061" y="17725"/>
                    <a:pt x="42827" y="17725"/>
                    <a:pt x="42609" y="17801"/>
                  </a:cubicBezTo>
                  <a:lnTo>
                    <a:pt x="41687" y="17801"/>
                  </a:lnTo>
                  <a:lnTo>
                    <a:pt x="41017" y="17801"/>
                  </a:lnTo>
                  <a:cubicBezTo>
                    <a:pt x="40724" y="17968"/>
                    <a:pt x="40464" y="18194"/>
                    <a:pt x="40263" y="18471"/>
                  </a:cubicBezTo>
                  <a:cubicBezTo>
                    <a:pt x="40263" y="18890"/>
                    <a:pt x="39760" y="19141"/>
                    <a:pt x="39592" y="19141"/>
                  </a:cubicBezTo>
                  <a:lnTo>
                    <a:pt x="38838" y="19141"/>
                  </a:lnTo>
                  <a:lnTo>
                    <a:pt x="37581" y="19141"/>
                  </a:lnTo>
                  <a:lnTo>
                    <a:pt x="36408" y="19141"/>
                  </a:lnTo>
                  <a:lnTo>
                    <a:pt x="35738" y="19141"/>
                  </a:lnTo>
                  <a:lnTo>
                    <a:pt x="34565" y="19141"/>
                  </a:lnTo>
                  <a:lnTo>
                    <a:pt x="32554" y="19895"/>
                  </a:lnTo>
                  <a:lnTo>
                    <a:pt x="30627" y="20566"/>
                  </a:lnTo>
                  <a:lnTo>
                    <a:pt x="29370" y="21068"/>
                  </a:lnTo>
                  <a:lnTo>
                    <a:pt x="27694" y="21487"/>
                  </a:lnTo>
                  <a:lnTo>
                    <a:pt x="26689" y="21990"/>
                  </a:lnTo>
                  <a:cubicBezTo>
                    <a:pt x="26186" y="21990"/>
                    <a:pt x="25851" y="22409"/>
                    <a:pt x="25767" y="22576"/>
                  </a:cubicBezTo>
                  <a:cubicBezTo>
                    <a:pt x="25683" y="22744"/>
                    <a:pt x="25767" y="22576"/>
                    <a:pt x="25264" y="22576"/>
                  </a:cubicBezTo>
                  <a:lnTo>
                    <a:pt x="24845" y="22576"/>
                  </a:lnTo>
                  <a:cubicBezTo>
                    <a:pt x="24577" y="22677"/>
                    <a:pt x="24276" y="22677"/>
                    <a:pt x="24008" y="22576"/>
                  </a:cubicBezTo>
                  <a:lnTo>
                    <a:pt x="23086" y="22576"/>
                  </a:lnTo>
                  <a:cubicBezTo>
                    <a:pt x="23086" y="22576"/>
                    <a:pt x="23086" y="22576"/>
                    <a:pt x="22416" y="23079"/>
                  </a:cubicBezTo>
                  <a:lnTo>
                    <a:pt x="21578" y="23582"/>
                  </a:lnTo>
                  <a:lnTo>
                    <a:pt x="19986" y="23582"/>
                  </a:lnTo>
                  <a:lnTo>
                    <a:pt x="18394" y="23582"/>
                  </a:lnTo>
                  <a:cubicBezTo>
                    <a:pt x="18109" y="23858"/>
                    <a:pt x="17857" y="24168"/>
                    <a:pt x="17640" y="24504"/>
                  </a:cubicBezTo>
                  <a:lnTo>
                    <a:pt x="16969" y="25258"/>
                  </a:lnTo>
                  <a:lnTo>
                    <a:pt x="16215" y="25258"/>
                  </a:lnTo>
                  <a:lnTo>
                    <a:pt x="14623" y="25760"/>
                  </a:lnTo>
                  <a:lnTo>
                    <a:pt x="12947" y="26347"/>
                  </a:lnTo>
                  <a:lnTo>
                    <a:pt x="11774" y="26766"/>
                  </a:lnTo>
                  <a:lnTo>
                    <a:pt x="8339" y="27604"/>
                  </a:lnTo>
                  <a:cubicBezTo>
                    <a:pt x="8339" y="27604"/>
                    <a:pt x="8339" y="27604"/>
                    <a:pt x="7920" y="28107"/>
                  </a:cubicBezTo>
                  <a:lnTo>
                    <a:pt x="7501" y="28107"/>
                  </a:lnTo>
                  <a:lnTo>
                    <a:pt x="6412" y="28107"/>
                  </a:lnTo>
                  <a:lnTo>
                    <a:pt x="4987" y="28107"/>
                  </a:lnTo>
                  <a:lnTo>
                    <a:pt x="3815" y="28107"/>
                  </a:lnTo>
                  <a:cubicBezTo>
                    <a:pt x="3597" y="28190"/>
                    <a:pt x="3362" y="28190"/>
                    <a:pt x="3144" y="28107"/>
                  </a:cubicBezTo>
                  <a:close/>
                  <a:moveTo>
                    <a:pt x="4485" y="25844"/>
                  </a:moveTo>
                  <a:lnTo>
                    <a:pt x="5155" y="25844"/>
                  </a:lnTo>
                  <a:lnTo>
                    <a:pt x="5155" y="25174"/>
                  </a:lnTo>
                  <a:lnTo>
                    <a:pt x="4485" y="25174"/>
                  </a:lnTo>
                  <a:close/>
                  <a:moveTo>
                    <a:pt x="6831" y="25844"/>
                  </a:moveTo>
                  <a:lnTo>
                    <a:pt x="7334" y="25844"/>
                  </a:lnTo>
                  <a:lnTo>
                    <a:pt x="7334" y="25844"/>
                  </a:lnTo>
                  <a:lnTo>
                    <a:pt x="6831" y="25844"/>
                  </a:lnTo>
                  <a:close/>
                  <a:moveTo>
                    <a:pt x="12026" y="20984"/>
                  </a:moveTo>
                  <a:cubicBezTo>
                    <a:pt x="12026" y="20984"/>
                    <a:pt x="12026" y="20984"/>
                    <a:pt x="12026" y="20984"/>
                  </a:cubicBezTo>
                  <a:cubicBezTo>
                    <a:pt x="11992" y="21294"/>
                    <a:pt x="11992" y="21596"/>
                    <a:pt x="12026" y="21906"/>
                  </a:cubicBezTo>
                  <a:cubicBezTo>
                    <a:pt x="11967" y="22183"/>
                    <a:pt x="11967" y="22468"/>
                    <a:pt x="12026" y="22744"/>
                  </a:cubicBezTo>
                  <a:cubicBezTo>
                    <a:pt x="12026" y="22744"/>
                    <a:pt x="12026" y="22744"/>
                    <a:pt x="12026" y="22744"/>
                  </a:cubicBezTo>
                  <a:cubicBezTo>
                    <a:pt x="12143" y="22392"/>
                    <a:pt x="12143" y="22007"/>
                    <a:pt x="12026" y="21655"/>
                  </a:cubicBezTo>
                  <a:cubicBezTo>
                    <a:pt x="12084" y="21378"/>
                    <a:pt x="12084" y="21093"/>
                    <a:pt x="12026" y="20817"/>
                  </a:cubicBezTo>
                  <a:close/>
                  <a:moveTo>
                    <a:pt x="24678" y="48048"/>
                  </a:moveTo>
                  <a:lnTo>
                    <a:pt x="24678" y="47378"/>
                  </a:lnTo>
                  <a:lnTo>
                    <a:pt x="24175" y="47378"/>
                  </a:lnTo>
                  <a:close/>
                  <a:moveTo>
                    <a:pt x="31130" y="48048"/>
                  </a:moveTo>
                  <a:cubicBezTo>
                    <a:pt x="31130" y="48048"/>
                    <a:pt x="31130" y="48048"/>
                    <a:pt x="31130" y="48048"/>
                  </a:cubicBezTo>
                  <a:cubicBezTo>
                    <a:pt x="31130" y="48048"/>
                    <a:pt x="31549" y="48048"/>
                    <a:pt x="31632" y="48048"/>
                  </a:cubicBezTo>
                  <a:lnTo>
                    <a:pt x="31632" y="48048"/>
                  </a:lnTo>
                  <a:cubicBezTo>
                    <a:pt x="31632" y="48048"/>
                    <a:pt x="31632" y="48048"/>
                    <a:pt x="31632" y="48048"/>
                  </a:cubicBezTo>
                  <a:lnTo>
                    <a:pt x="31632" y="48048"/>
                  </a:lnTo>
                  <a:lnTo>
                    <a:pt x="31632" y="48048"/>
                  </a:lnTo>
                  <a:lnTo>
                    <a:pt x="31632" y="48048"/>
                  </a:lnTo>
                  <a:lnTo>
                    <a:pt x="31632" y="48048"/>
                  </a:lnTo>
                  <a:lnTo>
                    <a:pt x="31632" y="48048"/>
                  </a:lnTo>
                  <a:cubicBezTo>
                    <a:pt x="31632" y="48048"/>
                    <a:pt x="31632" y="48048"/>
                    <a:pt x="31632" y="48048"/>
                  </a:cubicBezTo>
                  <a:lnTo>
                    <a:pt x="31632" y="48048"/>
                  </a:lnTo>
                  <a:lnTo>
                    <a:pt x="31213" y="48048"/>
                  </a:lnTo>
                  <a:cubicBezTo>
                    <a:pt x="31171" y="48266"/>
                    <a:pt x="31171" y="48501"/>
                    <a:pt x="31213" y="48719"/>
                  </a:cubicBezTo>
                  <a:cubicBezTo>
                    <a:pt x="31272" y="48492"/>
                    <a:pt x="31238" y="48249"/>
                    <a:pt x="31130" y="48048"/>
                  </a:cubicBezTo>
                  <a:close/>
                  <a:moveTo>
                    <a:pt x="31130" y="43943"/>
                  </a:moveTo>
                  <a:cubicBezTo>
                    <a:pt x="31130" y="43943"/>
                    <a:pt x="30711" y="43943"/>
                    <a:pt x="31130" y="43943"/>
                  </a:cubicBezTo>
                  <a:cubicBezTo>
                    <a:pt x="31549" y="43943"/>
                    <a:pt x="31130" y="43943"/>
                    <a:pt x="31549" y="43943"/>
                  </a:cubicBezTo>
                  <a:lnTo>
                    <a:pt x="31549" y="43943"/>
                  </a:lnTo>
                  <a:cubicBezTo>
                    <a:pt x="31549" y="43943"/>
                    <a:pt x="30962" y="43943"/>
                    <a:pt x="30795" y="43943"/>
                  </a:cubicBezTo>
                  <a:close/>
                  <a:moveTo>
                    <a:pt x="34649" y="44864"/>
                  </a:moveTo>
                  <a:cubicBezTo>
                    <a:pt x="34649" y="44864"/>
                    <a:pt x="34649" y="44864"/>
                    <a:pt x="34649" y="45451"/>
                  </a:cubicBezTo>
                  <a:cubicBezTo>
                    <a:pt x="34649" y="46037"/>
                    <a:pt x="34649" y="45954"/>
                    <a:pt x="35151" y="45870"/>
                  </a:cubicBezTo>
                  <a:cubicBezTo>
                    <a:pt x="35428" y="45836"/>
                    <a:pt x="35629" y="45593"/>
                    <a:pt x="35596" y="45317"/>
                  </a:cubicBezTo>
                  <a:cubicBezTo>
                    <a:pt x="35596" y="45275"/>
                    <a:pt x="35587" y="45233"/>
                    <a:pt x="35571" y="45200"/>
                  </a:cubicBezTo>
                  <a:cubicBezTo>
                    <a:pt x="35663" y="44856"/>
                    <a:pt x="35453" y="44496"/>
                    <a:pt x="35110" y="44404"/>
                  </a:cubicBezTo>
                  <a:cubicBezTo>
                    <a:pt x="34766" y="44311"/>
                    <a:pt x="34406" y="44521"/>
                    <a:pt x="34314" y="44864"/>
                  </a:cubicBezTo>
                  <a:close/>
                  <a:moveTo>
                    <a:pt x="35738" y="39921"/>
                  </a:moveTo>
                  <a:cubicBezTo>
                    <a:pt x="35738" y="39921"/>
                    <a:pt x="35319" y="39921"/>
                    <a:pt x="35738" y="40591"/>
                  </a:cubicBezTo>
                  <a:cubicBezTo>
                    <a:pt x="35931" y="40759"/>
                    <a:pt x="36216" y="40759"/>
                    <a:pt x="36408" y="40591"/>
                  </a:cubicBezTo>
                  <a:cubicBezTo>
                    <a:pt x="36408" y="40591"/>
                    <a:pt x="36408" y="40591"/>
                    <a:pt x="36408" y="39921"/>
                  </a:cubicBezTo>
                  <a:cubicBezTo>
                    <a:pt x="36408" y="39250"/>
                    <a:pt x="35738" y="39837"/>
                    <a:pt x="35403" y="39921"/>
                  </a:cubicBezTo>
                  <a:close/>
                  <a:moveTo>
                    <a:pt x="56015" y="30620"/>
                  </a:moveTo>
                  <a:cubicBezTo>
                    <a:pt x="55696" y="31073"/>
                    <a:pt x="55420" y="31550"/>
                    <a:pt x="55177" y="32045"/>
                  </a:cubicBezTo>
                  <a:cubicBezTo>
                    <a:pt x="54758" y="32799"/>
                    <a:pt x="54423" y="33218"/>
                    <a:pt x="54255" y="33218"/>
                  </a:cubicBezTo>
                  <a:lnTo>
                    <a:pt x="54255" y="33637"/>
                  </a:lnTo>
                  <a:lnTo>
                    <a:pt x="54255" y="33637"/>
                  </a:lnTo>
                  <a:lnTo>
                    <a:pt x="54255" y="33218"/>
                  </a:lnTo>
                  <a:cubicBezTo>
                    <a:pt x="54255" y="33218"/>
                    <a:pt x="54255" y="33218"/>
                    <a:pt x="54255" y="33218"/>
                  </a:cubicBezTo>
                  <a:cubicBezTo>
                    <a:pt x="54490" y="32874"/>
                    <a:pt x="54683" y="32514"/>
                    <a:pt x="54842" y="32128"/>
                  </a:cubicBezTo>
                  <a:cubicBezTo>
                    <a:pt x="54842" y="32128"/>
                    <a:pt x="55345" y="31291"/>
                    <a:pt x="55512" y="31123"/>
                  </a:cubicBezTo>
                  <a:lnTo>
                    <a:pt x="56015" y="31123"/>
                  </a:lnTo>
                  <a:close/>
                  <a:moveTo>
                    <a:pt x="55596" y="33637"/>
                  </a:moveTo>
                  <a:lnTo>
                    <a:pt x="55596" y="34139"/>
                  </a:lnTo>
                  <a:lnTo>
                    <a:pt x="54926" y="33720"/>
                  </a:lnTo>
                  <a:close/>
                  <a:moveTo>
                    <a:pt x="49312" y="6740"/>
                  </a:moveTo>
                  <a:cubicBezTo>
                    <a:pt x="49312" y="6740"/>
                    <a:pt x="49312" y="6740"/>
                    <a:pt x="49312" y="6740"/>
                  </a:cubicBezTo>
                  <a:cubicBezTo>
                    <a:pt x="49312" y="6740"/>
                    <a:pt x="49312" y="6740"/>
                    <a:pt x="49312" y="6740"/>
                  </a:cubicBezTo>
                  <a:cubicBezTo>
                    <a:pt x="49312" y="6740"/>
                    <a:pt x="49312" y="6740"/>
                    <a:pt x="49312" y="6740"/>
                  </a:cubicBezTo>
                  <a:cubicBezTo>
                    <a:pt x="49312" y="6740"/>
                    <a:pt x="49144" y="6740"/>
                    <a:pt x="48977" y="6740"/>
                  </a:cubicBezTo>
                  <a:close/>
                  <a:moveTo>
                    <a:pt x="59367" y="37240"/>
                  </a:moveTo>
                  <a:cubicBezTo>
                    <a:pt x="59367" y="37240"/>
                    <a:pt x="59367" y="37240"/>
                    <a:pt x="59367" y="37910"/>
                  </a:cubicBezTo>
                  <a:cubicBezTo>
                    <a:pt x="59367" y="38580"/>
                    <a:pt x="59367" y="38496"/>
                    <a:pt x="59785" y="38413"/>
                  </a:cubicBezTo>
                  <a:cubicBezTo>
                    <a:pt x="60204" y="38329"/>
                    <a:pt x="59785" y="38413"/>
                    <a:pt x="59785" y="37658"/>
                  </a:cubicBezTo>
                  <a:cubicBezTo>
                    <a:pt x="59777" y="37382"/>
                    <a:pt x="59543" y="37164"/>
                    <a:pt x="59266" y="37173"/>
                  </a:cubicBezTo>
                  <a:cubicBezTo>
                    <a:pt x="59182" y="37173"/>
                    <a:pt x="59107" y="37198"/>
                    <a:pt x="59031" y="37240"/>
                  </a:cubicBezTo>
                  <a:close/>
                  <a:moveTo>
                    <a:pt x="53166" y="1713"/>
                  </a:moveTo>
                  <a:cubicBezTo>
                    <a:pt x="53166" y="1713"/>
                    <a:pt x="53166" y="1713"/>
                    <a:pt x="53166" y="1713"/>
                  </a:cubicBezTo>
                  <a:cubicBezTo>
                    <a:pt x="53166" y="1713"/>
                    <a:pt x="53166" y="1713"/>
                    <a:pt x="53166" y="1713"/>
                  </a:cubicBezTo>
                  <a:cubicBezTo>
                    <a:pt x="53300" y="1772"/>
                    <a:pt x="53451" y="1772"/>
                    <a:pt x="53585" y="1713"/>
                  </a:cubicBezTo>
                  <a:cubicBezTo>
                    <a:pt x="53585" y="1713"/>
                    <a:pt x="52915" y="1881"/>
                    <a:pt x="52831" y="1713"/>
                  </a:cubicBezTo>
                  <a:close/>
                  <a:moveTo>
                    <a:pt x="58026" y="37"/>
                  </a:moveTo>
                  <a:lnTo>
                    <a:pt x="58026" y="37"/>
                  </a:lnTo>
                  <a:lnTo>
                    <a:pt x="58026" y="37"/>
                  </a:lnTo>
                  <a:cubicBezTo>
                    <a:pt x="58026" y="37"/>
                    <a:pt x="58026" y="37"/>
                    <a:pt x="57607" y="37"/>
                  </a:cubicBezTo>
                  <a:cubicBezTo>
                    <a:pt x="57188" y="37"/>
                    <a:pt x="57523" y="-47"/>
                    <a:pt x="57691" y="37"/>
                  </a:cubicBezTo>
                  <a:close/>
                  <a:moveTo>
                    <a:pt x="70762" y="43105"/>
                  </a:moveTo>
                  <a:cubicBezTo>
                    <a:pt x="70762" y="43105"/>
                    <a:pt x="70762" y="43105"/>
                    <a:pt x="70762" y="43105"/>
                  </a:cubicBezTo>
                  <a:cubicBezTo>
                    <a:pt x="70762" y="43105"/>
                    <a:pt x="70762" y="43105"/>
                    <a:pt x="70762" y="43105"/>
                  </a:cubicBezTo>
                  <a:lnTo>
                    <a:pt x="71181" y="43105"/>
                  </a:lnTo>
                  <a:cubicBezTo>
                    <a:pt x="71181" y="43105"/>
                    <a:pt x="70510" y="43272"/>
                    <a:pt x="70427" y="43105"/>
                  </a:cubicBezTo>
                  <a:close/>
                  <a:moveTo>
                    <a:pt x="69421" y="31291"/>
                  </a:moveTo>
                  <a:lnTo>
                    <a:pt x="69421" y="31877"/>
                  </a:lnTo>
                  <a:lnTo>
                    <a:pt x="69002" y="31877"/>
                  </a:lnTo>
                  <a:lnTo>
                    <a:pt x="69002" y="31374"/>
                  </a:lnTo>
                  <a:close/>
                  <a:moveTo>
                    <a:pt x="74281" y="43356"/>
                  </a:moveTo>
                  <a:lnTo>
                    <a:pt x="74281" y="42518"/>
                  </a:lnTo>
                  <a:lnTo>
                    <a:pt x="74281" y="42518"/>
                  </a:ln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30" name="Freeform: Shape 829">
              <a:extLst>
                <a:ext uri="{FF2B5EF4-FFF2-40B4-BE49-F238E27FC236}">
                  <a16:creationId xmlns:a16="http://schemas.microsoft.com/office/drawing/2014/main" id="{C10EB8E6-7659-4220-BB74-866E92B0F536}"/>
                </a:ext>
              </a:extLst>
            </p:cNvPr>
            <p:cNvSpPr/>
            <p:nvPr/>
          </p:nvSpPr>
          <p:spPr>
            <a:xfrm>
              <a:off x="3690697" y="2416433"/>
              <a:ext cx="121169" cy="83975"/>
            </a:xfrm>
            <a:custGeom>
              <a:avLst/>
              <a:gdLst>
                <a:gd name="connsiteX0" fmla="*/ 15763 w 121169"/>
                <a:gd name="connsiteY0" fmla="*/ 78510 h 83975"/>
                <a:gd name="connsiteX1" fmla="*/ 15763 w 121169"/>
                <a:gd name="connsiteY1" fmla="*/ 76918 h 83975"/>
                <a:gd name="connsiteX2" fmla="*/ 15763 w 121169"/>
                <a:gd name="connsiteY2" fmla="*/ 75410 h 83975"/>
                <a:gd name="connsiteX3" fmla="*/ 14757 w 121169"/>
                <a:gd name="connsiteY3" fmla="*/ 74572 h 83975"/>
                <a:gd name="connsiteX4" fmla="*/ 13668 w 121169"/>
                <a:gd name="connsiteY4" fmla="*/ 73818 h 83975"/>
                <a:gd name="connsiteX5" fmla="*/ 14255 w 121169"/>
                <a:gd name="connsiteY5" fmla="*/ 72813 h 83975"/>
                <a:gd name="connsiteX6" fmla="*/ 14925 w 121169"/>
                <a:gd name="connsiteY6" fmla="*/ 72058 h 83975"/>
                <a:gd name="connsiteX7" fmla="*/ 14925 w 121169"/>
                <a:gd name="connsiteY7" fmla="*/ 70802 h 83975"/>
                <a:gd name="connsiteX8" fmla="*/ 11825 w 121169"/>
                <a:gd name="connsiteY8" fmla="*/ 64936 h 83975"/>
                <a:gd name="connsiteX9" fmla="*/ 8306 w 121169"/>
                <a:gd name="connsiteY9" fmla="*/ 59071 h 83975"/>
                <a:gd name="connsiteX10" fmla="*/ 4954 w 121169"/>
                <a:gd name="connsiteY10" fmla="*/ 50692 h 83975"/>
                <a:gd name="connsiteX11" fmla="*/ 2273 w 121169"/>
                <a:gd name="connsiteY11" fmla="*/ 41811 h 83975"/>
                <a:gd name="connsiteX12" fmla="*/ 94 w 121169"/>
                <a:gd name="connsiteY12" fmla="*/ 33432 h 83975"/>
                <a:gd name="connsiteX13" fmla="*/ 94 w 121169"/>
                <a:gd name="connsiteY13" fmla="*/ 30332 h 83975"/>
                <a:gd name="connsiteX14" fmla="*/ 848 w 121169"/>
                <a:gd name="connsiteY14" fmla="*/ 27566 h 83975"/>
                <a:gd name="connsiteX15" fmla="*/ 3111 w 121169"/>
                <a:gd name="connsiteY15" fmla="*/ 29326 h 83975"/>
                <a:gd name="connsiteX16" fmla="*/ 5373 w 121169"/>
                <a:gd name="connsiteY16" fmla="*/ 30164 h 83975"/>
                <a:gd name="connsiteX17" fmla="*/ 6211 w 121169"/>
                <a:gd name="connsiteY17" fmla="*/ 29326 h 83975"/>
                <a:gd name="connsiteX18" fmla="*/ 7133 w 121169"/>
                <a:gd name="connsiteY18" fmla="*/ 28321 h 83975"/>
                <a:gd name="connsiteX19" fmla="*/ 8054 w 121169"/>
                <a:gd name="connsiteY19" fmla="*/ 28321 h 83975"/>
                <a:gd name="connsiteX20" fmla="*/ 10484 w 121169"/>
                <a:gd name="connsiteY20" fmla="*/ 28321 h 83975"/>
                <a:gd name="connsiteX21" fmla="*/ 12914 w 121169"/>
                <a:gd name="connsiteY21" fmla="*/ 29410 h 83975"/>
                <a:gd name="connsiteX22" fmla="*/ 13752 w 121169"/>
                <a:gd name="connsiteY22" fmla="*/ 31756 h 83975"/>
                <a:gd name="connsiteX23" fmla="*/ 14841 w 121169"/>
                <a:gd name="connsiteY23" fmla="*/ 35275 h 83975"/>
                <a:gd name="connsiteX24" fmla="*/ 16349 w 121169"/>
                <a:gd name="connsiteY24" fmla="*/ 38794 h 83975"/>
                <a:gd name="connsiteX25" fmla="*/ 18193 w 121169"/>
                <a:gd name="connsiteY25" fmla="*/ 41224 h 83975"/>
                <a:gd name="connsiteX26" fmla="*/ 18193 w 121169"/>
                <a:gd name="connsiteY26" fmla="*/ 41224 h 83975"/>
                <a:gd name="connsiteX27" fmla="*/ 18863 w 121169"/>
                <a:gd name="connsiteY27" fmla="*/ 41224 h 83975"/>
                <a:gd name="connsiteX28" fmla="*/ 19701 w 121169"/>
                <a:gd name="connsiteY28" fmla="*/ 41224 h 83975"/>
                <a:gd name="connsiteX29" fmla="*/ 19701 w 121169"/>
                <a:gd name="connsiteY29" fmla="*/ 40135 h 83975"/>
                <a:gd name="connsiteX30" fmla="*/ 17858 w 121169"/>
                <a:gd name="connsiteY30" fmla="*/ 37789 h 83975"/>
                <a:gd name="connsiteX31" fmla="*/ 15930 w 121169"/>
                <a:gd name="connsiteY31" fmla="*/ 35275 h 83975"/>
                <a:gd name="connsiteX32" fmla="*/ 15930 w 121169"/>
                <a:gd name="connsiteY32" fmla="*/ 34018 h 83975"/>
                <a:gd name="connsiteX33" fmla="*/ 16768 w 121169"/>
                <a:gd name="connsiteY33" fmla="*/ 32259 h 83975"/>
                <a:gd name="connsiteX34" fmla="*/ 17690 w 121169"/>
                <a:gd name="connsiteY34" fmla="*/ 30583 h 83975"/>
                <a:gd name="connsiteX35" fmla="*/ 18528 w 121169"/>
                <a:gd name="connsiteY35" fmla="*/ 29829 h 83975"/>
                <a:gd name="connsiteX36" fmla="*/ 18528 w 121169"/>
                <a:gd name="connsiteY36" fmla="*/ 29829 h 83975"/>
                <a:gd name="connsiteX37" fmla="*/ 18528 w 121169"/>
                <a:gd name="connsiteY37" fmla="*/ 29829 h 83975"/>
                <a:gd name="connsiteX38" fmla="*/ 18947 w 121169"/>
                <a:gd name="connsiteY38" fmla="*/ 29829 h 83975"/>
                <a:gd name="connsiteX39" fmla="*/ 18947 w 121169"/>
                <a:gd name="connsiteY39" fmla="*/ 29829 h 83975"/>
                <a:gd name="connsiteX40" fmla="*/ 19868 w 121169"/>
                <a:gd name="connsiteY40" fmla="*/ 28991 h 83975"/>
                <a:gd name="connsiteX41" fmla="*/ 19868 w 121169"/>
                <a:gd name="connsiteY41" fmla="*/ 27650 h 83975"/>
                <a:gd name="connsiteX42" fmla="*/ 19868 w 121169"/>
                <a:gd name="connsiteY42" fmla="*/ 26226 h 83975"/>
                <a:gd name="connsiteX43" fmla="*/ 19868 w 121169"/>
                <a:gd name="connsiteY43" fmla="*/ 25053 h 83975"/>
                <a:gd name="connsiteX44" fmla="*/ 20958 w 121169"/>
                <a:gd name="connsiteY44" fmla="*/ 23628 h 83975"/>
                <a:gd name="connsiteX45" fmla="*/ 22215 w 121169"/>
                <a:gd name="connsiteY45" fmla="*/ 22120 h 83975"/>
                <a:gd name="connsiteX46" fmla="*/ 22633 w 121169"/>
                <a:gd name="connsiteY46" fmla="*/ 22120 h 83975"/>
                <a:gd name="connsiteX47" fmla="*/ 23723 w 121169"/>
                <a:gd name="connsiteY47" fmla="*/ 22874 h 83975"/>
                <a:gd name="connsiteX48" fmla="*/ 25566 w 121169"/>
                <a:gd name="connsiteY48" fmla="*/ 23377 h 83975"/>
                <a:gd name="connsiteX49" fmla="*/ 28080 w 121169"/>
                <a:gd name="connsiteY49" fmla="*/ 21282 h 83975"/>
                <a:gd name="connsiteX50" fmla="*/ 29420 w 121169"/>
                <a:gd name="connsiteY50" fmla="*/ 17931 h 83975"/>
                <a:gd name="connsiteX51" fmla="*/ 30175 w 121169"/>
                <a:gd name="connsiteY51" fmla="*/ 14747 h 83975"/>
                <a:gd name="connsiteX52" fmla="*/ 31180 w 121169"/>
                <a:gd name="connsiteY52" fmla="*/ 13155 h 83975"/>
                <a:gd name="connsiteX53" fmla="*/ 33191 w 121169"/>
                <a:gd name="connsiteY53" fmla="*/ 13155 h 83975"/>
                <a:gd name="connsiteX54" fmla="*/ 35537 w 121169"/>
                <a:gd name="connsiteY54" fmla="*/ 13741 h 83975"/>
                <a:gd name="connsiteX55" fmla="*/ 37799 w 121169"/>
                <a:gd name="connsiteY55" fmla="*/ 14412 h 83975"/>
                <a:gd name="connsiteX56" fmla="*/ 39810 w 121169"/>
                <a:gd name="connsiteY56" fmla="*/ 14412 h 83975"/>
                <a:gd name="connsiteX57" fmla="*/ 41737 w 121169"/>
                <a:gd name="connsiteY57" fmla="*/ 13993 h 83975"/>
                <a:gd name="connsiteX58" fmla="*/ 43497 w 121169"/>
                <a:gd name="connsiteY58" fmla="*/ 13490 h 83975"/>
                <a:gd name="connsiteX59" fmla="*/ 44670 w 121169"/>
                <a:gd name="connsiteY59" fmla="*/ 13993 h 83975"/>
                <a:gd name="connsiteX60" fmla="*/ 46932 w 121169"/>
                <a:gd name="connsiteY60" fmla="*/ 15250 h 83975"/>
                <a:gd name="connsiteX61" fmla="*/ 49195 w 121169"/>
                <a:gd name="connsiteY61" fmla="*/ 16506 h 83975"/>
                <a:gd name="connsiteX62" fmla="*/ 50368 w 121169"/>
                <a:gd name="connsiteY62" fmla="*/ 17177 h 83975"/>
                <a:gd name="connsiteX63" fmla="*/ 53049 w 121169"/>
                <a:gd name="connsiteY63" fmla="*/ 25556 h 83975"/>
                <a:gd name="connsiteX64" fmla="*/ 53049 w 121169"/>
                <a:gd name="connsiteY64" fmla="*/ 26477 h 83975"/>
                <a:gd name="connsiteX65" fmla="*/ 55730 w 121169"/>
                <a:gd name="connsiteY65" fmla="*/ 27985 h 83975"/>
                <a:gd name="connsiteX66" fmla="*/ 56987 w 121169"/>
                <a:gd name="connsiteY66" fmla="*/ 30332 h 83975"/>
                <a:gd name="connsiteX67" fmla="*/ 56987 w 121169"/>
                <a:gd name="connsiteY67" fmla="*/ 32175 h 83975"/>
                <a:gd name="connsiteX68" fmla="*/ 56987 w 121169"/>
                <a:gd name="connsiteY68" fmla="*/ 34437 h 83975"/>
                <a:gd name="connsiteX69" fmla="*/ 58160 w 121169"/>
                <a:gd name="connsiteY69" fmla="*/ 37286 h 83975"/>
                <a:gd name="connsiteX70" fmla="*/ 59249 w 121169"/>
                <a:gd name="connsiteY70" fmla="*/ 40051 h 83975"/>
                <a:gd name="connsiteX71" fmla="*/ 59249 w 121169"/>
                <a:gd name="connsiteY71" fmla="*/ 40638 h 83975"/>
                <a:gd name="connsiteX72" fmla="*/ 59249 w 121169"/>
                <a:gd name="connsiteY72" fmla="*/ 41308 h 83975"/>
                <a:gd name="connsiteX73" fmla="*/ 59249 w 121169"/>
                <a:gd name="connsiteY73" fmla="*/ 41308 h 83975"/>
                <a:gd name="connsiteX74" fmla="*/ 59752 w 121169"/>
                <a:gd name="connsiteY74" fmla="*/ 42146 h 83975"/>
                <a:gd name="connsiteX75" fmla="*/ 60422 w 121169"/>
                <a:gd name="connsiteY75" fmla="*/ 42649 h 83975"/>
                <a:gd name="connsiteX76" fmla="*/ 62266 w 121169"/>
                <a:gd name="connsiteY76" fmla="*/ 41559 h 83975"/>
                <a:gd name="connsiteX77" fmla="*/ 62266 w 121169"/>
                <a:gd name="connsiteY77" fmla="*/ 39883 h 83975"/>
                <a:gd name="connsiteX78" fmla="*/ 61512 w 121169"/>
                <a:gd name="connsiteY78" fmla="*/ 38962 h 83975"/>
                <a:gd name="connsiteX79" fmla="*/ 60841 w 121169"/>
                <a:gd name="connsiteY79" fmla="*/ 38040 h 83975"/>
                <a:gd name="connsiteX80" fmla="*/ 61428 w 121169"/>
                <a:gd name="connsiteY80" fmla="*/ 36532 h 83975"/>
                <a:gd name="connsiteX81" fmla="*/ 63104 w 121169"/>
                <a:gd name="connsiteY81" fmla="*/ 33683 h 83975"/>
                <a:gd name="connsiteX82" fmla="*/ 64863 w 121169"/>
                <a:gd name="connsiteY82" fmla="*/ 30834 h 83975"/>
                <a:gd name="connsiteX83" fmla="*/ 65869 w 121169"/>
                <a:gd name="connsiteY83" fmla="*/ 28991 h 83975"/>
                <a:gd name="connsiteX84" fmla="*/ 67209 w 121169"/>
                <a:gd name="connsiteY84" fmla="*/ 25891 h 83975"/>
                <a:gd name="connsiteX85" fmla="*/ 69639 w 121169"/>
                <a:gd name="connsiteY85" fmla="*/ 21618 h 83975"/>
                <a:gd name="connsiteX86" fmla="*/ 72404 w 121169"/>
                <a:gd name="connsiteY86" fmla="*/ 17679 h 83975"/>
                <a:gd name="connsiteX87" fmla="*/ 75001 w 121169"/>
                <a:gd name="connsiteY87" fmla="*/ 15585 h 83975"/>
                <a:gd name="connsiteX88" fmla="*/ 75756 w 121169"/>
                <a:gd name="connsiteY88" fmla="*/ 15585 h 83975"/>
                <a:gd name="connsiteX89" fmla="*/ 76510 w 121169"/>
                <a:gd name="connsiteY89" fmla="*/ 15585 h 83975"/>
                <a:gd name="connsiteX90" fmla="*/ 77348 w 121169"/>
                <a:gd name="connsiteY90" fmla="*/ 15585 h 83975"/>
                <a:gd name="connsiteX91" fmla="*/ 78856 w 121169"/>
                <a:gd name="connsiteY91" fmla="*/ 14495 h 83975"/>
                <a:gd name="connsiteX92" fmla="*/ 80197 w 121169"/>
                <a:gd name="connsiteY92" fmla="*/ 12652 h 83975"/>
                <a:gd name="connsiteX93" fmla="*/ 81118 w 121169"/>
                <a:gd name="connsiteY93" fmla="*/ 10390 h 83975"/>
                <a:gd name="connsiteX94" fmla="*/ 81118 w 121169"/>
                <a:gd name="connsiteY94" fmla="*/ 8295 h 83975"/>
                <a:gd name="connsiteX95" fmla="*/ 82710 w 121169"/>
                <a:gd name="connsiteY95" fmla="*/ 8295 h 83975"/>
                <a:gd name="connsiteX96" fmla="*/ 84554 w 121169"/>
                <a:gd name="connsiteY96" fmla="*/ 8295 h 83975"/>
                <a:gd name="connsiteX97" fmla="*/ 84972 w 121169"/>
                <a:gd name="connsiteY97" fmla="*/ 8882 h 83975"/>
                <a:gd name="connsiteX98" fmla="*/ 84972 w 121169"/>
                <a:gd name="connsiteY98" fmla="*/ 8882 h 83975"/>
                <a:gd name="connsiteX99" fmla="*/ 85559 w 121169"/>
                <a:gd name="connsiteY99" fmla="*/ 8379 h 83975"/>
                <a:gd name="connsiteX100" fmla="*/ 85978 w 121169"/>
                <a:gd name="connsiteY100" fmla="*/ 7709 h 83975"/>
                <a:gd name="connsiteX101" fmla="*/ 85978 w 121169"/>
                <a:gd name="connsiteY101" fmla="*/ 7709 h 83975"/>
                <a:gd name="connsiteX102" fmla="*/ 85978 w 121169"/>
                <a:gd name="connsiteY102" fmla="*/ 7709 h 83975"/>
                <a:gd name="connsiteX103" fmla="*/ 85308 w 121169"/>
                <a:gd name="connsiteY103" fmla="*/ 7709 h 83975"/>
                <a:gd name="connsiteX104" fmla="*/ 85308 w 121169"/>
                <a:gd name="connsiteY104" fmla="*/ 3016 h 83975"/>
                <a:gd name="connsiteX105" fmla="*/ 89162 w 121169"/>
                <a:gd name="connsiteY105" fmla="*/ 0 h 83975"/>
                <a:gd name="connsiteX106" fmla="*/ 91508 w 121169"/>
                <a:gd name="connsiteY106" fmla="*/ 922 h 83975"/>
                <a:gd name="connsiteX107" fmla="*/ 94022 w 121169"/>
                <a:gd name="connsiteY107" fmla="*/ 2597 h 83975"/>
                <a:gd name="connsiteX108" fmla="*/ 96284 w 121169"/>
                <a:gd name="connsiteY108" fmla="*/ 4106 h 83975"/>
                <a:gd name="connsiteX109" fmla="*/ 98127 w 121169"/>
                <a:gd name="connsiteY109" fmla="*/ 4525 h 83975"/>
                <a:gd name="connsiteX110" fmla="*/ 98714 w 121169"/>
                <a:gd name="connsiteY110" fmla="*/ 3938 h 83975"/>
                <a:gd name="connsiteX111" fmla="*/ 98714 w 121169"/>
                <a:gd name="connsiteY111" fmla="*/ 3352 h 83975"/>
                <a:gd name="connsiteX112" fmla="*/ 99384 w 121169"/>
                <a:gd name="connsiteY112" fmla="*/ 3352 h 83975"/>
                <a:gd name="connsiteX113" fmla="*/ 100976 w 121169"/>
                <a:gd name="connsiteY113" fmla="*/ 4022 h 83975"/>
                <a:gd name="connsiteX114" fmla="*/ 102484 w 121169"/>
                <a:gd name="connsiteY114" fmla="*/ 6284 h 83975"/>
                <a:gd name="connsiteX115" fmla="*/ 103825 w 121169"/>
                <a:gd name="connsiteY115" fmla="*/ 8965 h 83975"/>
                <a:gd name="connsiteX116" fmla="*/ 104495 w 121169"/>
                <a:gd name="connsiteY116" fmla="*/ 10809 h 83975"/>
                <a:gd name="connsiteX117" fmla="*/ 105249 w 121169"/>
                <a:gd name="connsiteY117" fmla="*/ 17847 h 83975"/>
                <a:gd name="connsiteX118" fmla="*/ 106003 w 121169"/>
                <a:gd name="connsiteY118" fmla="*/ 24885 h 83975"/>
                <a:gd name="connsiteX119" fmla="*/ 107176 w 121169"/>
                <a:gd name="connsiteY119" fmla="*/ 25556 h 83975"/>
                <a:gd name="connsiteX120" fmla="*/ 108350 w 121169"/>
                <a:gd name="connsiteY120" fmla="*/ 25556 h 83975"/>
                <a:gd name="connsiteX121" fmla="*/ 107931 w 121169"/>
                <a:gd name="connsiteY121" fmla="*/ 26729 h 83975"/>
                <a:gd name="connsiteX122" fmla="*/ 107931 w 121169"/>
                <a:gd name="connsiteY122" fmla="*/ 27902 h 83975"/>
                <a:gd name="connsiteX123" fmla="*/ 107931 w 121169"/>
                <a:gd name="connsiteY123" fmla="*/ 27902 h 83975"/>
                <a:gd name="connsiteX124" fmla="*/ 107931 w 121169"/>
                <a:gd name="connsiteY124" fmla="*/ 27902 h 83975"/>
                <a:gd name="connsiteX125" fmla="*/ 107931 w 121169"/>
                <a:gd name="connsiteY125" fmla="*/ 27902 h 83975"/>
                <a:gd name="connsiteX126" fmla="*/ 108685 w 121169"/>
                <a:gd name="connsiteY126" fmla="*/ 28488 h 83975"/>
                <a:gd name="connsiteX127" fmla="*/ 109523 w 121169"/>
                <a:gd name="connsiteY127" fmla="*/ 28488 h 83975"/>
                <a:gd name="connsiteX128" fmla="*/ 109523 w 121169"/>
                <a:gd name="connsiteY128" fmla="*/ 29410 h 83975"/>
                <a:gd name="connsiteX129" fmla="*/ 109523 w 121169"/>
                <a:gd name="connsiteY129" fmla="*/ 30332 h 83975"/>
                <a:gd name="connsiteX130" fmla="*/ 110444 w 121169"/>
                <a:gd name="connsiteY130" fmla="*/ 34018 h 83975"/>
                <a:gd name="connsiteX131" fmla="*/ 111114 w 121169"/>
                <a:gd name="connsiteY131" fmla="*/ 36532 h 83975"/>
                <a:gd name="connsiteX132" fmla="*/ 111701 w 121169"/>
                <a:gd name="connsiteY132" fmla="*/ 38543 h 83975"/>
                <a:gd name="connsiteX133" fmla="*/ 112623 w 121169"/>
                <a:gd name="connsiteY133" fmla="*/ 40470 h 83975"/>
                <a:gd name="connsiteX134" fmla="*/ 114131 w 121169"/>
                <a:gd name="connsiteY134" fmla="*/ 42984 h 83975"/>
                <a:gd name="connsiteX135" fmla="*/ 115053 w 121169"/>
                <a:gd name="connsiteY135" fmla="*/ 43905 h 83975"/>
                <a:gd name="connsiteX136" fmla="*/ 115974 w 121169"/>
                <a:gd name="connsiteY136" fmla="*/ 44743 h 83975"/>
                <a:gd name="connsiteX137" fmla="*/ 115974 w 121169"/>
                <a:gd name="connsiteY137" fmla="*/ 45749 h 83975"/>
                <a:gd name="connsiteX138" fmla="*/ 115136 w 121169"/>
                <a:gd name="connsiteY138" fmla="*/ 46670 h 83975"/>
                <a:gd name="connsiteX139" fmla="*/ 115136 w 121169"/>
                <a:gd name="connsiteY139" fmla="*/ 47927 h 83975"/>
                <a:gd name="connsiteX140" fmla="*/ 115136 w 121169"/>
                <a:gd name="connsiteY140" fmla="*/ 49435 h 83975"/>
                <a:gd name="connsiteX141" fmla="*/ 116477 w 121169"/>
                <a:gd name="connsiteY141" fmla="*/ 51865 h 83975"/>
                <a:gd name="connsiteX142" fmla="*/ 118320 w 121169"/>
                <a:gd name="connsiteY142" fmla="*/ 53290 h 83975"/>
                <a:gd name="connsiteX143" fmla="*/ 120080 w 121169"/>
                <a:gd name="connsiteY143" fmla="*/ 54379 h 83975"/>
                <a:gd name="connsiteX144" fmla="*/ 121169 w 121169"/>
                <a:gd name="connsiteY144" fmla="*/ 55887 h 83975"/>
                <a:gd name="connsiteX145" fmla="*/ 120248 w 121169"/>
                <a:gd name="connsiteY145" fmla="*/ 55887 h 83975"/>
                <a:gd name="connsiteX146" fmla="*/ 118656 w 121169"/>
                <a:gd name="connsiteY146" fmla="*/ 55468 h 83975"/>
                <a:gd name="connsiteX147" fmla="*/ 116980 w 121169"/>
                <a:gd name="connsiteY147" fmla="*/ 55468 h 83975"/>
                <a:gd name="connsiteX148" fmla="*/ 115807 w 121169"/>
                <a:gd name="connsiteY148" fmla="*/ 56306 h 83975"/>
                <a:gd name="connsiteX149" fmla="*/ 114718 w 121169"/>
                <a:gd name="connsiteY149" fmla="*/ 57479 h 83975"/>
                <a:gd name="connsiteX150" fmla="*/ 113964 w 121169"/>
                <a:gd name="connsiteY150" fmla="*/ 57479 h 83975"/>
                <a:gd name="connsiteX151" fmla="*/ 109104 w 121169"/>
                <a:gd name="connsiteY151" fmla="*/ 55636 h 83975"/>
                <a:gd name="connsiteX152" fmla="*/ 104328 w 121169"/>
                <a:gd name="connsiteY152" fmla="*/ 49100 h 83975"/>
                <a:gd name="connsiteX153" fmla="*/ 99803 w 121169"/>
                <a:gd name="connsiteY153" fmla="*/ 40219 h 83975"/>
                <a:gd name="connsiteX154" fmla="*/ 95865 w 121169"/>
                <a:gd name="connsiteY154" fmla="*/ 31253 h 83975"/>
                <a:gd name="connsiteX155" fmla="*/ 92597 w 121169"/>
                <a:gd name="connsiteY155" fmla="*/ 24299 h 83975"/>
                <a:gd name="connsiteX156" fmla="*/ 90419 w 121169"/>
                <a:gd name="connsiteY156" fmla="*/ 21785 h 83975"/>
                <a:gd name="connsiteX157" fmla="*/ 90419 w 121169"/>
                <a:gd name="connsiteY157" fmla="*/ 21785 h 83975"/>
                <a:gd name="connsiteX158" fmla="*/ 88994 w 121169"/>
                <a:gd name="connsiteY158" fmla="*/ 24131 h 83975"/>
                <a:gd name="connsiteX159" fmla="*/ 87402 w 121169"/>
                <a:gd name="connsiteY159" fmla="*/ 26645 h 83975"/>
                <a:gd name="connsiteX160" fmla="*/ 86313 w 121169"/>
                <a:gd name="connsiteY160" fmla="*/ 28404 h 83975"/>
                <a:gd name="connsiteX161" fmla="*/ 85475 w 121169"/>
                <a:gd name="connsiteY161" fmla="*/ 30248 h 83975"/>
                <a:gd name="connsiteX162" fmla="*/ 84805 w 121169"/>
                <a:gd name="connsiteY162" fmla="*/ 30248 h 83975"/>
                <a:gd name="connsiteX163" fmla="*/ 83548 w 121169"/>
                <a:gd name="connsiteY163" fmla="*/ 30248 h 83975"/>
                <a:gd name="connsiteX164" fmla="*/ 81956 w 121169"/>
                <a:gd name="connsiteY164" fmla="*/ 30248 h 83975"/>
                <a:gd name="connsiteX165" fmla="*/ 82878 w 121169"/>
                <a:gd name="connsiteY165" fmla="*/ 32929 h 83975"/>
                <a:gd name="connsiteX166" fmla="*/ 83716 w 121169"/>
                <a:gd name="connsiteY166" fmla="*/ 35108 h 83975"/>
                <a:gd name="connsiteX167" fmla="*/ 83716 w 121169"/>
                <a:gd name="connsiteY167" fmla="*/ 37286 h 83975"/>
                <a:gd name="connsiteX168" fmla="*/ 82710 w 121169"/>
                <a:gd name="connsiteY168" fmla="*/ 40051 h 83975"/>
                <a:gd name="connsiteX169" fmla="*/ 81956 w 121169"/>
                <a:gd name="connsiteY169" fmla="*/ 40051 h 83975"/>
                <a:gd name="connsiteX170" fmla="*/ 81286 w 121169"/>
                <a:gd name="connsiteY170" fmla="*/ 39046 h 83975"/>
                <a:gd name="connsiteX171" fmla="*/ 80532 w 121169"/>
                <a:gd name="connsiteY171" fmla="*/ 37956 h 83975"/>
                <a:gd name="connsiteX172" fmla="*/ 80532 w 121169"/>
                <a:gd name="connsiteY172" fmla="*/ 37118 h 83975"/>
                <a:gd name="connsiteX173" fmla="*/ 79861 w 121169"/>
                <a:gd name="connsiteY173" fmla="*/ 36616 h 83975"/>
                <a:gd name="connsiteX174" fmla="*/ 79191 w 121169"/>
                <a:gd name="connsiteY174" fmla="*/ 37035 h 83975"/>
                <a:gd name="connsiteX175" fmla="*/ 79191 w 121169"/>
                <a:gd name="connsiteY175" fmla="*/ 37621 h 83975"/>
                <a:gd name="connsiteX176" fmla="*/ 80029 w 121169"/>
                <a:gd name="connsiteY176" fmla="*/ 40973 h 83975"/>
                <a:gd name="connsiteX177" fmla="*/ 81453 w 121169"/>
                <a:gd name="connsiteY177" fmla="*/ 41643 h 83975"/>
                <a:gd name="connsiteX178" fmla="*/ 81453 w 121169"/>
                <a:gd name="connsiteY178" fmla="*/ 42146 h 83975"/>
                <a:gd name="connsiteX179" fmla="*/ 81034 w 121169"/>
                <a:gd name="connsiteY179" fmla="*/ 42565 h 83975"/>
                <a:gd name="connsiteX180" fmla="*/ 79945 w 121169"/>
                <a:gd name="connsiteY180" fmla="*/ 42565 h 83975"/>
                <a:gd name="connsiteX181" fmla="*/ 78940 w 121169"/>
                <a:gd name="connsiteY181" fmla="*/ 42565 h 83975"/>
                <a:gd name="connsiteX182" fmla="*/ 77515 w 121169"/>
                <a:gd name="connsiteY182" fmla="*/ 43486 h 83975"/>
                <a:gd name="connsiteX183" fmla="*/ 77013 w 121169"/>
                <a:gd name="connsiteY183" fmla="*/ 44995 h 83975"/>
                <a:gd name="connsiteX184" fmla="*/ 77013 w 121169"/>
                <a:gd name="connsiteY184" fmla="*/ 44995 h 83975"/>
                <a:gd name="connsiteX185" fmla="*/ 77013 w 121169"/>
                <a:gd name="connsiteY185" fmla="*/ 44995 h 83975"/>
                <a:gd name="connsiteX186" fmla="*/ 78018 w 121169"/>
                <a:gd name="connsiteY186" fmla="*/ 44995 h 83975"/>
                <a:gd name="connsiteX187" fmla="*/ 79359 w 121169"/>
                <a:gd name="connsiteY187" fmla="*/ 44995 h 83975"/>
                <a:gd name="connsiteX188" fmla="*/ 79359 w 121169"/>
                <a:gd name="connsiteY188" fmla="*/ 44995 h 83975"/>
                <a:gd name="connsiteX189" fmla="*/ 79359 w 121169"/>
                <a:gd name="connsiteY189" fmla="*/ 44995 h 83975"/>
                <a:gd name="connsiteX190" fmla="*/ 78353 w 121169"/>
                <a:gd name="connsiteY190" fmla="*/ 48681 h 83975"/>
                <a:gd name="connsiteX191" fmla="*/ 74666 w 121169"/>
                <a:gd name="connsiteY191" fmla="*/ 50273 h 83975"/>
                <a:gd name="connsiteX192" fmla="*/ 73745 w 121169"/>
                <a:gd name="connsiteY192" fmla="*/ 48346 h 83975"/>
                <a:gd name="connsiteX193" fmla="*/ 72237 w 121169"/>
                <a:gd name="connsiteY193" fmla="*/ 47676 h 83975"/>
                <a:gd name="connsiteX194" fmla="*/ 70393 w 121169"/>
                <a:gd name="connsiteY194" fmla="*/ 49854 h 83975"/>
                <a:gd name="connsiteX195" fmla="*/ 70393 w 121169"/>
                <a:gd name="connsiteY195" fmla="*/ 52787 h 83975"/>
                <a:gd name="connsiteX196" fmla="*/ 71985 w 121169"/>
                <a:gd name="connsiteY196" fmla="*/ 54630 h 83975"/>
                <a:gd name="connsiteX197" fmla="*/ 73661 w 121169"/>
                <a:gd name="connsiteY197" fmla="*/ 56893 h 83975"/>
                <a:gd name="connsiteX198" fmla="*/ 73661 w 121169"/>
                <a:gd name="connsiteY198" fmla="*/ 61501 h 83975"/>
                <a:gd name="connsiteX199" fmla="*/ 70645 w 121169"/>
                <a:gd name="connsiteY199" fmla="*/ 63847 h 83975"/>
                <a:gd name="connsiteX200" fmla="*/ 67042 w 121169"/>
                <a:gd name="connsiteY200" fmla="*/ 65942 h 83975"/>
                <a:gd name="connsiteX201" fmla="*/ 64947 w 121169"/>
                <a:gd name="connsiteY201" fmla="*/ 69545 h 83975"/>
                <a:gd name="connsiteX202" fmla="*/ 64947 w 121169"/>
                <a:gd name="connsiteY202" fmla="*/ 69545 h 83975"/>
                <a:gd name="connsiteX203" fmla="*/ 64528 w 121169"/>
                <a:gd name="connsiteY203" fmla="*/ 69545 h 83975"/>
                <a:gd name="connsiteX204" fmla="*/ 63606 w 121169"/>
                <a:gd name="connsiteY204" fmla="*/ 68958 h 83975"/>
                <a:gd name="connsiteX205" fmla="*/ 62601 w 121169"/>
                <a:gd name="connsiteY205" fmla="*/ 68456 h 83975"/>
                <a:gd name="connsiteX206" fmla="*/ 62182 w 121169"/>
                <a:gd name="connsiteY206" fmla="*/ 68456 h 83975"/>
                <a:gd name="connsiteX207" fmla="*/ 62182 w 121169"/>
                <a:gd name="connsiteY207" fmla="*/ 68958 h 83975"/>
                <a:gd name="connsiteX208" fmla="*/ 62182 w 121169"/>
                <a:gd name="connsiteY208" fmla="*/ 69545 h 83975"/>
                <a:gd name="connsiteX209" fmla="*/ 61512 w 121169"/>
                <a:gd name="connsiteY209" fmla="*/ 69545 h 83975"/>
                <a:gd name="connsiteX210" fmla="*/ 60925 w 121169"/>
                <a:gd name="connsiteY210" fmla="*/ 68874 h 83975"/>
                <a:gd name="connsiteX211" fmla="*/ 60925 w 121169"/>
                <a:gd name="connsiteY211" fmla="*/ 68456 h 83975"/>
                <a:gd name="connsiteX212" fmla="*/ 60925 w 121169"/>
                <a:gd name="connsiteY212" fmla="*/ 67450 h 83975"/>
                <a:gd name="connsiteX213" fmla="*/ 60925 w 121169"/>
                <a:gd name="connsiteY213" fmla="*/ 66528 h 83975"/>
                <a:gd name="connsiteX214" fmla="*/ 60925 w 121169"/>
                <a:gd name="connsiteY214" fmla="*/ 70131 h 83975"/>
                <a:gd name="connsiteX215" fmla="*/ 60925 w 121169"/>
                <a:gd name="connsiteY215" fmla="*/ 69629 h 83975"/>
                <a:gd name="connsiteX216" fmla="*/ 59752 w 121169"/>
                <a:gd name="connsiteY216" fmla="*/ 65188 h 83975"/>
                <a:gd name="connsiteX217" fmla="*/ 58160 w 121169"/>
                <a:gd name="connsiteY217" fmla="*/ 60160 h 83975"/>
                <a:gd name="connsiteX218" fmla="*/ 56149 w 121169"/>
                <a:gd name="connsiteY218" fmla="*/ 55301 h 83975"/>
                <a:gd name="connsiteX219" fmla="*/ 53971 w 121169"/>
                <a:gd name="connsiteY219" fmla="*/ 51614 h 83975"/>
                <a:gd name="connsiteX220" fmla="*/ 52211 w 121169"/>
                <a:gd name="connsiteY220" fmla="*/ 49687 h 83975"/>
                <a:gd name="connsiteX221" fmla="*/ 50870 w 121169"/>
                <a:gd name="connsiteY221" fmla="*/ 48179 h 83975"/>
                <a:gd name="connsiteX222" fmla="*/ 49697 w 121169"/>
                <a:gd name="connsiteY222" fmla="*/ 46419 h 83975"/>
                <a:gd name="connsiteX223" fmla="*/ 48692 w 121169"/>
                <a:gd name="connsiteY223" fmla="*/ 43570 h 83975"/>
                <a:gd name="connsiteX224" fmla="*/ 47770 w 121169"/>
                <a:gd name="connsiteY224" fmla="*/ 40051 h 83975"/>
                <a:gd name="connsiteX225" fmla="*/ 47770 w 121169"/>
                <a:gd name="connsiteY225" fmla="*/ 39213 h 83975"/>
                <a:gd name="connsiteX226" fmla="*/ 47770 w 121169"/>
                <a:gd name="connsiteY226" fmla="*/ 38375 h 83975"/>
                <a:gd name="connsiteX227" fmla="*/ 46681 w 121169"/>
                <a:gd name="connsiteY227" fmla="*/ 36281 h 83975"/>
                <a:gd name="connsiteX228" fmla="*/ 45675 w 121169"/>
                <a:gd name="connsiteY228" fmla="*/ 35024 h 83975"/>
                <a:gd name="connsiteX229" fmla="*/ 43748 w 121169"/>
                <a:gd name="connsiteY229" fmla="*/ 35526 h 83975"/>
                <a:gd name="connsiteX230" fmla="*/ 43748 w 121169"/>
                <a:gd name="connsiteY230" fmla="*/ 34102 h 83975"/>
                <a:gd name="connsiteX231" fmla="*/ 43748 w 121169"/>
                <a:gd name="connsiteY231" fmla="*/ 32678 h 83975"/>
                <a:gd name="connsiteX232" fmla="*/ 43329 w 121169"/>
                <a:gd name="connsiteY232" fmla="*/ 31253 h 83975"/>
                <a:gd name="connsiteX233" fmla="*/ 42743 w 121169"/>
                <a:gd name="connsiteY233" fmla="*/ 31840 h 83975"/>
                <a:gd name="connsiteX234" fmla="*/ 42072 w 121169"/>
                <a:gd name="connsiteY234" fmla="*/ 32426 h 83975"/>
                <a:gd name="connsiteX235" fmla="*/ 41235 w 121169"/>
                <a:gd name="connsiteY235" fmla="*/ 32426 h 83975"/>
                <a:gd name="connsiteX236" fmla="*/ 40397 w 121169"/>
                <a:gd name="connsiteY236" fmla="*/ 31169 h 83975"/>
                <a:gd name="connsiteX237" fmla="*/ 39475 w 121169"/>
                <a:gd name="connsiteY237" fmla="*/ 29745 h 83975"/>
                <a:gd name="connsiteX238" fmla="*/ 38218 w 121169"/>
                <a:gd name="connsiteY238" fmla="*/ 29159 h 83975"/>
                <a:gd name="connsiteX239" fmla="*/ 36542 w 121169"/>
                <a:gd name="connsiteY239" fmla="*/ 30583 h 83975"/>
                <a:gd name="connsiteX240" fmla="*/ 35034 w 121169"/>
                <a:gd name="connsiteY240" fmla="*/ 34018 h 83975"/>
                <a:gd name="connsiteX241" fmla="*/ 33861 w 121169"/>
                <a:gd name="connsiteY241" fmla="*/ 37956 h 83975"/>
                <a:gd name="connsiteX242" fmla="*/ 33023 w 121169"/>
                <a:gd name="connsiteY242" fmla="*/ 40470 h 83975"/>
                <a:gd name="connsiteX243" fmla="*/ 32269 w 121169"/>
                <a:gd name="connsiteY243" fmla="*/ 41894 h 83975"/>
                <a:gd name="connsiteX244" fmla="*/ 31766 w 121169"/>
                <a:gd name="connsiteY244" fmla="*/ 42984 h 83975"/>
                <a:gd name="connsiteX245" fmla="*/ 30761 w 121169"/>
                <a:gd name="connsiteY245" fmla="*/ 43654 h 83975"/>
                <a:gd name="connsiteX246" fmla="*/ 29756 w 121169"/>
                <a:gd name="connsiteY246" fmla="*/ 44492 h 83975"/>
                <a:gd name="connsiteX247" fmla="*/ 29756 w 121169"/>
                <a:gd name="connsiteY247" fmla="*/ 44492 h 83975"/>
                <a:gd name="connsiteX248" fmla="*/ 29756 w 121169"/>
                <a:gd name="connsiteY248" fmla="*/ 44911 h 83975"/>
                <a:gd name="connsiteX249" fmla="*/ 30593 w 121169"/>
                <a:gd name="connsiteY249" fmla="*/ 44911 h 83975"/>
                <a:gd name="connsiteX250" fmla="*/ 31264 w 121169"/>
                <a:gd name="connsiteY250" fmla="*/ 44911 h 83975"/>
                <a:gd name="connsiteX251" fmla="*/ 29337 w 121169"/>
                <a:gd name="connsiteY251" fmla="*/ 48179 h 83975"/>
                <a:gd name="connsiteX252" fmla="*/ 30593 w 121169"/>
                <a:gd name="connsiteY252" fmla="*/ 48179 h 83975"/>
                <a:gd name="connsiteX253" fmla="*/ 31431 w 121169"/>
                <a:gd name="connsiteY253" fmla="*/ 49016 h 83975"/>
                <a:gd name="connsiteX254" fmla="*/ 31431 w 121169"/>
                <a:gd name="connsiteY254" fmla="*/ 50525 h 83975"/>
                <a:gd name="connsiteX255" fmla="*/ 31431 w 121169"/>
                <a:gd name="connsiteY255" fmla="*/ 52117 h 83975"/>
                <a:gd name="connsiteX256" fmla="*/ 32269 w 121169"/>
                <a:gd name="connsiteY256" fmla="*/ 52871 h 83975"/>
                <a:gd name="connsiteX257" fmla="*/ 33023 w 121169"/>
                <a:gd name="connsiteY257" fmla="*/ 53457 h 83975"/>
                <a:gd name="connsiteX258" fmla="*/ 33023 w 121169"/>
                <a:gd name="connsiteY258" fmla="*/ 53457 h 83975"/>
                <a:gd name="connsiteX259" fmla="*/ 31599 w 121169"/>
                <a:gd name="connsiteY259" fmla="*/ 55468 h 83975"/>
                <a:gd name="connsiteX260" fmla="*/ 30761 w 121169"/>
                <a:gd name="connsiteY260" fmla="*/ 58150 h 83975"/>
                <a:gd name="connsiteX261" fmla="*/ 31515 w 121169"/>
                <a:gd name="connsiteY261" fmla="*/ 59406 h 83975"/>
                <a:gd name="connsiteX262" fmla="*/ 32269 w 121169"/>
                <a:gd name="connsiteY262" fmla="*/ 60663 h 83975"/>
                <a:gd name="connsiteX263" fmla="*/ 31683 w 121169"/>
                <a:gd name="connsiteY263" fmla="*/ 66612 h 83975"/>
                <a:gd name="connsiteX264" fmla="*/ 26739 w 121169"/>
                <a:gd name="connsiteY264" fmla="*/ 69629 h 83975"/>
                <a:gd name="connsiteX265" fmla="*/ 27158 w 121169"/>
                <a:gd name="connsiteY265" fmla="*/ 71137 h 83975"/>
                <a:gd name="connsiteX266" fmla="*/ 27829 w 121169"/>
                <a:gd name="connsiteY266" fmla="*/ 73399 h 83975"/>
                <a:gd name="connsiteX267" fmla="*/ 28499 w 121169"/>
                <a:gd name="connsiteY267" fmla="*/ 75577 h 83975"/>
                <a:gd name="connsiteX268" fmla="*/ 28918 w 121169"/>
                <a:gd name="connsiteY268" fmla="*/ 77002 h 83975"/>
                <a:gd name="connsiteX269" fmla="*/ 28918 w 121169"/>
                <a:gd name="connsiteY269" fmla="*/ 77840 h 83975"/>
                <a:gd name="connsiteX270" fmla="*/ 28918 w 121169"/>
                <a:gd name="connsiteY270" fmla="*/ 79013 h 83975"/>
                <a:gd name="connsiteX271" fmla="*/ 28918 w 121169"/>
                <a:gd name="connsiteY271" fmla="*/ 80270 h 83975"/>
                <a:gd name="connsiteX272" fmla="*/ 28163 w 121169"/>
                <a:gd name="connsiteY272" fmla="*/ 80940 h 83975"/>
                <a:gd name="connsiteX273" fmla="*/ 26153 w 121169"/>
                <a:gd name="connsiteY273" fmla="*/ 80940 h 83975"/>
                <a:gd name="connsiteX274" fmla="*/ 24225 w 121169"/>
                <a:gd name="connsiteY274" fmla="*/ 82281 h 83975"/>
                <a:gd name="connsiteX275" fmla="*/ 22801 w 121169"/>
                <a:gd name="connsiteY275" fmla="*/ 83705 h 83975"/>
                <a:gd name="connsiteX276" fmla="*/ 22801 w 121169"/>
                <a:gd name="connsiteY276" fmla="*/ 83705 h 83975"/>
                <a:gd name="connsiteX277" fmla="*/ 19031 w 121169"/>
                <a:gd name="connsiteY277" fmla="*/ 83202 h 83975"/>
                <a:gd name="connsiteX278" fmla="*/ 17103 w 121169"/>
                <a:gd name="connsiteY278" fmla="*/ 79516 h 83975"/>
                <a:gd name="connsiteX279" fmla="*/ 6714 w 121169"/>
                <a:gd name="connsiteY279" fmla="*/ 37872 h 83975"/>
                <a:gd name="connsiteX280" fmla="*/ 8138 w 121169"/>
                <a:gd name="connsiteY280" fmla="*/ 43235 h 83975"/>
                <a:gd name="connsiteX281" fmla="*/ 9311 w 121169"/>
                <a:gd name="connsiteY281" fmla="*/ 45581 h 83975"/>
                <a:gd name="connsiteX282" fmla="*/ 9311 w 121169"/>
                <a:gd name="connsiteY282" fmla="*/ 44157 h 83975"/>
                <a:gd name="connsiteX283" fmla="*/ 8306 w 121169"/>
                <a:gd name="connsiteY283" fmla="*/ 41224 h 83975"/>
                <a:gd name="connsiteX284" fmla="*/ 7216 w 121169"/>
                <a:gd name="connsiteY284" fmla="*/ 38627 h 83975"/>
                <a:gd name="connsiteX285" fmla="*/ 6714 w 121169"/>
                <a:gd name="connsiteY285" fmla="*/ 37872 h 83975"/>
                <a:gd name="connsiteX286" fmla="*/ 18863 w 121169"/>
                <a:gd name="connsiteY286" fmla="*/ 79767 h 83975"/>
                <a:gd name="connsiteX287" fmla="*/ 18863 w 121169"/>
                <a:gd name="connsiteY287" fmla="*/ 80521 h 83975"/>
                <a:gd name="connsiteX288" fmla="*/ 19366 w 121169"/>
                <a:gd name="connsiteY288" fmla="*/ 81108 h 83975"/>
                <a:gd name="connsiteX289" fmla="*/ 19366 w 121169"/>
                <a:gd name="connsiteY289" fmla="*/ 80270 h 83975"/>
                <a:gd name="connsiteX290" fmla="*/ 18863 w 121169"/>
                <a:gd name="connsiteY290" fmla="*/ 80102 h 83975"/>
                <a:gd name="connsiteX291" fmla="*/ 19282 w 121169"/>
                <a:gd name="connsiteY291" fmla="*/ 75745 h 83975"/>
                <a:gd name="connsiteX292" fmla="*/ 20287 w 121169"/>
                <a:gd name="connsiteY292" fmla="*/ 77421 h 83975"/>
                <a:gd name="connsiteX293" fmla="*/ 22298 w 121169"/>
                <a:gd name="connsiteY293" fmla="*/ 78007 h 83975"/>
                <a:gd name="connsiteX294" fmla="*/ 22801 w 121169"/>
                <a:gd name="connsiteY294" fmla="*/ 76667 h 83975"/>
                <a:gd name="connsiteX295" fmla="*/ 22801 w 121169"/>
                <a:gd name="connsiteY295" fmla="*/ 75159 h 83975"/>
                <a:gd name="connsiteX296" fmla="*/ 22801 w 121169"/>
                <a:gd name="connsiteY296" fmla="*/ 74321 h 83975"/>
                <a:gd name="connsiteX297" fmla="*/ 22801 w 121169"/>
                <a:gd name="connsiteY297" fmla="*/ 73399 h 83975"/>
                <a:gd name="connsiteX298" fmla="*/ 21712 w 121169"/>
                <a:gd name="connsiteY298" fmla="*/ 74153 h 83975"/>
                <a:gd name="connsiteX299" fmla="*/ 20706 w 121169"/>
                <a:gd name="connsiteY299" fmla="*/ 74740 h 83975"/>
                <a:gd name="connsiteX300" fmla="*/ 20287 w 121169"/>
                <a:gd name="connsiteY300" fmla="*/ 75242 h 83975"/>
                <a:gd name="connsiteX301" fmla="*/ 19282 w 121169"/>
                <a:gd name="connsiteY301" fmla="*/ 76080 h 83975"/>
                <a:gd name="connsiteX302" fmla="*/ 23807 w 121169"/>
                <a:gd name="connsiteY302" fmla="*/ 53122 h 83975"/>
                <a:gd name="connsiteX303" fmla="*/ 24645 w 121169"/>
                <a:gd name="connsiteY303" fmla="*/ 53122 h 83975"/>
                <a:gd name="connsiteX304" fmla="*/ 24645 w 121169"/>
                <a:gd name="connsiteY304" fmla="*/ 52117 h 83975"/>
                <a:gd name="connsiteX305" fmla="*/ 23807 w 121169"/>
                <a:gd name="connsiteY305" fmla="*/ 52117 h 83975"/>
                <a:gd name="connsiteX306" fmla="*/ 20706 w 121169"/>
                <a:gd name="connsiteY306" fmla="*/ 33851 h 83975"/>
                <a:gd name="connsiteX307" fmla="*/ 22047 w 121169"/>
                <a:gd name="connsiteY307" fmla="*/ 36783 h 83975"/>
                <a:gd name="connsiteX308" fmla="*/ 24142 w 121169"/>
                <a:gd name="connsiteY308" fmla="*/ 38962 h 83975"/>
                <a:gd name="connsiteX309" fmla="*/ 25147 w 121169"/>
                <a:gd name="connsiteY309" fmla="*/ 37537 h 83975"/>
                <a:gd name="connsiteX310" fmla="*/ 26069 w 121169"/>
                <a:gd name="connsiteY310" fmla="*/ 36197 h 83975"/>
                <a:gd name="connsiteX311" fmla="*/ 24728 w 121169"/>
                <a:gd name="connsiteY311" fmla="*/ 36197 h 83975"/>
                <a:gd name="connsiteX312" fmla="*/ 23136 w 121169"/>
                <a:gd name="connsiteY312" fmla="*/ 34270 h 83975"/>
                <a:gd name="connsiteX313" fmla="*/ 20706 w 121169"/>
                <a:gd name="connsiteY313" fmla="*/ 34186 h 83975"/>
                <a:gd name="connsiteX314" fmla="*/ 22801 w 121169"/>
                <a:gd name="connsiteY314" fmla="*/ 26729 h 83975"/>
                <a:gd name="connsiteX315" fmla="*/ 23304 w 121169"/>
                <a:gd name="connsiteY315" fmla="*/ 28069 h 83975"/>
                <a:gd name="connsiteX316" fmla="*/ 24393 w 121169"/>
                <a:gd name="connsiteY316" fmla="*/ 29075 h 83975"/>
                <a:gd name="connsiteX317" fmla="*/ 24393 w 121169"/>
                <a:gd name="connsiteY317" fmla="*/ 28572 h 83975"/>
                <a:gd name="connsiteX318" fmla="*/ 24393 w 121169"/>
                <a:gd name="connsiteY318" fmla="*/ 28069 h 83975"/>
                <a:gd name="connsiteX319" fmla="*/ 24393 w 121169"/>
                <a:gd name="connsiteY319" fmla="*/ 28069 h 83975"/>
                <a:gd name="connsiteX320" fmla="*/ 24393 w 121169"/>
                <a:gd name="connsiteY320" fmla="*/ 27566 h 83975"/>
                <a:gd name="connsiteX321" fmla="*/ 23723 w 121169"/>
                <a:gd name="connsiteY321" fmla="*/ 26142 h 83975"/>
                <a:gd name="connsiteX322" fmla="*/ 22969 w 121169"/>
                <a:gd name="connsiteY322" fmla="*/ 24718 h 83975"/>
                <a:gd name="connsiteX323" fmla="*/ 22298 w 121169"/>
                <a:gd name="connsiteY323" fmla="*/ 25807 h 83975"/>
                <a:gd name="connsiteX324" fmla="*/ 28499 w 121169"/>
                <a:gd name="connsiteY324" fmla="*/ 25137 h 83975"/>
                <a:gd name="connsiteX325" fmla="*/ 28499 w 121169"/>
                <a:gd name="connsiteY325" fmla="*/ 25556 h 83975"/>
                <a:gd name="connsiteX326" fmla="*/ 29001 w 121169"/>
                <a:gd name="connsiteY326" fmla="*/ 26310 h 83975"/>
                <a:gd name="connsiteX327" fmla="*/ 29756 w 121169"/>
                <a:gd name="connsiteY327" fmla="*/ 26896 h 83975"/>
                <a:gd name="connsiteX328" fmla="*/ 30593 w 121169"/>
                <a:gd name="connsiteY328" fmla="*/ 26896 h 83975"/>
                <a:gd name="connsiteX329" fmla="*/ 30007 w 121169"/>
                <a:gd name="connsiteY329" fmla="*/ 25807 h 83975"/>
                <a:gd name="connsiteX330" fmla="*/ 28499 w 121169"/>
                <a:gd name="connsiteY330" fmla="*/ 25472 h 83975"/>
                <a:gd name="connsiteX331" fmla="*/ 28499 w 121169"/>
                <a:gd name="connsiteY331" fmla="*/ 24047 h 83975"/>
                <a:gd name="connsiteX332" fmla="*/ 29253 w 121169"/>
                <a:gd name="connsiteY332" fmla="*/ 24047 h 83975"/>
                <a:gd name="connsiteX333" fmla="*/ 29253 w 121169"/>
                <a:gd name="connsiteY333" fmla="*/ 23126 h 83975"/>
                <a:gd name="connsiteX334" fmla="*/ 28499 w 121169"/>
                <a:gd name="connsiteY334" fmla="*/ 23126 h 83975"/>
                <a:gd name="connsiteX335" fmla="*/ 58663 w 121169"/>
                <a:gd name="connsiteY335" fmla="*/ 45581 h 83975"/>
                <a:gd name="connsiteX336" fmla="*/ 58663 w 121169"/>
                <a:gd name="connsiteY336" fmla="*/ 46922 h 83975"/>
                <a:gd name="connsiteX337" fmla="*/ 58663 w 121169"/>
                <a:gd name="connsiteY337" fmla="*/ 47927 h 83975"/>
                <a:gd name="connsiteX338" fmla="*/ 64193 w 121169"/>
                <a:gd name="connsiteY338" fmla="*/ 47927 h 83975"/>
                <a:gd name="connsiteX339" fmla="*/ 60171 w 121169"/>
                <a:gd name="connsiteY339" fmla="*/ 44995 h 83975"/>
                <a:gd name="connsiteX340" fmla="*/ 59417 w 121169"/>
                <a:gd name="connsiteY340" fmla="*/ 45497 h 83975"/>
                <a:gd name="connsiteX341" fmla="*/ 58998 w 121169"/>
                <a:gd name="connsiteY341" fmla="*/ 45916 h 83975"/>
                <a:gd name="connsiteX342" fmla="*/ 56568 w 121169"/>
                <a:gd name="connsiteY342" fmla="*/ 38375 h 83975"/>
                <a:gd name="connsiteX343" fmla="*/ 56568 w 121169"/>
                <a:gd name="connsiteY343" fmla="*/ 38794 h 83975"/>
                <a:gd name="connsiteX344" fmla="*/ 56987 w 121169"/>
                <a:gd name="connsiteY344" fmla="*/ 39297 h 83975"/>
                <a:gd name="connsiteX345" fmla="*/ 56903 w 121169"/>
                <a:gd name="connsiteY345" fmla="*/ 38710 h 83975"/>
                <a:gd name="connsiteX346" fmla="*/ 62014 w 121169"/>
                <a:gd name="connsiteY346" fmla="*/ 40721 h 83975"/>
                <a:gd name="connsiteX347" fmla="*/ 62844 w 121169"/>
                <a:gd name="connsiteY347" fmla="*/ 41182 h 83975"/>
                <a:gd name="connsiteX348" fmla="*/ 62852 w 121169"/>
                <a:gd name="connsiteY348" fmla="*/ 41224 h 83975"/>
                <a:gd name="connsiteX349" fmla="*/ 62391 w 121169"/>
                <a:gd name="connsiteY349" fmla="*/ 42054 h 83975"/>
                <a:gd name="connsiteX350" fmla="*/ 62350 w 121169"/>
                <a:gd name="connsiteY350" fmla="*/ 42062 h 83975"/>
                <a:gd name="connsiteX351" fmla="*/ 61679 w 121169"/>
                <a:gd name="connsiteY351" fmla="*/ 41475 h 83975"/>
                <a:gd name="connsiteX352" fmla="*/ 62350 w 121169"/>
                <a:gd name="connsiteY352" fmla="*/ 41057 h 83975"/>
                <a:gd name="connsiteX353" fmla="*/ 70393 w 121169"/>
                <a:gd name="connsiteY353" fmla="*/ 24885 h 83975"/>
                <a:gd name="connsiteX354" fmla="*/ 70393 w 121169"/>
                <a:gd name="connsiteY354" fmla="*/ 25723 h 83975"/>
                <a:gd name="connsiteX355" fmla="*/ 70980 w 121169"/>
                <a:gd name="connsiteY355" fmla="*/ 26310 h 83975"/>
                <a:gd name="connsiteX356" fmla="*/ 71482 w 121169"/>
                <a:gd name="connsiteY356" fmla="*/ 25472 h 83975"/>
                <a:gd name="connsiteX357" fmla="*/ 70728 w 121169"/>
                <a:gd name="connsiteY357" fmla="*/ 25220 h 83975"/>
                <a:gd name="connsiteX358" fmla="*/ 73577 w 121169"/>
                <a:gd name="connsiteY358" fmla="*/ 31924 h 83975"/>
                <a:gd name="connsiteX359" fmla="*/ 73577 w 121169"/>
                <a:gd name="connsiteY359" fmla="*/ 31924 h 83975"/>
                <a:gd name="connsiteX360" fmla="*/ 73577 w 121169"/>
                <a:gd name="connsiteY360" fmla="*/ 31924 h 83975"/>
                <a:gd name="connsiteX361" fmla="*/ 73577 w 121169"/>
                <a:gd name="connsiteY361" fmla="*/ 31924 h 83975"/>
                <a:gd name="connsiteX362" fmla="*/ 73912 w 121169"/>
                <a:gd name="connsiteY362" fmla="*/ 32259 h 83975"/>
                <a:gd name="connsiteX363" fmla="*/ 72655 w 121169"/>
                <a:gd name="connsiteY363" fmla="*/ 21115 h 83975"/>
                <a:gd name="connsiteX364" fmla="*/ 72655 w 121169"/>
                <a:gd name="connsiteY364" fmla="*/ 21701 h 83975"/>
                <a:gd name="connsiteX365" fmla="*/ 73409 w 121169"/>
                <a:gd name="connsiteY365" fmla="*/ 22791 h 83975"/>
                <a:gd name="connsiteX366" fmla="*/ 74499 w 121169"/>
                <a:gd name="connsiteY366" fmla="*/ 23880 h 83975"/>
                <a:gd name="connsiteX367" fmla="*/ 75337 w 121169"/>
                <a:gd name="connsiteY367" fmla="*/ 23880 h 83975"/>
                <a:gd name="connsiteX368" fmla="*/ 76091 w 121169"/>
                <a:gd name="connsiteY368" fmla="*/ 22120 h 83975"/>
                <a:gd name="connsiteX369" fmla="*/ 75421 w 121169"/>
                <a:gd name="connsiteY369" fmla="*/ 20863 h 83975"/>
                <a:gd name="connsiteX370" fmla="*/ 74080 w 121169"/>
                <a:gd name="connsiteY370" fmla="*/ 20277 h 83975"/>
                <a:gd name="connsiteX371" fmla="*/ 72991 w 121169"/>
                <a:gd name="connsiteY371" fmla="*/ 21450 h 83975"/>
                <a:gd name="connsiteX372" fmla="*/ 77431 w 121169"/>
                <a:gd name="connsiteY372" fmla="*/ 33934 h 83975"/>
                <a:gd name="connsiteX373" fmla="*/ 76845 w 121169"/>
                <a:gd name="connsiteY373" fmla="*/ 33934 h 83975"/>
                <a:gd name="connsiteX374" fmla="*/ 76845 w 121169"/>
                <a:gd name="connsiteY374" fmla="*/ 34521 h 83975"/>
                <a:gd name="connsiteX375" fmla="*/ 77431 w 121169"/>
                <a:gd name="connsiteY375" fmla="*/ 34521 h 83975"/>
                <a:gd name="connsiteX376" fmla="*/ 77767 w 121169"/>
                <a:gd name="connsiteY376" fmla="*/ 34270 h 83975"/>
                <a:gd name="connsiteX377" fmla="*/ 84218 w 121169"/>
                <a:gd name="connsiteY377" fmla="*/ 23712 h 83975"/>
                <a:gd name="connsiteX378" fmla="*/ 83799 w 121169"/>
                <a:gd name="connsiteY378" fmla="*/ 24550 h 83975"/>
                <a:gd name="connsiteX379" fmla="*/ 84554 w 121169"/>
                <a:gd name="connsiteY379" fmla="*/ 25053 h 83975"/>
                <a:gd name="connsiteX380" fmla="*/ 84554 w 121169"/>
                <a:gd name="connsiteY380" fmla="*/ 24215 h 83975"/>
                <a:gd name="connsiteX381" fmla="*/ 84554 w 121169"/>
                <a:gd name="connsiteY381" fmla="*/ 24047 h 83975"/>
                <a:gd name="connsiteX382" fmla="*/ 90251 w 121169"/>
                <a:gd name="connsiteY382" fmla="*/ 21869 h 83975"/>
                <a:gd name="connsiteX383" fmla="*/ 89330 w 121169"/>
                <a:gd name="connsiteY383" fmla="*/ 22288 h 83975"/>
                <a:gd name="connsiteX384" fmla="*/ 88073 w 121169"/>
                <a:gd name="connsiteY384" fmla="*/ 22874 h 83975"/>
                <a:gd name="connsiteX385" fmla="*/ 87151 w 121169"/>
                <a:gd name="connsiteY385" fmla="*/ 23377 h 83975"/>
                <a:gd name="connsiteX386" fmla="*/ 87151 w 121169"/>
                <a:gd name="connsiteY386" fmla="*/ 23377 h 83975"/>
                <a:gd name="connsiteX387" fmla="*/ 87821 w 121169"/>
                <a:gd name="connsiteY387" fmla="*/ 23377 h 83975"/>
                <a:gd name="connsiteX388" fmla="*/ 88994 w 121169"/>
                <a:gd name="connsiteY388" fmla="*/ 22791 h 83975"/>
                <a:gd name="connsiteX389" fmla="*/ 90084 w 121169"/>
                <a:gd name="connsiteY389" fmla="*/ 22288 h 83975"/>
                <a:gd name="connsiteX390" fmla="*/ 101311 w 121169"/>
                <a:gd name="connsiteY390" fmla="*/ 17512 h 83975"/>
                <a:gd name="connsiteX391" fmla="*/ 103657 w 121169"/>
                <a:gd name="connsiteY391" fmla="*/ 16674 h 83975"/>
                <a:gd name="connsiteX392" fmla="*/ 104328 w 121169"/>
                <a:gd name="connsiteY392" fmla="*/ 15417 h 83975"/>
                <a:gd name="connsiteX393" fmla="*/ 103322 w 121169"/>
                <a:gd name="connsiteY393" fmla="*/ 14495 h 83975"/>
                <a:gd name="connsiteX394" fmla="*/ 100725 w 121169"/>
                <a:gd name="connsiteY394" fmla="*/ 14495 h 83975"/>
                <a:gd name="connsiteX395" fmla="*/ 100725 w 121169"/>
                <a:gd name="connsiteY395" fmla="*/ 15082 h 83975"/>
                <a:gd name="connsiteX396" fmla="*/ 101144 w 121169"/>
                <a:gd name="connsiteY396" fmla="*/ 16171 h 83975"/>
                <a:gd name="connsiteX397" fmla="*/ 101144 w 121169"/>
                <a:gd name="connsiteY397" fmla="*/ 17177 h 83975"/>
                <a:gd name="connsiteX398" fmla="*/ 102065 w 121169"/>
                <a:gd name="connsiteY398" fmla="*/ 17847 h 83975"/>
                <a:gd name="connsiteX399" fmla="*/ 106841 w 121169"/>
                <a:gd name="connsiteY399" fmla="*/ 33264 h 83975"/>
                <a:gd name="connsiteX400" fmla="*/ 107344 w 121169"/>
                <a:gd name="connsiteY400" fmla="*/ 33934 h 83975"/>
                <a:gd name="connsiteX401" fmla="*/ 108098 w 121169"/>
                <a:gd name="connsiteY401" fmla="*/ 34353 h 83975"/>
                <a:gd name="connsiteX402" fmla="*/ 107428 w 121169"/>
                <a:gd name="connsiteY402" fmla="*/ 31588 h 83975"/>
                <a:gd name="connsiteX403" fmla="*/ 107009 w 121169"/>
                <a:gd name="connsiteY403" fmla="*/ 32426 h 83975"/>
                <a:gd name="connsiteX404" fmla="*/ 107176 w 121169"/>
                <a:gd name="connsiteY404" fmla="*/ 33599 h 83975"/>
                <a:gd name="connsiteX405" fmla="*/ 116561 w 121169"/>
                <a:gd name="connsiteY405" fmla="*/ 56055 h 83975"/>
                <a:gd name="connsiteX406" fmla="*/ 116561 w 121169"/>
                <a:gd name="connsiteY406" fmla="*/ 55384 h 83975"/>
                <a:gd name="connsiteX407" fmla="*/ 115974 w 121169"/>
                <a:gd name="connsiteY407" fmla="*/ 55384 h 8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Lst>
              <a:rect l="l" t="t" r="r" b="b"/>
              <a:pathLst>
                <a:path w="121169" h="83975">
                  <a:moveTo>
                    <a:pt x="15763" y="78510"/>
                  </a:moveTo>
                  <a:cubicBezTo>
                    <a:pt x="15763" y="78510"/>
                    <a:pt x="15763" y="77840"/>
                    <a:pt x="15763" y="76918"/>
                  </a:cubicBezTo>
                  <a:cubicBezTo>
                    <a:pt x="15805" y="76415"/>
                    <a:pt x="15805" y="75913"/>
                    <a:pt x="15763" y="75410"/>
                  </a:cubicBezTo>
                  <a:cubicBezTo>
                    <a:pt x="15763" y="75410"/>
                    <a:pt x="15344" y="74907"/>
                    <a:pt x="14757" y="74572"/>
                  </a:cubicBezTo>
                  <a:cubicBezTo>
                    <a:pt x="14338" y="74413"/>
                    <a:pt x="13961" y="74153"/>
                    <a:pt x="13668" y="73818"/>
                  </a:cubicBezTo>
                  <a:cubicBezTo>
                    <a:pt x="13769" y="73433"/>
                    <a:pt x="13970" y="73089"/>
                    <a:pt x="14255" y="72813"/>
                  </a:cubicBezTo>
                  <a:lnTo>
                    <a:pt x="14925" y="72058"/>
                  </a:lnTo>
                  <a:lnTo>
                    <a:pt x="14925" y="70802"/>
                  </a:lnTo>
                  <a:cubicBezTo>
                    <a:pt x="14347" y="68640"/>
                    <a:pt x="13291" y="66629"/>
                    <a:pt x="11825" y="64936"/>
                  </a:cubicBezTo>
                  <a:cubicBezTo>
                    <a:pt x="10325" y="63202"/>
                    <a:pt x="9127" y="61216"/>
                    <a:pt x="8306" y="59071"/>
                  </a:cubicBezTo>
                  <a:cubicBezTo>
                    <a:pt x="7049" y="56139"/>
                    <a:pt x="5959" y="53290"/>
                    <a:pt x="4954" y="50692"/>
                  </a:cubicBezTo>
                  <a:cubicBezTo>
                    <a:pt x="3949" y="48095"/>
                    <a:pt x="3111" y="44995"/>
                    <a:pt x="2273" y="41811"/>
                  </a:cubicBezTo>
                  <a:lnTo>
                    <a:pt x="94" y="33432"/>
                  </a:lnTo>
                  <a:cubicBezTo>
                    <a:pt x="-31" y="32401"/>
                    <a:pt x="-31" y="31362"/>
                    <a:pt x="94" y="30332"/>
                  </a:cubicBezTo>
                  <a:cubicBezTo>
                    <a:pt x="61" y="29351"/>
                    <a:pt x="320" y="28388"/>
                    <a:pt x="848" y="27566"/>
                  </a:cubicBezTo>
                  <a:cubicBezTo>
                    <a:pt x="1695" y="28019"/>
                    <a:pt x="2466" y="28614"/>
                    <a:pt x="3111" y="29326"/>
                  </a:cubicBezTo>
                  <a:cubicBezTo>
                    <a:pt x="3949" y="30248"/>
                    <a:pt x="4703" y="30499"/>
                    <a:pt x="5373" y="30164"/>
                  </a:cubicBezTo>
                  <a:lnTo>
                    <a:pt x="6211" y="29326"/>
                  </a:lnTo>
                  <a:cubicBezTo>
                    <a:pt x="6479" y="28957"/>
                    <a:pt x="6789" y="28622"/>
                    <a:pt x="7133" y="28321"/>
                  </a:cubicBezTo>
                  <a:lnTo>
                    <a:pt x="8054" y="28321"/>
                  </a:lnTo>
                  <a:cubicBezTo>
                    <a:pt x="8842" y="28069"/>
                    <a:pt x="9697" y="28069"/>
                    <a:pt x="10484" y="28321"/>
                  </a:cubicBezTo>
                  <a:cubicBezTo>
                    <a:pt x="11322" y="28622"/>
                    <a:pt x="12135" y="28991"/>
                    <a:pt x="12914" y="29410"/>
                  </a:cubicBezTo>
                  <a:cubicBezTo>
                    <a:pt x="13283" y="30156"/>
                    <a:pt x="13559" y="30943"/>
                    <a:pt x="13752" y="31756"/>
                  </a:cubicBezTo>
                  <a:cubicBezTo>
                    <a:pt x="13752" y="32845"/>
                    <a:pt x="14422" y="34018"/>
                    <a:pt x="14841" y="35275"/>
                  </a:cubicBezTo>
                  <a:cubicBezTo>
                    <a:pt x="15243" y="36490"/>
                    <a:pt x="15746" y="37663"/>
                    <a:pt x="16349" y="38794"/>
                  </a:cubicBezTo>
                  <a:cubicBezTo>
                    <a:pt x="16760" y="39741"/>
                    <a:pt x="17388" y="40579"/>
                    <a:pt x="18193" y="41224"/>
                  </a:cubicBezTo>
                  <a:lnTo>
                    <a:pt x="18193" y="41224"/>
                  </a:lnTo>
                  <a:lnTo>
                    <a:pt x="18863" y="41224"/>
                  </a:lnTo>
                  <a:lnTo>
                    <a:pt x="19701" y="41224"/>
                  </a:lnTo>
                  <a:cubicBezTo>
                    <a:pt x="19701" y="41224"/>
                    <a:pt x="20204" y="40721"/>
                    <a:pt x="19701" y="40135"/>
                  </a:cubicBezTo>
                  <a:cubicBezTo>
                    <a:pt x="19391" y="39154"/>
                    <a:pt x="18737" y="38325"/>
                    <a:pt x="17858" y="37789"/>
                  </a:cubicBezTo>
                  <a:cubicBezTo>
                    <a:pt x="16953" y="37185"/>
                    <a:pt x="16274" y="36306"/>
                    <a:pt x="15930" y="35275"/>
                  </a:cubicBezTo>
                  <a:cubicBezTo>
                    <a:pt x="15838" y="34865"/>
                    <a:pt x="15838" y="34429"/>
                    <a:pt x="15930" y="34018"/>
                  </a:cubicBezTo>
                  <a:cubicBezTo>
                    <a:pt x="16173" y="33415"/>
                    <a:pt x="16458" y="32828"/>
                    <a:pt x="16768" y="32259"/>
                  </a:cubicBezTo>
                  <a:cubicBezTo>
                    <a:pt x="17011" y="31664"/>
                    <a:pt x="17321" y="31102"/>
                    <a:pt x="17690" y="30583"/>
                  </a:cubicBezTo>
                  <a:cubicBezTo>
                    <a:pt x="17690" y="30080"/>
                    <a:pt x="18276" y="29829"/>
                    <a:pt x="18528" y="29829"/>
                  </a:cubicBezTo>
                  <a:lnTo>
                    <a:pt x="18528" y="29829"/>
                  </a:lnTo>
                  <a:lnTo>
                    <a:pt x="18528" y="29829"/>
                  </a:lnTo>
                  <a:lnTo>
                    <a:pt x="18947" y="29829"/>
                  </a:lnTo>
                  <a:lnTo>
                    <a:pt x="18947" y="29829"/>
                  </a:lnTo>
                  <a:cubicBezTo>
                    <a:pt x="19533" y="29829"/>
                    <a:pt x="19785" y="29410"/>
                    <a:pt x="19868" y="28991"/>
                  </a:cubicBezTo>
                  <a:cubicBezTo>
                    <a:pt x="19952" y="28547"/>
                    <a:pt x="19952" y="28094"/>
                    <a:pt x="19868" y="27650"/>
                  </a:cubicBezTo>
                  <a:lnTo>
                    <a:pt x="19868" y="26226"/>
                  </a:lnTo>
                  <a:cubicBezTo>
                    <a:pt x="19743" y="25840"/>
                    <a:pt x="19743" y="25438"/>
                    <a:pt x="19868" y="25053"/>
                  </a:cubicBezTo>
                  <a:lnTo>
                    <a:pt x="20958" y="23628"/>
                  </a:lnTo>
                  <a:lnTo>
                    <a:pt x="22215" y="22120"/>
                  </a:lnTo>
                  <a:lnTo>
                    <a:pt x="22633" y="22120"/>
                  </a:lnTo>
                  <a:cubicBezTo>
                    <a:pt x="23136" y="22120"/>
                    <a:pt x="23471" y="22120"/>
                    <a:pt x="23723" y="22874"/>
                  </a:cubicBezTo>
                  <a:cubicBezTo>
                    <a:pt x="23974" y="23628"/>
                    <a:pt x="24477" y="23628"/>
                    <a:pt x="25566" y="23377"/>
                  </a:cubicBezTo>
                  <a:cubicBezTo>
                    <a:pt x="26672" y="23075"/>
                    <a:pt x="27585" y="22313"/>
                    <a:pt x="28080" y="21282"/>
                  </a:cubicBezTo>
                  <a:cubicBezTo>
                    <a:pt x="28650" y="20218"/>
                    <a:pt x="29093" y="19095"/>
                    <a:pt x="29420" y="17931"/>
                  </a:cubicBezTo>
                  <a:cubicBezTo>
                    <a:pt x="29420" y="16842"/>
                    <a:pt x="30007" y="15752"/>
                    <a:pt x="30175" y="14747"/>
                  </a:cubicBezTo>
                  <a:cubicBezTo>
                    <a:pt x="30342" y="13741"/>
                    <a:pt x="30761" y="13239"/>
                    <a:pt x="31180" y="13155"/>
                  </a:cubicBezTo>
                  <a:cubicBezTo>
                    <a:pt x="31842" y="12987"/>
                    <a:pt x="32529" y="12987"/>
                    <a:pt x="33191" y="13155"/>
                  </a:cubicBezTo>
                  <a:lnTo>
                    <a:pt x="35537" y="13741"/>
                  </a:lnTo>
                  <a:lnTo>
                    <a:pt x="37799" y="14412"/>
                  </a:lnTo>
                  <a:cubicBezTo>
                    <a:pt x="38461" y="14562"/>
                    <a:pt x="39148" y="14562"/>
                    <a:pt x="39810" y="14412"/>
                  </a:cubicBezTo>
                  <a:cubicBezTo>
                    <a:pt x="40472" y="14361"/>
                    <a:pt x="41117" y="14219"/>
                    <a:pt x="41737" y="13993"/>
                  </a:cubicBezTo>
                  <a:lnTo>
                    <a:pt x="43497" y="13490"/>
                  </a:lnTo>
                  <a:lnTo>
                    <a:pt x="44670" y="13993"/>
                  </a:lnTo>
                  <a:lnTo>
                    <a:pt x="46932" y="15250"/>
                  </a:lnTo>
                  <a:lnTo>
                    <a:pt x="49195" y="16506"/>
                  </a:lnTo>
                  <a:lnTo>
                    <a:pt x="50368" y="17177"/>
                  </a:lnTo>
                  <a:lnTo>
                    <a:pt x="53049" y="25556"/>
                  </a:lnTo>
                  <a:lnTo>
                    <a:pt x="53049" y="26477"/>
                  </a:lnTo>
                  <a:cubicBezTo>
                    <a:pt x="53987" y="26896"/>
                    <a:pt x="54884" y="27399"/>
                    <a:pt x="55730" y="27985"/>
                  </a:cubicBezTo>
                  <a:cubicBezTo>
                    <a:pt x="56426" y="28580"/>
                    <a:pt x="56878" y="29418"/>
                    <a:pt x="56987" y="30332"/>
                  </a:cubicBezTo>
                  <a:cubicBezTo>
                    <a:pt x="57188" y="30926"/>
                    <a:pt x="57188" y="31580"/>
                    <a:pt x="56987" y="32175"/>
                  </a:cubicBezTo>
                  <a:cubicBezTo>
                    <a:pt x="56752" y="32912"/>
                    <a:pt x="56752" y="33700"/>
                    <a:pt x="56987" y="34437"/>
                  </a:cubicBezTo>
                  <a:cubicBezTo>
                    <a:pt x="57222" y="35443"/>
                    <a:pt x="57624" y="36406"/>
                    <a:pt x="58160" y="37286"/>
                  </a:cubicBezTo>
                  <a:cubicBezTo>
                    <a:pt x="58654" y="38149"/>
                    <a:pt x="59023" y="39079"/>
                    <a:pt x="59249" y="40051"/>
                  </a:cubicBezTo>
                  <a:lnTo>
                    <a:pt x="59249" y="40638"/>
                  </a:lnTo>
                  <a:cubicBezTo>
                    <a:pt x="59283" y="40864"/>
                    <a:pt x="59283" y="41082"/>
                    <a:pt x="59249" y="41308"/>
                  </a:cubicBezTo>
                  <a:cubicBezTo>
                    <a:pt x="59249" y="41308"/>
                    <a:pt x="59249" y="41308"/>
                    <a:pt x="59249" y="41308"/>
                  </a:cubicBezTo>
                  <a:cubicBezTo>
                    <a:pt x="59375" y="41609"/>
                    <a:pt x="59542" y="41894"/>
                    <a:pt x="59752" y="42146"/>
                  </a:cubicBezTo>
                  <a:cubicBezTo>
                    <a:pt x="59752" y="42146"/>
                    <a:pt x="60255" y="42649"/>
                    <a:pt x="60422" y="42649"/>
                  </a:cubicBezTo>
                  <a:cubicBezTo>
                    <a:pt x="61084" y="42380"/>
                    <a:pt x="61713" y="42012"/>
                    <a:pt x="62266" y="41559"/>
                  </a:cubicBezTo>
                  <a:cubicBezTo>
                    <a:pt x="62266" y="41559"/>
                    <a:pt x="62266" y="40721"/>
                    <a:pt x="62266" y="39883"/>
                  </a:cubicBezTo>
                  <a:cubicBezTo>
                    <a:pt x="62266" y="39046"/>
                    <a:pt x="61847" y="39046"/>
                    <a:pt x="61512" y="38962"/>
                  </a:cubicBezTo>
                  <a:cubicBezTo>
                    <a:pt x="61151" y="38777"/>
                    <a:pt x="60908" y="38434"/>
                    <a:pt x="60841" y="38040"/>
                  </a:cubicBezTo>
                  <a:cubicBezTo>
                    <a:pt x="60841" y="38040"/>
                    <a:pt x="60841" y="37370"/>
                    <a:pt x="61428" y="36532"/>
                  </a:cubicBezTo>
                  <a:lnTo>
                    <a:pt x="63104" y="33683"/>
                  </a:lnTo>
                  <a:cubicBezTo>
                    <a:pt x="63774" y="32678"/>
                    <a:pt x="64360" y="31756"/>
                    <a:pt x="64863" y="30834"/>
                  </a:cubicBezTo>
                  <a:cubicBezTo>
                    <a:pt x="65257" y="30256"/>
                    <a:pt x="65592" y="29636"/>
                    <a:pt x="65869" y="28991"/>
                  </a:cubicBezTo>
                  <a:cubicBezTo>
                    <a:pt x="65869" y="28321"/>
                    <a:pt x="66539" y="27315"/>
                    <a:pt x="67209" y="25891"/>
                  </a:cubicBezTo>
                  <a:cubicBezTo>
                    <a:pt x="67880" y="24466"/>
                    <a:pt x="68717" y="23042"/>
                    <a:pt x="69639" y="21618"/>
                  </a:cubicBezTo>
                  <a:cubicBezTo>
                    <a:pt x="70427" y="20210"/>
                    <a:pt x="71348" y="18894"/>
                    <a:pt x="72404" y="17679"/>
                  </a:cubicBezTo>
                  <a:cubicBezTo>
                    <a:pt x="73058" y="16749"/>
                    <a:pt x="73954" y="16029"/>
                    <a:pt x="75001" y="15585"/>
                  </a:cubicBezTo>
                  <a:lnTo>
                    <a:pt x="75756" y="15585"/>
                  </a:lnTo>
                  <a:lnTo>
                    <a:pt x="76510" y="15585"/>
                  </a:lnTo>
                  <a:lnTo>
                    <a:pt x="77348" y="15585"/>
                  </a:lnTo>
                  <a:cubicBezTo>
                    <a:pt x="77943" y="15367"/>
                    <a:pt x="78462" y="14990"/>
                    <a:pt x="78856" y="14495"/>
                  </a:cubicBezTo>
                  <a:cubicBezTo>
                    <a:pt x="79392" y="13951"/>
                    <a:pt x="79844" y="13331"/>
                    <a:pt x="80197" y="12652"/>
                  </a:cubicBezTo>
                  <a:cubicBezTo>
                    <a:pt x="80607" y="11940"/>
                    <a:pt x="80917" y="11186"/>
                    <a:pt x="81118" y="10390"/>
                  </a:cubicBezTo>
                  <a:cubicBezTo>
                    <a:pt x="81286" y="9703"/>
                    <a:pt x="81286" y="8982"/>
                    <a:pt x="81118" y="8295"/>
                  </a:cubicBezTo>
                  <a:cubicBezTo>
                    <a:pt x="81646" y="8412"/>
                    <a:pt x="82182" y="8412"/>
                    <a:pt x="82710" y="8295"/>
                  </a:cubicBezTo>
                  <a:lnTo>
                    <a:pt x="84554" y="8295"/>
                  </a:lnTo>
                  <a:cubicBezTo>
                    <a:pt x="84646" y="8521"/>
                    <a:pt x="84788" y="8722"/>
                    <a:pt x="84972" y="8882"/>
                  </a:cubicBezTo>
                  <a:lnTo>
                    <a:pt x="84972" y="8882"/>
                  </a:lnTo>
                  <a:cubicBezTo>
                    <a:pt x="85241" y="8823"/>
                    <a:pt x="85458" y="8630"/>
                    <a:pt x="85559" y="8379"/>
                  </a:cubicBezTo>
                  <a:cubicBezTo>
                    <a:pt x="85743" y="8186"/>
                    <a:pt x="85886" y="7960"/>
                    <a:pt x="85978" y="7709"/>
                  </a:cubicBezTo>
                  <a:lnTo>
                    <a:pt x="85978" y="7709"/>
                  </a:lnTo>
                  <a:lnTo>
                    <a:pt x="85978" y="7709"/>
                  </a:lnTo>
                  <a:lnTo>
                    <a:pt x="85308" y="7709"/>
                  </a:lnTo>
                  <a:cubicBezTo>
                    <a:pt x="84821" y="6184"/>
                    <a:pt x="84821" y="4541"/>
                    <a:pt x="85308" y="3016"/>
                  </a:cubicBezTo>
                  <a:cubicBezTo>
                    <a:pt x="86263" y="1651"/>
                    <a:pt x="87603" y="603"/>
                    <a:pt x="89162" y="0"/>
                  </a:cubicBezTo>
                  <a:cubicBezTo>
                    <a:pt x="90000" y="134"/>
                    <a:pt x="90804" y="452"/>
                    <a:pt x="91508" y="922"/>
                  </a:cubicBezTo>
                  <a:lnTo>
                    <a:pt x="94022" y="2597"/>
                  </a:lnTo>
                  <a:cubicBezTo>
                    <a:pt x="94734" y="3159"/>
                    <a:pt x="95496" y="3662"/>
                    <a:pt x="96284" y="4106"/>
                  </a:cubicBezTo>
                  <a:cubicBezTo>
                    <a:pt x="96812" y="4508"/>
                    <a:pt x="97482" y="4659"/>
                    <a:pt x="98127" y="4525"/>
                  </a:cubicBezTo>
                  <a:cubicBezTo>
                    <a:pt x="98127" y="4525"/>
                    <a:pt x="98127" y="4525"/>
                    <a:pt x="98714" y="3938"/>
                  </a:cubicBezTo>
                  <a:cubicBezTo>
                    <a:pt x="99300" y="3352"/>
                    <a:pt x="98714" y="3435"/>
                    <a:pt x="98714" y="3352"/>
                  </a:cubicBezTo>
                  <a:lnTo>
                    <a:pt x="99384" y="3352"/>
                  </a:lnTo>
                  <a:cubicBezTo>
                    <a:pt x="100004" y="3218"/>
                    <a:pt x="100641" y="3486"/>
                    <a:pt x="100976" y="4022"/>
                  </a:cubicBezTo>
                  <a:cubicBezTo>
                    <a:pt x="101554" y="4726"/>
                    <a:pt x="102057" y="5480"/>
                    <a:pt x="102484" y="6284"/>
                  </a:cubicBezTo>
                  <a:cubicBezTo>
                    <a:pt x="102995" y="7147"/>
                    <a:pt x="103448" y="8035"/>
                    <a:pt x="103825" y="8965"/>
                  </a:cubicBezTo>
                  <a:cubicBezTo>
                    <a:pt x="104076" y="9569"/>
                    <a:pt x="104303" y="10180"/>
                    <a:pt x="104495" y="10809"/>
                  </a:cubicBezTo>
                  <a:cubicBezTo>
                    <a:pt x="105082" y="13105"/>
                    <a:pt x="105341" y="15476"/>
                    <a:pt x="105249" y="17847"/>
                  </a:cubicBezTo>
                  <a:cubicBezTo>
                    <a:pt x="105157" y="20218"/>
                    <a:pt x="105417" y="22589"/>
                    <a:pt x="106003" y="24885"/>
                  </a:cubicBezTo>
                  <a:cubicBezTo>
                    <a:pt x="106003" y="24885"/>
                    <a:pt x="106506" y="25472"/>
                    <a:pt x="107176" y="25556"/>
                  </a:cubicBezTo>
                  <a:lnTo>
                    <a:pt x="108350" y="25556"/>
                  </a:lnTo>
                  <a:lnTo>
                    <a:pt x="107931" y="26729"/>
                  </a:lnTo>
                  <a:cubicBezTo>
                    <a:pt x="107855" y="27114"/>
                    <a:pt x="107855" y="27516"/>
                    <a:pt x="107931" y="27902"/>
                  </a:cubicBezTo>
                  <a:lnTo>
                    <a:pt x="107931" y="27902"/>
                  </a:lnTo>
                  <a:cubicBezTo>
                    <a:pt x="107931" y="27902"/>
                    <a:pt x="107931" y="27902"/>
                    <a:pt x="107931" y="27902"/>
                  </a:cubicBezTo>
                  <a:lnTo>
                    <a:pt x="107931" y="27902"/>
                  </a:lnTo>
                  <a:lnTo>
                    <a:pt x="108685" y="28488"/>
                  </a:lnTo>
                  <a:cubicBezTo>
                    <a:pt x="109104" y="28488"/>
                    <a:pt x="109355" y="28907"/>
                    <a:pt x="109523" y="28488"/>
                  </a:cubicBezTo>
                  <a:cubicBezTo>
                    <a:pt x="109598" y="28790"/>
                    <a:pt x="109598" y="29108"/>
                    <a:pt x="109523" y="29410"/>
                  </a:cubicBezTo>
                  <a:cubicBezTo>
                    <a:pt x="109523" y="29913"/>
                    <a:pt x="109523" y="30164"/>
                    <a:pt x="109523" y="30332"/>
                  </a:cubicBezTo>
                  <a:lnTo>
                    <a:pt x="110444" y="34018"/>
                  </a:lnTo>
                  <a:cubicBezTo>
                    <a:pt x="110629" y="34865"/>
                    <a:pt x="110846" y="35702"/>
                    <a:pt x="111114" y="36532"/>
                  </a:cubicBezTo>
                  <a:cubicBezTo>
                    <a:pt x="111274" y="37211"/>
                    <a:pt x="111467" y="37881"/>
                    <a:pt x="111701" y="38543"/>
                  </a:cubicBezTo>
                  <a:lnTo>
                    <a:pt x="112623" y="40470"/>
                  </a:lnTo>
                  <a:cubicBezTo>
                    <a:pt x="113067" y="41341"/>
                    <a:pt x="113569" y="42179"/>
                    <a:pt x="114131" y="42984"/>
                  </a:cubicBezTo>
                  <a:cubicBezTo>
                    <a:pt x="114131" y="42984"/>
                    <a:pt x="114131" y="43486"/>
                    <a:pt x="115053" y="43905"/>
                  </a:cubicBezTo>
                  <a:lnTo>
                    <a:pt x="115974" y="44743"/>
                  </a:lnTo>
                  <a:cubicBezTo>
                    <a:pt x="116008" y="45078"/>
                    <a:pt x="116008" y="45414"/>
                    <a:pt x="115974" y="45749"/>
                  </a:cubicBezTo>
                  <a:cubicBezTo>
                    <a:pt x="115916" y="46201"/>
                    <a:pt x="115581" y="46570"/>
                    <a:pt x="115136" y="46670"/>
                  </a:cubicBezTo>
                  <a:cubicBezTo>
                    <a:pt x="115170" y="47089"/>
                    <a:pt x="115170" y="47508"/>
                    <a:pt x="115136" y="47927"/>
                  </a:cubicBezTo>
                  <a:cubicBezTo>
                    <a:pt x="115111" y="48430"/>
                    <a:pt x="115111" y="48933"/>
                    <a:pt x="115136" y="49435"/>
                  </a:cubicBezTo>
                  <a:cubicBezTo>
                    <a:pt x="115371" y="50349"/>
                    <a:pt x="115832" y="51178"/>
                    <a:pt x="116477" y="51865"/>
                  </a:cubicBezTo>
                  <a:cubicBezTo>
                    <a:pt x="117055" y="52385"/>
                    <a:pt x="117667" y="52862"/>
                    <a:pt x="118320" y="53290"/>
                  </a:cubicBezTo>
                  <a:lnTo>
                    <a:pt x="120080" y="54379"/>
                  </a:lnTo>
                  <a:cubicBezTo>
                    <a:pt x="120600" y="54748"/>
                    <a:pt x="120976" y="55276"/>
                    <a:pt x="121169" y="55887"/>
                  </a:cubicBezTo>
                  <a:lnTo>
                    <a:pt x="120248" y="55887"/>
                  </a:lnTo>
                  <a:cubicBezTo>
                    <a:pt x="119737" y="55669"/>
                    <a:pt x="119200" y="55527"/>
                    <a:pt x="118656" y="55468"/>
                  </a:cubicBezTo>
                  <a:cubicBezTo>
                    <a:pt x="118103" y="55368"/>
                    <a:pt x="117533" y="55368"/>
                    <a:pt x="116980" y="55468"/>
                  </a:cubicBezTo>
                  <a:lnTo>
                    <a:pt x="115807" y="56306"/>
                  </a:lnTo>
                  <a:cubicBezTo>
                    <a:pt x="115136" y="56893"/>
                    <a:pt x="114801" y="57228"/>
                    <a:pt x="114718" y="57479"/>
                  </a:cubicBezTo>
                  <a:lnTo>
                    <a:pt x="113964" y="57479"/>
                  </a:lnTo>
                  <a:cubicBezTo>
                    <a:pt x="112128" y="57831"/>
                    <a:pt x="110243" y="57119"/>
                    <a:pt x="109104" y="55636"/>
                  </a:cubicBezTo>
                  <a:cubicBezTo>
                    <a:pt x="107235" y="53675"/>
                    <a:pt x="105635" y="51471"/>
                    <a:pt x="104328" y="49100"/>
                  </a:cubicBezTo>
                  <a:cubicBezTo>
                    <a:pt x="102635" y="46235"/>
                    <a:pt x="101127" y="43269"/>
                    <a:pt x="99803" y="40219"/>
                  </a:cubicBezTo>
                  <a:cubicBezTo>
                    <a:pt x="98379" y="37035"/>
                    <a:pt x="97038" y="34018"/>
                    <a:pt x="95865" y="31253"/>
                  </a:cubicBezTo>
                  <a:cubicBezTo>
                    <a:pt x="94692" y="28488"/>
                    <a:pt x="93519" y="26142"/>
                    <a:pt x="92597" y="24299"/>
                  </a:cubicBezTo>
                  <a:cubicBezTo>
                    <a:pt x="91676" y="22455"/>
                    <a:pt x="90922" y="21701"/>
                    <a:pt x="90419" y="21785"/>
                  </a:cubicBezTo>
                  <a:lnTo>
                    <a:pt x="90419" y="21785"/>
                  </a:lnTo>
                  <a:cubicBezTo>
                    <a:pt x="90050" y="22623"/>
                    <a:pt x="89572" y="23419"/>
                    <a:pt x="88994" y="24131"/>
                  </a:cubicBezTo>
                  <a:cubicBezTo>
                    <a:pt x="88240" y="25304"/>
                    <a:pt x="87654" y="26142"/>
                    <a:pt x="87402" y="26645"/>
                  </a:cubicBezTo>
                  <a:cubicBezTo>
                    <a:pt x="87000" y="27206"/>
                    <a:pt x="86631" y="27793"/>
                    <a:pt x="86313" y="28404"/>
                  </a:cubicBezTo>
                  <a:cubicBezTo>
                    <a:pt x="86003" y="28999"/>
                    <a:pt x="85718" y="29619"/>
                    <a:pt x="85475" y="30248"/>
                  </a:cubicBezTo>
                  <a:lnTo>
                    <a:pt x="84805" y="30248"/>
                  </a:lnTo>
                  <a:cubicBezTo>
                    <a:pt x="84394" y="30373"/>
                    <a:pt x="83958" y="30373"/>
                    <a:pt x="83548" y="30248"/>
                  </a:cubicBezTo>
                  <a:cubicBezTo>
                    <a:pt x="83029" y="30072"/>
                    <a:pt x="82475" y="30072"/>
                    <a:pt x="81956" y="30248"/>
                  </a:cubicBezTo>
                  <a:cubicBezTo>
                    <a:pt x="82174" y="31169"/>
                    <a:pt x="82484" y="32066"/>
                    <a:pt x="82878" y="32929"/>
                  </a:cubicBezTo>
                  <a:cubicBezTo>
                    <a:pt x="83255" y="33616"/>
                    <a:pt x="83531" y="34345"/>
                    <a:pt x="83716" y="35108"/>
                  </a:cubicBezTo>
                  <a:cubicBezTo>
                    <a:pt x="83841" y="35828"/>
                    <a:pt x="83841" y="36565"/>
                    <a:pt x="83716" y="37286"/>
                  </a:cubicBezTo>
                  <a:cubicBezTo>
                    <a:pt x="83548" y="38258"/>
                    <a:pt x="83204" y="39196"/>
                    <a:pt x="82710" y="40051"/>
                  </a:cubicBezTo>
                  <a:lnTo>
                    <a:pt x="81956" y="40051"/>
                  </a:lnTo>
                  <a:cubicBezTo>
                    <a:pt x="81956" y="40051"/>
                    <a:pt x="81956" y="39632"/>
                    <a:pt x="81286" y="39046"/>
                  </a:cubicBezTo>
                  <a:lnTo>
                    <a:pt x="80532" y="37956"/>
                  </a:lnTo>
                  <a:lnTo>
                    <a:pt x="80532" y="37118"/>
                  </a:lnTo>
                  <a:cubicBezTo>
                    <a:pt x="80532" y="36699"/>
                    <a:pt x="80532" y="36532"/>
                    <a:pt x="79861" y="36616"/>
                  </a:cubicBezTo>
                  <a:cubicBezTo>
                    <a:pt x="79610" y="36708"/>
                    <a:pt x="79384" y="36850"/>
                    <a:pt x="79191" y="37035"/>
                  </a:cubicBezTo>
                  <a:cubicBezTo>
                    <a:pt x="79191" y="37035"/>
                    <a:pt x="78772" y="37035"/>
                    <a:pt x="79191" y="37621"/>
                  </a:cubicBezTo>
                  <a:lnTo>
                    <a:pt x="80029" y="40973"/>
                  </a:lnTo>
                  <a:lnTo>
                    <a:pt x="81453" y="41643"/>
                  </a:lnTo>
                  <a:cubicBezTo>
                    <a:pt x="81495" y="41811"/>
                    <a:pt x="81495" y="41978"/>
                    <a:pt x="81453" y="42146"/>
                  </a:cubicBezTo>
                  <a:cubicBezTo>
                    <a:pt x="81386" y="42347"/>
                    <a:pt x="81236" y="42498"/>
                    <a:pt x="81034" y="42565"/>
                  </a:cubicBezTo>
                  <a:cubicBezTo>
                    <a:pt x="80682" y="42682"/>
                    <a:pt x="80297" y="42682"/>
                    <a:pt x="79945" y="42565"/>
                  </a:cubicBezTo>
                  <a:lnTo>
                    <a:pt x="78940" y="42565"/>
                  </a:lnTo>
                  <a:cubicBezTo>
                    <a:pt x="78378" y="42716"/>
                    <a:pt x="77884" y="43034"/>
                    <a:pt x="77515" y="43486"/>
                  </a:cubicBezTo>
                  <a:cubicBezTo>
                    <a:pt x="77138" y="43897"/>
                    <a:pt x="76954" y="44442"/>
                    <a:pt x="77013" y="44995"/>
                  </a:cubicBezTo>
                  <a:lnTo>
                    <a:pt x="77013" y="44995"/>
                  </a:lnTo>
                  <a:cubicBezTo>
                    <a:pt x="77013" y="44995"/>
                    <a:pt x="77013" y="44995"/>
                    <a:pt x="77013" y="44995"/>
                  </a:cubicBezTo>
                  <a:lnTo>
                    <a:pt x="78018" y="44995"/>
                  </a:lnTo>
                  <a:cubicBezTo>
                    <a:pt x="78462" y="44928"/>
                    <a:pt x="78914" y="44928"/>
                    <a:pt x="79359" y="44995"/>
                  </a:cubicBezTo>
                  <a:lnTo>
                    <a:pt x="79359" y="44995"/>
                  </a:lnTo>
                  <a:lnTo>
                    <a:pt x="79359" y="44995"/>
                  </a:lnTo>
                  <a:cubicBezTo>
                    <a:pt x="79359" y="46838"/>
                    <a:pt x="79359" y="48011"/>
                    <a:pt x="78353" y="48681"/>
                  </a:cubicBezTo>
                  <a:cubicBezTo>
                    <a:pt x="77172" y="49310"/>
                    <a:pt x="75932" y="49838"/>
                    <a:pt x="74666" y="50273"/>
                  </a:cubicBezTo>
                  <a:cubicBezTo>
                    <a:pt x="74499" y="49570"/>
                    <a:pt x="74180" y="48916"/>
                    <a:pt x="73745" y="48346"/>
                  </a:cubicBezTo>
                  <a:cubicBezTo>
                    <a:pt x="73460" y="47802"/>
                    <a:pt x="72831" y="47525"/>
                    <a:pt x="72237" y="47676"/>
                  </a:cubicBezTo>
                  <a:cubicBezTo>
                    <a:pt x="71231" y="47952"/>
                    <a:pt x="70494" y="48815"/>
                    <a:pt x="70393" y="49854"/>
                  </a:cubicBezTo>
                  <a:cubicBezTo>
                    <a:pt x="70184" y="50818"/>
                    <a:pt x="70184" y="51823"/>
                    <a:pt x="70393" y="52787"/>
                  </a:cubicBezTo>
                  <a:cubicBezTo>
                    <a:pt x="70594" y="53625"/>
                    <a:pt x="71189" y="54303"/>
                    <a:pt x="71985" y="54630"/>
                  </a:cubicBezTo>
                  <a:cubicBezTo>
                    <a:pt x="72865" y="55083"/>
                    <a:pt x="73485" y="55921"/>
                    <a:pt x="73661" y="56893"/>
                  </a:cubicBezTo>
                  <a:cubicBezTo>
                    <a:pt x="74390" y="58342"/>
                    <a:pt x="74390" y="60051"/>
                    <a:pt x="73661" y="61501"/>
                  </a:cubicBezTo>
                  <a:cubicBezTo>
                    <a:pt x="72848" y="62506"/>
                    <a:pt x="71818" y="63311"/>
                    <a:pt x="70645" y="63847"/>
                  </a:cubicBezTo>
                  <a:lnTo>
                    <a:pt x="67042" y="65942"/>
                  </a:lnTo>
                  <a:cubicBezTo>
                    <a:pt x="65843" y="66771"/>
                    <a:pt x="65081" y="68095"/>
                    <a:pt x="64947" y="69545"/>
                  </a:cubicBezTo>
                  <a:lnTo>
                    <a:pt x="64947" y="69545"/>
                  </a:lnTo>
                  <a:lnTo>
                    <a:pt x="64528" y="69545"/>
                  </a:lnTo>
                  <a:lnTo>
                    <a:pt x="63606" y="68958"/>
                  </a:lnTo>
                  <a:lnTo>
                    <a:pt x="62601" y="68456"/>
                  </a:lnTo>
                  <a:lnTo>
                    <a:pt x="62182" y="68456"/>
                  </a:lnTo>
                  <a:cubicBezTo>
                    <a:pt x="62182" y="68456"/>
                    <a:pt x="62182" y="68456"/>
                    <a:pt x="62182" y="68958"/>
                  </a:cubicBezTo>
                  <a:cubicBezTo>
                    <a:pt x="62182" y="69461"/>
                    <a:pt x="62182" y="68958"/>
                    <a:pt x="62182" y="69545"/>
                  </a:cubicBezTo>
                  <a:lnTo>
                    <a:pt x="61512" y="69545"/>
                  </a:lnTo>
                  <a:lnTo>
                    <a:pt x="60925" y="68874"/>
                  </a:lnTo>
                  <a:lnTo>
                    <a:pt x="60925" y="68456"/>
                  </a:lnTo>
                  <a:cubicBezTo>
                    <a:pt x="60925" y="68456"/>
                    <a:pt x="60925" y="68456"/>
                    <a:pt x="60925" y="67450"/>
                  </a:cubicBezTo>
                  <a:cubicBezTo>
                    <a:pt x="60883" y="67140"/>
                    <a:pt x="60883" y="66838"/>
                    <a:pt x="60925" y="66528"/>
                  </a:cubicBezTo>
                  <a:lnTo>
                    <a:pt x="60925" y="70131"/>
                  </a:lnTo>
                  <a:cubicBezTo>
                    <a:pt x="61017" y="69972"/>
                    <a:pt x="61017" y="69788"/>
                    <a:pt x="60925" y="69629"/>
                  </a:cubicBezTo>
                  <a:cubicBezTo>
                    <a:pt x="60925" y="68372"/>
                    <a:pt x="60255" y="66947"/>
                    <a:pt x="59752" y="65188"/>
                  </a:cubicBezTo>
                  <a:cubicBezTo>
                    <a:pt x="59249" y="63428"/>
                    <a:pt x="58746" y="61836"/>
                    <a:pt x="58160" y="60160"/>
                  </a:cubicBezTo>
                  <a:cubicBezTo>
                    <a:pt x="57573" y="58485"/>
                    <a:pt x="56819" y="56809"/>
                    <a:pt x="56149" y="55301"/>
                  </a:cubicBezTo>
                  <a:cubicBezTo>
                    <a:pt x="55630" y="53960"/>
                    <a:pt x="54892" y="52720"/>
                    <a:pt x="53971" y="51614"/>
                  </a:cubicBezTo>
                  <a:lnTo>
                    <a:pt x="52211" y="49687"/>
                  </a:lnTo>
                  <a:cubicBezTo>
                    <a:pt x="51700" y="49243"/>
                    <a:pt x="51247" y="48740"/>
                    <a:pt x="50870" y="48179"/>
                  </a:cubicBezTo>
                  <a:cubicBezTo>
                    <a:pt x="50409" y="47642"/>
                    <a:pt x="50016" y="47047"/>
                    <a:pt x="49697" y="46419"/>
                  </a:cubicBezTo>
                  <a:cubicBezTo>
                    <a:pt x="49270" y="45506"/>
                    <a:pt x="48935" y="44551"/>
                    <a:pt x="48692" y="43570"/>
                  </a:cubicBezTo>
                  <a:lnTo>
                    <a:pt x="47770" y="40051"/>
                  </a:lnTo>
                  <a:cubicBezTo>
                    <a:pt x="47745" y="39775"/>
                    <a:pt x="47745" y="39490"/>
                    <a:pt x="47770" y="39213"/>
                  </a:cubicBezTo>
                  <a:cubicBezTo>
                    <a:pt x="47770" y="39213"/>
                    <a:pt x="47770" y="38459"/>
                    <a:pt x="47770" y="38375"/>
                  </a:cubicBezTo>
                  <a:cubicBezTo>
                    <a:pt x="47527" y="37621"/>
                    <a:pt x="47158" y="36917"/>
                    <a:pt x="46681" y="36281"/>
                  </a:cubicBezTo>
                  <a:cubicBezTo>
                    <a:pt x="46413" y="35811"/>
                    <a:pt x="46069" y="35392"/>
                    <a:pt x="45675" y="35024"/>
                  </a:cubicBezTo>
                  <a:lnTo>
                    <a:pt x="43748" y="35526"/>
                  </a:lnTo>
                  <a:cubicBezTo>
                    <a:pt x="43907" y="35066"/>
                    <a:pt x="43907" y="34563"/>
                    <a:pt x="43748" y="34102"/>
                  </a:cubicBezTo>
                  <a:lnTo>
                    <a:pt x="43748" y="32678"/>
                  </a:lnTo>
                  <a:lnTo>
                    <a:pt x="43329" y="31253"/>
                  </a:lnTo>
                  <a:lnTo>
                    <a:pt x="42743" y="31840"/>
                  </a:lnTo>
                  <a:cubicBezTo>
                    <a:pt x="42567" y="32083"/>
                    <a:pt x="42341" y="32284"/>
                    <a:pt x="42072" y="32426"/>
                  </a:cubicBezTo>
                  <a:cubicBezTo>
                    <a:pt x="42072" y="32426"/>
                    <a:pt x="41486" y="32426"/>
                    <a:pt x="41235" y="32426"/>
                  </a:cubicBezTo>
                  <a:lnTo>
                    <a:pt x="40397" y="31169"/>
                  </a:lnTo>
                  <a:cubicBezTo>
                    <a:pt x="40120" y="30675"/>
                    <a:pt x="39810" y="30197"/>
                    <a:pt x="39475" y="29745"/>
                  </a:cubicBezTo>
                  <a:cubicBezTo>
                    <a:pt x="39173" y="29360"/>
                    <a:pt x="38704" y="29142"/>
                    <a:pt x="38218" y="29159"/>
                  </a:cubicBezTo>
                  <a:cubicBezTo>
                    <a:pt x="37716" y="29159"/>
                    <a:pt x="37129" y="29577"/>
                    <a:pt x="36542" y="30583"/>
                  </a:cubicBezTo>
                  <a:cubicBezTo>
                    <a:pt x="35922" y="31672"/>
                    <a:pt x="35420" y="32828"/>
                    <a:pt x="35034" y="34018"/>
                  </a:cubicBezTo>
                  <a:cubicBezTo>
                    <a:pt x="35034" y="35359"/>
                    <a:pt x="34196" y="36616"/>
                    <a:pt x="33861" y="37956"/>
                  </a:cubicBezTo>
                  <a:cubicBezTo>
                    <a:pt x="33635" y="38811"/>
                    <a:pt x="33358" y="39649"/>
                    <a:pt x="33023" y="40470"/>
                  </a:cubicBezTo>
                  <a:cubicBezTo>
                    <a:pt x="32822" y="40964"/>
                    <a:pt x="32562" y="41442"/>
                    <a:pt x="32269" y="41894"/>
                  </a:cubicBezTo>
                  <a:cubicBezTo>
                    <a:pt x="32269" y="42565"/>
                    <a:pt x="31683" y="42900"/>
                    <a:pt x="31766" y="42984"/>
                  </a:cubicBezTo>
                  <a:lnTo>
                    <a:pt x="30761" y="43654"/>
                  </a:lnTo>
                  <a:cubicBezTo>
                    <a:pt x="30175" y="43654"/>
                    <a:pt x="29839" y="44241"/>
                    <a:pt x="29756" y="44492"/>
                  </a:cubicBezTo>
                  <a:lnTo>
                    <a:pt x="29756" y="44492"/>
                  </a:lnTo>
                  <a:lnTo>
                    <a:pt x="29756" y="44911"/>
                  </a:lnTo>
                  <a:lnTo>
                    <a:pt x="30593" y="44911"/>
                  </a:lnTo>
                  <a:lnTo>
                    <a:pt x="31264" y="44911"/>
                  </a:lnTo>
                  <a:lnTo>
                    <a:pt x="29337" y="48179"/>
                  </a:lnTo>
                  <a:cubicBezTo>
                    <a:pt x="29756" y="48103"/>
                    <a:pt x="30175" y="48103"/>
                    <a:pt x="30593" y="48179"/>
                  </a:cubicBezTo>
                  <a:cubicBezTo>
                    <a:pt x="31012" y="48271"/>
                    <a:pt x="31339" y="48597"/>
                    <a:pt x="31431" y="49016"/>
                  </a:cubicBezTo>
                  <a:cubicBezTo>
                    <a:pt x="31716" y="49477"/>
                    <a:pt x="31716" y="50064"/>
                    <a:pt x="31431" y="50525"/>
                  </a:cubicBezTo>
                  <a:cubicBezTo>
                    <a:pt x="31147" y="51019"/>
                    <a:pt x="31147" y="51622"/>
                    <a:pt x="31431" y="52117"/>
                  </a:cubicBezTo>
                  <a:cubicBezTo>
                    <a:pt x="31431" y="52787"/>
                    <a:pt x="31934" y="53038"/>
                    <a:pt x="32269" y="52871"/>
                  </a:cubicBezTo>
                  <a:cubicBezTo>
                    <a:pt x="32604" y="52703"/>
                    <a:pt x="32940" y="52871"/>
                    <a:pt x="33023" y="53457"/>
                  </a:cubicBezTo>
                  <a:lnTo>
                    <a:pt x="33023" y="53457"/>
                  </a:lnTo>
                  <a:cubicBezTo>
                    <a:pt x="32739" y="54245"/>
                    <a:pt x="32244" y="54940"/>
                    <a:pt x="31599" y="55468"/>
                  </a:cubicBezTo>
                  <a:cubicBezTo>
                    <a:pt x="30820" y="56122"/>
                    <a:pt x="30493" y="57169"/>
                    <a:pt x="30761" y="58150"/>
                  </a:cubicBezTo>
                  <a:cubicBezTo>
                    <a:pt x="30845" y="58652"/>
                    <a:pt x="31113" y="59096"/>
                    <a:pt x="31515" y="59406"/>
                  </a:cubicBezTo>
                  <a:cubicBezTo>
                    <a:pt x="31859" y="59758"/>
                    <a:pt x="32118" y="60194"/>
                    <a:pt x="32269" y="60663"/>
                  </a:cubicBezTo>
                  <a:cubicBezTo>
                    <a:pt x="32931" y="62641"/>
                    <a:pt x="32722" y="64802"/>
                    <a:pt x="31683" y="66612"/>
                  </a:cubicBezTo>
                  <a:cubicBezTo>
                    <a:pt x="30443" y="68171"/>
                    <a:pt x="28692" y="69243"/>
                    <a:pt x="26739" y="69629"/>
                  </a:cubicBezTo>
                  <a:cubicBezTo>
                    <a:pt x="26739" y="69629"/>
                    <a:pt x="26739" y="70383"/>
                    <a:pt x="27158" y="71137"/>
                  </a:cubicBezTo>
                  <a:cubicBezTo>
                    <a:pt x="27443" y="71874"/>
                    <a:pt x="27669" y="72628"/>
                    <a:pt x="27829" y="73399"/>
                  </a:cubicBezTo>
                  <a:cubicBezTo>
                    <a:pt x="28004" y="74136"/>
                    <a:pt x="28222" y="74865"/>
                    <a:pt x="28499" y="75577"/>
                  </a:cubicBezTo>
                  <a:cubicBezTo>
                    <a:pt x="28499" y="76248"/>
                    <a:pt x="28499" y="76751"/>
                    <a:pt x="28918" y="77002"/>
                  </a:cubicBezTo>
                  <a:cubicBezTo>
                    <a:pt x="29337" y="77253"/>
                    <a:pt x="28918" y="77002"/>
                    <a:pt x="28918" y="77840"/>
                  </a:cubicBezTo>
                  <a:cubicBezTo>
                    <a:pt x="28960" y="78234"/>
                    <a:pt x="28960" y="78619"/>
                    <a:pt x="28918" y="79013"/>
                  </a:cubicBezTo>
                  <a:cubicBezTo>
                    <a:pt x="29010" y="79423"/>
                    <a:pt x="29010" y="79859"/>
                    <a:pt x="28918" y="80270"/>
                  </a:cubicBezTo>
                  <a:cubicBezTo>
                    <a:pt x="28809" y="80613"/>
                    <a:pt x="28515" y="80865"/>
                    <a:pt x="28163" y="80940"/>
                  </a:cubicBezTo>
                  <a:lnTo>
                    <a:pt x="26153" y="80940"/>
                  </a:lnTo>
                  <a:cubicBezTo>
                    <a:pt x="25365" y="81133"/>
                    <a:pt x="24678" y="81610"/>
                    <a:pt x="24225" y="82281"/>
                  </a:cubicBezTo>
                  <a:cubicBezTo>
                    <a:pt x="23815" y="82817"/>
                    <a:pt x="23337" y="83295"/>
                    <a:pt x="22801" y="83705"/>
                  </a:cubicBezTo>
                  <a:lnTo>
                    <a:pt x="22801" y="83705"/>
                  </a:lnTo>
                  <a:cubicBezTo>
                    <a:pt x="21544" y="84199"/>
                    <a:pt x="20120" y="84007"/>
                    <a:pt x="19031" y="83202"/>
                  </a:cubicBezTo>
                  <a:cubicBezTo>
                    <a:pt x="18092" y="82155"/>
                    <a:pt x="17422" y="80890"/>
                    <a:pt x="17103" y="79516"/>
                  </a:cubicBezTo>
                  <a:close/>
                  <a:moveTo>
                    <a:pt x="6714" y="37872"/>
                  </a:moveTo>
                  <a:cubicBezTo>
                    <a:pt x="7216" y="39800"/>
                    <a:pt x="7719" y="41559"/>
                    <a:pt x="8138" y="43235"/>
                  </a:cubicBezTo>
                  <a:cubicBezTo>
                    <a:pt x="8557" y="44911"/>
                    <a:pt x="9060" y="45665"/>
                    <a:pt x="9311" y="45581"/>
                  </a:cubicBezTo>
                  <a:cubicBezTo>
                    <a:pt x="9562" y="45497"/>
                    <a:pt x="9311" y="45078"/>
                    <a:pt x="9311" y="44157"/>
                  </a:cubicBezTo>
                  <a:cubicBezTo>
                    <a:pt x="9035" y="43160"/>
                    <a:pt x="8699" y="42179"/>
                    <a:pt x="8306" y="41224"/>
                  </a:cubicBezTo>
                  <a:lnTo>
                    <a:pt x="7216" y="38627"/>
                  </a:lnTo>
                  <a:cubicBezTo>
                    <a:pt x="6797" y="37872"/>
                    <a:pt x="6714" y="37621"/>
                    <a:pt x="6714" y="37872"/>
                  </a:cubicBezTo>
                  <a:close/>
                  <a:moveTo>
                    <a:pt x="18863" y="79767"/>
                  </a:moveTo>
                  <a:cubicBezTo>
                    <a:pt x="18863" y="79767"/>
                    <a:pt x="18863" y="79767"/>
                    <a:pt x="18863" y="80521"/>
                  </a:cubicBezTo>
                  <a:cubicBezTo>
                    <a:pt x="18863" y="81275"/>
                    <a:pt x="18863" y="81275"/>
                    <a:pt x="19366" y="81108"/>
                  </a:cubicBezTo>
                  <a:cubicBezTo>
                    <a:pt x="19491" y="80839"/>
                    <a:pt x="19491" y="80538"/>
                    <a:pt x="19366" y="80270"/>
                  </a:cubicBezTo>
                  <a:cubicBezTo>
                    <a:pt x="19366" y="80270"/>
                    <a:pt x="19114" y="80102"/>
                    <a:pt x="18863" y="80102"/>
                  </a:cubicBezTo>
                  <a:close/>
                  <a:moveTo>
                    <a:pt x="19282" y="75745"/>
                  </a:moveTo>
                  <a:cubicBezTo>
                    <a:pt x="19508" y="76365"/>
                    <a:pt x="19852" y="76935"/>
                    <a:pt x="20287" y="77421"/>
                  </a:cubicBezTo>
                  <a:cubicBezTo>
                    <a:pt x="20773" y="78016"/>
                    <a:pt x="21569" y="78250"/>
                    <a:pt x="22298" y="78007"/>
                  </a:cubicBezTo>
                  <a:cubicBezTo>
                    <a:pt x="22298" y="78007"/>
                    <a:pt x="22885" y="77505"/>
                    <a:pt x="22801" y="76667"/>
                  </a:cubicBezTo>
                  <a:cubicBezTo>
                    <a:pt x="22768" y="76164"/>
                    <a:pt x="22768" y="75661"/>
                    <a:pt x="22801" y="75159"/>
                  </a:cubicBezTo>
                  <a:cubicBezTo>
                    <a:pt x="22801" y="75159"/>
                    <a:pt x="22801" y="75159"/>
                    <a:pt x="22801" y="74321"/>
                  </a:cubicBezTo>
                  <a:cubicBezTo>
                    <a:pt x="22751" y="74019"/>
                    <a:pt x="22751" y="73701"/>
                    <a:pt x="22801" y="73399"/>
                  </a:cubicBezTo>
                  <a:cubicBezTo>
                    <a:pt x="22483" y="73709"/>
                    <a:pt x="22114" y="73960"/>
                    <a:pt x="21712" y="74153"/>
                  </a:cubicBezTo>
                  <a:lnTo>
                    <a:pt x="20706" y="74740"/>
                  </a:lnTo>
                  <a:cubicBezTo>
                    <a:pt x="20706" y="74740"/>
                    <a:pt x="20706" y="74740"/>
                    <a:pt x="20287" y="75242"/>
                  </a:cubicBezTo>
                  <a:cubicBezTo>
                    <a:pt x="19902" y="75452"/>
                    <a:pt x="19559" y="75737"/>
                    <a:pt x="19282" y="76080"/>
                  </a:cubicBezTo>
                  <a:close/>
                  <a:moveTo>
                    <a:pt x="23807" y="53122"/>
                  </a:moveTo>
                  <a:lnTo>
                    <a:pt x="24645" y="53122"/>
                  </a:lnTo>
                  <a:lnTo>
                    <a:pt x="24645" y="52117"/>
                  </a:lnTo>
                  <a:lnTo>
                    <a:pt x="23807" y="52117"/>
                  </a:lnTo>
                  <a:close/>
                  <a:moveTo>
                    <a:pt x="20706" y="33851"/>
                  </a:moveTo>
                  <a:cubicBezTo>
                    <a:pt x="21025" y="34881"/>
                    <a:pt x="21477" y="35870"/>
                    <a:pt x="22047" y="36783"/>
                  </a:cubicBezTo>
                  <a:cubicBezTo>
                    <a:pt x="22491" y="37713"/>
                    <a:pt x="23228" y="38484"/>
                    <a:pt x="24142" y="38962"/>
                  </a:cubicBezTo>
                  <a:cubicBezTo>
                    <a:pt x="24435" y="38459"/>
                    <a:pt x="24770" y="37981"/>
                    <a:pt x="25147" y="37537"/>
                  </a:cubicBezTo>
                  <a:cubicBezTo>
                    <a:pt x="25541" y="37152"/>
                    <a:pt x="25851" y="36699"/>
                    <a:pt x="26069" y="36197"/>
                  </a:cubicBezTo>
                  <a:lnTo>
                    <a:pt x="24728" y="36197"/>
                  </a:lnTo>
                  <a:cubicBezTo>
                    <a:pt x="24410" y="35409"/>
                    <a:pt x="23849" y="34739"/>
                    <a:pt x="23136" y="34270"/>
                  </a:cubicBezTo>
                  <a:cubicBezTo>
                    <a:pt x="22374" y="33909"/>
                    <a:pt x="21494" y="33884"/>
                    <a:pt x="20706" y="34186"/>
                  </a:cubicBezTo>
                  <a:close/>
                  <a:moveTo>
                    <a:pt x="22801" y="26729"/>
                  </a:moveTo>
                  <a:cubicBezTo>
                    <a:pt x="22902" y="27198"/>
                    <a:pt x="23069" y="27650"/>
                    <a:pt x="23304" y="28069"/>
                  </a:cubicBezTo>
                  <a:cubicBezTo>
                    <a:pt x="23538" y="28522"/>
                    <a:pt x="23924" y="28874"/>
                    <a:pt x="24393" y="29075"/>
                  </a:cubicBezTo>
                  <a:cubicBezTo>
                    <a:pt x="24343" y="28907"/>
                    <a:pt x="24343" y="28740"/>
                    <a:pt x="24393" y="28572"/>
                  </a:cubicBezTo>
                  <a:lnTo>
                    <a:pt x="24393" y="28069"/>
                  </a:lnTo>
                  <a:lnTo>
                    <a:pt x="24393" y="28069"/>
                  </a:lnTo>
                  <a:lnTo>
                    <a:pt x="24393" y="27566"/>
                  </a:lnTo>
                  <a:cubicBezTo>
                    <a:pt x="24200" y="27081"/>
                    <a:pt x="23974" y="26603"/>
                    <a:pt x="23723" y="26142"/>
                  </a:cubicBezTo>
                  <a:cubicBezTo>
                    <a:pt x="23429" y="25690"/>
                    <a:pt x="23178" y="25212"/>
                    <a:pt x="22969" y="24718"/>
                  </a:cubicBezTo>
                  <a:cubicBezTo>
                    <a:pt x="22550" y="24919"/>
                    <a:pt x="22290" y="25346"/>
                    <a:pt x="22298" y="25807"/>
                  </a:cubicBezTo>
                  <a:close/>
                  <a:moveTo>
                    <a:pt x="28499" y="25137"/>
                  </a:moveTo>
                  <a:cubicBezTo>
                    <a:pt x="28499" y="25137"/>
                    <a:pt x="28499" y="25137"/>
                    <a:pt x="28499" y="25556"/>
                  </a:cubicBezTo>
                  <a:cubicBezTo>
                    <a:pt x="28583" y="25849"/>
                    <a:pt x="28759" y="26117"/>
                    <a:pt x="29001" y="26310"/>
                  </a:cubicBezTo>
                  <a:lnTo>
                    <a:pt x="29756" y="26896"/>
                  </a:lnTo>
                  <a:cubicBezTo>
                    <a:pt x="30015" y="27030"/>
                    <a:pt x="30334" y="27030"/>
                    <a:pt x="30593" y="26896"/>
                  </a:cubicBezTo>
                  <a:cubicBezTo>
                    <a:pt x="30593" y="26896"/>
                    <a:pt x="30593" y="26896"/>
                    <a:pt x="30007" y="25807"/>
                  </a:cubicBezTo>
                  <a:cubicBezTo>
                    <a:pt x="29420" y="24718"/>
                    <a:pt x="28750" y="25388"/>
                    <a:pt x="28499" y="25472"/>
                  </a:cubicBezTo>
                  <a:close/>
                  <a:moveTo>
                    <a:pt x="28499" y="24047"/>
                  </a:moveTo>
                  <a:lnTo>
                    <a:pt x="29253" y="24047"/>
                  </a:lnTo>
                  <a:lnTo>
                    <a:pt x="29253" y="23126"/>
                  </a:lnTo>
                  <a:lnTo>
                    <a:pt x="28499" y="23126"/>
                  </a:lnTo>
                  <a:close/>
                  <a:moveTo>
                    <a:pt x="58663" y="45581"/>
                  </a:moveTo>
                  <a:cubicBezTo>
                    <a:pt x="58755" y="46025"/>
                    <a:pt x="58755" y="46478"/>
                    <a:pt x="58663" y="46922"/>
                  </a:cubicBezTo>
                  <a:cubicBezTo>
                    <a:pt x="58637" y="47257"/>
                    <a:pt x="58637" y="47592"/>
                    <a:pt x="58663" y="47927"/>
                  </a:cubicBezTo>
                  <a:lnTo>
                    <a:pt x="64193" y="47927"/>
                  </a:lnTo>
                  <a:lnTo>
                    <a:pt x="60171" y="44995"/>
                  </a:lnTo>
                  <a:cubicBezTo>
                    <a:pt x="59886" y="45104"/>
                    <a:pt x="59626" y="45271"/>
                    <a:pt x="59417" y="45497"/>
                  </a:cubicBezTo>
                  <a:cubicBezTo>
                    <a:pt x="59241" y="45589"/>
                    <a:pt x="59090" y="45740"/>
                    <a:pt x="58998" y="45916"/>
                  </a:cubicBezTo>
                  <a:close/>
                  <a:moveTo>
                    <a:pt x="56568" y="38375"/>
                  </a:moveTo>
                  <a:cubicBezTo>
                    <a:pt x="56568" y="38375"/>
                    <a:pt x="56568" y="38375"/>
                    <a:pt x="56568" y="38794"/>
                  </a:cubicBezTo>
                  <a:cubicBezTo>
                    <a:pt x="56568" y="39213"/>
                    <a:pt x="56568" y="39297"/>
                    <a:pt x="56987" y="39297"/>
                  </a:cubicBezTo>
                  <a:cubicBezTo>
                    <a:pt x="57012" y="39096"/>
                    <a:pt x="56987" y="38895"/>
                    <a:pt x="56903" y="38710"/>
                  </a:cubicBezTo>
                  <a:close/>
                  <a:moveTo>
                    <a:pt x="62014" y="40721"/>
                  </a:moveTo>
                  <a:cubicBezTo>
                    <a:pt x="62375" y="40621"/>
                    <a:pt x="62743" y="40830"/>
                    <a:pt x="62844" y="41182"/>
                  </a:cubicBezTo>
                  <a:cubicBezTo>
                    <a:pt x="62844" y="41199"/>
                    <a:pt x="62852" y="41207"/>
                    <a:pt x="62852" y="41224"/>
                  </a:cubicBezTo>
                  <a:cubicBezTo>
                    <a:pt x="62953" y="41584"/>
                    <a:pt x="62743" y="41953"/>
                    <a:pt x="62391" y="42054"/>
                  </a:cubicBezTo>
                  <a:cubicBezTo>
                    <a:pt x="62375" y="42054"/>
                    <a:pt x="62366" y="42062"/>
                    <a:pt x="62350" y="42062"/>
                  </a:cubicBezTo>
                  <a:cubicBezTo>
                    <a:pt x="62350" y="42062"/>
                    <a:pt x="61763" y="42062"/>
                    <a:pt x="61679" y="41475"/>
                  </a:cubicBezTo>
                  <a:cubicBezTo>
                    <a:pt x="61595" y="40889"/>
                    <a:pt x="62014" y="41140"/>
                    <a:pt x="62350" y="41057"/>
                  </a:cubicBezTo>
                  <a:close/>
                  <a:moveTo>
                    <a:pt x="70393" y="24885"/>
                  </a:moveTo>
                  <a:cubicBezTo>
                    <a:pt x="70393" y="24885"/>
                    <a:pt x="70393" y="24885"/>
                    <a:pt x="70393" y="25723"/>
                  </a:cubicBezTo>
                  <a:cubicBezTo>
                    <a:pt x="70393" y="26561"/>
                    <a:pt x="70393" y="26393"/>
                    <a:pt x="70980" y="26310"/>
                  </a:cubicBezTo>
                  <a:cubicBezTo>
                    <a:pt x="71566" y="26226"/>
                    <a:pt x="71566" y="26310"/>
                    <a:pt x="71482" y="25472"/>
                  </a:cubicBezTo>
                  <a:cubicBezTo>
                    <a:pt x="71315" y="25229"/>
                    <a:pt x="71005" y="25128"/>
                    <a:pt x="70728" y="25220"/>
                  </a:cubicBezTo>
                  <a:close/>
                  <a:moveTo>
                    <a:pt x="73577" y="31924"/>
                  </a:moveTo>
                  <a:cubicBezTo>
                    <a:pt x="73577" y="31924"/>
                    <a:pt x="73577" y="31924"/>
                    <a:pt x="73577" y="31924"/>
                  </a:cubicBezTo>
                  <a:cubicBezTo>
                    <a:pt x="73577" y="31924"/>
                    <a:pt x="73577" y="32343"/>
                    <a:pt x="73577" y="31924"/>
                  </a:cubicBezTo>
                  <a:cubicBezTo>
                    <a:pt x="73577" y="31505"/>
                    <a:pt x="73577" y="31924"/>
                    <a:pt x="73577" y="31924"/>
                  </a:cubicBezTo>
                  <a:cubicBezTo>
                    <a:pt x="73577" y="31924"/>
                    <a:pt x="74164" y="32175"/>
                    <a:pt x="73912" y="32259"/>
                  </a:cubicBezTo>
                  <a:close/>
                  <a:moveTo>
                    <a:pt x="72655" y="21115"/>
                  </a:moveTo>
                  <a:cubicBezTo>
                    <a:pt x="72655" y="21115"/>
                    <a:pt x="72655" y="21115"/>
                    <a:pt x="72655" y="21701"/>
                  </a:cubicBezTo>
                  <a:cubicBezTo>
                    <a:pt x="72865" y="22087"/>
                    <a:pt x="73125" y="22455"/>
                    <a:pt x="73409" y="22791"/>
                  </a:cubicBezTo>
                  <a:lnTo>
                    <a:pt x="74499" y="23880"/>
                  </a:lnTo>
                  <a:lnTo>
                    <a:pt x="75337" y="23880"/>
                  </a:lnTo>
                  <a:cubicBezTo>
                    <a:pt x="75839" y="23436"/>
                    <a:pt x="76116" y="22791"/>
                    <a:pt x="76091" y="22120"/>
                  </a:cubicBezTo>
                  <a:cubicBezTo>
                    <a:pt x="76007" y="21643"/>
                    <a:pt x="75772" y="21199"/>
                    <a:pt x="75421" y="20863"/>
                  </a:cubicBezTo>
                  <a:cubicBezTo>
                    <a:pt x="75043" y="20537"/>
                    <a:pt x="74574" y="20327"/>
                    <a:pt x="74080" y="20277"/>
                  </a:cubicBezTo>
                  <a:cubicBezTo>
                    <a:pt x="73569" y="20503"/>
                    <a:pt x="73175" y="20922"/>
                    <a:pt x="72991" y="21450"/>
                  </a:cubicBezTo>
                  <a:close/>
                  <a:moveTo>
                    <a:pt x="77431" y="33934"/>
                  </a:moveTo>
                  <a:cubicBezTo>
                    <a:pt x="77431" y="33934"/>
                    <a:pt x="77431" y="33432"/>
                    <a:pt x="76845" y="33934"/>
                  </a:cubicBezTo>
                  <a:cubicBezTo>
                    <a:pt x="76259" y="34437"/>
                    <a:pt x="76342" y="33934"/>
                    <a:pt x="76845" y="34521"/>
                  </a:cubicBezTo>
                  <a:cubicBezTo>
                    <a:pt x="77021" y="34647"/>
                    <a:pt x="77255" y="34647"/>
                    <a:pt x="77431" y="34521"/>
                  </a:cubicBezTo>
                  <a:cubicBezTo>
                    <a:pt x="77431" y="34521"/>
                    <a:pt x="77850" y="34521"/>
                    <a:pt x="77767" y="34270"/>
                  </a:cubicBezTo>
                  <a:close/>
                  <a:moveTo>
                    <a:pt x="84218" y="23712"/>
                  </a:moveTo>
                  <a:cubicBezTo>
                    <a:pt x="83799" y="23712"/>
                    <a:pt x="83716" y="24131"/>
                    <a:pt x="83799" y="24550"/>
                  </a:cubicBezTo>
                  <a:cubicBezTo>
                    <a:pt x="83883" y="24969"/>
                    <a:pt x="83799" y="25137"/>
                    <a:pt x="84554" y="25053"/>
                  </a:cubicBezTo>
                  <a:cubicBezTo>
                    <a:pt x="85308" y="24969"/>
                    <a:pt x="84972" y="25053"/>
                    <a:pt x="84554" y="24215"/>
                  </a:cubicBezTo>
                  <a:cubicBezTo>
                    <a:pt x="84134" y="23377"/>
                    <a:pt x="85308" y="23964"/>
                    <a:pt x="84554" y="24047"/>
                  </a:cubicBezTo>
                  <a:close/>
                  <a:moveTo>
                    <a:pt x="90251" y="21869"/>
                  </a:moveTo>
                  <a:lnTo>
                    <a:pt x="89330" y="22288"/>
                  </a:lnTo>
                  <a:lnTo>
                    <a:pt x="88073" y="22874"/>
                  </a:lnTo>
                  <a:lnTo>
                    <a:pt x="87151" y="23377"/>
                  </a:lnTo>
                  <a:cubicBezTo>
                    <a:pt x="87151" y="23377"/>
                    <a:pt x="87151" y="23377"/>
                    <a:pt x="87151" y="23377"/>
                  </a:cubicBezTo>
                  <a:cubicBezTo>
                    <a:pt x="87369" y="23427"/>
                    <a:pt x="87603" y="23427"/>
                    <a:pt x="87821" y="23377"/>
                  </a:cubicBezTo>
                  <a:lnTo>
                    <a:pt x="88994" y="22791"/>
                  </a:lnTo>
                  <a:lnTo>
                    <a:pt x="90084" y="22288"/>
                  </a:lnTo>
                  <a:close/>
                  <a:moveTo>
                    <a:pt x="101311" y="17512"/>
                  </a:moveTo>
                  <a:cubicBezTo>
                    <a:pt x="102149" y="17428"/>
                    <a:pt x="102953" y="17143"/>
                    <a:pt x="103657" y="16674"/>
                  </a:cubicBezTo>
                  <a:cubicBezTo>
                    <a:pt x="104068" y="16381"/>
                    <a:pt x="104311" y="15920"/>
                    <a:pt x="104328" y="15417"/>
                  </a:cubicBezTo>
                  <a:cubicBezTo>
                    <a:pt x="104328" y="15417"/>
                    <a:pt x="103909" y="14747"/>
                    <a:pt x="103322" y="14495"/>
                  </a:cubicBezTo>
                  <a:cubicBezTo>
                    <a:pt x="102468" y="14303"/>
                    <a:pt x="101579" y="14303"/>
                    <a:pt x="100725" y="14495"/>
                  </a:cubicBezTo>
                  <a:cubicBezTo>
                    <a:pt x="100725" y="14495"/>
                    <a:pt x="100725" y="14495"/>
                    <a:pt x="100725" y="15082"/>
                  </a:cubicBezTo>
                  <a:cubicBezTo>
                    <a:pt x="100725" y="15668"/>
                    <a:pt x="100725" y="15752"/>
                    <a:pt x="101144" y="16171"/>
                  </a:cubicBezTo>
                  <a:lnTo>
                    <a:pt x="101144" y="17177"/>
                  </a:lnTo>
                  <a:cubicBezTo>
                    <a:pt x="101144" y="17177"/>
                    <a:pt x="102065" y="17847"/>
                    <a:pt x="102065" y="17847"/>
                  </a:cubicBezTo>
                  <a:close/>
                  <a:moveTo>
                    <a:pt x="106841" y="33264"/>
                  </a:moveTo>
                  <a:cubicBezTo>
                    <a:pt x="106950" y="33524"/>
                    <a:pt x="107126" y="33758"/>
                    <a:pt x="107344" y="33934"/>
                  </a:cubicBezTo>
                  <a:cubicBezTo>
                    <a:pt x="107537" y="34169"/>
                    <a:pt x="107805" y="34312"/>
                    <a:pt x="108098" y="34353"/>
                  </a:cubicBezTo>
                  <a:lnTo>
                    <a:pt x="107428" y="31588"/>
                  </a:lnTo>
                  <a:cubicBezTo>
                    <a:pt x="107235" y="31840"/>
                    <a:pt x="107093" y="32125"/>
                    <a:pt x="107009" y="32426"/>
                  </a:cubicBezTo>
                  <a:cubicBezTo>
                    <a:pt x="106942" y="32828"/>
                    <a:pt x="107000" y="33231"/>
                    <a:pt x="107176" y="33599"/>
                  </a:cubicBezTo>
                  <a:close/>
                  <a:moveTo>
                    <a:pt x="116561" y="56055"/>
                  </a:moveTo>
                  <a:lnTo>
                    <a:pt x="116561" y="55384"/>
                  </a:lnTo>
                  <a:lnTo>
                    <a:pt x="115974" y="55384"/>
                  </a:ln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31" name="Freeform: Shape 830">
              <a:extLst>
                <a:ext uri="{FF2B5EF4-FFF2-40B4-BE49-F238E27FC236}">
                  <a16:creationId xmlns:a16="http://schemas.microsoft.com/office/drawing/2014/main" id="{1F98AF6D-9E5D-4042-8E9C-88C7E58DD81F}"/>
                </a:ext>
              </a:extLst>
            </p:cNvPr>
            <p:cNvSpPr/>
            <p:nvPr/>
          </p:nvSpPr>
          <p:spPr>
            <a:xfrm>
              <a:off x="3813167" y="2393810"/>
              <a:ext cx="71530" cy="71304"/>
            </a:xfrm>
            <a:custGeom>
              <a:avLst/>
              <a:gdLst>
                <a:gd name="connsiteX0" fmla="*/ 49140 w 71530"/>
                <a:gd name="connsiteY0" fmla="*/ 68204 h 71304"/>
                <a:gd name="connsiteX1" fmla="*/ 48554 w 71530"/>
                <a:gd name="connsiteY1" fmla="*/ 67031 h 71304"/>
                <a:gd name="connsiteX2" fmla="*/ 47967 w 71530"/>
                <a:gd name="connsiteY2" fmla="*/ 65774 h 71304"/>
                <a:gd name="connsiteX3" fmla="*/ 47213 w 71530"/>
                <a:gd name="connsiteY3" fmla="*/ 65355 h 71304"/>
                <a:gd name="connsiteX4" fmla="*/ 45034 w 71530"/>
                <a:gd name="connsiteY4" fmla="*/ 65355 h 71304"/>
                <a:gd name="connsiteX5" fmla="*/ 44616 w 71530"/>
                <a:gd name="connsiteY5" fmla="*/ 64601 h 71304"/>
                <a:gd name="connsiteX6" fmla="*/ 43442 w 71530"/>
                <a:gd name="connsiteY6" fmla="*/ 66193 h 71304"/>
                <a:gd name="connsiteX7" fmla="*/ 42353 w 71530"/>
                <a:gd name="connsiteY7" fmla="*/ 67701 h 71304"/>
                <a:gd name="connsiteX8" fmla="*/ 41850 w 71530"/>
                <a:gd name="connsiteY8" fmla="*/ 65942 h 71304"/>
                <a:gd name="connsiteX9" fmla="*/ 40929 w 71530"/>
                <a:gd name="connsiteY9" fmla="*/ 66780 h 71304"/>
                <a:gd name="connsiteX10" fmla="*/ 40510 w 71530"/>
                <a:gd name="connsiteY10" fmla="*/ 68120 h 71304"/>
                <a:gd name="connsiteX11" fmla="*/ 40510 w 71530"/>
                <a:gd name="connsiteY11" fmla="*/ 69461 h 71304"/>
                <a:gd name="connsiteX12" fmla="*/ 40510 w 71530"/>
                <a:gd name="connsiteY12" fmla="*/ 70048 h 71304"/>
                <a:gd name="connsiteX13" fmla="*/ 39421 w 71530"/>
                <a:gd name="connsiteY13" fmla="*/ 69042 h 71304"/>
                <a:gd name="connsiteX14" fmla="*/ 39421 w 71530"/>
                <a:gd name="connsiteY14" fmla="*/ 67366 h 71304"/>
                <a:gd name="connsiteX15" fmla="*/ 39421 w 71530"/>
                <a:gd name="connsiteY15" fmla="*/ 65607 h 71304"/>
                <a:gd name="connsiteX16" fmla="*/ 37158 w 71530"/>
                <a:gd name="connsiteY16" fmla="*/ 63931 h 71304"/>
                <a:gd name="connsiteX17" fmla="*/ 37158 w 71530"/>
                <a:gd name="connsiteY17" fmla="*/ 63931 h 71304"/>
                <a:gd name="connsiteX18" fmla="*/ 37158 w 71530"/>
                <a:gd name="connsiteY18" fmla="*/ 64434 h 71304"/>
                <a:gd name="connsiteX19" fmla="*/ 37158 w 71530"/>
                <a:gd name="connsiteY19" fmla="*/ 65104 h 71304"/>
                <a:gd name="connsiteX20" fmla="*/ 35650 w 71530"/>
                <a:gd name="connsiteY20" fmla="*/ 65104 h 71304"/>
                <a:gd name="connsiteX21" fmla="*/ 34142 w 71530"/>
                <a:gd name="connsiteY21" fmla="*/ 65523 h 71304"/>
                <a:gd name="connsiteX22" fmla="*/ 34142 w 71530"/>
                <a:gd name="connsiteY22" fmla="*/ 66110 h 71304"/>
                <a:gd name="connsiteX23" fmla="*/ 34142 w 71530"/>
                <a:gd name="connsiteY23" fmla="*/ 66780 h 71304"/>
                <a:gd name="connsiteX24" fmla="*/ 32550 w 71530"/>
                <a:gd name="connsiteY24" fmla="*/ 68204 h 71304"/>
                <a:gd name="connsiteX25" fmla="*/ 29869 w 71530"/>
                <a:gd name="connsiteY25" fmla="*/ 67618 h 71304"/>
                <a:gd name="connsiteX26" fmla="*/ 28612 w 71530"/>
                <a:gd name="connsiteY26" fmla="*/ 67618 h 71304"/>
                <a:gd name="connsiteX27" fmla="*/ 27104 w 71530"/>
                <a:gd name="connsiteY27" fmla="*/ 68372 h 71304"/>
                <a:gd name="connsiteX28" fmla="*/ 25679 w 71530"/>
                <a:gd name="connsiteY28" fmla="*/ 69042 h 71304"/>
                <a:gd name="connsiteX29" fmla="*/ 24758 w 71530"/>
                <a:gd name="connsiteY29" fmla="*/ 69042 h 71304"/>
                <a:gd name="connsiteX30" fmla="*/ 23668 w 71530"/>
                <a:gd name="connsiteY30" fmla="*/ 69042 h 71304"/>
                <a:gd name="connsiteX31" fmla="*/ 23166 w 71530"/>
                <a:gd name="connsiteY31" fmla="*/ 69042 h 71304"/>
                <a:gd name="connsiteX32" fmla="*/ 22495 w 71530"/>
                <a:gd name="connsiteY32" fmla="*/ 70131 h 71304"/>
                <a:gd name="connsiteX33" fmla="*/ 22076 w 71530"/>
                <a:gd name="connsiteY33" fmla="*/ 71304 h 71304"/>
                <a:gd name="connsiteX34" fmla="*/ 21574 w 71530"/>
                <a:gd name="connsiteY34" fmla="*/ 70718 h 71304"/>
                <a:gd name="connsiteX35" fmla="*/ 21155 w 71530"/>
                <a:gd name="connsiteY35" fmla="*/ 69964 h 71304"/>
                <a:gd name="connsiteX36" fmla="*/ 21155 w 71530"/>
                <a:gd name="connsiteY36" fmla="*/ 68958 h 71304"/>
                <a:gd name="connsiteX37" fmla="*/ 21155 w 71530"/>
                <a:gd name="connsiteY37" fmla="*/ 67785 h 71304"/>
                <a:gd name="connsiteX38" fmla="*/ 21155 w 71530"/>
                <a:gd name="connsiteY38" fmla="*/ 67618 h 71304"/>
                <a:gd name="connsiteX39" fmla="*/ 20149 w 71530"/>
                <a:gd name="connsiteY39" fmla="*/ 66780 h 71304"/>
                <a:gd name="connsiteX40" fmla="*/ 19563 w 71530"/>
                <a:gd name="connsiteY40" fmla="*/ 67526 h 71304"/>
                <a:gd name="connsiteX41" fmla="*/ 19563 w 71530"/>
                <a:gd name="connsiteY41" fmla="*/ 67534 h 71304"/>
                <a:gd name="connsiteX42" fmla="*/ 19563 w 71530"/>
                <a:gd name="connsiteY42" fmla="*/ 68707 h 71304"/>
                <a:gd name="connsiteX43" fmla="*/ 18557 w 71530"/>
                <a:gd name="connsiteY43" fmla="*/ 67701 h 71304"/>
                <a:gd name="connsiteX44" fmla="*/ 18054 w 71530"/>
                <a:gd name="connsiteY44" fmla="*/ 66277 h 71304"/>
                <a:gd name="connsiteX45" fmla="*/ 15792 w 71530"/>
                <a:gd name="connsiteY45" fmla="*/ 66277 h 71304"/>
                <a:gd name="connsiteX46" fmla="*/ 15289 w 71530"/>
                <a:gd name="connsiteY46" fmla="*/ 65607 h 71304"/>
                <a:gd name="connsiteX47" fmla="*/ 15289 w 71530"/>
                <a:gd name="connsiteY47" fmla="*/ 64434 h 71304"/>
                <a:gd name="connsiteX48" fmla="*/ 15289 w 71530"/>
                <a:gd name="connsiteY48" fmla="*/ 63428 h 71304"/>
                <a:gd name="connsiteX49" fmla="*/ 15289 w 71530"/>
                <a:gd name="connsiteY49" fmla="*/ 62758 h 71304"/>
                <a:gd name="connsiteX50" fmla="*/ 14787 w 71530"/>
                <a:gd name="connsiteY50" fmla="*/ 62758 h 71304"/>
                <a:gd name="connsiteX51" fmla="*/ 14284 w 71530"/>
                <a:gd name="connsiteY51" fmla="*/ 62758 h 71304"/>
                <a:gd name="connsiteX52" fmla="*/ 13195 w 71530"/>
                <a:gd name="connsiteY52" fmla="*/ 63428 h 71304"/>
                <a:gd name="connsiteX53" fmla="*/ 13195 w 71530"/>
                <a:gd name="connsiteY53" fmla="*/ 64182 h 71304"/>
                <a:gd name="connsiteX54" fmla="*/ 13195 w 71530"/>
                <a:gd name="connsiteY54" fmla="*/ 65020 h 71304"/>
                <a:gd name="connsiteX55" fmla="*/ 12273 w 71530"/>
                <a:gd name="connsiteY55" fmla="*/ 65607 h 71304"/>
                <a:gd name="connsiteX56" fmla="*/ 12273 w 71530"/>
                <a:gd name="connsiteY56" fmla="*/ 64518 h 71304"/>
                <a:gd name="connsiteX57" fmla="*/ 11854 w 71530"/>
                <a:gd name="connsiteY57" fmla="*/ 64099 h 71304"/>
                <a:gd name="connsiteX58" fmla="*/ 11435 w 71530"/>
                <a:gd name="connsiteY58" fmla="*/ 63596 h 71304"/>
                <a:gd name="connsiteX59" fmla="*/ 11435 w 71530"/>
                <a:gd name="connsiteY59" fmla="*/ 62423 h 71304"/>
                <a:gd name="connsiteX60" fmla="*/ 11435 w 71530"/>
                <a:gd name="connsiteY60" fmla="*/ 61920 h 71304"/>
                <a:gd name="connsiteX61" fmla="*/ 11435 w 71530"/>
                <a:gd name="connsiteY61" fmla="*/ 61082 h 71304"/>
                <a:gd name="connsiteX62" fmla="*/ 11435 w 71530"/>
                <a:gd name="connsiteY62" fmla="*/ 60328 h 71304"/>
                <a:gd name="connsiteX63" fmla="*/ 10849 w 71530"/>
                <a:gd name="connsiteY63" fmla="*/ 60328 h 71304"/>
                <a:gd name="connsiteX64" fmla="*/ 10178 w 71530"/>
                <a:gd name="connsiteY64" fmla="*/ 60328 h 71304"/>
                <a:gd name="connsiteX65" fmla="*/ 9675 w 71530"/>
                <a:gd name="connsiteY65" fmla="*/ 59825 h 71304"/>
                <a:gd name="connsiteX66" fmla="*/ 9005 w 71530"/>
                <a:gd name="connsiteY66" fmla="*/ 59825 h 71304"/>
                <a:gd name="connsiteX67" fmla="*/ 8503 w 71530"/>
                <a:gd name="connsiteY67" fmla="*/ 59825 h 71304"/>
                <a:gd name="connsiteX68" fmla="*/ 8000 w 71530"/>
                <a:gd name="connsiteY68" fmla="*/ 59825 h 71304"/>
                <a:gd name="connsiteX69" fmla="*/ 8000 w 71530"/>
                <a:gd name="connsiteY69" fmla="*/ 60412 h 71304"/>
                <a:gd name="connsiteX70" fmla="*/ 8000 w 71530"/>
                <a:gd name="connsiteY70" fmla="*/ 61082 h 71304"/>
                <a:gd name="connsiteX71" fmla="*/ 8754 w 71530"/>
                <a:gd name="connsiteY71" fmla="*/ 61753 h 71304"/>
                <a:gd name="connsiteX72" fmla="*/ 9675 w 71530"/>
                <a:gd name="connsiteY72" fmla="*/ 61753 h 71304"/>
                <a:gd name="connsiteX73" fmla="*/ 10346 w 71530"/>
                <a:gd name="connsiteY73" fmla="*/ 61753 h 71304"/>
                <a:gd name="connsiteX74" fmla="*/ 10849 w 71530"/>
                <a:gd name="connsiteY74" fmla="*/ 62423 h 71304"/>
                <a:gd name="connsiteX75" fmla="*/ 7581 w 71530"/>
                <a:gd name="connsiteY75" fmla="*/ 63261 h 71304"/>
                <a:gd name="connsiteX76" fmla="*/ 6575 w 71530"/>
                <a:gd name="connsiteY76" fmla="*/ 61166 h 71304"/>
                <a:gd name="connsiteX77" fmla="*/ 5402 w 71530"/>
                <a:gd name="connsiteY77" fmla="*/ 60328 h 71304"/>
                <a:gd name="connsiteX78" fmla="*/ 4313 w 71530"/>
                <a:gd name="connsiteY78" fmla="*/ 59825 h 71304"/>
                <a:gd name="connsiteX79" fmla="*/ 3643 w 71530"/>
                <a:gd name="connsiteY79" fmla="*/ 58904 h 71304"/>
                <a:gd name="connsiteX80" fmla="*/ 3643 w 71530"/>
                <a:gd name="connsiteY80" fmla="*/ 58904 h 71304"/>
                <a:gd name="connsiteX81" fmla="*/ 3643 w 71530"/>
                <a:gd name="connsiteY81" fmla="*/ 58904 h 71304"/>
                <a:gd name="connsiteX82" fmla="*/ 3643 w 71530"/>
                <a:gd name="connsiteY82" fmla="*/ 58485 h 71304"/>
                <a:gd name="connsiteX83" fmla="*/ 3643 w 71530"/>
                <a:gd name="connsiteY83" fmla="*/ 58485 h 71304"/>
                <a:gd name="connsiteX84" fmla="*/ 2805 w 71530"/>
                <a:gd name="connsiteY84" fmla="*/ 57731 h 71304"/>
                <a:gd name="connsiteX85" fmla="*/ 1967 w 71530"/>
                <a:gd name="connsiteY85" fmla="*/ 56893 h 71304"/>
                <a:gd name="connsiteX86" fmla="*/ 1967 w 71530"/>
                <a:gd name="connsiteY86" fmla="*/ 56474 h 71304"/>
                <a:gd name="connsiteX87" fmla="*/ 1967 w 71530"/>
                <a:gd name="connsiteY87" fmla="*/ 56474 h 71304"/>
                <a:gd name="connsiteX88" fmla="*/ 1967 w 71530"/>
                <a:gd name="connsiteY88" fmla="*/ 55971 h 71304"/>
                <a:gd name="connsiteX89" fmla="*/ 1967 w 71530"/>
                <a:gd name="connsiteY89" fmla="*/ 55468 h 71304"/>
                <a:gd name="connsiteX90" fmla="*/ 1213 w 71530"/>
                <a:gd name="connsiteY90" fmla="*/ 55468 h 71304"/>
                <a:gd name="connsiteX91" fmla="*/ 375 w 71530"/>
                <a:gd name="connsiteY91" fmla="*/ 54966 h 71304"/>
                <a:gd name="connsiteX92" fmla="*/ 375 w 71530"/>
                <a:gd name="connsiteY92" fmla="*/ 54966 h 71304"/>
                <a:gd name="connsiteX93" fmla="*/ 375 w 71530"/>
                <a:gd name="connsiteY93" fmla="*/ 54966 h 71304"/>
                <a:gd name="connsiteX94" fmla="*/ 375 w 71530"/>
                <a:gd name="connsiteY94" fmla="*/ 53541 h 71304"/>
                <a:gd name="connsiteX95" fmla="*/ 1799 w 71530"/>
                <a:gd name="connsiteY95" fmla="*/ 52703 h 71304"/>
                <a:gd name="connsiteX96" fmla="*/ 3391 w 71530"/>
                <a:gd name="connsiteY96" fmla="*/ 51949 h 71304"/>
                <a:gd name="connsiteX97" fmla="*/ 4313 w 71530"/>
                <a:gd name="connsiteY97" fmla="*/ 50860 h 71304"/>
                <a:gd name="connsiteX98" fmla="*/ 3224 w 71530"/>
                <a:gd name="connsiteY98" fmla="*/ 50441 h 71304"/>
                <a:gd name="connsiteX99" fmla="*/ 3224 w 71530"/>
                <a:gd name="connsiteY99" fmla="*/ 50441 h 71304"/>
                <a:gd name="connsiteX100" fmla="*/ 3224 w 71530"/>
                <a:gd name="connsiteY100" fmla="*/ 50441 h 71304"/>
                <a:gd name="connsiteX101" fmla="*/ 2637 w 71530"/>
                <a:gd name="connsiteY101" fmla="*/ 51028 h 71304"/>
                <a:gd name="connsiteX102" fmla="*/ 2051 w 71530"/>
                <a:gd name="connsiteY102" fmla="*/ 51698 h 71304"/>
                <a:gd name="connsiteX103" fmla="*/ 1380 w 71530"/>
                <a:gd name="connsiteY103" fmla="*/ 51698 h 71304"/>
                <a:gd name="connsiteX104" fmla="*/ 878 w 71530"/>
                <a:gd name="connsiteY104" fmla="*/ 51698 h 71304"/>
                <a:gd name="connsiteX105" fmla="*/ 375 w 71530"/>
                <a:gd name="connsiteY105" fmla="*/ 51698 h 71304"/>
                <a:gd name="connsiteX106" fmla="*/ 375 w 71530"/>
                <a:gd name="connsiteY106" fmla="*/ 51698 h 71304"/>
                <a:gd name="connsiteX107" fmla="*/ 375 w 71530"/>
                <a:gd name="connsiteY107" fmla="*/ 51195 h 71304"/>
                <a:gd name="connsiteX108" fmla="*/ 375 w 71530"/>
                <a:gd name="connsiteY108" fmla="*/ 50609 h 71304"/>
                <a:gd name="connsiteX109" fmla="*/ 375 w 71530"/>
                <a:gd name="connsiteY109" fmla="*/ 48765 h 71304"/>
                <a:gd name="connsiteX110" fmla="*/ 1213 w 71530"/>
                <a:gd name="connsiteY110" fmla="*/ 46838 h 71304"/>
                <a:gd name="connsiteX111" fmla="*/ 2135 w 71530"/>
                <a:gd name="connsiteY111" fmla="*/ 45078 h 71304"/>
                <a:gd name="connsiteX112" fmla="*/ 2135 w 71530"/>
                <a:gd name="connsiteY112" fmla="*/ 43905 h 71304"/>
                <a:gd name="connsiteX113" fmla="*/ 1129 w 71530"/>
                <a:gd name="connsiteY113" fmla="*/ 42313 h 71304"/>
                <a:gd name="connsiteX114" fmla="*/ 207 w 71530"/>
                <a:gd name="connsiteY114" fmla="*/ 40805 h 71304"/>
                <a:gd name="connsiteX115" fmla="*/ 207 w 71530"/>
                <a:gd name="connsiteY115" fmla="*/ 38627 h 71304"/>
                <a:gd name="connsiteX116" fmla="*/ 710 w 71530"/>
                <a:gd name="connsiteY116" fmla="*/ 36113 h 71304"/>
                <a:gd name="connsiteX117" fmla="*/ 207 w 71530"/>
                <a:gd name="connsiteY117" fmla="*/ 34102 h 71304"/>
                <a:gd name="connsiteX118" fmla="*/ 207 w 71530"/>
                <a:gd name="connsiteY118" fmla="*/ 33599 h 71304"/>
                <a:gd name="connsiteX119" fmla="*/ 710 w 71530"/>
                <a:gd name="connsiteY119" fmla="*/ 33599 h 71304"/>
                <a:gd name="connsiteX120" fmla="*/ 1129 w 71530"/>
                <a:gd name="connsiteY120" fmla="*/ 32929 h 71304"/>
                <a:gd name="connsiteX121" fmla="*/ 1129 w 71530"/>
                <a:gd name="connsiteY121" fmla="*/ 31421 h 71304"/>
                <a:gd name="connsiteX122" fmla="*/ 2051 w 71530"/>
                <a:gd name="connsiteY122" fmla="*/ 31421 h 71304"/>
                <a:gd name="connsiteX123" fmla="*/ 2721 w 71530"/>
                <a:gd name="connsiteY123" fmla="*/ 33935 h 71304"/>
                <a:gd name="connsiteX124" fmla="*/ 3307 w 71530"/>
                <a:gd name="connsiteY124" fmla="*/ 32929 h 71304"/>
                <a:gd name="connsiteX125" fmla="*/ 4062 w 71530"/>
                <a:gd name="connsiteY125" fmla="*/ 32175 h 71304"/>
                <a:gd name="connsiteX126" fmla="*/ 5821 w 71530"/>
                <a:gd name="connsiteY126" fmla="*/ 32175 h 71304"/>
                <a:gd name="connsiteX127" fmla="*/ 7078 w 71530"/>
                <a:gd name="connsiteY127" fmla="*/ 32175 h 71304"/>
                <a:gd name="connsiteX128" fmla="*/ 7748 w 71530"/>
                <a:gd name="connsiteY128" fmla="*/ 32175 h 71304"/>
                <a:gd name="connsiteX129" fmla="*/ 7748 w 71530"/>
                <a:gd name="connsiteY129" fmla="*/ 32175 h 71304"/>
                <a:gd name="connsiteX130" fmla="*/ 7748 w 71530"/>
                <a:gd name="connsiteY130" fmla="*/ 32175 h 71304"/>
                <a:gd name="connsiteX131" fmla="*/ 7748 w 71530"/>
                <a:gd name="connsiteY131" fmla="*/ 32175 h 71304"/>
                <a:gd name="connsiteX132" fmla="*/ 5905 w 71530"/>
                <a:gd name="connsiteY132" fmla="*/ 31253 h 71304"/>
                <a:gd name="connsiteX133" fmla="*/ 3810 w 71530"/>
                <a:gd name="connsiteY133" fmla="*/ 31253 h 71304"/>
                <a:gd name="connsiteX134" fmla="*/ 3391 w 71530"/>
                <a:gd name="connsiteY134" fmla="*/ 29578 h 71304"/>
                <a:gd name="connsiteX135" fmla="*/ 4062 w 71530"/>
                <a:gd name="connsiteY135" fmla="*/ 29578 h 71304"/>
                <a:gd name="connsiteX136" fmla="*/ 4564 w 71530"/>
                <a:gd name="connsiteY136" fmla="*/ 29578 h 71304"/>
                <a:gd name="connsiteX137" fmla="*/ 5067 w 71530"/>
                <a:gd name="connsiteY137" fmla="*/ 29578 h 71304"/>
                <a:gd name="connsiteX138" fmla="*/ 5067 w 71530"/>
                <a:gd name="connsiteY138" fmla="*/ 28991 h 71304"/>
                <a:gd name="connsiteX139" fmla="*/ 5067 w 71530"/>
                <a:gd name="connsiteY139" fmla="*/ 28488 h 71304"/>
                <a:gd name="connsiteX140" fmla="*/ 5570 w 71530"/>
                <a:gd name="connsiteY140" fmla="*/ 28488 h 71304"/>
                <a:gd name="connsiteX141" fmla="*/ 6324 w 71530"/>
                <a:gd name="connsiteY141" fmla="*/ 29996 h 71304"/>
                <a:gd name="connsiteX142" fmla="*/ 7916 w 71530"/>
                <a:gd name="connsiteY142" fmla="*/ 31086 h 71304"/>
                <a:gd name="connsiteX143" fmla="*/ 8335 w 71530"/>
                <a:gd name="connsiteY143" fmla="*/ 31086 h 71304"/>
                <a:gd name="connsiteX144" fmla="*/ 8335 w 71530"/>
                <a:gd name="connsiteY144" fmla="*/ 31086 h 71304"/>
                <a:gd name="connsiteX145" fmla="*/ 7246 w 71530"/>
                <a:gd name="connsiteY145" fmla="*/ 26813 h 71304"/>
                <a:gd name="connsiteX146" fmla="*/ 5235 w 71530"/>
                <a:gd name="connsiteY146" fmla="*/ 26226 h 71304"/>
                <a:gd name="connsiteX147" fmla="*/ 3727 w 71530"/>
                <a:gd name="connsiteY147" fmla="*/ 25472 h 71304"/>
                <a:gd name="connsiteX148" fmla="*/ 3727 w 71530"/>
                <a:gd name="connsiteY148" fmla="*/ 25472 h 71304"/>
                <a:gd name="connsiteX149" fmla="*/ 4397 w 71530"/>
                <a:gd name="connsiteY149" fmla="*/ 23042 h 71304"/>
                <a:gd name="connsiteX150" fmla="*/ 6491 w 71530"/>
                <a:gd name="connsiteY150" fmla="*/ 21618 h 71304"/>
                <a:gd name="connsiteX151" fmla="*/ 7246 w 71530"/>
                <a:gd name="connsiteY151" fmla="*/ 21618 h 71304"/>
                <a:gd name="connsiteX152" fmla="*/ 7748 w 71530"/>
                <a:gd name="connsiteY152" fmla="*/ 21618 h 71304"/>
                <a:gd name="connsiteX153" fmla="*/ 7748 w 71530"/>
                <a:gd name="connsiteY153" fmla="*/ 21618 h 71304"/>
                <a:gd name="connsiteX154" fmla="*/ 8251 w 71530"/>
                <a:gd name="connsiteY154" fmla="*/ 20528 h 71304"/>
                <a:gd name="connsiteX155" fmla="*/ 8754 w 71530"/>
                <a:gd name="connsiteY155" fmla="*/ 18434 h 71304"/>
                <a:gd name="connsiteX156" fmla="*/ 9340 w 71530"/>
                <a:gd name="connsiteY156" fmla="*/ 16423 h 71304"/>
                <a:gd name="connsiteX157" fmla="*/ 10095 w 71530"/>
                <a:gd name="connsiteY157" fmla="*/ 15501 h 71304"/>
                <a:gd name="connsiteX158" fmla="*/ 10095 w 71530"/>
                <a:gd name="connsiteY158" fmla="*/ 16758 h 71304"/>
                <a:gd name="connsiteX159" fmla="*/ 10597 w 71530"/>
                <a:gd name="connsiteY159" fmla="*/ 19104 h 71304"/>
                <a:gd name="connsiteX160" fmla="*/ 11016 w 71530"/>
                <a:gd name="connsiteY160" fmla="*/ 21534 h 71304"/>
                <a:gd name="connsiteX161" fmla="*/ 11016 w 71530"/>
                <a:gd name="connsiteY161" fmla="*/ 22791 h 71304"/>
                <a:gd name="connsiteX162" fmla="*/ 10346 w 71530"/>
                <a:gd name="connsiteY162" fmla="*/ 22791 h 71304"/>
                <a:gd name="connsiteX163" fmla="*/ 9592 w 71530"/>
                <a:gd name="connsiteY163" fmla="*/ 22791 h 71304"/>
                <a:gd name="connsiteX164" fmla="*/ 9592 w 71530"/>
                <a:gd name="connsiteY164" fmla="*/ 23712 h 71304"/>
                <a:gd name="connsiteX165" fmla="*/ 9592 w 71530"/>
                <a:gd name="connsiteY165" fmla="*/ 24466 h 71304"/>
                <a:gd name="connsiteX166" fmla="*/ 9592 w 71530"/>
                <a:gd name="connsiteY166" fmla="*/ 24466 h 71304"/>
                <a:gd name="connsiteX167" fmla="*/ 9592 w 71530"/>
                <a:gd name="connsiteY167" fmla="*/ 24466 h 71304"/>
                <a:gd name="connsiteX168" fmla="*/ 12357 w 71530"/>
                <a:gd name="connsiteY168" fmla="*/ 23712 h 71304"/>
                <a:gd name="connsiteX169" fmla="*/ 12357 w 71530"/>
                <a:gd name="connsiteY169" fmla="*/ 23712 h 71304"/>
                <a:gd name="connsiteX170" fmla="*/ 12357 w 71530"/>
                <a:gd name="connsiteY170" fmla="*/ 24131 h 71304"/>
                <a:gd name="connsiteX171" fmla="*/ 12357 w 71530"/>
                <a:gd name="connsiteY171" fmla="*/ 24131 h 71304"/>
                <a:gd name="connsiteX172" fmla="*/ 12357 w 71530"/>
                <a:gd name="connsiteY172" fmla="*/ 24131 h 71304"/>
                <a:gd name="connsiteX173" fmla="*/ 14200 w 71530"/>
                <a:gd name="connsiteY173" fmla="*/ 24131 h 71304"/>
                <a:gd name="connsiteX174" fmla="*/ 14200 w 71530"/>
                <a:gd name="connsiteY174" fmla="*/ 23293 h 71304"/>
                <a:gd name="connsiteX175" fmla="*/ 13446 w 71530"/>
                <a:gd name="connsiteY175" fmla="*/ 20193 h 71304"/>
                <a:gd name="connsiteX176" fmla="*/ 15122 w 71530"/>
                <a:gd name="connsiteY176" fmla="*/ 19774 h 71304"/>
                <a:gd name="connsiteX177" fmla="*/ 16630 w 71530"/>
                <a:gd name="connsiteY177" fmla="*/ 20193 h 71304"/>
                <a:gd name="connsiteX178" fmla="*/ 17719 w 71530"/>
                <a:gd name="connsiteY178" fmla="*/ 20193 h 71304"/>
                <a:gd name="connsiteX179" fmla="*/ 18138 w 71530"/>
                <a:gd name="connsiteY179" fmla="*/ 20193 h 71304"/>
                <a:gd name="connsiteX180" fmla="*/ 17468 w 71530"/>
                <a:gd name="connsiteY180" fmla="*/ 19690 h 71304"/>
                <a:gd name="connsiteX181" fmla="*/ 16379 w 71530"/>
                <a:gd name="connsiteY181" fmla="*/ 18853 h 71304"/>
                <a:gd name="connsiteX182" fmla="*/ 15206 w 71530"/>
                <a:gd name="connsiteY182" fmla="*/ 18015 h 71304"/>
                <a:gd name="connsiteX183" fmla="*/ 14619 w 71530"/>
                <a:gd name="connsiteY183" fmla="*/ 18015 h 71304"/>
                <a:gd name="connsiteX184" fmla="*/ 15038 w 71530"/>
                <a:gd name="connsiteY184" fmla="*/ 18015 h 71304"/>
                <a:gd name="connsiteX185" fmla="*/ 15876 w 71530"/>
                <a:gd name="connsiteY185" fmla="*/ 18015 h 71304"/>
                <a:gd name="connsiteX186" fmla="*/ 16462 w 71530"/>
                <a:gd name="connsiteY186" fmla="*/ 18015 h 71304"/>
                <a:gd name="connsiteX187" fmla="*/ 16462 w 71530"/>
                <a:gd name="connsiteY187" fmla="*/ 16255 h 71304"/>
                <a:gd name="connsiteX188" fmla="*/ 15708 w 71530"/>
                <a:gd name="connsiteY188" fmla="*/ 14831 h 71304"/>
                <a:gd name="connsiteX189" fmla="*/ 14870 w 71530"/>
                <a:gd name="connsiteY189" fmla="*/ 12904 h 71304"/>
                <a:gd name="connsiteX190" fmla="*/ 15792 w 71530"/>
                <a:gd name="connsiteY190" fmla="*/ 12904 h 71304"/>
                <a:gd name="connsiteX191" fmla="*/ 16714 w 71530"/>
                <a:gd name="connsiteY191" fmla="*/ 12904 h 71304"/>
                <a:gd name="connsiteX192" fmla="*/ 17216 w 71530"/>
                <a:gd name="connsiteY192" fmla="*/ 12904 h 71304"/>
                <a:gd name="connsiteX193" fmla="*/ 17719 w 71530"/>
                <a:gd name="connsiteY193" fmla="*/ 12904 h 71304"/>
                <a:gd name="connsiteX194" fmla="*/ 18138 w 71530"/>
                <a:gd name="connsiteY194" fmla="*/ 12904 h 71304"/>
                <a:gd name="connsiteX195" fmla="*/ 18138 w 71530"/>
                <a:gd name="connsiteY195" fmla="*/ 12317 h 71304"/>
                <a:gd name="connsiteX196" fmla="*/ 18138 w 71530"/>
                <a:gd name="connsiteY196" fmla="*/ 11814 h 71304"/>
                <a:gd name="connsiteX197" fmla="*/ 19060 w 71530"/>
                <a:gd name="connsiteY197" fmla="*/ 10557 h 71304"/>
                <a:gd name="connsiteX198" fmla="*/ 21490 w 71530"/>
                <a:gd name="connsiteY198" fmla="*/ 8965 h 71304"/>
                <a:gd name="connsiteX199" fmla="*/ 22579 w 71530"/>
                <a:gd name="connsiteY199" fmla="*/ 8295 h 71304"/>
                <a:gd name="connsiteX200" fmla="*/ 23333 w 71530"/>
                <a:gd name="connsiteY200" fmla="*/ 7792 h 71304"/>
                <a:gd name="connsiteX201" fmla="*/ 23752 w 71530"/>
                <a:gd name="connsiteY201" fmla="*/ 7792 h 71304"/>
                <a:gd name="connsiteX202" fmla="*/ 27606 w 71530"/>
                <a:gd name="connsiteY202" fmla="*/ 7792 h 71304"/>
                <a:gd name="connsiteX203" fmla="*/ 27606 w 71530"/>
                <a:gd name="connsiteY203" fmla="*/ 7792 h 71304"/>
                <a:gd name="connsiteX204" fmla="*/ 27187 w 71530"/>
                <a:gd name="connsiteY204" fmla="*/ 8714 h 71304"/>
                <a:gd name="connsiteX205" fmla="*/ 26769 w 71530"/>
                <a:gd name="connsiteY205" fmla="*/ 9468 h 71304"/>
                <a:gd name="connsiteX206" fmla="*/ 26769 w 71530"/>
                <a:gd name="connsiteY206" fmla="*/ 9468 h 71304"/>
                <a:gd name="connsiteX207" fmla="*/ 28277 w 71530"/>
                <a:gd name="connsiteY207" fmla="*/ 8547 h 71304"/>
                <a:gd name="connsiteX208" fmla="*/ 29115 w 71530"/>
                <a:gd name="connsiteY208" fmla="*/ 7038 h 71304"/>
                <a:gd name="connsiteX209" fmla="*/ 29785 w 71530"/>
                <a:gd name="connsiteY209" fmla="*/ 5614 h 71304"/>
                <a:gd name="connsiteX210" fmla="*/ 30707 w 71530"/>
                <a:gd name="connsiteY210" fmla="*/ 4776 h 71304"/>
                <a:gd name="connsiteX211" fmla="*/ 31712 w 71530"/>
                <a:gd name="connsiteY211" fmla="*/ 4776 h 71304"/>
                <a:gd name="connsiteX212" fmla="*/ 32969 w 71530"/>
                <a:gd name="connsiteY212" fmla="*/ 5614 h 71304"/>
                <a:gd name="connsiteX213" fmla="*/ 34309 w 71530"/>
                <a:gd name="connsiteY213" fmla="*/ 6368 h 71304"/>
                <a:gd name="connsiteX214" fmla="*/ 35315 w 71530"/>
                <a:gd name="connsiteY214" fmla="*/ 6368 h 71304"/>
                <a:gd name="connsiteX215" fmla="*/ 35315 w 71530"/>
                <a:gd name="connsiteY215" fmla="*/ 6368 h 71304"/>
                <a:gd name="connsiteX216" fmla="*/ 35315 w 71530"/>
                <a:gd name="connsiteY216" fmla="*/ 5530 h 71304"/>
                <a:gd name="connsiteX217" fmla="*/ 35315 w 71530"/>
                <a:gd name="connsiteY217" fmla="*/ 4692 h 71304"/>
                <a:gd name="connsiteX218" fmla="*/ 35315 w 71530"/>
                <a:gd name="connsiteY218" fmla="*/ 4692 h 71304"/>
                <a:gd name="connsiteX219" fmla="*/ 34058 w 71530"/>
                <a:gd name="connsiteY219" fmla="*/ 4692 h 71304"/>
                <a:gd name="connsiteX220" fmla="*/ 33555 w 71530"/>
                <a:gd name="connsiteY220" fmla="*/ 3854 h 71304"/>
                <a:gd name="connsiteX221" fmla="*/ 34058 w 71530"/>
                <a:gd name="connsiteY221" fmla="*/ 3352 h 71304"/>
                <a:gd name="connsiteX222" fmla="*/ 35231 w 71530"/>
                <a:gd name="connsiteY222" fmla="*/ 3352 h 71304"/>
                <a:gd name="connsiteX223" fmla="*/ 35734 w 71530"/>
                <a:gd name="connsiteY223" fmla="*/ 3352 h 71304"/>
                <a:gd name="connsiteX224" fmla="*/ 39169 w 71530"/>
                <a:gd name="connsiteY224" fmla="*/ 5446 h 71304"/>
                <a:gd name="connsiteX225" fmla="*/ 39672 w 71530"/>
                <a:gd name="connsiteY225" fmla="*/ 5446 h 71304"/>
                <a:gd name="connsiteX226" fmla="*/ 39672 w 71530"/>
                <a:gd name="connsiteY226" fmla="*/ 4776 h 71304"/>
                <a:gd name="connsiteX227" fmla="*/ 39672 w 71530"/>
                <a:gd name="connsiteY227" fmla="*/ 3268 h 71304"/>
                <a:gd name="connsiteX228" fmla="*/ 40342 w 71530"/>
                <a:gd name="connsiteY228" fmla="*/ 3268 h 71304"/>
                <a:gd name="connsiteX229" fmla="*/ 41599 w 71530"/>
                <a:gd name="connsiteY229" fmla="*/ 3268 h 71304"/>
                <a:gd name="connsiteX230" fmla="*/ 42940 w 71530"/>
                <a:gd name="connsiteY230" fmla="*/ 3268 h 71304"/>
                <a:gd name="connsiteX231" fmla="*/ 43442 w 71530"/>
                <a:gd name="connsiteY231" fmla="*/ 4692 h 71304"/>
                <a:gd name="connsiteX232" fmla="*/ 44029 w 71530"/>
                <a:gd name="connsiteY232" fmla="*/ 6033 h 71304"/>
                <a:gd name="connsiteX233" fmla="*/ 44029 w 71530"/>
                <a:gd name="connsiteY233" fmla="*/ 6033 h 71304"/>
                <a:gd name="connsiteX234" fmla="*/ 44029 w 71530"/>
                <a:gd name="connsiteY234" fmla="*/ 5446 h 71304"/>
                <a:gd name="connsiteX235" fmla="*/ 44029 w 71530"/>
                <a:gd name="connsiteY235" fmla="*/ 4944 h 71304"/>
                <a:gd name="connsiteX236" fmla="*/ 42772 w 71530"/>
                <a:gd name="connsiteY236" fmla="*/ 0 h 71304"/>
                <a:gd name="connsiteX237" fmla="*/ 43275 w 71530"/>
                <a:gd name="connsiteY237" fmla="*/ 0 h 71304"/>
                <a:gd name="connsiteX238" fmla="*/ 46543 w 71530"/>
                <a:gd name="connsiteY238" fmla="*/ 6368 h 71304"/>
                <a:gd name="connsiteX239" fmla="*/ 48805 w 71530"/>
                <a:gd name="connsiteY239" fmla="*/ 3268 h 71304"/>
                <a:gd name="connsiteX240" fmla="*/ 48805 w 71530"/>
                <a:gd name="connsiteY240" fmla="*/ 3268 h 71304"/>
                <a:gd name="connsiteX241" fmla="*/ 47716 w 71530"/>
                <a:gd name="connsiteY241" fmla="*/ 2849 h 71304"/>
                <a:gd name="connsiteX242" fmla="*/ 46375 w 71530"/>
                <a:gd name="connsiteY242" fmla="*/ 2849 h 71304"/>
                <a:gd name="connsiteX243" fmla="*/ 47381 w 71530"/>
                <a:gd name="connsiteY243" fmla="*/ 2011 h 71304"/>
                <a:gd name="connsiteX244" fmla="*/ 48470 w 71530"/>
                <a:gd name="connsiteY244" fmla="*/ 2011 h 71304"/>
                <a:gd name="connsiteX245" fmla="*/ 49643 w 71530"/>
                <a:gd name="connsiteY245" fmla="*/ 2011 h 71304"/>
                <a:gd name="connsiteX246" fmla="*/ 50313 w 71530"/>
                <a:gd name="connsiteY246" fmla="*/ 2765 h 71304"/>
                <a:gd name="connsiteX247" fmla="*/ 51151 w 71530"/>
                <a:gd name="connsiteY247" fmla="*/ 3854 h 71304"/>
                <a:gd name="connsiteX248" fmla="*/ 51151 w 71530"/>
                <a:gd name="connsiteY248" fmla="*/ 3854 h 71304"/>
                <a:gd name="connsiteX249" fmla="*/ 51151 w 71530"/>
                <a:gd name="connsiteY249" fmla="*/ 5195 h 71304"/>
                <a:gd name="connsiteX250" fmla="*/ 50481 w 71530"/>
                <a:gd name="connsiteY250" fmla="*/ 6452 h 71304"/>
                <a:gd name="connsiteX251" fmla="*/ 51151 w 71530"/>
                <a:gd name="connsiteY251" fmla="*/ 6452 h 71304"/>
                <a:gd name="connsiteX252" fmla="*/ 51821 w 71530"/>
                <a:gd name="connsiteY252" fmla="*/ 6452 h 71304"/>
                <a:gd name="connsiteX253" fmla="*/ 52324 w 71530"/>
                <a:gd name="connsiteY253" fmla="*/ 7206 h 71304"/>
                <a:gd name="connsiteX254" fmla="*/ 52827 w 71530"/>
                <a:gd name="connsiteY254" fmla="*/ 7206 h 71304"/>
                <a:gd name="connsiteX255" fmla="*/ 53329 w 71530"/>
                <a:gd name="connsiteY255" fmla="*/ 7206 h 71304"/>
                <a:gd name="connsiteX256" fmla="*/ 53749 w 71530"/>
                <a:gd name="connsiteY256" fmla="*/ 6787 h 71304"/>
                <a:gd name="connsiteX257" fmla="*/ 53749 w 71530"/>
                <a:gd name="connsiteY257" fmla="*/ 7206 h 71304"/>
                <a:gd name="connsiteX258" fmla="*/ 54586 w 71530"/>
                <a:gd name="connsiteY258" fmla="*/ 7206 h 71304"/>
                <a:gd name="connsiteX259" fmla="*/ 55508 w 71530"/>
                <a:gd name="connsiteY259" fmla="*/ 7206 h 71304"/>
                <a:gd name="connsiteX260" fmla="*/ 56178 w 71530"/>
                <a:gd name="connsiteY260" fmla="*/ 7206 h 71304"/>
                <a:gd name="connsiteX261" fmla="*/ 56681 w 71530"/>
                <a:gd name="connsiteY261" fmla="*/ 8379 h 71304"/>
                <a:gd name="connsiteX262" fmla="*/ 57184 w 71530"/>
                <a:gd name="connsiteY262" fmla="*/ 9552 h 71304"/>
                <a:gd name="connsiteX263" fmla="*/ 58189 w 71530"/>
                <a:gd name="connsiteY263" fmla="*/ 13490 h 71304"/>
                <a:gd name="connsiteX264" fmla="*/ 58692 w 71530"/>
                <a:gd name="connsiteY264" fmla="*/ 14160 h 71304"/>
                <a:gd name="connsiteX265" fmla="*/ 60368 w 71530"/>
                <a:gd name="connsiteY265" fmla="*/ 14160 h 71304"/>
                <a:gd name="connsiteX266" fmla="*/ 61122 w 71530"/>
                <a:gd name="connsiteY266" fmla="*/ 14160 h 71304"/>
                <a:gd name="connsiteX267" fmla="*/ 61122 w 71530"/>
                <a:gd name="connsiteY267" fmla="*/ 14160 h 71304"/>
                <a:gd name="connsiteX268" fmla="*/ 61122 w 71530"/>
                <a:gd name="connsiteY268" fmla="*/ 14579 h 71304"/>
                <a:gd name="connsiteX269" fmla="*/ 61122 w 71530"/>
                <a:gd name="connsiteY269" fmla="*/ 14579 h 71304"/>
                <a:gd name="connsiteX270" fmla="*/ 58776 w 71530"/>
                <a:gd name="connsiteY270" fmla="*/ 14579 h 71304"/>
                <a:gd name="connsiteX271" fmla="*/ 56681 w 71530"/>
                <a:gd name="connsiteY271" fmla="*/ 13993 h 71304"/>
                <a:gd name="connsiteX272" fmla="*/ 56095 w 71530"/>
                <a:gd name="connsiteY272" fmla="*/ 14915 h 71304"/>
                <a:gd name="connsiteX273" fmla="*/ 56095 w 71530"/>
                <a:gd name="connsiteY273" fmla="*/ 15920 h 71304"/>
                <a:gd name="connsiteX274" fmla="*/ 54000 w 71530"/>
                <a:gd name="connsiteY274" fmla="*/ 15920 h 71304"/>
                <a:gd name="connsiteX275" fmla="*/ 52073 w 71530"/>
                <a:gd name="connsiteY275" fmla="*/ 15166 h 71304"/>
                <a:gd name="connsiteX276" fmla="*/ 52492 w 71530"/>
                <a:gd name="connsiteY276" fmla="*/ 14244 h 71304"/>
                <a:gd name="connsiteX277" fmla="*/ 52492 w 71530"/>
                <a:gd name="connsiteY277" fmla="*/ 13406 h 71304"/>
                <a:gd name="connsiteX278" fmla="*/ 52492 w 71530"/>
                <a:gd name="connsiteY278" fmla="*/ 12820 h 71304"/>
                <a:gd name="connsiteX279" fmla="*/ 52492 w 71530"/>
                <a:gd name="connsiteY279" fmla="*/ 12401 h 71304"/>
                <a:gd name="connsiteX280" fmla="*/ 51654 w 71530"/>
                <a:gd name="connsiteY280" fmla="*/ 12401 h 71304"/>
                <a:gd name="connsiteX281" fmla="*/ 50565 w 71530"/>
                <a:gd name="connsiteY281" fmla="*/ 11898 h 71304"/>
                <a:gd name="connsiteX282" fmla="*/ 50565 w 71530"/>
                <a:gd name="connsiteY282" fmla="*/ 11898 h 71304"/>
                <a:gd name="connsiteX283" fmla="*/ 49056 w 71530"/>
                <a:gd name="connsiteY283" fmla="*/ 12987 h 71304"/>
                <a:gd name="connsiteX284" fmla="*/ 47967 w 71530"/>
                <a:gd name="connsiteY284" fmla="*/ 14663 h 71304"/>
                <a:gd name="connsiteX285" fmla="*/ 47967 w 71530"/>
                <a:gd name="connsiteY285" fmla="*/ 14663 h 71304"/>
                <a:gd name="connsiteX286" fmla="*/ 47967 w 71530"/>
                <a:gd name="connsiteY286" fmla="*/ 14663 h 71304"/>
                <a:gd name="connsiteX287" fmla="*/ 47297 w 71530"/>
                <a:gd name="connsiteY287" fmla="*/ 14244 h 71304"/>
                <a:gd name="connsiteX288" fmla="*/ 46794 w 71530"/>
                <a:gd name="connsiteY288" fmla="*/ 14244 h 71304"/>
                <a:gd name="connsiteX289" fmla="*/ 45537 w 71530"/>
                <a:gd name="connsiteY289" fmla="*/ 14244 h 71304"/>
                <a:gd name="connsiteX290" fmla="*/ 44280 w 71530"/>
                <a:gd name="connsiteY290" fmla="*/ 14244 h 71304"/>
                <a:gd name="connsiteX291" fmla="*/ 43610 w 71530"/>
                <a:gd name="connsiteY291" fmla="*/ 14244 h 71304"/>
                <a:gd name="connsiteX292" fmla="*/ 43024 w 71530"/>
                <a:gd name="connsiteY292" fmla="*/ 14244 h 71304"/>
                <a:gd name="connsiteX293" fmla="*/ 43024 w 71530"/>
                <a:gd name="connsiteY293" fmla="*/ 14244 h 71304"/>
                <a:gd name="connsiteX294" fmla="*/ 42353 w 71530"/>
                <a:gd name="connsiteY294" fmla="*/ 14915 h 71304"/>
                <a:gd name="connsiteX295" fmla="*/ 41767 w 71530"/>
                <a:gd name="connsiteY295" fmla="*/ 16171 h 71304"/>
                <a:gd name="connsiteX296" fmla="*/ 41180 w 71530"/>
                <a:gd name="connsiteY296" fmla="*/ 17596 h 71304"/>
                <a:gd name="connsiteX297" fmla="*/ 40258 w 71530"/>
                <a:gd name="connsiteY297" fmla="*/ 18601 h 71304"/>
                <a:gd name="connsiteX298" fmla="*/ 39085 w 71530"/>
                <a:gd name="connsiteY298" fmla="*/ 19104 h 71304"/>
                <a:gd name="connsiteX299" fmla="*/ 37158 w 71530"/>
                <a:gd name="connsiteY299" fmla="*/ 19942 h 71304"/>
                <a:gd name="connsiteX300" fmla="*/ 35231 w 71530"/>
                <a:gd name="connsiteY300" fmla="*/ 20696 h 71304"/>
                <a:gd name="connsiteX301" fmla="*/ 34058 w 71530"/>
                <a:gd name="connsiteY301" fmla="*/ 20696 h 71304"/>
                <a:gd name="connsiteX302" fmla="*/ 33220 w 71530"/>
                <a:gd name="connsiteY302" fmla="*/ 21199 h 71304"/>
                <a:gd name="connsiteX303" fmla="*/ 32382 w 71530"/>
                <a:gd name="connsiteY303" fmla="*/ 21701 h 71304"/>
                <a:gd name="connsiteX304" fmla="*/ 28947 w 71530"/>
                <a:gd name="connsiteY304" fmla="*/ 22623 h 71304"/>
                <a:gd name="connsiteX305" fmla="*/ 28947 w 71530"/>
                <a:gd name="connsiteY305" fmla="*/ 23629 h 71304"/>
                <a:gd name="connsiteX306" fmla="*/ 28025 w 71530"/>
                <a:gd name="connsiteY306" fmla="*/ 23629 h 71304"/>
                <a:gd name="connsiteX307" fmla="*/ 26769 w 71530"/>
                <a:gd name="connsiteY307" fmla="*/ 23126 h 71304"/>
                <a:gd name="connsiteX308" fmla="*/ 25512 w 71530"/>
                <a:gd name="connsiteY308" fmla="*/ 22623 h 71304"/>
                <a:gd name="connsiteX309" fmla="*/ 24674 w 71530"/>
                <a:gd name="connsiteY309" fmla="*/ 23126 h 71304"/>
                <a:gd name="connsiteX310" fmla="*/ 23752 w 71530"/>
                <a:gd name="connsiteY310" fmla="*/ 23629 h 71304"/>
                <a:gd name="connsiteX311" fmla="*/ 22747 w 71530"/>
                <a:gd name="connsiteY311" fmla="*/ 23629 h 71304"/>
                <a:gd name="connsiteX312" fmla="*/ 21741 w 71530"/>
                <a:gd name="connsiteY312" fmla="*/ 23629 h 71304"/>
                <a:gd name="connsiteX313" fmla="*/ 22579 w 71530"/>
                <a:gd name="connsiteY313" fmla="*/ 25472 h 71304"/>
                <a:gd name="connsiteX314" fmla="*/ 24003 w 71530"/>
                <a:gd name="connsiteY314" fmla="*/ 26896 h 71304"/>
                <a:gd name="connsiteX315" fmla="*/ 24003 w 71530"/>
                <a:gd name="connsiteY315" fmla="*/ 26896 h 71304"/>
                <a:gd name="connsiteX316" fmla="*/ 24003 w 71530"/>
                <a:gd name="connsiteY316" fmla="*/ 26896 h 71304"/>
                <a:gd name="connsiteX317" fmla="*/ 24003 w 71530"/>
                <a:gd name="connsiteY317" fmla="*/ 27315 h 71304"/>
                <a:gd name="connsiteX318" fmla="*/ 24003 w 71530"/>
                <a:gd name="connsiteY318" fmla="*/ 28488 h 71304"/>
                <a:gd name="connsiteX319" fmla="*/ 22998 w 71530"/>
                <a:gd name="connsiteY319" fmla="*/ 29326 h 71304"/>
                <a:gd name="connsiteX320" fmla="*/ 21909 w 71530"/>
                <a:gd name="connsiteY320" fmla="*/ 29996 h 71304"/>
                <a:gd name="connsiteX321" fmla="*/ 20903 w 71530"/>
                <a:gd name="connsiteY321" fmla="*/ 29996 h 71304"/>
                <a:gd name="connsiteX322" fmla="*/ 20903 w 71530"/>
                <a:gd name="connsiteY322" fmla="*/ 30415 h 71304"/>
                <a:gd name="connsiteX323" fmla="*/ 20903 w 71530"/>
                <a:gd name="connsiteY323" fmla="*/ 31169 h 71304"/>
                <a:gd name="connsiteX324" fmla="*/ 21992 w 71530"/>
                <a:gd name="connsiteY324" fmla="*/ 31169 h 71304"/>
                <a:gd name="connsiteX325" fmla="*/ 21322 w 71530"/>
                <a:gd name="connsiteY325" fmla="*/ 33683 h 71304"/>
                <a:gd name="connsiteX326" fmla="*/ 21322 w 71530"/>
                <a:gd name="connsiteY326" fmla="*/ 36113 h 71304"/>
                <a:gd name="connsiteX327" fmla="*/ 22076 w 71530"/>
                <a:gd name="connsiteY327" fmla="*/ 39046 h 71304"/>
                <a:gd name="connsiteX328" fmla="*/ 22076 w 71530"/>
                <a:gd name="connsiteY328" fmla="*/ 40470 h 71304"/>
                <a:gd name="connsiteX329" fmla="*/ 22076 w 71530"/>
                <a:gd name="connsiteY329" fmla="*/ 42565 h 71304"/>
                <a:gd name="connsiteX330" fmla="*/ 22076 w 71530"/>
                <a:gd name="connsiteY330" fmla="*/ 45246 h 71304"/>
                <a:gd name="connsiteX331" fmla="*/ 18054 w 71530"/>
                <a:gd name="connsiteY331" fmla="*/ 43654 h 71304"/>
                <a:gd name="connsiteX332" fmla="*/ 18054 w 71530"/>
                <a:gd name="connsiteY332" fmla="*/ 43654 h 71304"/>
                <a:gd name="connsiteX333" fmla="*/ 18054 w 71530"/>
                <a:gd name="connsiteY333" fmla="*/ 44157 h 71304"/>
                <a:gd name="connsiteX334" fmla="*/ 18054 w 71530"/>
                <a:gd name="connsiteY334" fmla="*/ 44827 h 71304"/>
                <a:gd name="connsiteX335" fmla="*/ 18473 w 71530"/>
                <a:gd name="connsiteY335" fmla="*/ 45581 h 71304"/>
                <a:gd name="connsiteX336" fmla="*/ 18473 w 71530"/>
                <a:gd name="connsiteY336" fmla="*/ 47927 h 71304"/>
                <a:gd name="connsiteX337" fmla="*/ 19144 w 71530"/>
                <a:gd name="connsiteY337" fmla="*/ 48765 h 71304"/>
                <a:gd name="connsiteX338" fmla="*/ 19814 w 71530"/>
                <a:gd name="connsiteY338" fmla="*/ 49268 h 71304"/>
                <a:gd name="connsiteX339" fmla="*/ 19814 w 71530"/>
                <a:gd name="connsiteY339" fmla="*/ 49268 h 71304"/>
                <a:gd name="connsiteX340" fmla="*/ 19814 w 71530"/>
                <a:gd name="connsiteY340" fmla="*/ 49268 h 71304"/>
                <a:gd name="connsiteX341" fmla="*/ 21238 w 71530"/>
                <a:gd name="connsiteY341" fmla="*/ 48430 h 71304"/>
                <a:gd name="connsiteX342" fmla="*/ 22830 w 71530"/>
                <a:gd name="connsiteY342" fmla="*/ 47676 h 71304"/>
                <a:gd name="connsiteX343" fmla="*/ 23668 w 71530"/>
                <a:gd name="connsiteY343" fmla="*/ 47676 h 71304"/>
                <a:gd name="connsiteX344" fmla="*/ 23668 w 71530"/>
                <a:gd name="connsiteY344" fmla="*/ 50273 h 71304"/>
                <a:gd name="connsiteX345" fmla="*/ 24590 w 71530"/>
                <a:gd name="connsiteY345" fmla="*/ 50273 h 71304"/>
                <a:gd name="connsiteX346" fmla="*/ 25260 w 71530"/>
                <a:gd name="connsiteY346" fmla="*/ 52955 h 71304"/>
                <a:gd name="connsiteX347" fmla="*/ 26601 w 71530"/>
                <a:gd name="connsiteY347" fmla="*/ 52955 h 71304"/>
                <a:gd name="connsiteX348" fmla="*/ 26601 w 71530"/>
                <a:gd name="connsiteY348" fmla="*/ 54547 h 71304"/>
                <a:gd name="connsiteX349" fmla="*/ 27271 w 71530"/>
                <a:gd name="connsiteY349" fmla="*/ 54547 h 71304"/>
                <a:gd name="connsiteX350" fmla="*/ 28695 w 71530"/>
                <a:gd name="connsiteY350" fmla="*/ 55217 h 71304"/>
                <a:gd name="connsiteX351" fmla="*/ 30371 w 71530"/>
                <a:gd name="connsiteY351" fmla="*/ 56390 h 71304"/>
                <a:gd name="connsiteX352" fmla="*/ 31042 w 71530"/>
                <a:gd name="connsiteY352" fmla="*/ 57060 h 71304"/>
                <a:gd name="connsiteX353" fmla="*/ 31712 w 71530"/>
                <a:gd name="connsiteY353" fmla="*/ 57647 h 71304"/>
                <a:gd name="connsiteX354" fmla="*/ 32969 w 71530"/>
                <a:gd name="connsiteY354" fmla="*/ 57647 h 71304"/>
                <a:gd name="connsiteX355" fmla="*/ 34142 w 71530"/>
                <a:gd name="connsiteY355" fmla="*/ 57647 h 71304"/>
                <a:gd name="connsiteX356" fmla="*/ 34980 w 71530"/>
                <a:gd name="connsiteY356" fmla="*/ 57647 h 71304"/>
                <a:gd name="connsiteX357" fmla="*/ 35901 w 71530"/>
                <a:gd name="connsiteY357" fmla="*/ 57647 h 71304"/>
                <a:gd name="connsiteX358" fmla="*/ 36907 w 71530"/>
                <a:gd name="connsiteY358" fmla="*/ 57647 h 71304"/>
                <a:gd name="connsiteX359" fmla="*/ 37829 w 71530"/>
                <a:gd name="connsiteY359" fmla="*/ 57647 h 71304"/>
                <a:gd name="connsiteX360" fmla="*/ 40426 w 71530"/>
                <a:gd name="connsiteY360" fmla="*/ 57647 h 71304"/>
                <a:gd name="connsiteX361" fmla="*/ 42437 w 71530"/>
                <a:gd name="connsiteY361" fmla="*/ 57144 h 71304"/>
                <a:gd name="connsiteX362" fmla="*/ 45453 w 71530"/>
                <a:gd name="connsiteY362" fmla="*/ 56390 h 71304"/>
                <a:gd name="connsiteX363" fmla="*/ 48470 w 71530"/>
                <a:gd name="connsiteY363" fmla="*/ 55720 h 71304"/>
                <a:gd name="connsiteX364" fmla="*/ 50397 w 71530"/>
                <a:gd name="connsiteY364" fmla="*/ 55217 h 71304"/>
                <a:gd name="connsiteX365" fmla="*/ 50900 w 71530"/>
                <a:gd name="connsiteY365" fmla="*/ 56893 h 71304"/>
                <a:gd name="connsiteX366" fmla="*/ 51654 w 71530"/>
                <a:gd name="connsiteY366" fmla="*/ 55301 h 71304"/>
                <a:gd name="connsiteX367" fmla="*/ 52324 w 71530"/>
                <a:gd name="connsiteY367" fmla="*/ 53290 h 71304"/>
                <a:gd name="connsiteX368" fmla="*/ 56346 w 71530"/>
                <a:gd name="connsiteY368" fmla="*/ 50944 h 71304"/>
                <a:gd name="connsiteX369" fmla="*/ 60368 w 71530"/>
                <a:gd name="connsiteY369" fmla="*/ 48849 h 71304"/>
                <a:gd name="connsiteX370" fmla="*/ 61373 w 71530"/>
                <a:gd name="connsiteY370" fmla="*/ 48095 h 71304"/>
                <a:gd name="connsiteX371" fmla="*/ 62295 w 71530"/>
                <a:gd name="connsiteY371" fmla="*/ 47425 h 71304"/>
                <a:gd name="connsiteX372" fmla="*/ 63384 w 71530"/>
                <a:gd name="connsiteY372" fmla="*/ 47425 h 71304"/>
                <a:gd name="connsiteX373" fmla="*/ 63384 w 71530"/>
                <a:gd name="connsiteY373" fmla="*/ 47425 h 71304"/>
                <a:gd name="connsiteX374" fmla="*/ 63971 w 71530"/>
                <a:gd name="connsiteY374" fmla="*/ 47425 h 71304"/>
                <a:gd name="connsiteX375" fmla="*/ 65898 w 71530"/>
                <a:gd name="connsiteY375" fmla="*/ 46922 h 71304"/>
                <a:gd name="connsiteX376" fmla="*/ 67741 w 71530"/>
                <a:gd name="connsiteY376" fmla="*/ 46922 h 71304"/>
                <a:gd name="connsiteX377" fmla="*/ 69250 w 71530"/>
                <a:gd name="connsiteY377" fmla="*/ 46922 h 71304"/>
                <a:gd name="connsiteX378" fmla="*/ 70171 w 71530"/>
                <a:gd name="connsiteY378" fmla="*/ 48095 h 71304"/>
                <a:gd name="connsiteX379" fmla="*/ 70842 w 71530"/>
                <a:gd name="connsiteY379" fmla="*/ 49268 h 71304"/>
                <a:gd name="connsiteX380" fmla="*/ 71512 w 71530"/>
                <a:gd name="connsiteY380" fmla="*/ 49268 h 71304"/>
                <a:gd name="connsiteX381" fmla="*/ 71512 w 71530"/>
                <a:gd name="connsiteY381" fmla="*/ 49268 h 71304"/>
                <a:gd name="connsiteX382" fmla="*/ 71512 w 71530"/>
                <a:gd name="connsiteY382" fmla="*/ 49854 h 71304"/>
                <a:gd name="connsiteX383" fmla="*/ 71093 w 71530"/>
                <a:gd name="connsiteY383" fmla="*/ 50441 h 71304"/>
                <a:gd name="connsiteX384" fmla="*/ 71093 w 71530"/>
                <a:gd name="connsiteY384" fmla="*/ 50944 h 71304"/>
                <a:gd name="connsiteX385" fmla="*/ 71093 w 71530"/>
                <a:gd name="connsiteY385" fmla="*/ 51447 h 71304"/>
                <a:gd name="connsiteX386" fmla="*/ 70422 w 71530"/>
                <a:gd name="connsiteY386" fmla="*/ 52787 h 71304"/>
                <a:gd name="connsiteX387" fmla="*/ 69082 w 71530"/>
                <a:gd name="connsiteY387" fmla="*/ 53541 h 71304"/>
                <a:gd name="connsiteX388" fmla="*/ 69082 w 71530"/>
                <a:gd name="connsiteY388" fmla="*/ 53541 h 71304"/>
                <a:gd name="connsiteX389" fmla="*/ 69082 w 71530"/>
                <a:gd name="connsiteY389" fmla="*/ 53541 h 71304"/>
                <a:gd name="connsiteX390" fmla="*/ 69585 w 71530"/>
                <a:gd name="connsiteY390" fmla="*/ 52620 h 71304"/>
                <a:gd name="connsiteX391" fmla="*/ 70171 w 71530"/>
                <a:gd name="connsiteY391" fmla="*/ 51614 h 71304"/>
                <a:gd name="connsiteX392" fmla="*/ 70171 w 71530"/>
                <a:gd name="connsiteY392" fmla="*/ 51028 h 71304"/>
                <a:gd name="connsiteX393" fmla="*/ 68747 w 71530"/>
                <a:gd name="connsiteY393" fmla="*/ 50022 h 71304"/>
                <a:gd name="connsiteX394" fmla="*/ 68328 w 71530"/>
                <a:gd name="connsiteY394" fmla="*/ 51028 h 71304"/>
                <a:gd name="connsiteX395" fmla="*/ 68328 w 71530"/>
                <a:gd name="connsiteY395" fmla="*/ 52117 h 71304"/>
                <a:gd name="connsiteX396" fmla="*/ 66400 w 71530"/>
                <a:gd name="connsiteY396" fmla="*/ 52871 h 71304"/>
                <a:gd name="connsiteX397" fmla="*/ 64557 w 71530"/>
                <a:gd name="connsiteY397" fmla="*/ 53625 h 71304"/>
                <a:gd name="connsiteX398" fmla="*/ 63803 w 71530"/>
                <a:gd name="connsiteY398" fmla="*/ 54128 h 71304"/>
                <a:gd name="connsiteX399" fmla="*/ 63217 w 71530"/>
                <a:gd name="connsiteY399" fmla="*/ 54547 h 71304"/>
                <a:gd name="connsiteX400" fmla="*/ 63217 w 71530"/>
                <a:gd name="connsiteY400" fmla="*/ 55468 h 71304"/>
                <a:gd name="connsiteX401" fmla="*/ 63217 w 71530"/>
                <a:gd name="connsiteY401" fmla="*/ 56558 h 71304"/>
                <a:gd name="connsiteX402" fmla="*/ 64222 w 71530"/>
                <a:gd name="connsiteY402" fmla="*/ 57144 h 71304"/>
                <a:gd name="connsiteX403" fmla="*/ 63300 w 71530"/>
                <a:gd name="connsiteY403" fmla="*/ 57144 h 71304"/>
                <a:gd name="connsiteX404" fmla="*/ 62379 w 71530"/>
                <a:gd name="connsiteY404" fmla="*/ 57814 h 71304"/>
                <a:gd name="connsiteX405" fmla="*/ 62379 w 71530"/>
                <a:gd name="connsiteY405" fmla="*/ 58736 h 71304"/>
                <a:gd name="connsiteX406" fmla="*/ 62379 w 71530"/>
                <a:gd name="connsiteY406" fmla="*/ 59658 h 71304"/>
                <a:gd name="connsiteX407" fmla="*/ 61457 w 71530"/>
                <a:gd name="connsiteY407" fmla="*/ 60915 h 71304"/>
                <a:gd name="connsiteX408" fmla="*/ 60954 w 71530"/>
                <a:gd name="connsiteY408" fmla="*/ 62842 h 71304"/>
                <a:gd name="connsiteX409" fmla="*/ 60954 w 71530"/>
                <a:gd name="connsiteY409" fmla="*/ 62842 h 71304"/>
                <a:gd name="connsiteX410" fmla="*/ 60452 w 71530"/>
                <a:gd name="connsiteY410" fmla="*/ 61585 h 71304"/>
                <a:gd name="connsiteX411" fmla="*/ 59781 w 71530"/>
                <a:gd name="connsiteY411" fmla="*/ 60412 h 71304"/>
                <a:gd name="connsiteX412" fmla="*/ 58608 w 71530"/>
                <a:gd name="connsiteY412" fmla="*/ 60412 h 71304"/>
                <a:gd name="connsiteX413" fmla="*/ 58608 w 71530"/>
                <a:gd name="connsiteY413" fmla="*/ 60412 h 71304"/>
                <a:gd name="connsiteX414" fmla="*/ 58608 w 71530"/>
                <a:gd name="connsiteY414" fmla="*/ 60412 h 71304"/>
                <a:gd name="connsiteX415" fmla="*/ 58608 w 71530"/>
                <a:gd name="connsiteY415" fmla="*/ 60412 h 71304"/>
                <a:gd name="connsiteX416" fmla="*/ 58608 w 71530"/>
                <a:gd name="connsiteY416" fmla="*/ 61501 h 71304"/>
                <a:gd name="connsiteX417" fmla="*/ 58608 w 71530"/>
                <a:gd name="connsiteY417" fmla="*/ 62590 h 71304"/>
                <a:gd name="connsiteX418" fmla="*/ 58189 w 71530"/>
                <a:gd name="connsiteY418" fmla="*/ 62590 h 71304"/>
                <a:gd name="connsiteX419" fmla="*/ 57351 w 71530"/>
                <a:gd name="connsiteY419" fmla="*/ 63428 h 71304"/>
                <a:gd name="connsiteX420" fmla="*/ 56430 w 71530"/>
                <a:gd name="connsiteY420" fmla="*/ 64182 h 71304"/>
                <a:gd name="connsiteX421" fmla="*/ 55759 w 71530"/>
                <a:gd name="connsiteY421" fmla="*/ 64182 h 71304"/>
                <a:gd name="connsiteX422" fmla="*/ 54921 w 71530"/>
                <a:gd name="connsiteY422" fmla="*/ 64182 h 71304"/>
                <a:gd name="connsiteX423" fmla="*/ 53916 w 71530"/>
                <a:gd name="connsiteY423" fmla="*/ 65020 h 71304"/>
                <a:gd name="connsiteX424" fmla="*/ 52743 w 71530"/>
                <a:gd name="connsiteY424" fmla="*/ 65774 h 71304"/>
                <a:gd name="connsiteX425" fmla="*/ 52743 w 71530"/>
                <a:gd name="connsiteY425" fmla="*/ 65774 h 71304"/>
                <a:gd name="connsiteX426" fmla="*/ 52743 w 71530"/>
                <a:gd name="connsiteY426" fmla="*/ 65774 h 71304"/>
                <a:gd name="connsiteX427" fmla="*/ 50983 w 71530"/>
                <a:gd name="connsiteY427" fmla="*/ 65774 h 71304"/>
                <a:gd name="connsiteX428" fmla="*/ 49140 w 71530"/>
                <a:gd name="connsiteY428" fmla="*/ 68204 h 71304"/>
                <a:gd name="connsiteX429" fmla="*/ 2051 w 71530"/>
                <a:gd name="connsiteY429" fmla="*/ 52201 h 71304"/>
                <a:gd name="connsiteX430" fmla="*/ 2051 w 71530"/>
                <a:gd name="connsiteY430" fmla="*/ 52787 h 71304"/>
                <a:gd name="connsiteX431" fmla="*/ 2637 w 71530"/>
                <a:gd name="connsiteY431" fmla="*/ 52787 h 71304"/>
                <a:gd name="connsiteX432" fmla="*/ 2637 w 71530"/>
                <a:gd name="connsiteY432" fmla="*/ 52201 h 71304"/>
                <a:gd name="connsiteX433" fmla="*/ 2051 w 71530"/>
                <a:gd name="connsiteY433" fmla="*/ 52201 h 71304"/>
                <a:gd name="connsiteX434" fmla="*/ 961 w 71530"/>
                <a:gd name="connsiteY434" fmla="*/ 47844 h 71304"/>
                <a:gd name="connsiteX435" fmla="*/ 961 w 71530"/>
                <a:gd name="connsiteY435" fmla="*/ 47844 h 71304"/>
                <a:gd name="connsiteX436" fmla="*/ 961 w 71530"/>
                <a:gd name="connsiteY436" fmla="*/ 47844 h 71304"/>
                <a:gd name="connsiteX437" fmla="*/ 961 w 71530"/>
                <a:gd name="connsiteY437" fmla="*/ 47844 h 71304"/>
                <a:gd name="connsiteX438" fmla="*/ 961 w 71530"/>
                <a:gd name="connsiteY438" fmla="*/ 47844 h 71304"/>
                <a:gd name="connsiteX439" fmla="*/ 4983 w 71530"/>
                <a:gd name="connsiteY439" fmla="*/ 51614 h 71304"/>
                <a:gd name="connsiteX440" fmla="*/ 5821 w 71530"/>
                <a:gd name="connsiteY440" fmla="*/ 50860 h 71304"/>
                <a:gd name="connsiteX441" fmla="*/ 4899 w 71530"/>
                <a:gd name="connsiteY441" fmla="*/ 50860 h 71304"/>
                <a:gd name="connsiteX442" fmla="*/ 8167 w 71530"/>
                <a:gd name="connsiteY442" fmla="*/ 51614 h 71304"/>
                <a:gd name="connsiteX443" fmla="*/ 7413 w 71530"/>
                <a:gd name="connsiteY443" fmla="*/ 52368 h 71304"/>
                <a:gd name="connsiteX444" fmla="*/ 7413 w 71530"/>
                <a:gd name="connsiteY444" fmla="*/ 52368 h 71304"/>
                <a:gd name="connsiteX445" fmla="*/ 8335 w 71530"/>
                <a:gd name="connsiteY445" fmla="*/ 51530 h 71304"/>
                <a:gd name="connsiteX446" fmla="*/ 3475 w 71530"/>
                <a:gd name="connsiteY446" fmla="*/ 32259 h 71304"/>
                <a:gd name="connsiteX447" fmla="*/ 4062 w 71530"/>
                <a:gd name="connsiteY447" fmla="*/ 33516 h 71304"/>
                <a:gd name="connsiteX448" fmla="*/ 5151 w 71530"/>
                <a:gd name="connsiteY448" fmla="*/ 33935 h 71304"/>
                <a:gd name="connsiteX449" fmla="*/ 5821 w 71530"/>
                <a:gd name="connsiteY449" fmla="*/ 33935 h 71304"/>
                <a:gd name="connsiteX450" fmla="*/ 5821 w 71530"/>
                <a:gd name="connsiteY450" fmla="*/ 33264 h 71304"/>
                <a:gd name="connsiteX451" fmla="*/ 4732 w 71530"/>
                <a:gd name="connsiteY451" fmla="*/ 32343 h 71304"/>
                <a:gd name="connsiteX452" fmla="*/ 4983 w 71530"/>
                <a:gd name="connsiteY452" fmla="*/ 36951 h 71304"/>
                <a:gd name="connsiteX453" fmla="*/ 5402 w 71530"/>
                <a:gd name="connsiteY453" fmla="*/ 36951 h 71304"/>
                <a:gd name="connsiteX454" fmla="*/ 5402 w 71530"/>
                <a:gd name="connsiteY454" fmla="*/ 36029 h 71304"/>
                <a:gd name="connsiteX455" fmla="*/ 4732 w 71530"/>
                <a:gd name="connsiteY455" fmla="*/ 36029 h 71304"/>
                <a:gd name="connsiteX456" fmla="*/ 11184 w 71530"/>
                <a:gd name="connsiteY456" fmla="*/ 55049 h 71304"/>
                <a:gd name="connsiteX457" fmla="*/ 11184 w 71530"/>
                <a:gd name="connsiteY457" fmla="*/ 55049 h 71304"/>
                <a:gd name="connsiteX458" fmla="*/ 11184 w 71530"/>
                <a:gd name="connsiteY458" fmla="*/ 55049 h 71304"/>
                <a:gd name="connsiteX459" fmla="*/ 11184 w 71530"/>
                <a:gd name="connsiteY459" fmla="*/ 55049 h 71304"/>
                <a:gd name="connsiteX460" fmla="*/ 11184 w 71530"/>
                <a:gd name="connsiteY460" fmla="*/ 55468 h 71304"/>
                <a:gd name="connsiteX461" fmla="*/ 11184 w 71530"/>
                <a:gd name="connsiteY461" fmla="*/ 45916 h 71304"/>
                <a:gd name="connsiteX462" fmla="*/ 9927 w 71530"/>
                <a:gd name="connsiteY462" fmla="*/ 46922 h 71304"/>
                <a:gd name="connsiteX463" fmla="*/ 9927 w 71530"/>
                <a:gd name="connsiteY463" fmla="*/ 48514 h 71304"/>
                <a:gd name="connsiteX464" fmla="*/ 11686 w 71530"/>
                <a:gd name="connsiteY464" fmla="*/ 47760 h 71304"/>
                <a:gd name="connsiteX465" fmla="*/ 12608 w 71530"/>
                <a:gd name="connsiteY465" fmla="*/ 46335 h 71304"/>
                <a:gd name="connsiteX466" fmla="*/ 12608 w 71530"/>
                <a:gd name="connsiteY466" fmla="*/ 46335 h 71304"/>
                <a:gd name="connsiteX467" fmla="*/ 11075 w 71530"/>
                <a:gd name="connsiteY467" fmla="*/ 46193 h 71304"/>
                <a:gd name="connsiteX468" fmla="*/ 10932 w 71530"/>
                <a:gd name="connsiteY468" fmla="*/ 46335 h 71304"/>
                <a:gd name="connsiteX469" fmla="*/ 8586 w 71530"/>
                <a:gd name="connsiteY469" fmla="*/ 41811 h 71304"/>
                <a:gd name="connsiteX470" fmla="*/ 8586 w 71530"/>
                <a:gd name="connsiteY470" fmla="*/ 41392 h 71304"/>
                <a:gd name="connsiteX471" fmla="*/ 8586 w 71530"/>
                <a:gd name="connsiteY471" fmla="*/ 40721 h 71304"/>
                <a:gd name="connsiteX472" fmla="*/ 7916 w 71530"/>
                <a:gd name="connsiteY472" fmla="*/ 40721 h 71304"/>
                <a:gd name="connsiteX473" fmla="*/ 14870 w 71530"/>
                <a:gd name="connsiteY473" fmla="*/ 60579 h 71304"/>
                <a:gd name="connsiteX474" fmla="*/ 14870 w 71530"/>
                <a:gd name="connsiteY474" fmla="*/ 60579 h 71304"/>
                <a:gd name="connsiteX475" fmla="*/ 15373 w 71530"/>
                <a:gd name="connsiteY475" fmla="*/ 60579 h 71304"/>
                <a:gd name="connsiteX476" fmla="*/ 15373 w 71530"/>
                <a:gd name="connsiteY476" fmla="*/ 60077 h 71304"/>
                <a:gd name="connsiteX477" fmla="*/ 14619 w 71530"/>
                <a:gd name="connsiteY477" fmla="*/ 60998 h 71304"/>
                <a:gd name="connsiteX478" fmla="*/ 10597 w 71530"/>
                <a:gd name="connsiteY478" fmla="*/ 39800 h 71304"/>
                <a:gd name="connsiteX479" fmla="*/ 10597 w 71530"/>
                <a:gd name="connsiteY479" fmla="*/ 40386 h 71304"/>
                <a:gd name="connsiteX480" fmla="*/ 11184 w 71530"/>
                <a:gd name="connsiteY480" fmla="*/ 40386 h 71304"/>
                <a:gd name="connsiteX481" fmla="*/ 11184 w 71530"/>
                <a:gd name="connsiteY481" fmla="*/ 39716 h 71304"/>
                <a:gd name="connsiteX482" fmla="*/ 10346 w 71530"/>
                <a:gd name="connsiteY482" fmla="*/ 40219 h 71304"/>
                <a:gd name="connsiteX483" fmla="*/ 11184 w 71530"/>
                <a:gd name="connsiteY483" fmla="*/ 42230 h 71304"/>
                <a:gd name="connsiteX484" fmla="*/ 11854 w 71530"/>
                <a:gd name="connsiteY484" fmla="*/ 42230 h 71304"/>
                <a:gd name="connsiteX485" fmla="*/ 11854 w 71530"/>
                <a:gd name="connsiteY485" fmla="*/ 41727 h 71304"/>
                <a:gd name="connsiteX486" fmla="*/ 11268 w 71530"/>
                <a:gd name="connsiteY486" fmla="*/ 41727 h 71304"/>
                <a:gd name="connsiteX487" fmla="*/ 6994 w 71530"/>
                <a:gd name="connsiteY487" fmla="*/ 21534 h 71304"/>
                <a:gd name="connsiteX488" fmla="*/ 7497 w 71530"/>
                <a:gd name="connsiteY488" fmla="*/ 21534 h 71304"/>
                <a:gd name="connsiteX489" fmla="*/ 7497 w 71530"/>
                <a:gd name="connsiteY489" fmla="*/ 20863 h 71304"/>
                <a:gd name="connsiteX490" fmla="*/ 11268 w 71530"/>
                <a:gd name="connsiteY490" fmla="*/ 33851 h 71304"/>
                <a:gd name="connsiteX491" fmla="*/ 11268 w 71530"/>
                <a:gd name="connsiteY491" fmla="*/ 34689 h 71304"/>
                <a:gd name="connsiteX492" fmla="*/ 11268 w 71530"/>
                <a:gd name="connsiteY492" fmla="*/ 35443 h 71304"/>
                <a:gd name="connsiteX493" fmla="*/ 11770 w 71530"/>
                <a:gd name="connsiteY493" fmla="*/ 35443 h 71304"/>
                <a:gd name="connsiteX494" fmla="*/ 11770 w 71530"/>
                <a:gd name="connsiteY494" fmla="*/ 35443 h 71304"/>
                <a:gd name="connsiteX495" fmla="*/ 11770 w 71530"/>
                <a:gd name="connsiteY495" fmla="*/ 35443 h 71304"/>
                <a:gd name="connsiteX496" fmla="*/ 11770 w 71530"/>
                <a:gd name="connsiteY496" fmla="*/ 34270 h 71304"/>
                <a:gd name="connsiteX497" fmla="*/ 11770 w 71530"/>
                <a:gd name="connsiteY497" fmla="*/ 33013 h 71304"/>
                <a:gd name="connsiteX498" fmla="*/ 11016 w 71530"/>
                <a:gd name="connsiteY498" fmla="*/ 33013 h 71304"/>
                <a:gd name="connsiteX499" fmla="*/ 11016 w 71530"/>
                <a:gd name="connsiteY499" fmla="*/ 33767 h 71304"/>
                <a:gd name="connsiteX500" fmla="*/ 11016 w 71530"/>
                <a:gd name="connsiteY500" fmla="*/ 33767 h 71304"/>
                <a:gd name="connsiteX501" fmla="*/ 10765 w 71530"/>
                <a:gd name="connsiteY501" fmla="*/ 30332 h 71304"/>
                <a:gd name="connsiteX502" fmla="*/ 10765 w 71530"/>
                <a:gd name="connsiteY502" fmla="*/ 30332 h 71304"/>
                <a:gd name="connsiteX503" fmla="*/ 10765 w 71530"/>
                <a:gd name="connsiteY503" fmla="*/ 30332 h 71304"/>
                <a:gd name="connsiteX504" fmla="*/ 10765 w 71530"/>
                <a:gd name="connsiteY504" fmla="*/ 30332 h 71304"/>
                <a:gd name="connsiteX505" fmla="*/ 10513 w 71530"/>
                <a:gd name="connsiteY505" fmla="*/ 30751 h 71304"/>
                <a:gd name="connsiteX506" fmla="*/ 12692 w 71530"/>
                <a:gd name="connsiteY506" fmla="*/ 38711 h 71304"/>
                <a:gd name="connsiteX507" fmla="*/ 12692 w 71530"/>
                <a:gd name="connsiteY507" fmla="*/ 39130 h 71304"/>
                <a:gd name="connsiteX508" fmla="*/ 13278 w 71530"/>
                <a:gd name="connsiteY508" fmla="*/ 39130 h 71304"/>
                <a:gd name="connsiteX509" fmla="*/ 13865 w 71530"/>
                <a:gd name="connsiteY509" fmla="*/ 39548 h 71304"/>
                <a:gd name="connsiteX510" fmla="*/ 14619 w 71530"/>
                <a:gd name="connsiteY510" fmla="*/ 40303 h 71304"/>
                <a:gd name="connsiteX511" fmla="*/ 15373 w 71530"/>
                <a:gd name="connsiteY511" fmla="*/ 41057 h 71304"/>
                <a:gd name="connsiteX512" fmla="*/ 15960 w 71530"/>
                <a:gd name="connsiteY512" fmla="*/ 41057 h 71304"/>
                <a:gd name="connsiteX513" fmla="*/ 16462 w 71530"/>
                <a:gd name="connsiteY513" fmla="*/ 41057 h 71304"/>
                <a:gd name="connsiteX514" fmla="*/ 16462 w 71530"/>
                <a:gd name="connsiteY514" fmla="*/ 41057 h 71304"/>
                <a:gd name="connsiteX515" fmla="*/ 16462 w 71530"/>
                <a:gd name="connsiteY515" fmla="*/ 41643 h 71304"/>
                <a:gd name="connsiteX516" fmla="*/ 17384 w 71530"/>
                <a:gd name="connsiteY516" fmla="*/ 40638 h 71304"/>
                <a:gd name="connsiteX517" fmla="*/ 17384 w 71530"/>
                <a:gd name="connsiteY517" fmla="*/ 39297 h 71304"/>
                <a:gd name="connsiteX518" fmla="*/ 16211 w 71530"/>
                <a:gd name="connsiteY518" fmla="*/ 36616 h 71304"/>
                <a:gd name="connsiteX519" fmla="*/ 13697 w 71530"/>
                <a:gd name="connsiteY519" fmla="*/ 35443 h 71304"/>
                <a:gd name="connsiteX520" fmla="*/ 12022 w 71530"/>
                <a:gd name="connsiteY520" fmla="*/ 36029 h 71304"/>
                <a:gd name="connsiteX521" fmla="*/ 10849 w 71530"/>
                <a:gd name="connsiteY521" fmla="*/ 37621 h 71304"/>
                <a:gd name="connsiteX522" fmla="*/ 12441 w 71530"/>
                <a:gd name="connsiteY522" fmla="*/ 38794 h 71304"/>
                <a:gd name="connsiteX523" fmla="*/ 20317 w 71530"/>
                <a:gd name="connsiteY523" fmla="*/ 63847 h 71304"/>
                <a:gd name="connsiteX524" fmla="*/ 20317 w 71530"/>
                <a:gd name="connsiteY524" fmla="*/ 63847 h 71304"/>
                <a:gd name="connsiteX525" fmla="*/ 20317 w 71530"/>
                <a:gd name="connsiteY525" fmla="*/ 63847 h 71304"/>
                <a:gd name="connsiteX526" fmla="*/ 20317 w 71530"/>
                <a:gd name="connsiteY526" fmla="*/ 64350 h 71304"/>
                <a:gd name="connsiteX527" fmla="*/ 20317 w 71530"/>
                <a:gd name="connsiteY527" fmla="*/ 64350 h 71304"/>
                <a:gd name="connsiteX528" fmla="*/ 20317 w 71530"/>
                <a:gd name="connsiteY528" fmla="*/ 64350 h 71304"/>
                <a:gd name="connsiteX529" fmla="*/ 20317 w 71530"/>
                <a:gd name="connsiteY529" fmla="*/ 64350 h 71304"/>
                <a:gd name="connsiteX530" fmla="*/ 12692 w 71530"/>
                <a:gd name="connsiteY530" fmla="*/ 25891 h 71304"/>
                <a:gd name="connsiteX531" fmla="*/ 12692 w 71530"/>
                <a:gd name="connsiteY531" fmla="*/ 26394 h 71304"/>
                <a:gd name="connsiteX532" fmla="*/ 14116 w 71530"/>
                <a:gd name="connsiteY532" fmla="*/ 26394 h 71304"/>
                <a:gd name="connsiteX533" fmla="*/ 14116 w 71530"/>
                <a:gd name="connsiteY533" fmla="*/ 26394 h 71304"/>
                <a:gd name="connsiteX534" fmla="*/ 14116 w 71530"/>
                <a:gd name="connsiteY534" fmla="*/ 26394 h 71304"/>
                <a:gd name="connsiteX535" fmla="*/ 14116 w 71530"/>
                <a:gd name="connsiteY535" fmla="*/ 26394 h 71304"/>
                <a:gd name="connsiteX536" fmla="*/ 16127 w 71530"/>
                <a:gd name="connsiteY536" fmla="*/ 33683 h 71304"/>
                <a:gd name="connsiteX537" fmla="*/ 16127 w 71530"/>
                <a:gd name="connsiteY537" fmla="*/ 34437 h 71304"/>
                <a:gd name="connsiteX538" fmla="*/ 16798 w 71530"/>
                <a:gd name="connsiteY538" fmla="*/ 35108 h 71304"/>
                <a:gd name="connsiteX539" fmla="*/ 17216 w 71530"/>
                <a:gd name="connsiteY539" fmla="*/ 34186 h 71304"/>
                <a:gd name="connsiteX540" fmla="*/ 17216 w 71530"/>
                <a:gd name="connsiteY540" fmla="*/ 34102 h 71304"/>
                <a:gd name="connsiteX541" fmla="*/ 21574 w 71530"/>
                <a:gd name="connsiteY541" fmla="*/ 17512 h 71304"/>
                <a:gd name="connsiteX542" fmla="*/ 22328 w 71530"/>
                <a:gd name="connsiteY542" fmla="*/ 16088 h 71304"/>
                <a:gd name="connsiteX543" fmla="*/ 21238 w 71530"/>
                <a:gd name="connsiteY543" fmla="*/ 16088 h 71304"/>
                <a:gd name="connsiteX544" fmla="*/ 22747 w 71530"/>
                <a:gd name="connsiteY544" fmla="*/ 12317 h 71304"/>
                <a:gd name="connsiteX545" fmla="*/ 23249 w 71530"/>
                <a:gd name="connsiteY545" fmla="*/ 12736 h 71304"/>
                <a:gd name="connsiteX546" fmla="*/ 23836 w 71530"/>
                <a:gd name="connsiteY546" fmla="*/ 12736 h 71304"/>
                <a:gd name="connsiteX547" fmla="*/ 24339 w 71530"/>
                <a:gd name="connsiteY547" fmla="*/ 12233 h 71304"/>
                <a:gd name="connsiteX548" fmla="*/ 25931 w 71530"/>
                <a:gd name="connsiteY548" fmla="*/ 12317 h 71304"/>
                <a:gd name="connsiteX549" fmla="*/ 25931 w 71530"/>
                <a:gd name="connsiteY549" fmla="*/ 12820 h 71304"/>
                <a:gd name="connsiteX550" fmla="*/ 25931 w 71530"/>
                <a:gd name="connsiteY550" fmla="*/ 13406 h 71304"/>
                <a:gd name="connsiteX551" fmla="*/ 25931 w 71530"/>
                <a:gd name="connsiteY551" fmla="*/ 16339 h 71304"/>
                <a:gd name="connsiteX552" fmla="*/ 26433 w 71530"/>
                <a:gd name="connsiteY552" fmla="*/ 19188 h 71304"/>
                <a:gd name="connsiteX553" fmla="*/ 26936 w 71530"/>
                <a:gd name="connsiteY553" fmla="*/ 19188 h 71304"/>
                <a:gd name="connsiteX554" fmla="*/ 27355 w 71530"/>
                <a:gd name="connsiteY554" fmla="*/ 16674 h 71304"/>
                <a:gd name="connsiteX555" fmla="*/ 27355 w 71530"/>
                <a:gd name="connsiteY555" fmla="*/ 14077 h 71304"/>
                <a:gd name="connsiteX556" fmla="*/ 27355 w 71530"/>
                <a:gd name="connsiteY556" fmla="*/ 12904 h 71304"/>
                <a:gd name="connsiteX557" fmla="*/ 25679 w 71530"/>
                <a:gd name="connsiteY557" fmla="*/ 12987 h 71304"/>
                <a:gd name="connsiteX558" fmla="*/ 27020 w 71530"/>
                <a:gd name="connsiteY558" fmla="*/ 10641 h 71304"/>
                <a:gd name="connsiteX559" fmla="*/ 28612 w 71530"/>
                <a:gd name="connsiteY559" fmla="*/ 12736 h 71304"/>
                <a:gd name="connsiteX560" fmla="*/ 29198 w 71530"/>
                <a:gd name="connsiteY560" fmla="*/ 10893 h 71304"/>
                <a:gd name="connsiteX561" fmla="*/ 31377 w 71530"/>
                <a:gd name="connsiteY561" fmla="*/ 11395 h 71304"/>
                <a:gd name="connsiteX562" fmla="*/ 31377 w 71530"/>
                <a:gd name="connsiteY562" fmla="*/ 10809 h 71304"/>
                <a:gd name="connsiteX563" fmla="*/ 30623 w 71530"/>
                <a:gd name="connsiteY563" fmla="*/ 9301 h 71304"/>
                <a:gd name="connsiteX564" fmla="*/ 29366 w 71530"/>
                <a:gd name="connsiteY564" fmla="*/ 8714 h 71304"/>
                <a:gd name="connsiteX565" fmla="*/ 27439 w 71530"/>
                <a:gd name="connsiteY565" fmla="*/ 9217 h 71304"/>
                <a:gd name="connsiteX566" fmla="*/ 26769 w 71530"/>
                <a:gd name="connsiteY566" fmla="*/ 11312 h 71304"/>
                <a:gd name="connsiteX567" fmla="*/ 28612 w 71530"/>
                <a:gd name="connsiteY567" fmla="*/ 16758 h 71304"/>
                <a:gd name="connsiteX568" fmla="*/ 28612 w 71530"/>
                <a:gd name="connsiteY568" fmla="*/ 16758 h 71304"/>
                <a:gd name="connsiteX569" fmla="*/ 29869 w 71530"/>
                <a:gd name="connsiteY569" fmla="*/ 16758 h 71304"/>
                <a:gd name="connsiteX570" fmla="*/ 29869 w 71530"/>
                <a:gd name="connsiteY570" fmla="*/ 15836 h 71304"/>
                <a:gd name="connsiteX571" fmla="*/ 29869 w 71530"/>
                <a:gd name="connsiteY571" fmla="*/ 15166 h 71304"/>
                <a:gd name="connsiteX572" fmla="*/ 30874 w 71530"/>
                <a:gd name="connsiteY572" fmla="*/ 14244 h 71304"/>
                <a:gd name="connsiteX573" fmla="*/ 31880 w 71530"/>
                <a:gd name="connsiteY573" fmla="*/ 13406 h 71304"/>
                <a:gd name="connsiteX574" fmla="*/ 31880 w 71530"/>
                <a:gd name="connsiteY574" fmla="*/ 13406 h 71304"/>
                <a:gd name="connsiteX575" fmla="*/ 31880 w 71530"/>
                <a:gd name="connsiteY575" fmla="*/ 13406 h 71304"/>
                <a:gd name="connsiteX576" fmla="*/ 30958 w 71530"/>
                <a:gd name="connsiteY576" fmla="*/ 12904 h 71304"/>
                <a:gd name="connsiteX577" fmla="*/ 30120 w 71530"/>
                <a:gd name="connsiteY577" fmla="*/ 12485 h 71304"/>
                <a:gd name="connsiteX578" fmla="*/ 29115 w 71530"/>
                <a:gd name="connsiteY578" fmla="*/ 14663 h 71304"/>
                <a:gd name="connsiteX579" fmla="*/ 28361 w 71530"/>
                <a:gd name="connsiteY579" fmla="*/ 17344 h 71304"/>
                <a:gd name="connsiteX580" fmla="*/ 30287 w 71530"/>
                <a:gd name="connsiteY580" fmla="*/ 18936 h 71304"/>
                <a:gd name="connsiteX581" fmla="*/ 30287 w 71530"/>
                <a:gd name="connsiteY581" fmla="*/ 18182 h 71304"/>
                <a:gd name="connsiteX582" fmla="*/ 29785 w 71530"/>
                <a:gd name="connsiteY582" fmla="*/ 18182 h 71304"/>
                <a:gd name="connsiteX583" fmla="*/ 30958 w 71530"/>
                <a:gd name="connsiteY583" fmla="*/ 15585 h 71304"/>
                <a:gd name="connsiteX584" fmla="*/ 30958 w 71530"/>
                <a:gd name="connsiteY584" fmla="*/ 16255 h 71304"/>
                <a:gd name="connsiteX585" fmla="*/ 31461 w 71530"/>
                <a:gd name="connsiteY585" fmla="*/ 16674 h 71304"/>
                <a:gd name="connsiteX586" fmla="*/ 31461 w 71530"/>
                <a:gd name="connsiteY586" fmla="*/ 16088 h 71304"/>
                <a:gd name="connsiteX587" fmla="*/ 30707 w 71530"/>
                <a:gd name="connsiteY587" fmla="*/ 16255 h 71304"/>
                <a:gd name="connsiteX588" fmla="*/ 32634 w 71530"/>
                <a:gd name="connsiteY588" fmla="*/ 20445 h 71304"/>
                <a:gd name="connsiteX589" fmla="*/ 32634 w 71530"/>
                <a:gd name="connsiteY589" fmla="*/ 19942 h 71304"/>
                <a:gd name="connsiteX590" fmla="*/ 32634 w 71530"/>
                <a:gd name="connsiteY590" fmla="*/ 19942 h 71304"/>
                <a:gd name="connsiteX591" fmla="*/ 34309 w 71530"/>
                <a:gd name="connsiteY591" fmla="*/ 18517 h 71304"/>
                <a:gd name="connsiteX592" fmla="*/ 34309 w 71530"/>
                <a:gd name="connsiteY592" fmla="*/ 17177 h 71304"/>
                <a:gd name="connsiteX593" fmla="*/ 33807 w 71530"/>
                <a:gd name="connsiteY593" fmla="*/ 17177 h 71304"/>
                <a:gd name="connsiteX594" fmla="*/ 32801 w 71530"/>
                <a:gd name="connsiteY594" fmla="*/ 9720 h 71304"/>
                <a:gd name="connsiteX595" fmla="*/ 32801 w 71530"/>
                <a:gd name="connsiteY595" fmla="*/ 9720 h 71304"/>
                <a:gd name="connsiteX596" fmla="*/ 32801 w 71530"/>
                <a:gd name="connsiteY596" fmla="*/ 9720 h 71304"/>
                <a:gd name="connsiteX597" fmla="*/ 32801 w 71530"/>
                <a:gd name="connsiteY597" fmla="*/ 9720 h 71304"/>
                <a:gd name="connsiteX598" fmla="*/ 32801 w 71530"/>
                <a:gd name="connsiteY598" fmla="*/ 9720 h 71304"/>
                <a:gd name="connsiteX599" fmla="*/ 32801 w 71530"/>
                <a:gd name="connsiteY599" fmla="*/ 9133 h 71304"/>
                <a:gd name="connsiteX600" fmla="*/ 32801 w 71530"/>
                <a:gd name="connsiteY600" fmla="*/ 9133 h 71304"/>
                <a:gd name="connsiteX601" fmla="*/ 32801 w 71530"/>
                <a:gd name="connsiteY601" fmla="*/ 9133 h 71304"/>
                <a:gd name="connsiteX602" fmla="*/ 32801 w 71530"/>
                <a:gd name="connsiteY602" fmla="*/ 7541 h 71304"/>
                <a:gd name="connsiteX603" fmla="*/ 32801 w 71530"/>
                <a:gd name="connsiteY603" fmla="*/ 7541 h 71304"/>
                <a:gd name="connsiteX604" fmla="*/ 32801 w 71530"/>
                <a:gd name="connsiteY604" fmla="*/ 7541 h 71304"/>
                <a:gd name="connsiteX605" fmla="*/ 32801 w 71530"/>
                <a:gd name="connsiteY605" fmla="*/ 7541 h 71304"/>
                <a:gd name="connsiteX606" fmla="*/ 32215 w 71530"/>
                <a:gd name="connsiteY606" fmla="*/ 8211 h 71304"/>
                <a:gd name="connsiteX607" fmla="*/ 36237 w 71530"/>
                <a:gd name="connsiteY607" fmla="*/ 8211 h 71304"/>
                <a:gd name="connsiteX608" fmla="*/ 36237 w 71530"/>
                <a:gd name="connsiteY608" fmla="*/ 9217 h 71304"/>
                <a:gd name="connsiteX609" fmla="*/ 36739 w 71530"/>
                <a:gd name="connsiteY609" fmla="*/ 9217 h 71304"/>
                <a:gd name="connsiteX610" fmla="*/ 50565 w 71530"/>
                <a:gd name="connsiteY610" fmla="*/ 66277 h 71304"/>
                <a:gd name="connsiteX611" fmla="*/ 52408 w 71530"/>
                <a:gd name="connsiteY611" fmla="*/ 65439 h 71304"/>
                <a:gd name="connsiteX612" fmla="*/ 54251 w 71530"/>
                <a:gd name="connsiteY612" fmla="*/ 64518 h 71304"/>
                <a:gd name="connsiteX613" fmla="*/ 54251 w 71530"/>
                <a:gd name="connsiteY613" fmla="*/ 63847 h 71304"/>
                <a:gd name="connsiteX614" fmla="*/ 53665 w 71530"/>
                <a:gd name="connsiteY614" fmla="*/ 62674 h 71304"/>
                <a:gd name="connsiteX615" fmla="*/ 52827 w 71530"/>
                <a:gd name="connsiteY615" fmla="*/ 61585 h 71304"/>
                <a:gd name="connsiteX616" fmla="*/ 52324 w 71530"/>
                <a:gd name="connsiteY616" fmla="*/ 61082 h 71304"/>
                <a:gd name="connsiteX617" fmla="*/ 52324 w 71530"/>
                <a:gd name="connsiteY617" fmla="*/ 61082 h 71304"/>
                <a:gd name="connsiteX618" fmla="*/ 52324 w 71530"/>
                <a:gd name="connsiteY618" fmla="*/ 61669 h 71304"/>
                <a:gd name="connsiteX619" fmla="*/ 52324 w 71530"/>
                <a:gd name="connsiteY619" fmla="*/ 62088 h 71304"/>
                <a:gd name="connsiteX620" fmla="*/ 52324 w 71530"/>
                <a:gd name="connsiteY620" fmla="*/ 62507 h 71304"/>
                <a:gd name="connsiteX621" fmla="*/ 52324 w 71530"/>
                <a:gd name="connsiteY621" fmla="*/ 62507 h 71304"/>
                <a:gd name="connsiteX622" fmla="*/ 51654 w 71530"/>
                <a:gd name="connsiteY622" fmla="*/ 62507 h 71304"/>
                <a:gd name="connsiteX623" fmla="*/ 50983 w 71530"/>
                <a:gd name="connsiteY623" fmla="*/ 62507 h 71304"/>
                <a:gd name="connsiteX624" fmla="*/ 38080 w 71530"/>
                <a:gd name="connsiteY624" fmla="*/ 15417 h 71304"/>
                <a:gd name="connsiteX625" fmla="*/ 38080 w 71530"/>
                <a:gd name="connsiteY625" fmla="*/ 15920 h 71304"/>
                <a:gd name="connsiteX626" fmla="*/ 38583 w 71530"/>
                <a:gd name="connsiteY626" fmla="*/ 16339 h 71304"/>
                <a:gd name="connsiteX627" fmla="*/ 38583 w 71530"/>
                <a:gd name="connsiteY627" fmla="*/ 15752 h 71304"/>
                <a:gd name="connsiteX628" fmla="*/ 37493 w 71530"/>
                <a:gd name="connsiteY628" fmla="*/ 16088 h 71304"/>
                <a:gd name="connsiteX629" fmla="*/ 38666 w 71530"/>
                <a:gd name="connsiteY629" fmla="*/ 6452 h 71304"/>
                <a:gd name="connsiteX630" fmla="*/ 38666 w 71530"/>
                <a:gd name="connsiteY630" fmla="*/ 7038 h 71304"/>
                <a:gd name="connsiteX631" fmla="*/ 38666 w 71530"/>
                <a:gd name="connsiteY631" fmla="*/ 7625 h 71304"/>
                <a:gd name="connsiteX632" fmla="*/ 38666 w 71530"/>
                <a:gd name="connsiteY632" fmla="*/ 8128 h 71304"/>
                <a:gd name="connsiteX633" fmla="*/ 38666 w 71530"/>
                <a:gd name="connsiteY633" fmla="*/ 8547 h 71304"/>
                <a:gd name="connsiteX634" fmla="*/ 38666 w 71530"/>
                <a:gd name="connsiteY634" fmla="*/ 8547 h 71304"/>
                <a:gd name="connsiteX635" fmla="*/ 38666 w 71530"/>
                <a:gd name="connsiteY635" fmla="*/ 10139 h 71304"/>
                <a:gd name="connsiteX636" fmla="*/ 38666 w 71530"/>
                <a:gd name="connsiteY636" fmla="*/ 11563 h 71304"/>
                <a:gd name="connsiteX637" fmla="*/ 38248 w 71530"/>
                <a:gd name="connsiteY637" fmla="*/ 11563 h 71304"/>
                <a:gd name="connsiteX638" fmla="*/ 38248 w 71530"/>
                <a:gd name="connsiteY638" fmla="*/ 11563 h 71304"/>
                <a:gd name="connsiteX639" fmla="*/ 38248 w 71530"/>
                <a:gd name="connsiteY639" fmla="*/ 11060 h 71304"/>
                <a:gd name="connsiteX640" fmla="*/ 38248 w 71530"/>
                <a:gd name="connsiteY640" fmla="*/ 10557 h 71304"/>
                <a:gd name="connsiteX641" fmla="*/ 39253 w 71530"/>
                <a:gd name="connsiteY641" fmla="*/ 10055 h 71304"/>
                <a:gd name="connsiteX642" fmla="*/ 40258 w 71530"/>
                <a:gd name="connsiteY642" fmla="*/ 10055 h 71304"/>
                <a:gd name="connsiteX643" fmla="*/ 40929 w 71530"/>
                <a:gd name="connsiteY643" fmla="*/ 9636 h 71304"/>
                <a:gd name="connsiteX644" fmla="*/ 41515 w 71530"/>
                <a:gd name="connsiteY644" fmla="*/ 9636 h 71304"/>
                <a:gd name="connsiteX645" fmla="*/ 39840 w 71530"/>
                <a:gd name="connsiteY645" fmla="*/ 8463 h 71304"/>
                <a:gd name="connsiteX646" fmla="*/ 38415 w 71530"/>
                <a:gd name="connsiteY646" fmla="*/ 7206 h 71304"/>
                <a:gd name="connsiteX647" fmla="*/ 38248 w 71530"/>
                <a:gd name="connsiteY647" fmla="*/ 7206 h 71304"/>
                <a:gd name="connsiteX648" fmla="*/ 38666 w 71530"/>
                <a:gd name="connsiteY648" fmla="*/ 13742 h 71304"/>
                <a:gd name="connsiteX649" fmla="*/ 39253 w 71530"/>
                <a:gd name="connsiteY649" fmla="*/ 14915 h 71304"/>
                <a:gd name="connsiteX650" fmla="*/ 40175 w 71530"/>
                <a:gd name="connsiteY650" fmla="*/ 15836 h 71304"/>
                <a:gd name="connsiteX651" fmla="*/ 40175 w 71530"/>
                <a:gd name="connsiteY651" fmla="*/ 15333 h 71304"/>
                <a:gd name="connsiteX652" fmla="*/ 40175 w 71530"/>
                <a:gd name="connsiteY652" fmla="*/ 13825 h 71304"/>
                <a:gd name="connsiteX653" fmla="*/ 40175 w 71530"/>
                <a:gd name="connsiteY653" fmla="*/ 12317 h 71304"/>
                <a:gd name="connsiteX654" fmla="*/ 39169 w 71530"/>
                <a:gd name="connsiteY654" fmla="*/ 12736 h 71304"/>
                <a:gd name="connsiteX655" fmla="*/ 37870 w 71530"/>
                <a:gd name="connsiteY655" fmla="*/ 13113 h 71304"/>
                <a:gd name="connsiteX656" fmla="*/ 38248 w 71530"/>
                <a:gd name="connsiteY656" fmla="*/ 14412 h 71304"/>
                <a:gd name="connsiteX657" fmla="*/ 56765 w 71530"/>
                <a:gd name="connsiteY657" fmla="*/ 62507 h 71304"/>
                <a:gd name="connsiteX658" fmla="*/ 56765 w 71530"/>
                <a:gd name="connsiteY658" fmla="*/ 63093 h 71304"/>
                <a:gd name="connsiteX659" fmla="*/ 56765 w 71530"/>
                <a:gd name="connsiteY659" fmla="*/ 63093 h 71304"/>
                <a:gd name="connsiteX660" fmla="*/ 56765 w 71530"/>
                <a:gd name="connsiteY660" fmla="*/ 62590 h 71304"/>
                <a:gd name="connsiteX661" fmla="*/ 56095 w 71530"/>
                <a:gd name="connsiteY661" fmla="*/ 63177 h 71304"/>
                <a:gd name="connsiteX662" fmla="*/ 42688 w 71530"/>
                <a:gd name="connsiteY662" fmla="*/ 7541 h 71304"/>
                <a:gd name="connsiteX663" fmla="*/ 43191 w 71530"/>
                <a:gd name="connsiteY663" fmla="*/ 7541 h 71304"/>
                <a:gd name="connsiteX664" fmla="*/ 42521 w 71530"/>
                <a:gd name="connsiteY664" fmla="*/ 7541 h 71304"/>
                <a:gd name="connsiteX665" fmla="*/ 42688 w 71530"/>
                <a:gd name="connsiteY665" fmla="*/ 4022 h 71304"/>
                <a:gd name="connsiteX666" fmla="*/ 43275 w 71530"/>
                <a:gd name="connsiteY666" fmla="*/ 4022 h 71304"/>
                <a:gd name="connsiteX667" fmla="*/ 43275 w 71530"/>
                <a:gd name="connsiteY667" fmla="*/ 2933 h 71304"/>
                <a:gd name="connsiteX668" fmla="*/ 62044 w 71530"/>
                <a:gd name="connsiteY668" fmla="*/ 51447 h 71304"/>
                <a:gd name="connsiteX669" fmla="*/ 62044 w 71530"/>
                <a:gd name="connsiteY669" fmla="*/ 52284 h 71304"/>
                <a:gd name="connsiteX670" fmla="*/ 62044 w 71530"/>
                <a:gd name="connsiteY670" fmla="*/ 53541 h 71304"/>
                <a:gd name="connsiteX671" fmla="*/ 62044 w 71530"/>
                <a:gd name="connsiteY671" fmla="*/ 54128 h 71304"/>
                <a:gd name="connsiteX672" fmla="*/ 62044 w 71530"/>
                <a:gd name="connsiteY672" fmla="*/ 54630 h 71304"/>
                <a:gd name="connsiteX673" fmla="*/ 62798 w 71530"/>
                <a:gd name="connsiteY673" fmla="*/ 53793 h 71304"/>
                <a:gd name="connsiteX674" fmla="*/ 62798 w 71530"/>
                <a:gd name="connsiteY674" fmla="*/ 52368 h 71304"/>
                <a:gd name="connsiteX675" fmla="*/ 63217 w 71530"/>
                <a:gd name="connsiteY675" fmla="*/ 51865 h 71304"/>
                <a:gd name="connsiteX676" fmla="*/ 63217 w 71530"/>
                <a:gd name="connsiteY676" fmla="*/ 51865 h 71304"/>
                <a:gd name="connsiteX677" fmla="*/ 63217 w 71530"/>
                <a:gd name="connsiteY677" fmla="*/ 51865 h 71304"/>
                <a:gd name="connsiteX678" fmla="*/ 51654 w 71530"/>
                <a:gd name="connsiteY678" fmla="*/ 4357 h 71304"/>
                <a:gd name="connsiteX679" fmla="*/ 51654 w 71530"/>
                <a:gd name="connsiteY679" fmla="*/ 4860 h 71304"/>
                <a:gd name="connsiteX680" fmla="*/ 52157 w 71530"/>
                <a:gd name="connsiteY680" fmla="*/ 4860 h 71304"/>
                <a:gd name="connsiteX681" fmla="*/ 52157 w 71530"/>
                <a:gd name="connsiteY681" fmla="*/ 4273 h 71304"/>
                <a:gd name="connsiteX682" fmla="*/ 50648 w 71530"/>
                <a:gd name="connsiteY682" fmla="*/ 5027 h 71304"/>
                <a:gd name="connsiteX683" fmla="*/ 54084 w 71530"/>
                <a:gd name="connsiteY683" fmla="*/ 9301 h 71304"/>
                <a:gd name="connsiteX684" fmla="*/ 53329 w 71530"/>
                <a:gd name="connsiteY684" fmla="*/ 10893 h 71304"/>
                <a:gd name="connsiteX685" fmla="*/ 53329 w 71530"/>
                <a:gd name="connsiteY685" fmla="*/ 10893 h 71304"/>
                <a:gd name="connsiteX686" fmla="*/ 53078 w 71530"/>
                <a:gd name="connsiteY686" fmla="*/ 9971 h 71304"/>
                <a:gd name="connsiteX687" fmla="*/ 55592 w 71530"/>
                <a:gd name="connsiteY687" fmla="*/ 13658 h 71304"/>
                <a:gd name="connsiteX688" fmla="*/ 55592 w 71530"/>
                <a:gd name="connsiteY688" fmla="*/ 13658 h 71304"/>
                <a:gd name="connsiteX689" fmla="*/ 55592 w 71530"/>
                <a:gd name="connsiteY689" fmla="*/ 13658 h 71304"/>
                <a:gd name="connsiteX690" fmla="*/ 56011 w 71530"/>
                <a:gd name="connsiteY690" fmla="*/ 13658 h 71304"/>
                <a:gd name="connsiteX691" fmla="*/ 55005 w 71530"/>
                <a:gd name="connsiteY691" fmla="*/ 14328 h 71304"/>
                <a:gd name="connsiteX692" fmla="*/ 67071 w 71530"/>
                <a:gd name="connsiteY692" fmla="*/ 47927 h 71304"/>
                <a:gd name="connsiteX693" fmla="*/ 67071 w 71530"/>
                <a:gd name="connsiteY693" fmla="*/ 48598 h 71304"/>
                <a:gd name="connsiteX694" fmla="*/ 67658 w 71530"/>
                <a:gd name="connsiteY694" fmla="*/ 49017 h 71304"/>
                <a:gd name="connsiteX695" fmla="*/ 67658 w 71530"/>
                <a:gd name="connsiteY695" fmla="*/ 48430 h 71304"/>
                <a:gd name="connsiteX696" fmla="*/ 66066 w 71530"/>
                <a:gd name="connsiteY696" fmla="*/ 48598 h 7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Lst>
              <a:rect l="l" t="t" r="r" b="b"/>
              <a:pathLst>
                <a:path w="71530" h="71304">
                  <a:moveTo>
                    <a:pt x="49140" y="68204"/>
                  </a:moveTo>
                  <a:cubicBezTo>
                    <a:pt x="48889" y="67844"/>
                    <a:pt x="48696" y="67450"/>
                    <a:pt x="48554" y="67031"/>
                  </a:cubicBezTo>
                  <a:cubicBezTo>
                    <a:pt x="48428" y="66587"/>
                    <a:pt x="48227" y="66160"/>
                    <a:pt x="47967" y="65774"/>
                  </a:cubicBezTo>
                  <a:cubicBezTo>
                    <a:pt x="47800" y="65515"/>
                    <a:pt x="47514" y="65364"/>
                    <a:pt x="47213" y="65355"/>
                  </a:cubicBezTo>
                  <a:lnTo>
                    <a:pt x="45034" y="65355"/>
                  </a:lnTo>
                  <a:cubicBezTo>
                    <a:pt x="45034" y="65355"/>
                    <a:pt x="44616" y="65355"/>
                    <a:pt x="44616" y="64601"/>
                  </a:cubicBezTo>
                  <a:lnTo>
                    <a:pt x="43442" y="66193"/>
                  </a:lnTo>
                  <a:lnTo>
                    <a:pt x="42353" y="67701"/>
                  </a:lnTo>
                  <a:lnTo>
                    <a:pt x="41850" y="65942"/>
                  </a:lnTo>
                  <a:cubicBezTo>
                    <a:pt x="41440" y="66076"/>
                    <a:pt x="41105" y="66378"/>
                    <a:pt x="40929" y="66780"/>
                  </a:cubicBezTo>
                  <a:cubicBezTo>
                    <a:pt x="40677" y="67182"/>
                    <a:pt x="40535" y="67643"/>
                    <a:pt x="40510" y="68120"/>
                  </a:cubicBezTo>
                  <a:cubicBezTo>
                    <a:pt x="40476" y="68565"/>
                    <a:pt x="40476" y="69017"/>
                    <a:pt x="40510" y="69461"/>
                  </a:cubicBezTo>
                  <a:cubicBezTo>
                    <a:pt x="40510" y="69461"/>
                    <a:pt x="40510" y="70048"/>
                    <a:pt x="40510" y="70048"/>
                  </a:cubicBezTo>
                  <a:cubicBezTo>
                    <a:pt x="40510" y="70048"/>
                    <a:pt x="39588" y="70048"/>
                    <a:pt x="39421" y="69042"/>
                  </a:cubicBezTo>
                  <a:cubicBezTo>
                    <a:pt x="39253" y="68497"/>
                    <a:pt x="39253" y="67911"/>
                    <a:pt x="39421" y="67366"/>
                  </a:cubicBezTo>
                  <a:cubicBezTo>
                    <a:pt x="39630" y="66797"/>
                    <a:pt x="39630" y="66177"/>
                    <a:pt x="39421" y="65607"/>
                  </a:cubicBezTo>
                  <a:cubicBezTo>
                    <a:pt x="39002" y="64182"/>
                    <a:pt x="38248" y="63596"/>
                    <a:pt x="37158" y="63931"/>
                  </a:cubicBezTo>
                  <a:lnTo>
                    <a:pt x="37158" y="63931"/>
                  </a:lnTo>
                  <a:cubicBezTo>
                    <a:pt x="37158" y="63931"/>
                    <a:pt x="37158" y="63931"/>
                    <a:pt x="37158" y="64434"/>
                  </a:cubicBezTo>
                  <a:cubicBezTo>
                    <a:pt x="37175" y="64660"/>
                    <a:pt x="37175" y="64878"/>
                    <a:pt x="37158" y="65104"/>
                  </a:cubicBezTo>
                  <a:lnTo>
                    <a:pt x="35650" y="65104"/>
                  </a:lnTo>
                  <a:lnTo>
                    <a:pt x="34142" y="65523"/>
                  </a:lnTo>
                  <a:cubicBezTo>
                    <a:pt x="34142" y="65523"/>
                    <a:pt x="34142" y="65523"/>
                    <a:pt x="34142" y="66110"/>
                  </a:cubicBezTo>
                  <a:lnTo>
                    <a:pt x="34142" y="66780"/>
                  </a:lnTo>
                  <a:lnTo>
                    <a:pt x="32550" y="68204"/>
                  </a:lnTo>
                  <a:lnTo>
                    <a:pt x="29869" y="67618"/>
                  </a:lnTo>
                  <a:lnTo>
                    <a:pt x="28612" y="67618"/>
                  </a:lnTo>
                  <a:cubicBezTo>
                    <a:pt x="28067" y="67769"/>
                    <a:pt x="27548" y="68020"/>
                    <a:pt x="27104" y="68372"/>
                  </a:cubicBezTo>
                  <a:cubicBezTo>
                    <a:pt x="26710" y="68741"/>
                    <a:pt x="26215" y="68975"/>
                    <a:pt x="25679" y="69042"/>
                  </a:cubicBezTo>
                  <a:cubicBezTo>
                    <a:pt x="25176" y="69042"/>
                    <a:pt x="24925" y="69042"/>
                    <a:pt x="24758" y="69042"/>
                  </a:cubicBezTo>
                  <a:cubicBezTo>
                    <a:pt x="24590" y="69042"/>
                    <a:pt x="24255" y="69042"/>
                    <a:pt x="23668" y="69042"/>
                  </a:cubicBezTo>
                  <a:lnTo>
                    <a:pt x="23166" y="69042"/>
                  </a:lnTo>
                  <a:cubicBezTo>
                    <a:pt x="22906" y="69386"/>
                    <a:pt x="22680" y="69746"/>
                    <a:pt x="22495" y="70131"/>
                  </a:cubicBezTo>
                  <a:cubicBezTo>
                    <a:pt x="22311" y="70500"/>
                    <a:pt x="22168" y="70894"/>
                    <a:pt x="22076" y="71304"/>
                  </a:cubicBezTo>
                  <a:lnTo>
                    <a:pt x="21574" y="70718"/>
                  </a:lnTo>
                  <a:cubicBezTo>
                    <a:pt x="21372" y="70508"/>
                    <a:pt x="21230" y="70249"/>
                    <a:pt x="21155" y="69964"/>
                  </a:cubicBezTo>
                  <a:cubicBezTo>
                    <a:pt x="21196" y="69629"/>
                    <a:pt x="21196" y="69293"/>
                    <a:pt x="21155" y="68958"/>
                  </a:cubicBezTo>
                  <a:cubicBezTo>
                    <a:pt x="21230" y="68573"/>
                    <a:pt x="21230" y="68171"/>
                    <a:pt x="21155" y="67785"/>
                  </a:cubicBezTo>
                  <a:lnTo>
                    <a:pt x="21155" y="67618"/>
                  </a:lnTo>
                  <a:cubicBezTo>
                    <a:pt x="21155" y="66947"/>
                    <a:pt x="20652" y="66612"/>
                    <a:pt x="20149" y="66780"/>
                  </a:cubicBezTo>
                  <a:cubicBezTo>
                    <a:pt x="19780" y="66822"/>
                    <a:pt x="19521" y="67157"/>
                    <a:pt x="19563" y="67526"/>
                  </a:cubicBezTo>
                  <a:cubicBezTo>
                    <a:pt x="19563" y="67526"/>
                    <a:pt x="19563" y="67534"/>
                    <a:pt x="19563" y="67534"/>
                  </a:cubicBezTo>
                  <a:lnTo>
                    <a:pt x="19563" y="68707"/>
                  </a:lnTo>
                  <a:cubicBezTo>
                    <a:pt x="18892" y="68707"/>
                    <a:pt x="18557" y="68372"/>
                    <a:pt x="18557" y="67701"/>
                  </a:cubicBezTo>
                  <a:cubicBezTo>
                    <a:pt x="18557" y="66864"/>
                    <a:pt x="18557" y="66361"/>
                    <a:pt x="18054" y="66277"/>
                  </a:cubicBezTo>
                  <a:lnTo>
                    <a:pt x="15792" y="66277"/>
                  </a:lnTo>
                  <a:cubicBezTo>
                    <a:pt x="15516" y="66160"/>
                    <a:pt x="15323" y="65900"/>
                    <a:pt x="15289" y="65607"/>
                  </a:cubicBezTo>
                  <a:cubicBezTo>
                    <a:pt x="15164" y="65221"/>
                    <a:pt x="15164" y="64819"/>
                    <a:pt x="15289" y="64434"/>
                  </a:cubicBezTo>
                  <a:cubicBezTo>
                    <a:pt x="15331" y="64099"/>
                    <a:pt x="15331" y="63763"/>
                    <a:pt x="15289" y="63428"/>
                  </a:cubicBezTo>
                  <a:lnTo>
                    <a:pt x="15289" y="62758"/>
                  </a:lnTo>
                  <a:cubicBezTo>
                    <a:pt x="15289" y="62758"/>
                    <a:pt x="15289" y="62758"/>
                    <a:pt x="14787" y="62758"/>
                  </a:cubicBezTo>
                  <a:lnTo>
                    <a:pt x="14284" y="62758"/>
                  </a:lnTo>
                  <a:cubicBezTo>
                    <a:pt x="13614" y="62758"/>
                    <a:pt x="13278" y="62758"/>
                    <a:pt x="13195" y="63428"/>
                  </a:cubicBezTo>
                  <a:cubicBezTo>
                    <a:pt x="13161" y="63680"/>
                    <a:pt x="13161" y="63931"/>
                    <a:pt x="13195" y="64182"/>
                  </a:cubicBezTo>
                  <a:cubicBezTo>
                    <a:pt x="13195" y="64182"/>
                    <a:pt x="13195" y="64769"/>
                    <a:pt x="13195" y="65020"/>
                  </a:cubicBezTo>
                  <a:cubicBezTo>
                    <a:pt x="13195" y="65272"/>
                    <a:pt x="12776" y="65020"/>
                    <a:pt x="12273" y="65607"/>
                  </a:cubicBezTo>
                  <a:lnTo>
                    <a:pt x="12273" y="64518"/>
                  </a:lnTo>
                  <a:lnTo>
                    <a:pt x="11854" y="64099"/>
                  </a:lnTo>
                  <a:lnTo>
                    <a:pt x="11435" y="63596"/>
                  </a:lnTo>
                  <a:cubicBezTo>
                    <a:pt x="11293" y="63219"/>
                    <a:pt x="11293" y="62800"/>
                    <a:pt x="11435" y="62423"/>
                  </a:cubicBezTo>
                  <a:lnTo>
                    <a:pt x="11435" y="61920"/>
                  </a:lnTo>
                  <a:cubicBezTo>
                    <a:pt x="11477" y="61644"/>
                    <a:pt x="11477" y="61359"/>
                    <a:pt x="11435" y="61082"/>
                  </a:cubicBezTo>
                  <a:cubicBezTo>
                    <a:pt x="11401" y="60831"/>
                    <a:pt x="11401" y="60579"/>
                    <a:pt x="11435" y="60328"/>
                  </a:cubicBezTo>
                  <a:cubicBezTo>
                    <a:pt x="11242" y="60278"/>
                    <a:pt x="11041" y="60278"/>
                    <a:pt x="10849" y="60328"/>
                  </a:cubicBezTo>
                  <a:cubicBezTo>
                    <a:pt x="10849" y="60328"/>
                    <a:pt x="10430" y="60328"/>
                    <a:pt x="10178" y="60328"/>
                  </a:cubicBezTo>
                  <a:cubicBezTo>
                    <a:pt x="9927" y="60328"/>
                    <a:pt x="10178" y="60328"/>
                    <a:pt x="9675" y="59825"/>
                  </a:cubicBezTo>
                  <a:cubicBezTo>
                    <a:pt x="9458" y="59767"/>
                    <a:pt x="9223" y="59767"/>
                    <a:pt x="9005" y="59825"/>
                  </a:cubicBezTo>
                  <a:lnTo>
                    <a:pt x="8503" y="59825"/>
                  </a:lnTo>
                  <a:lnTo>
                    <a:pt x="8000" y="59825"/>
                  </a:lnTo>
                  <a:cubicBezTo>
                    <a:pt x="7975" y="60018"/>
                    <a:pt x="7975" y="60219"/>
                    <a:pt x="8000" y="60412"/>
                  </a:cubicBezTo>
                  <a:cubicBezTo>
                    <a:pt x="7899" y="60621"/>
                    <a:pt x="7899" y="60873"/>
                    <a:pt x="8000" y="61082"/>
                  </a:cubicBezTo>
                  <a:cubicBezTo>
                    <a:pt x="8000" y="61082"/>
                    <a:pt x="8503" y="61753"/>
                    <a:pt x="8754" y="61753"/>
                  </a:cubicBezTo>
                  <a:cubicBezTo>
                    <a:pt x="9055" y="61828"/>
                    <a:pt x="9374" y="61828"/>
                    <a:pt x="9675" y="61753"/>
                  </a:cubicBezTo>
                  <a:lnTo>
                    <a:pt x="10346" y="61753"/>
                  </a:lnTo>
                  <a:cubicBezTo>
                    <a:pt x="10346" y="61753"/>
                    <a:pt x="10346" y="61753"/>
                    <a:pt x="10849" y="62423"/>
                  </a:cubicBezTo>
                  <a:lnTo>
                    <a:pt x="7581" y="63261"/>
                  </a:lnTo>
                  <a:cubicBezTo>
                    <a:pt x="7438" y="62481"/>
                    <a:pt x="7087" y="61761"/>
                    <a:pt x="6575" y="61166"/>
                  </a:cubicBezTo>
                  <a:cubicBezTo>
                    <a:pt x="6265" y="60789"/>
                    <a:pt x="5863" y="60496"/>
                    <a:pt x="5402" y="60328"/>
                  </a:cubicBezTo>
                  <a:lnTo>
                    <a:pt x="4313" y="59825"/>
                  </a:lnTo>
                  <a:cubicBezTo>
                    <a:pt x="3986" y="59608"/>
                    <a:pt x="3743" y="59281"/>
                    <a:pt x="3643" y="58904"/>
                  </a:cubicBezTo>
                  <a:lnTo>
                    <a:pt x="3643" y="58904"/>
                  </a:lnTo>
                  <a:lnTo>
                    <a:pt x="3643" y="58904"/>
                  </a:lnTo>
                  <a:lnTo>
                    <a:pt x="3643" y="58485"/>
                  </a:lnTo>
                  <a:lnTo>
                    <a:pt x="3643" y="58485"/>
                  </a:lnTo>
                  <a:cubicBezTo>
                    <a:pt x="3643" y="58485"/>
                    <a:pt x="3224" y="57731"/>
                    <a:pt x="2805" y="57731"/>
                  </a:cubicBezTo>
                  <a:cubicBezTo>
                    <a:pt x="2386" y="57638"/>
                    <a:pt x="2059" y="57312"/>
                    <a:pt x="1967" y="56893"/>
                  </a:cubicBezTo>
                  <a:cubicBezTo>
                    <a:pt x="1967" y="56893"/>
                    <a:pt x="1967" y="56893"/>
                    <a:pt x="1967" y="56474"/>
                  </a:cubicBezTo>
                  <a:cubicBezTo>
                    <a:pt x="1967" y="56055"/>
                    <a:pt x="1967" y="56474"/>
                    <a:pt x="1967" y="56474"/>
                  </a:cubicBezTo>
                  <a:cubicBezTo>
                    <a:pt x="1942" y="56306"/>
                    <a:pt x="1942" y="56139"/>
                    <a:pt x="1967" y="55971"/>
                  </a:cubicBezTo>
                  <a:cubicBezTo>
                    <a:pt x="1992" y="55803"/>
                    <a:pt x="1992" y="55636"/>
                    <a:pt x="1967" y="55468"/>
                  </a:cubicBezTo>
                  <a:cubicBezTo>
                    <a:pt x="1967" y="55468"/>
                    <a:pt x="1967" y="55468"/>
                    <a:pt x="1213" y="55468"/>
                  </a:cubicBezTo>
                  <a:cubicBezTo>
                    <a:pt x="459" y="55468"/>
                    <a:pt x="459" y="55468"/>
                    <a:pt x="375" y="54966"/>
                  </a:cubicBezTo>
                  <a:cubicBezTo>
                    <a:pt x="291" y="54463"/>
                    <a:pt x="375" y="54966"/>
                    <a:pt x="375" y="54966"/>
                  </a:cubicBezTo>
                  <a:lnTo>
                    <a:pt x="375" y="54966"/>
                  </a:lnTo>
                  <a:cubicBezTo>
                    <a:pt x="124" y="54521"/>
                    <a:pt x="124" y="53985"/>
                    <a:pt x="375" y="53541"/>
                  </a:cubicBezTo>
                  <a:cubicBezTo>
                    <a:pt x="811" y="53198"/>
                    <a:pt x="1288" y="52913"/>
                    <a:pt x="1799" y="52703"/>
                  </a:cubicBezTo>
                  <a:cubicBezTo>
                    <a:pt x="2361" y="52519"/>
                    <a:pt x="2897" y="52268"/>
                    <a:pt x="3391" y="51949"/>
                  </a:cubicBezTo>
                  <a:cubicBezTo>
                    <a:pt x="3844" y="51740"/>
                    <a:pt x="4187" y="51346"/>
                    <a:pt x="4313" y="50860"/>
                  </a:cubicBezTo>
                  <a:cubicBezTo>
                    <a:pt x="4313" y="50441"/>
                    <a:pt x="3643" y="50273"/>
                    <a:pt x="3224" y="50441"/>
                  </a:cubicBezTo>
                  <a:cubicBezTo>
                    <a:pt x="2805" y="50609"/>
                    <a:pt x="3224" y="50441"/>
                    <a:pt x="3224" y="50441"/>
                  </a:cubicBezTo>
                  <a:lnTo>
                    <a:pt x="3224" y="50441"/>
                  </a:lnTo>
                  <a:lnTo>
                    <a:pt x="2637" y="51028"/>
                  </a:lnTo>
                  <a:cubicBezTo>
                    <a:pt x="2637" y="51447"/>
                    <a:pt x="2135" y="51698"/>
                    <a:pt x="2051" y="51698"/>
                  </a:cubicBezTo>
                  <a:lnTo>
                    <a:pt x="1380" y="51698"/>
                  </a:lnTo>
                  <a:lnTo>
                    <a:pt x="878" y="51698"/>
                  </a:lnTo>
                  <a:lnTo>
                    <a:pt x="375" y="51698"/>
                  </a:lnTo>
                  <a:lnTo>
                    <a:pt x="375" y="51698"/>
                  </a:lnTo>
                  <a:cubicBezTo>
                    <a:pt x="342" y="51530"/>
                    <a:pt x="342" y="51363"/>
                    <a:pt x="375" y="51195"/>
                  </a:cubicBezTo>
                  <a:lnTo>
                    <a:pt x="375" y="50609"/>
                  </a:lnTo>
                  <a:cubicBezTo>
                    <a:pt x="207" y="50005"/>
                    <a:pt x="207" y="49369"/>
                    <a:pt x="375" y="48765"/>
                  </a:cubicBezTo>
                  <a:cubicBezTo>
                    <a:pt x="375" y="48179"/>
                    <a:pt x="878" y="47508"/>
                    <a:pt x="1213" y="46838"/>
                  </a:cubicBezTo>
                  <a:lnTo>
                    <a:pt x="2135" y="45078"/>
                  </a:lnTo>
                  <a:cubicBezTo>
                    <a:pt x="2193" y="44693"/>
                    <a:pt x="2193" y="44291"/>
                    <a:pt x="2135" y="43905"/>
                  </a:cubicBezTo>
                  <a:cubicBezTo>
                    <a:pt x="2009" y="43269"/>
                    <a:pt x="1648" y="42699"/>
                    <a:pt x="1129" y="42313"/>
                  </a:cubicBezTo>
                  <a:cubicBezTo>
                    <a:pt x="668" y="41920"/>
                    <a:pt x="350" y="41392"/>
                    <a:pt x="207" y="40805"/>
                  </a:cubicBezTo>
                  <a:cubicBezTo>
                    <a:pt x="-69" y="40110"/>
                    <a:pt x="-69" y="39322"/>
                    <a:pt x="207" y="38627"/>
                  </a:cubicBezTo>
                  <a:cubicBezTo>
                    <a:pt x="643" y="37864"/>
                    <a:pt x="819" y="36984"/>
                    <a:pt x="710" y="36113"/>
                  </a:cubicBezTo>
                  <a:lnTo>
                    <a:pt x="207" y="34102"/>
                  </a:lnTo>
                  <a:cubicBezTo>
                    <a:pt x="149" y="33943"/>
                    <a:pt x="149" y="33759"/>
                    <a:pt x="207" y="33599"/>
                  </a:cubicBezTo>
                  <a:cubicBezTo>
                    <a:pt x="367" y="33658"/>
                    <a:pt x="551" y="33658"/>
                    <a:pt x="710" y="33599"/>
                  </a:cubicBezTo>
                  <a:cubicBezTo>
                    <a:pt x="945" y="33449"/>
                    <a:pt x="1096" y="33206"/>
                    <a:pt x="1129" y="32929"/>
                  </a:cubicBezTo>
                  <a:cubicBezTo>
                    <a:pt x="1230" y="32435"/>
                    <a:pt x="1230" y="31915"/>
                    <a:pt x="1129" y="31421"/>
                  </a:cubicBezTo>
                  <a:lnTo>
                    <a:pt x="2051" y="31421"/>
                  </a:lnTo>
                  <a:lnTo>
                    <a:pt x="2721" y="33935"/>
                  </a:lnTo>
                  <a:lnTo>
                    <a:pt x="3307" y="32929"/>
                  </a:lnTo>
                  <a:cubicBezTo>
                    <a:pt x="3509" y="32636"/>
                    <a:pt x="3768" y="32376"/>
                    <a:pt x="4062" y="32175"/>
                  </a:cubicBezTo>
                  <a:lnTo>
                    <a:pt x="5821" y="32175"/>
                  </a:lnTo>
                  <a:lnTo>
                    <a:pt x="7078" y="32175"/>
                  </a:lnTo>
                  <a:lnTo>
                    <a:pt x="7748" y="32175"/>
                  </a:lnTo>
                  <a:cubicBezTo>
                    <a:pt x="7748" y="32175"/>
                    <a:pt x="7748" y="32175"/>
                    <a:pt x="7748" y="32175"/>
                  </a:cubicBezTo>
                  <a:lnTo>
                    <a:pt x="7748" y="32175"/>
                  </a:lnTo>
                  <a:lnTo>
                    <a:pt x="7748" y="32175"/>
                  </a:lnTo>
                  <a:lnTo>
                    <a:pt x="5905" y="31253"/>
                  </a:lnTo>
                  <a:cubicBezTo>
                    <a:pt x="5226" y="31027"/>
                    <a:pt x="4489" y="31027"/>
                    <a:pt x="3810" y="31253"/>
                  </a:cubicBezTo>
                  <a:lnTo>
                    <a:pt x="3391" y="29578"/>
                  </a:lnTo>
                  <a:lnTo>
                    <a:pt x="4062" y="29578"/>
                  </a:lnTo>
                  <a:cubicBezTo>
                    <a:pt x="4221" y="29510"/>
                    <a:pt x="4405" y="29510"/>
                    <a:pt x="4564" y="29578"/>
                  </a:cubicBezTo>
                  <a:lnTo>
                    <a:pt x="5067" y="29578"/>
                  </a:lnTo>
                  <a:cubicBezTo>
                    <a:pt x="5042" y="29385"/>
                    <a:pt x="5042" y="29184"/>
                    <a:pt x="5067" y="28991"/>
                  </a:cubicBezTo>
                  <a:cubicBezTo>
                    <a:pt x="5092" y="28823"/>
                    <a:pt x="5092" y="28656"/>
                    <a:pt x="5067" y="28488"/>
                  </a:cubicBezTo>
                  <a:lnTo>
                    <a:pt x="5570" y="28488"/>
                  </a:lnTo>
                  <a:cubicBezTo>
                    <a:pt x="5721" y="29033"/>
                    <a:pt x="5972" y="29552"/>
                    <a:pt x="6324" y="29996"/>
                  </a:cubicBezTo>
                  <a:cubicBezTo>
                    <a:pt x="6667" y="30583"/>
                    <a:pt x="7246" y="30977"/>
                    <a:pt x="7916" y="31086"/>
                  </a:cubicBezTo>
                  <a:lnTo>
                    <a:pt x="8335" y="31086"/>
                  </a:lnTo>
                  <a:lnTo>
                    <a:pt x="8335" y="31086"/>
                  </a:lnTo>
                  <a:lnTo>
                    <a:pt x="7246" y="26813"/>
                  </a:lnTo>
                  <a:lnTo>
                    <a:pt x="5235" y="26226"/>
                  </a:lnTo>
                  <a:cubicBezTo>
                    <a:pt x="4229" y="25891"/>
                    <a:pt x="3727" y="25640"/>
                    <a:pt x="3727" y="25472"/>
                  </a:cubicBezTo>
                  <a:lnTo>
                    <a:pt x="3727" y="25472"/>
                  </a:lnTo>
                  <a:cubicBezTo>
                    <a:pt x="3852" y="24642"/>
                    <a:pt x="4078" y="23821"/>
                    <a:pt x="4397" y="23042"/>
                  </a:cubicBezTo>
                  <a:cubicBezTo>
                    <a:pt x="4397" y="22372"/>
                    <a:pt x="5402" y="21953"/>
                    <a:pt x="6491" y="21618"/>
                  </a:cubicBezTo>
                  <a:lnTo>
                    <a:pt x="7246" y="21618"/>
                  </a:lnTo>
                  <a:cubicBezTo>
                    <a:pt x="7405" y="21559"/>
                    <a:pt x="7589" y="21559"/>
                    <a:pt x="7748" y="21618"/>
                  </a:cubicBezTo>
                  <a:lnTo>
                    <a:pt x="7748" y="21618"/>
                  </a:lnTo>
                  <a:cubicBezTo>
                    <a:pt x="7748" y="21618"/>
                    <a:pt x="7748" y="21115"/>
                    <a:pt x="8251" y="20528"/>
                  </a:cubicBezTo>
                  <a:lnTo>
                    <a:pt x="8754" y="18434"/>
                  </a:lnTo>
                  <a:cubicBezTo>
                    <a:pt x="8754" y="17679"/>
                    <a:pt x="9173" y="17009"/>
                    <a:pt x="9340" y="16423"/>
                  </a:cubicBezTo>
                  <a:cubicBezTo>
                    <a:pt x="9508" y="15836"/>
                    <a:pt x="9843" y="15501"/>
                    <a:pt x="10095" y="15501"/>
                  </a:cubicBezTo>
                  <a:lnTo>
                    <a:pt x="10095" y="16758"/>
                  </a:lnTo>
                  <a:lnTo>
                    <a:pt x="10597" y="19104"/>
                  </a:lnTo>
                  <a:cubicBezTo>
                    <a:pt x="10597" y="19942"/>
                    <a:pt x="10597" y="20780"/>
                    <a:pt x="11016" y="21534"/>
                  </a:cubicBezTo>
                  <a:cubicBezTo>
                    <a:pt x="10966" y="21953"/>
                    <a:pt x="10966" y="22372"/>
                    <a:pt x="11016" y="22791"/>
                  </a:cubicBezTo>
                  <a:cubicBezTo>
                    <a:pt x="11016" y="22791"/>
                    <a:pt x="11016" y="22791"/>
                    <a:pt x="10346" y="22791"/>
                  </a:cubicBezTo>
                  <a:lnTo>
                    <a:pt x="9592" y="22791"/>
                  </a:lnTo>
                  <a:cubicBezTo>
                    <a:pt x="9533" y="23092"/>
                    <a:pt x="9533" y="23411"/>
                    <a:pt x="9592" y="23712"/>
                  </a:cubicBezTo>
                  <a:cubicBezTo>
                    <a:pt x="9642" y="23964"/>
                    <a:pt x="9642" y="24215"/>
                    <a:pt x="9592" y="24466"/>
                  </a:cubicBezTo>
                  <a:cubicBezTo>
                    <a:pt x="9592" y="24466"/>
                    <a:pt x="9592" y="24466"/>
                    <a:pt x="9592" y="24466"/>
                  </a:cubicBezTo>
                  <a:cubicBezTo>
                    <a:pt x="9592" y="24466"/>
                    <a:pt x="9592" y="24466"/>
                    <a:pt x="9592" y="24466"/>
                  </a:cubicBezTo>
                  <a:lnTo>
                    <a:pt x="12357" y="23712"/>
                  </a:lnTo>
                  <a:lnTo>
                    <a:pt x="12357" y="23712"/>
                  </a:lnTo>
                  <a:cubicBezTo>
                    <a:pt x="12390" y="23846"/>
                    <a:pt x="12390" y="23997"/>
                    <a:pt x="12357" y="24131"/>
                  </a:cubicBezTo>
                  <a:cubicBezTo>
                    <a:pt x="12357" y="24131"/>
                    <a:pt x="12357" y="24131"/>
                    <a:pt x="12357" y="24131"/>
                  </a:cubicBezTo>
                  <a:cubicBezTo>
                    <a:pt x="12357" y="24131"/>
                    <a:pt x="12357" y="24131"/>
                    <a:pt x="12357" y="24131"/>
                  </a:cubicBezTo>
                  <a:lnTo>
                    <a:pt x="14200" y="24131"/>
                  </a:lnTo>
                  <a:lnTo>
                    <a:pt x="14200" y="23293"/>
                  </a:lnTo>
                  <a:lnTo>
                    <a:pt x="13446" y="20193"/>
                  </a:lnTo>
                  <a:lnTo>
                    <a:pt x="15122" y="19774"/>
                  </a:lnTo>
                  <a:lnTo>
                    <a:pt x="16630" y="20193"/>
                  </a:lnTo>
                  <a:lnTo>
                    <a:pt x="17719" y="20193"/>
                  </a:lnTo>
                  <a:lnTo>
                    <a:pt x="18138" y="20193"/>
                  </a:lnTo>
                  <a:lnTo>
                    <a:pt x="17468" y="19690"/>
                  </a:lnTo>
                  <a:lnTo>
                    <a:pt x="16379" y="18853"/>
                  </a:lnTo>
                  <a:lnTo>
                    <a:pt x="15206" y="18015"/>
                  </a:lnTo>
                  <a:lnTo>
                    <a:pt x="14619" y="18015"/>
                  </a:lnTo>
                  <a:cubicBezTo>
                    <a:pt x="14619" y="18015"/>
                    <a:pt x="14619" y="17512"/>
                    <a:pt x="15038" y="18015"/>
                  </a:cubicBezTo>
                  <a:lnTo>
                    <a:pt x="15876" y="18015"/>
                  </a:lnTo>
                  <a:cubicBezTo>
                    <a:pt x="15876" y="18015"/>
                    <a:pt x="16295" y="18015"/>
                    <a:pt x="16462" y="18015"/>
                  </a:cubicBezTo>
                  <a:cubicBezTo>
                    <a:pt x="16630" y="18015"/>
                    <a:pt x="16462" y="17261"/>
                    <a:pt x="16462" y="16255"/>
                  </a:cubicBezTo>
                  <a:cubicBezTo>
                    <a:pt x="16337" y="15727"/>
                    <a:pt x="16077" y="15233"/>
                    <a:pt x="15708" y="14831"/>
                  </a:cubicBezTo>
                  <a:cubicBezTo>
                    <a:pt x="15306" y="14253"/>
                    <a:pt x="15021" y="13599"/>
                    <a:pt x="14870" y="12904"/>
                  </a:cubicBezTo>
                  <a:lnTo>
                    <a:pt x="15792" y="12904"/>
                  </a:lnTo>
                  <a:cubicBezTo>
                    <a:pt x="16379" y="12904"/>
                    <a:pt x="16714" y="12904"/>
                    <a:pt x="16714" y="12904"/>
                  </a:cubicBezTo>
                  <a:lnTo>
                    <a:pt x="17216" y="12904"/>
                  </a:lnTo>
                  <a:lnTo>
                    <a:pt x="17719" y="12904"/>
                  </a:lnTo>
                  <a:lnTo>
                    <a:pt x="18138" y="12904"/>
                  </a:lnTo>
                  <a:cubicBezTo>
                    <a:pt x="18264" y="12728"/>
                    <a:pt x="18264" y="12493"/>
                    <a:pt x="18138" y="12317"/>
                  </a:cubicBezTo>
                  <a:cubicBezTo>
                    <a:pt x="18138" y="12317"/>
                    <a:pt x="18138" y="11898"/>
                    <a:pt x="18138" y="11814"/>
                  </a:cubicBezTo>
                  <a:lnTo>
                    <a:pt x="19060" y="10557"/>
                  </a:lnTo>
                  <a:cubicBezTo>
                    <a:pt x="19630" y="9728"/>
                    <a:pt x="20501" y="9158"/>
                    <a:pt x="21490" y="8965"/>
                  </a:cubicBezTo>
                  <a:cubicBezTo>
                    <a:pt x="21884" y="8790"/>
                    <a:pt x="22244" y="8563"/>
                    <a:pt x="22579" y="8295"/>
                  </a:cubicBezTo>
                  <a:lnTo>
                    <a:pt x="23333" y="7792"/>
                  </a:lnTo>
                  <a:lnTo>
                    <a:pt x="23752" y="7792"/>
                  </a:lnTo>
                  <a:lnTo>
                    <a:pt x="27606" y="7792"/>
                  </a:lnTo>
                  <a:cubicBezTo>
                    <a:pt x="27606" y="7792"/>
                    <a:pt x="27606" y="7792"/>
                    <a:pt x="27606" y="7792"/>
                  </a:cubicBezTo>
                  <a:cubicBezTo>
                    <a:pt x="27447" y="8094"/>
                    <a:pt x="27313" y="8396"/>
                    <a:pt x="27187" y="8714"/>
                  </a:cubicBezTo>
                  <a:lnTo>
                    <a:pt x="26769" y="9468"/>
                  </a:lnTo>
                  <a:cubicBezTo>
                    <a:pt x="26769" y="9468"/>
                    <a:pt x="26769" y="9468"/>
                    <a:pt x="26769" y="9468"/>
                  </a:cubicBezTo>
                  <a:cubicBezTo>
                    <a:pt x="27338" y="9292"/>
                    <a:pt x="27858" y="8974"/>
                    <a:pt x="28277" y="8547"/>
                  </a:cubicBezTo>
                  <a:cubicBezTo>
                    <a:pt x="28620" y="8086"/>
                    <a:pt x="28897" y="7575"/>
                    <a:pt x="29115" y="7038"/>
                  </a:cubicBezTo>
                  <a:cubicBezTo>
                    <a:pt x="29115" y="6536"/>
                    <a:pt x="29533" y="6033"/>
                    <a:pt x="29785" y="5614"/>
                  </a:cubicBezTo>
                  <a:cubicBezTo>
                    <a:pt x="29961" y="5212"/>
                    <a:pt x="30296" y="4910"/>
                    <a:pt x="30707" y="4776"/>
                  </a:cubicBezTo>
                  <a:lnTo>
                    <a:pt x="31712" y="4776"/>
                  </a:lnTo>
                  <a:lnTo>
                    <a:pt x="32969" y="5614"/>
                  </a:lnTo>
                  <a:cubicBezTo>
                    <a:pt x="33388" y="5916"/>
                    <a:pt x="33840" y="6167"/>
                    <a:pt x="34309" y="6368"/>
                  </a:cubicBezTo>
                  <a:cubicBezTo>
                    <a:pt x="34628" y="6510"/>
                    <a:pt x="34997" y="6510"/>
                    <a:pt x="35315" y="6368"/>
                  </a:cubicBezTo>
                  <a:cubicBezTo>
                    <a:pt x="35315" y="6368"/>
                    <a:pt x="35315" y="6368"/>
                    <a:pt x="35315" y="6368"/>
                  </a:cubicBezTo>
                  <a:cubicBezTo>
                    <a:pt x="35315" y="6368"/>
                    <a:pt x="35315" y="5949"/>
                    <a:pt x="35315" y="5530"/>
                  </a:cubicBezTo>
                  <a:cubicBezTo>
                    <a:pt x="35357" y="5254"/>
                    <a:pt x="35357" y="4969"/>
                    <a:pt x="35315" y="4692"/>
                  </a:cubicBezTo>
                  <a:cubicBezTo>
                    <a:pt x="35315" y="4692"/>
                    <a:pt x="35315" y="4692"/>
                    <a:pt x="35315" y="4692"/>
                  </a:cubicBezTo>
                  <a:lnTo>
                    <a:pt x="34058" y="4692"/>
                  </a:lnTo>
                  <a:cubicBezTo>
                    <a:pt x="34058" y="4692"/>
                    <a:pt x="33639" y="4692"/>
                    <a:pt x="33555" y="3854"/>
                  </a:cubicBezTo>
                  <a:cubicBezTo>
                    <a:pt x="33472" y="3016"/>
                    <a:pt x="33555" y="3854"/>
                    <a:pt x="34058" y="3352"/>
                  </a:cubicBezTo>
                  <a:lnTo>
                    <a:pt x="35231" y="3352"/>
                  </a:lnTo>
                  <a:lnTo>
                    <a:pt x="35734" y="3352"/>
                  </a:lnTo>
                  <a:lnTo>
                    <a:pt x="39169" y="5446"/>
                  </a:lnTo>
                  <a:cubicBezTo>
                    <a:pt x="39169" y="5446"/>
                    <a:pt x="39169" y="5446"/>
                    <a:pt x="39672" y="5446"/>
                  </a:cubicBezTo>
                  <a:lnTo>
                    <a:pt x="39672" y="4776"/>
                  </a:lnTo>
                  <a:lnTo>
                    <a:pt x="39672" y="3268"/>
                  </a:lnTo>
                  <a:lnTo>
                    <a:pt x="40342" y="3268"/>
                  </a:lnTo>
                  <a:cubicBezTo>
                    <a:pt x="40761" y="3343"/>
                    <a:pt x="41180" y="3343"/>
                    <a:pt x="41599" y="3268"/>
                  </a:cubicBezTo>
                  <a:cubicBezTo>
                    <a:pt x="42043" y="3176"/>
                    <a:pt x="42496" y="3176"/>
                    <a:pt x="42940" y="3268"/>
                  </a:cubicBezTo>
                  <a:cubicBezTo>
                    <a:pt x="42940" y="3268"/>
                    <a:pt x="42940" y="3854"/>
                    <a:pt x="43442" y="4692"/>
                  </a:cubicBezTo>
                  <a:cubicBezTo>
                    <a:pt x="43602" y="5153"/>
                    <a:pt x="43794" y="5606"/>
                    <a:pt x="44029" y="6033"/>
                  </a:cubicBezTo>
                  <a:lnTo>
                    <a:pt x="44029" y="6033"/>
                  </a:lnTo>
                  <a:lnTo>
                    <a:pt x="44029" y="5446"/>
                  </a:lnTo>
                  <a:cubicBezTo>
                    <a:pt x="44054" y="5279"/>
                    <a:pt x="44054" y="5111"/>
                    <a:pt x="44029" y="4944"/>
                  </a:cubicBezTo>
                  <a:lnTo>
                    <a:pt x="42772" y="0"/>
                  </a:lnTo>
                  <a:lnTo>
                    <a:pt x="43275" y="0"/>
                  </a:lnTo>
                  <a:lnTo>
                    <a:pt x="46543" y="6368"/>
                  </a:lnTo>
                  <a:lnTo>
                    <a:pt x="48805" y="3268"/>
                  </a:lnTo>
                  <a:lnTo>
                    <a:pt x="48805" y="3268"/>
                  </a:lnTo>
                  <a:cubicBezTo>
                    <a:pt x="48805" y="2765"/>
                    <a:pt x="48386" y="2681"/>
                    <a:pt x="47716" y="2849"/>
                  </a:cubicBezTo>
                  <a:cubicBezTo>
                    <a:pt x="47314" y="3125"/>
                    <a:pt x="46777" y="3125"/>
                    <a:pt x="46375" y="2849"/>
                  </a:cubicBezTo>
                  <a:cubicBezTo>
                    <a:pt x="46375" y="2430"/>
                    <a:pt x="46375" y="2179"/>
                    <a:pt x="47381" y="2011"/>
                  </a:cubicBezTo>
                  <a:lnTo>
                    <a:pt x="48470" y="2011"/>
                  </a:lnTo>
                  <a:lnTo>
                    <a:pt x="49643" y="2011"/>
                  </a:lnTo>
                  <a:cubicBezTo>
                    <a:pt x="49643" y="2011"/>
                    <a:pt x="49643" y="2011"/>
                    <a:pt x="50313" y="2765"/>
                  </a:cubicBezTo>
                  <a:cubicBezTo>
                    <a:pt x="50623" y="3100"/>
                    <a:pt x="50908" y="3469"/>
                    <a:pt x="51151" y="3854"/>
                  </a:cubicBezTo>
                  <a:lnTo>
                    <a:pt x="51151" y="3854"/>
                  </a:lnTo>
                  <a:cubicBezTo>
                    <a:pt x="51310" y="4290"/>
                    <a:pt x="51310" y="4759"/>
                    <a:pt x="51151" y="5195"/>
                  </a:cubicBezTo>
                  <a:cubicBezTo>
                    <a:pt x="50958" y="5631"/>
                    <a:pt x="50740" y="6050"/>
                    <a:pt x="50481" y="6452"/>
                  </a:cubicBezTo>
                  <a:cubicBezTo>
                    <a:pt x="50481" y="6452"/>
                    <a:pt x="50983" y="5949"/>
                    <a:pt x="51151" y="6452"/>
                  </a:cubicBezTo>
                  <a:lnTo>
                    <a:pt x="51821" y="6452"/>
                  </a:lnTo>
                  <a:lnTo>
                    <a:pt x="52324" y="7206"/>
                  </a:lnTo>
                  <a:cubicBezTo>
                    <a:pt x="52324" y="7206"/>
                    <a:pt x="52324" y="7206"/>
                    <a:pt x="52827" y="7206"/>
                  </a:cubicBezTo>
                  <a:cubicBezTo>
                    <a:pt x="53329" y="7206"/>
                    <a:pt x="52827" y="7206"/>
                    <a:pt x="53329" y="7206"/>
                  </a:cubicBezTo>
                  <a:cubicBezTo>
                    <a:pt x="53832" y="7206"/>
                    <a:pt x="53749" y="7206"/>
                    <a:pt x="53749" y="6787"/>
                  </a:cubicBezTo>
                  <a:cubicBezTo>
                    <a:pt x="53749" y="6368"/>
                    <a:pt x="53749" y="6787"/>
                    <a:pt x="53749" y="7206"/>
                  </a:cubicBezTo>
                  <a:cubicBezTo>
                    <a:pt x="54025" y="7281"/>
                    <a:pt x="54310" y="7281"/>
                    <a:pt x="54586" y="7206"/>
                  </a:cubicBezTo>
                  <a:lnTo>
                    <a:pt x="55508" y="7206"/>
                  </a:lnTo>
                  <a:lnTo>
                    <a:pt x="56178" y="7206"/>
                  </a:lnTo>
                  <a:cubicBezTo>
                    <a:pt x="56271" y="7625"/>
                    <a:pt x="56446" y="8019"/>
                    <a:pt x="56681" y="8379"/>
                  </a:cubicBezTo>
                  <a:cubicBezTo>
                    <a:pt x="56916" y="8739"/>
                    <a:pt x="57092" y="9133"/>
                    <a:pt x="57184" y="9552"/>
                  </a:cubicBezTo>
                  <a:lnTo>
                    <a:pt x="58189" y="13490"/>
                  </a:lnTo>
                  <a:cubicBezTo>
                    <a:pt x="58189" y="13909"/>
                    <a:pt x="58189" y="14160"/>
                    <a:pt x="58692" y="14160"/>
                  </a:cubicBezTo>
                  <a:lnTo>
                    <a:pt x="60368" y="14160"/>
                  </a:lnTo>
                  <a:cubicBezTo>
                    <a:pt x="60611" y="14085"/>
                    <a:pt x="60879" y="14085"/>
                    <a:pt x="61122" y="14160"/>
                  </a:cubicBezTo>
                  <a:cubicBezTo>
                    <a:pt x="61122" y="14160"/>
                    <a:pt x="61122" y="14160"/>
                    <a:pt x="61122" y="14160"/>
                  </a:cubicBezTo>
                  <a:lnTo>
                    <a:pt x="61122" y="14579"/>
                  </a:lnTo>
                  <a:lnTo>
                    <a:pt x="61122" y="14579"/>
                  </a:lnTo>
                  <a:lnTo>
                    <a:pt x="58776" y="14579"/>
                  </a:lnTo>
                  <a:cubicBezTo>
                    <a:pt x="58055" y="14462"/>
                    <a:pt x="57360" y="14261"/>
                    <a:pt x="56681" y="13993"/>
                  </a:cubicBezTo>
                  <a:cubicBezTo>
                    <a:pt x="56321" y="14160"/>
                    <a:pt x="56095" y="14521"/>
                    <a:pt x="56095" y="14915"/>
                  </a:cubicBezTo>
                  <a:cubicBezTo>
                    <a:pt x="56120" y="15250"/>
                    <a:pt x="56120" y="15585"/>
                    <a:pt x="56095" y="15920"/>
                  </a:cubicBezTo>
                  <a:cubicBezTo>
                    <a:pt x="55408" y="16088"/>
                    <a:pt x="54687" y="16088"/>
                    <a:pt x="54000" y="15920"/>
                  </a:cubicBezTo>
                  <a:cubicBezTo>
                    <a:pt x="53321" y="15786"/>
                    <a:pt x="52668" y="15534"/>
                    <a:pt x="52073" y="15166"/>
                  </a:cubicBezTo>
                  <a:cubicBezTo>
                    <a:pt x="52383" y="14973"/>
                    <a:pt x="52550" y="14605"/>
                    <a:pt x="52492" y="14244"/>
                  </a:cubicBezTo>
                  <a:lnTo>
                    <a:pt x="52492" y="13406"/>
                  </a:lnTo>
                  <a:lnTo>
                    <a:pt x="52492" y="12820"/>
                  </a:lnTo>
                  <a:cubicBezTo>
                    <a:pt x="52475" y="12677"/>
                    <a:pt x="52475" y="12543"/>
                    <a:pt x="52492" y="12401"/>
                  </a:cubicBezTo>
                  <a:lnTo>
                    <a:pt x="51654" y="12401"/>
                  </a:lnTo>
                  <a:lnTo>
                    <a:pt x="50565" y="11898"/>
                  </a:lnTo>
                  <a:lnTo>
                    <a:pt x="50565" y="11898"/>
                  </a:lnTo>
                  <a:cubicBezTo>
                    <a:pt x="49928" y="12032"/>
                    <a:pt x="49383" y="12426"/>
                    <a:pt x="49056" y="12987"/>
                  </a:cubicBezTo>
                  <a:lnTo>
                    <a:pt x="47967" y="14663"/>
                  </a:lnTo>
                  <a:lnTo>
                    <a:pt x="47967" y="14663"/>
                  </a:lnTo>
                  <a:lnTo>
                    <a:pt x="47967" y="14663"/>
                  </a:lnTo>
                  <a:cubicBezTo>
                    <a:pt x="47967" y="14663"/>
                    <a:pt x="47967" y="14663"/>
                    <a:pt x="47297" y="14244"/>
                  </a:cubicBezTo>
                  <a:lnTo>
                    <a:pt x="46794" y="14244"/>
                  </a:lnTo>
                  <a:cubicBezTo>
                    <a:pt x="46384" y="14110"/>
                    <a:pt x="45948" y="14110"/>
                    <a:pt x="45537" y="14244"/>
                  </a:cubicBezTo>
                  <a:lnTo>
                    <a:pt x="44280" y="14244"/>
                  </a:lnTo>
                  <a:lnTo>
                    <a:pt x="43610" y="14244"/>
                  </a:lnTo>
                  <a:cubicBezTo>
                    <a:pt x="43610" y="14244"/>
                    <a:pt x="43107" y="14244"/>
                    <a:pt x="43024" y="14244"/>
                  </a:cubicBezTo>
                  <a:lnTo>
                    <a:pt x="43024" y="14244"/>
                  </a:lnTo>
                  <a:cubicBezTo>
                    <a:pt x="42722" y="14370"/>
                    <a:pt x="42479" y="14613"/>
                    <a:pt x="42353" y="14915"/>
                  </a:cubicBezTo>
                  <a:lnTo>
                    <a:pt x="41767" y="16171"/>
                  </a:lnTo>
                  <a:cubicBezTo>
                    <a:pt x="41767" y="16674"/>
                    <a:pt x="41348" y="17093"/>
                    <a:pt x="41180" y="17596"/>
                  </a:cubicBezTo>
                  <a:cubicBezTo>
                    <a:pt x="41012" y="18040"/>
                    <a:pt x="40686" y="18400"/>
                    <a:pt x="40258" y="18601"/>
                  </a:cubicBezTo>
                  <a:cubicBezTo>
                    <a:pt x="39840" y="18693"/>
                    <a:pt x="39446" y="18869"/>
                    <a:pt x="39085" y="19104"/>
                  </a:cubicBezTo>
                  <a:lnTo>
                    <a:pt x="37158" y="19942"/>
                  </a:lnTo>
                  <a:lnTo>
                    <a:pt x="35231" y="20696"/>
                  </a:lnTo>
                  <a:lnTo>
                    <a:pt x="34058" y="20696"/>
                  </a:lnTo>
                  <a:lnTo>
                    <a:pt x="33220" y="21199"/>
                  </a:lnTo>
                  <a:lnTo>
                    <a:pt x="32382" y="21701"/>
                  </a:lnTo>
                  <a:lnTo>
                    <a:pt x="28947" y="22623"/>
                  </a:lnTo>
                  <a:cubicBezTo>
                    <a:pt x="29006" y="22958"/>
                    <a:pt x="29006" y="23293"/>
                    <a:pt x="28947" y="23629"/>
                  </a:cubicBezTo>
                  <a:cubicBezTo>
                    <a:pt x="28645" y="23687"/>
                    <a:pt x="28327" y="23687"/>
                    <a:pt x="28025" y="23629"/>
                  </a:cubicBezTo>
                  <a:cubicBezTo>
                    <a:pt x="27246" y="23629"/>
                    <a:pt x="26827" y="23461"/>
                    <a:pt x="26769" y="23126"/>
                  </a:cubicBezTo>
                  <a:cubicBezTo>
                    <a:pt x="26710" y="22791"/>
                    <a:pt x="26291" y="22623"/>
                    <a:pt x="25512" y="22623"/>
                  </a:cubicBezTo>
                  <a:cubicBezTo>
                    <a:pt x="25093" y="22623"/>
                    <a:pt x="24758" y="22623"/>
                    <a:pt x="24674" y="23126"/>
                  </a:cubicBezTo>
                  <a:cubicBezTo>
                    <a:pt x="24414" y="23360"/>
                    <a:pt x="24096" y="23536"/>
                    <a:pt x="23752" y="23629"/>
                  </a:cubicBezTo>
                  <a:cubicBezTo>
                    <a:pt x="23434" y="23763"/>
                    <a:pt x="23073" y="23763"/>
                    <a:pt x="22747" y="23629"/>
                  </a:cubicBezTo>
                  <a:cubicBezTo>
                    <a:pt x="22445" y="23402"/>
                    <a:pt x="22043" y="23402"/>
                    <a:pt x="21741" y="23629"/>
                  </a:cubicBezTo>
                  <a:cubicBezTo>
                    <a:pt x="21884" y="24299"/>
                    <a:pt x="22168" y="24927"/>
                    <a:pt x="22579" y="25472"/>
                  </a:cubicBezTo>
                  <a:lnTo>
                    <a:pt x="24003" y="26896"/>
                  </a:lnTo>
                  <a:lnTo>
                    <a:pt x="24003" y="26896"/>
                  </a:lnTo>
                  <a:lnTo>
                    <a:pt x="24003" y="26896"/>
                  </a:lnTo>
                  <a:cubicBezTo>
                    <a:pt x="24045" y="27030"/>
                    <a:pt x="24045" y="27181"/>
                    <a:pt x="24003" y="27315"/>
                  </a:cubicBezTo>
                  <a:cubicBezTo>
                    <a:pt x="24171" y="27684"/>
                    <a:pt x="24171" y="28120"/>
                    <a:pt x="24003" y="28488"/>
                  </a:cubicBezTo>
                  <a:cubicBezTo>
                    <a:pt x="23727" y="28832"/>
                    <a:pt x="23384" y="29117"/>
                    <a:pt x="22998" y="29326"/>
                  </a:cubicBezTo>
                  <a:lnTo>
                    <a:pt x="21909" y="29996"/>
                  </a:lnTo>
                  <a:cubicBezTo>
                    <a:pt x="21574" y="30047"/>
                    <a:pt x="21238" y="30047"/>
                    <a:pt x="20903" y="29996"/>
                  </a:cubicBezTo>
                  <a:lnTo>
                    <a:pt x="20903" y="30415"/>
                  </a:lnTo>
                  <a:cubicBezTo>
                    <a:pt x="20861" y="30667"/>
                    <a:pt x="20861" y="30918"/>
                    <a:pt x="20903" y="31169"/>
                  </a:cubicBezTo>
                  <a:cubicBezTo>
                    <a:pt x="20903" y="31169"/>
                    <a:pt x="21490" y="31169"/>
                    <a:pt x="21992" y="31169"/>
                  </a:cubicBezTo>
                  <a:cubicBezTo>
                    <a:pt x="21833" y="32024"/>
                    <a:pt x="21607" y="32862"/>
                    <a:pt x="21322" y="33683"/>
                  </a:cubicBezTo>
                  <a:cubicBezTo>
                    <a:pt x="21138" y="34479"/>
                    <a:pt x="21138" y="35317"/>
                    <a:pt x="21322" y="36113"/>
                  </a:cubicBezTo>
                  <a:lnTo>
                    <a:pt x="22076" y="39046"/>
                  </a:lnTo>
                  <a:cubicBezTo>
                    <a:pt x="22135" y="39515"/>
                    <a:pt x="22135" y="40001"/>
                    <a:pt x="22076" y="40470"/>
                  </a:cubicBezTo>
                  <a:cubicBezTo>
                    <a:pt x="22034" y="41166"/>
                    <a:pt x="22034" y="41869"/>
                    <a:pt x="22076" y="42565"/>
                  </a:cubicBezTo>
                  <a:cubicBezTo>
                    <a:pt x="22160" y="43453"/>
                    <a:pt x="22160" y="44358"/>
                    <a:pt x="22076" y="45246"/>
                  </a:cubicBezTo>
                  <a:lnTo>
                    <a:pt x="18054" y="43654"/>
                  </a:lnTo>
                  <a:cubicBezTo>
                    <a:pt x="18054" y="43654"/>
                    <a:pt x="18054" y="43654"/>
                    <a:pt x="18054" y="43654"/>
                  </a:cubicBezTo>
                  <a:cubicBezTo>
                    <a:pt x="18054" y="43654"/>
                    <a:pt x="18054" y="43654"/>
                    <a:pt x="18054" y="44157"/>
                  </a:cubicBezTo>
                  <a:cubicBezTo>
                    <a:pt x="18038" y="44383"/>
                    <a:pt x="18038" y="44601"/>
                    <a:pt x="18054" y="44827"/>
                  </a:cubicBezTo>
                  <a:lnTo>
                    <a:pt x="18473" y="45581"/>
                  </a:lnTo>
                  <a:lnTo>
                    <a:pt x="18473" y="47927"/>
                  </a:lnTo>
                  <a:cubicBezTo>
                    <a:pt x="18649" y="48237"/>
                    <a:pt x="18875" y="48522"/>
                    <a:pt x="19144" y="48765"/>
                  </a:cubicBezTo>
                  <a:cubicBezTo>
                    <a:pt x="19320" y="48983"/>
                    <a:pt x="19554" y="49159"/>
                    <a:pt x="19814" y="49268"/>
                  </a:cubicBezTo>
                  <a:lnTo>
                    <a:pt x="19814" y="49268"/>
                  </a:lnTo>
                  <a:cubicBezTo>
                    <a:pt x="19814" y="49268"/>
                    <a:pt x="19814" y="49268"/>
                    <a:pt x="19814" y="49268"/>
                  </a:cubicBezTo>
                  <a:cubicBezTo>
                    <a:pt x="20367" y="49142"/>
                    <a:pt x="20861" y="48849"/>
                    <a:pt x="21238" y="48430"/>
                  </a:cubicBezTo>
                  <a:cubicBezTo>
                    <a:pt x="21708" y="48061"/>
                    <a:pt x="22252" y="47810"/>
                    <a:pt x="22830" y="47676"/>
                  </a:cubicBezTo>
                  <a:lnTo>
                    <a:pt x="23668" y="47676"/>
                  </a:lnTo>
                  <a:lnTo>
                    <a:pt x="23668" y="50273"/>
                  </a:lnTo>
                  <a:lnTo>
                    <a:pt x="24590" y="50273"/>
                  </a:lnTo>
                  <a:lnTo>
                    <a:pt x="25260" y="52955"/>
                  </a:lnTo>
                  <a:lnTo>
                    <a:pt x="26601" y="52955"/>
                  </a:lnTo>
                  <a:cubicBezTo>
                    <a:pt x="26484" y="53483"/>
                    <a:pt x="26484" y="54019"/>
                    <a:pt x="26601" y="54547"/>
                  </a:cubicBezTo>
                  <a:lnTo>
                    <a:pt x="27271" y="54547"/>
                  </a:lnTo>
                  <a:cubicBezTo>
                    <a:pt x="27791" y="54664"/>
                    <a:pt x="28277" y="54890"/>
                    <a:pt x="28695" y="55217"/>
                  </a:cubicBezTo>
                  <a:lnTo>
                    <a:pt x="30371" y="56390"/>
                  </a:lnTo>
                  <a:lnTo>
                    <a:pt x="31042" y="57060"/>
                  </a:lnTo>
                  <a:cubicBezTo>
                    <a:pt x="31042" y="57060"/>
                    <a:pt x="31628" y="57647"/>
                    <a:pt x="31712" y="57647"/>
                  </a:cubicBezTo>
                  <a:lnTo>
                    <a:pt x="32969" y="57647"/>
                  </a:lnTo>
                  <a:lnTo>
                    <a:pt x="34142" y="57647"/>
                  </a:lnTo>
                  <a:lnTo>
                    <a:pt x="34980" y="57647"/>
                  </a:lnTo>
                  <a:lnTo>
                    <a:pt x="35901" y="57647"/>
                  </a:lnTo>
                  <a:cubicBezTo>
                    <a:pt x="35901" y="57647"/>
                    <a:pt x="36320" y="57647"/>
                    <a:pt x="36907" y="57647"/>
                  </a:cubicBezTo>
                  <a:lnTo>
                    <a:pt x="37829" y="57647"/>
                  </a:lnTo>
                  <a:lnTo>
                    <a:pt x="40426" y="57647"/>
                  </a:lnTo>
                  <a:lnTo>
                    <a:pt x="42437" y="57144"/>
                  </a:lnTo>
                  <a:lnTo>
                    <a:pt x="45453" y="56390"/>
                  </a:lnTo>
                  <a:lnTo>
                    <a:pt x="48470" y="55720"/>
                  </a:lnTo>
                  <a:lnTo>
                    <a:pt x="50397" y="55217"/>
                  </a:lnTo>
                  <a:lnTo>
                    <a:pt x="50900" y="56893"/>
                  </a:lnTo>
                  <a:cubicBezTo>
                    <a:pt x="51545" y="56658"/>
                    <a:pt x="51880" y="55946"/>
                    <a:pt x="51654" y="55301"/>
                  </a:cubicBezTo>
                  <a:cubicBezTo>
                    <a:pt x="51511" y="54563"/>
                    <a:pt x="51771" y="53801"/>
                    <a:pt x="52324" y="53290"/>
                  </a:cubicBezTo>
                  <a:cubicBezTo>
                    <a:pt x="53539" y="52310"/>
                    <a:pt x="54896" y="51514"/>
                    <a:pt x="56346" y="50944"/>
                  </a:cubicBezTo>
                  <a:cubicBezTo>
                    <a:pt x="57737" y="50349"/>
                    <a:pt x="59077" y="49645"/>
                    <a:pt x="60368" y="48849"/>
                  </a:cubicBezTo>
                  <a:lnTo>
                    <a:pt x="61373" y="48095"/>
                  </a:lnTo>
                  <a:cubicBezTo>
                    <a:pt x="61876" y="48095"/>
                    <a:pt x="62127" y="47425"/>
                    <a:pt x="62295" y="47425"/>
                  </a:cubicBezTo>
                  <a:lnTo>
                    <a:pt x="63384" y="47425"/>
                  </a:lnTo>
                  <a:lnTo>
                    <a:pt x="63384" y="47425"/>
                  </a:lnTo>
                  <a:lnTo>
                    <a:pt x="63971" y="47425"/>
                  </a:lnTo>
                  <a:lnTo>
                    <a:pt x="65898" y="46922"/>
                  </a:lnTo>
                  <a:lnTo>
                    <a:pt x="67741" y="46922"/>
                  </a:lnTo>
                  <a:lnTo>
                    <a:pt x="69250" y="46922"/>
                  </a:lnTo>
                  <a:cubicBezTo>
                    <a:pt x="69626" y="47249"/>
                    <a:pt x="69945" y="47651"/>
                    <a:pt x="70171" y="48095"/>
                  </a:cubicBezTo>
                  <a:cubicBezTo>
                    <a:pt x="70464" y="48438"/>
                    <a:pt x="70699" y="48841"/>
                    <a:pt x="70842" y="49268"/>
                  </a:cubicBezTo>
                  <a:lnTo>
                    <a:pt x="71512" y="49268"/>
                  </a:lnTo>
                  <a:cubicBezTo>
                    <a:pt x="71512" y="49268"/>
                    <a:pt x="71512" y="49268"/>
                    <a:pt x="71512" y="49268"/>
                  </a:cubicBezTo>
                  <a:cubicBezTo>
                    <a:pt x="71537" y="49461"/>
                    <a:pt x="71537" y="49662"/>
                    <a:pt x="71512" y="49854"/>
                  </a:cubicBezTo>
                  <a:cubicBezTo>
                    <a:pt x="71336" y="50022"/>
                    <a:pt x="71193" y="50223"/>
                    <a:pt x="71093" y="50441"/>
                  </a:cubicBezTo>
                  <a:lnTo>
                    <a:pt x="71093" y="50944"/>
                  </a:lnTo>
                  <a:cubicBezTo>
                    <a:pt x="71093" y="50944"/>
                    <a:pt x="71093" y="50944"/>
                    <a:pt x="71093" y="51447"/>
                  </a:cubicBezTo>
                  <a:cubicBezTo>
                    <a:pt x="71026" y="51958"/>
                    <a:pt x="70791" y="52427"/>
                    <a:pt x="70422" y="52787"/>
                  </a:cubicBezTo>
                  <a:cubicBezTo>
                    <a:pt x="70029" y="53114"/>
                    <a:pt x="69568" y="53374"/>
                    <a:pt x="69082" y="53541"/>
                  </a:cubicBezTo>
                  <a:lnTo>
                    <a:pt x="69082" y="53541"/>
                  </a:lnTo>
                  <a:lnTo>
                    <a:pt x="69082" y="53541"/>
                  </a:lnTo>
                  <a:lnTo>
                    <a:pt x="69585" y="52620"/>
                  </a:lnTo>
                  <a:cubicBezTo>
                    <a:pt x="69652" y="52226"/>
                    <a:pt x="69861" y="51865"/>
                    <a:pt x="70171" y="51614"/>
                  </a:cubicBezTo>
                  <a:lnTo>
                    <a:pt x="70171" y="51028"/>
                  </a:lnTo>
                  <a:cubicBezTo>
                    <a:pt x="70171" y="50525"/>
                    <a:pt x="69585" y="50190"/>
                    <a:pt x="68747" y="50022"/>
                  </a:cubicBezTo>
                  <a:cubicBezTo>
                    <a:pt x="68479" y="50290"/>
                    <a:pt x="68328" y="50651"/>
                    <a:pt x="68328" y="51028"/>
                  </a:cubicBezTo>
                  <a:lnTo>
                    <a:pt x="68328" y="52117"/>
                  </a:lnTo>
                  <a:cubicBezTo>
                    <a:pt x="67716" y="52443"/>
                    <a:pt x="67071" y="52703"/>
                    <a:pt x="66400" y="52871"/>
                  </a:cubicBezTo>
                  <a:lnTo>
                    <a:pt x="64557" y="53625"/>
                  </a:lnTo>
                  <a:cubicBezTo>
                    <a:pt x="64272" y="53742"/>
                    <a:pt x="64021" y="53910"/>
                    <a:pt x="63803" y="54128"/>
                  </a:cubicBezTo>
                  <a:lnTo>
                    <a:pt x="63217" y="54547"/>
                  </a:lnTo>
                  <a:lnTo>
                    <a:pt x="63217" y="55468"/>
                  </a:lnTo>
                  <a:cubicBezTo>
                    <a:pt x="63166" y="55829"/>
                    <a:pt x="63166" y="56197"/>
                    <a:pt x="63217" y="56558"/>
                  </a:cubicBezTo>
                  <a:cubicBezTo>
                    <a:pt x="63435" y="56909"/>
                    <a:pt x="63811" y="57127"/>
                    <a:pt x="64222" y="57144"/>
                  </a:cubicBezTo>
                  <a:cubicBezTo>
                    <a:pt x="63920" y="57077"/>
                    <a:pt x="63602" y="57077"/>
                    <a:pt x="63300" y="57144"/>
                  </a:cubicBezTo>
                  <a:cubicBezTo>
                    <a:pt x="62957" y="57312"/>
                    <a:pt x="62647" y="57538"/>
                    <a:pt x="62379" y="57814"/>
                  </a:cubicBezTo>
                  <a:cubicBezTo>
                    <a:pt x="62379" y="57814"/>
                    <a:pt x="62379" y="57814"/>
                    <a:pt x="62379" y="58736"/>
                  </a:cubicBezTo>
                  <a:cubicBezTo>
                    <a:pt x="62379" y="59658"/>
                    <a:pt x="62379" y="59574"/>
                    <a:pt x="62379" y="59658"/>
                  </a:cubicBezTo>
                  <a:cubicBezTo>
                    <a:pt x="62261" y="60186"/>
                    <a:pt x="61926" y="60646"/>
                    <a:pt x="61457" y="60915"/>
                  </a:cubicBezTo>
                  <a:cubicBezTo>
                    <a:pt x="60871" y="60915"/>
                    <a:pt x="60703" y="61836"/>
                    <a:pt x="60954" y="62842"/>
                  </a:cubicBezTo>
                  <a:lnTo>
                    <a:pt x="60954" y="62842"/>
                  </a:lnTo>
                  <a:lnTo>
                    <a:pt x="60452" y="61585"/>
                  </a:lnTo>
                  <a:cubicBezTo>
                    <a:pt x="60276" y="61166"/>
                    <a:pt x="60049" y="60772"/>
                    <a:pt x="59781" y="60412"/>
                  </a:cubicBezTo>
                  <a:cubicBezTo>
                    <a:pt x="59413" y="60579"/>
                    <a:pt x="58985" y="60579"/>
                    <a:pt x="58608" y="60412"/>
                  </a:cubicBezTo>
                  <a:lnTo>
                    <a:pt x="58608" y="60412"/>
                  </a:lnTo>
                  <a:lnTo>
                    <a:pt x="58608" y="60412"/>
                  </a:lnTo>
                  <a:lnTo>
                    <a:pt x="58608" y="60412"/>
                  </a:lnTo>
                  <a:lnTo>
                    <a:pt x="58608" y="61501"/>
                  </a:lnTo>
                  <a:cubicBezTo>
                    <a:pt x="58692" y="61861"/>
                    <a:pt x="58692" y="62230"/>
                    <a:pt x="58608" y="62590"/>
                  </a:cubicBezTo>
                  <a:lnTo>
                    <a:pt x="58189" y="62590"/>
                  </a:lnTo>
                  <a:lnTo>
                    <a:pt x="57351" y="63428"/>
                  </a:lnTo>
                  <a:lnTo>
                    <a:pt x="56430" y="64182"/>
                  </a:lnTo>
                  <a:lnTo>
                    <a:pt x="55759" y="64182"/>
                  </a:lnTo>
                  <a:lnTo>
                    <a:pt x="54921" y="64182"/>
                  </a:lnTo>
                  <a:lnTo>
                    <a:pt x="53916" y="65020"/>
                  </a:lnTo>
                  <a:lnTo>
                    <a:pt x="52743" y="65774"/>
                  </a:lnTo>
                  <a:lnTo>
                    <a:pt x="52743" y="65774"/>
                  </a:lnTo>
                  <a:lnTo>
                    <a:pt x="52743" y="65774"/>
                  </a:lnTo>
                  <a:cubicBezTo>
                    <a:pt x="52165" y="65900"/>
                    <a:pt x="51562" y="65900"/>
                    <a:pt x="50983" y="65774"/>
                  </a:cubicBezTo>
                  <a:cubicBezTo>
                    <a:pt x="49978" y="66193"/>
                    <a:pt x="49266" y="67123"/>
                    <a:pt x="49140" y="68204"/>
                  </a:cubicBezTo>
                  <a:close/>
                  <a:moveTo>
                    <a:pt x="2051" y="52201"/>
                  </a:moveTo>
                  <a:cubicBezTo>
                    <a:pt x="2051" y="52201"/>
                    <a:pt x="1632" y="52201"/>
                    <a:pt x="2051" y="52787"/>
                  </a:cubicBezTo>
                  <a:cubicBezTo>
                    <a:pt x="2470" y="53374"/>
                    <a:pt x="2051" y="53206"/>
                    <a:pt x="2637" y="52787"/>
                  </a:cubicBezTo>
                  <a:cubicBezTo>
                    <a:pt x="3224" y="52368"/>
                    <a:pt x="2637" y="52787"/>
                    <a:pt x="2637" y="52201"/>
                  </a:cubicBezTo>
                  <a:cubicBezTo>
                    <a:pt x="2478" y="52041"/>
                    <a:pt x="2210" y="52041"/>
                    <a:pt x="2051" y="52201"/>
                  </a:cubicBezTo>
                  <a:close/>
                  <a:moveTo>
                    <a:pt x="961" y="47844"/>
                  </a:moveTo>
                  <a:cubicBezTo>
                    <a:pt x="961" y="47844"/>
                    <a:pt x="961" y="47844"/>
                    <a:pt x="961" y="47844"/>
                  </a:cubicBezTo>
                  <a:cubicBezTo>
                    <a:pt x="961" y="47844"/>
                    <a:pt x="961" y="47844"/>
                    <a:pt x="961" y="47844"/>
                  </a:cubicBezTo>
                  <a:cubicBezTo>
                    <a:pt x="961" y="47844"/>
                    <a:pt x="961" y="47844"/>
                    <a:pt x="961" y="47844"/>
                  </a:cubicBezTo>
                  <a:cubicBezTo>
                    <a:pt x="961" y="47844"/>
                    <a:pt x="1129" y="47844"/>
                    <a:pt x="961" y="47844"/>
                  </a:cubicBezTo>
                  <a:close/>
                  <a:moveTo>
                    <a:pt x="4983" y="51614"/>
                  </a:moveTo>
                  <a:cubicBezTo>
                    <a:pt x="5369" y="51505"/>
                    <a:pt x="5679" y="51229"/>
                    <a:pt x="5821" y="50860"/>
                  </a:cubicBezTo>
                  <a:lnTo>
                    <a:pt x="4899" y="50860"/>
                  </a:lnTo>
                  <a:close/>
                  <a:moveTo>
                    <a:pt x="8167" y="51614"/>
                  </a:moveTo>
                  <a:cubicBezTo>
                    <a:pt x="7765" y="51656"/>
                    <a:pt x="7455" y="51966"/>
                    <a:pt x="7413" y="52368"/>
                  </a:cubicBezTo>
                  <a:lnTo>
                    <a:pt x="7413" y="52368"/>
                  </a:lnTo>
                  <a:cubicBezTo>
                    <a:pt x="7849" y="52268"/>
                    <a:pt x="8201" y="51949"/>
                    <a:pt x="8335" y="51530"/>
                  </a:cubicBezTo>
                  <a:close/>
                  <a:moveTo>
                    <a:pt x="3475" y="32259"/>
                  </a:moveTo>
                  <a:cubicBezTo>
                    <a:pt x="3601" y="32703"/>
                    <a:pt x="3802" y="33130"/>
                    <a:pt x="4062" y="33516"/>
                  </a:cubicBezTo>
                  <a:cubicBezTo>
                    <a:pt x="4254" y="33926"/>
                    <a:pt x="4732" y="34111"/>
                    <a:pt x="5151" y="33935"/>
                  </a:cubicBezTo>
                  <a:cubicBezTo>
                    <a:pt x="5369" y="34002"/>
                    <a:pt x="5603" y="34002"/>
                    <a:pt x="5821" y="33935"/>
                  </a:cubicBezTo>
                  <a:cubicBezTo>
                    <a:pt x="5821" y="33935"/>
                    <a:pt x="5821" y="33935"/>
                    <a:pt x="5821" y="33264"/>
                  </a:cubicBezTo>
                  <a:cubicBezTo>
                    <a:pt x="5737" y="32728"/>
                    <a:pt x="5277" y="32334"/>
                    <a:pt x="4732" y="32343"/>
                  </a:cubicBezTo>
                  <a:close/>
                  <a:moveTo>
                    <a:pt x="4983" y="36951"/>
                  </a:moveTo>
                  <a:lnTo>
                    <a:pt x="5402" y="36951"/>
                  </a:lnTo>
                  <a:lnTo>
                    <a:pt x="5402" y="36029"/>
                  </a:lnTo>
                  <a:lnTo>
                    <a:pt x="4732" y="36029"/>
                  </a:lnTo>
                  <a:close/>
                  <a:moveTo>
                    <a:pt x="11184" y="55049"/>
                  </a:moveTo>
                  <a:cubicBezTo>
                    <a:pt x="11184" y="55049"/>
                    <a:pt x="11184" y="55049"/>
                    <a:pt x="11184" y="55049"/>
                  </a:cubicBezTo>
                  <a:cubicBezTo>
                    <a:pt x="11184" y="55049"/>
                    <a:pt x="11184" y="55049"/>
                    <a:pt x="11184" y="55049"/>
                  </a:cubicBezTo>
                  <a:cubicBezTo>
                    <a:pt x="11184" y="55049"/>
                    <a:pt x="11184" y="55049"/>
                    <a:pt x="11184" y="55049"/>
                  </a:cubicBezTo>
                  <a:cubicBezTo>
                    <a:pt x="11184" y="55049"/>
                    <a:pt x="11184" y="55636"/>
                    <a:pt x="11184" y="55468"/>
                  </a:cubicBezTo>
                  <a:close/>
                  <a:moveTo>
                    <a:pt x="11184" y="45916"/>
                  </a:moveTo>
                  <a:cubicBezTo>
                    <a:pt x="10681" y="45916"/>
                    <a:pt x="10346" y="45916"/>
                    <a:pt x="9927" y="46922"/>
                  </a:cubicBezTo>
                  <a:cubicBezTo>
                    <a:pt x="9751" y="47441"/>
                    <a:pt x="9751" y="47994"/>
                    <a:pt x="9927" y="48514"/>
                  </a:cubicBezTo>
                  <a:cubicBezTo>
                    <a:pt x="10547" y="48346"/>
                    <a:pt x="11142" y="48095"/>
                    <a:pt x="11686" y="47760"/>
                  </a:cubicBezTo>
                  <a:cubicBezTo>
                    <a:pt x="12315" y="47592"/>
                    <a:pt x="12717" y="46981"/>
                    <a:pt x="12608" y="46335"/>
                  </a:cubicBezTo>
                  <a:lnTo>
                    <a:pt x="12608" y="46335"/>
                  </a:lnTo>
                  <a:cubicBezTo>
                    <a:pt x="12223" y="45874"/>
                    <a:pt x="11536" y="45807"/>
                    <a:pt x="11075" y="46193"/>
                  </a:cubicBezTo>
                  <a:cubicBezTo>
                    <a:pt x="11025" y="46235"/>
                    <a:pt x="10974" y="46285"/>
                    <a:pt x="10932" y="46335"/>
                  </a:cubicBezTo>
                  <a:close/>
                  <a:moveTo>
                    <a:pt x="8586" y="41811"/>
                  </a:moveTo>
                  <a:cubicBezTo>
                    <a:pt x="8586" y="41811"/>
                    <a:pt x="8586" y="41811"/>
                    <a:pt x="8586" y="41392"/>
                  </a:cubicBezTo>
                  <a:cubicBezTo>
                    <a:pt x="8670" y="41174"/>
                    <a:pt x="8670" y="40939"/>
                    <a:pt x="8586" y="40721"/>
                  </a:cubicBezTo>
                  <a:cubicBezTo>
                    <a:pt x="8586" y="40721"/>
                    <a:pt x="8586" y="40303"/>
                    <a:pt x="7916" y="40721"/>
                  </a:cubicBezTo>
                  <a:close/>
                  <a:moveTo>
                    <a:pt x="14870" y="60579"/>
                  </a:moveTo>
                  <a:cubicBezTo>
                    <a:pt x="14870" y="60579"/>
                    <a:pt x="14870" y="60579"/>
                    <a:pt x="14870" y="60579"/>
                  </a:cubicBezTo>
                  <a:cubicBezTo>
                    <a:pt x="14870" y="60579"/>
                    <a:pt x="14870" y="60998"/>
                    <a:pt x="15373" y="60579"/>
                  </a:cubicBezTo>
                  <a:cubicBezTo>
                    <a:pt x="15876" y="60160"/>
                    <a:pt x="15373" y="60579"/>
                    <a:pt x="15373" y="60077"/>
                  </a:cubicBezTo>
                  <a:cubicBezTo>
                    <a:pt x="15373" y="59574"/>
                    <a:pt x="14870" y="60915"/>
                    <a:pt x="14619" y="60998"/>
                  </a:cubicBezTo>
                  <a:close/>
                  <a:moveTo>
                    <a:pt x="10597" y="39800"/>
                  </a:moveTo>
                  <a:cubicBezTo>
                    <a:pt x="10597" y="39800"/>
                    <a:pt x="10178" y="39800"/>
                    <a:pt x="10597" y="40386"/>
                  </a:cubicBezTo>
                  <a:cubicBezTo>
                    <a:pt x="11016" y="40973"/>
                    <a:pt x="10597" y="40889"/>
                    <a:pt x="11184" y="40386"/>
                  </a:cubicBezTo>
                  <a:cubicBezTo>
                    <a:pt x="11770" y="39884"/>
                    <a:pt x="11603" y="40386"/>
                    <a:pt x="11184" y="39716"/>
                  </a:cubicBezTo>
                  <a:cubicBezTo>
                    <a:pt x="10765" y="39046"/>
                    <a:pt x="10681" y="40135"/>
                    <a:pt x="10346" y="40219"/>
                  </a:cubicBezTo>
                  <a:close/>
                  <a:moveTo>
                    <a:pt x="11184" y="42230"/>
                  </a:moveTo>
                  <a:lnTo>
                    <a:pt x="11854" y="42230"/>
                  </a:lnTo>
                  <a:lnTo>
                    <a:pt x="11854" y="41727"/>
                  </a:lnTo>
                  <a:lnTo>
                    <a:pt x="11268" y="41727"/>
                  </a:lnTo>
                  <a:close/>
                  <a:moveTo>
                    <a:pt x="6994" y="21534"/>
                  </a:moveTo>
                  <a:lnTo>
                    <a:pt x="7497" y="21534"/>
                  </a:lnTo>
                  <a:lnTo>
                    <a:pt x="7497" y="20863"/>
                  </a:lnTo>
                  <a:close/>
                  <a:moveTo>
                    <a:pt x="11268" y="33851"/>
                  </a:moveTo>
                  <a:cubicBezTo>
                    <a:pt x="11351" y="34127"/>
                    <a:pt x="11351" y="34412"/>
                    <a:pt x="11268" y="34689"/>
                  </a:cubicBezTo>
                  <a:cubicBezTo>
                    <a:pt x="11351" y="34932"/>
                    <a:pt x="11351" y="35200"/>
                    <a:pt x="11268" y="35443"/>
                  </a:cubicBezTo>
                  <a:lnTo>
                    <a:pt x="11770" y="35443"/>
                  </a:lnTo>
                  <a:lnTo>
                    <a:pt x="11770" y="35443"/>
                  </a:lnTo>
                  <a:lnTo>
                    <a:pt x="11770" y="35443"/>
                  </a:lnTo>
                  <a:cubicBezTo>
                    <a:pt x="11728" y="35049"/>
                    <a:pt x="11728" y="34664"/>
                    <a:pt x="11770" y="34270"/>
                  </a:cubicBezTo>
                  <a:cubicBezTo>
                    <a:pt x="11770" y="33599"/>
                    <a:pt x="11770" y="33180"/>
                    <a:pt x="11770" y="33013"/>
                  </a:cubicBezTo>
                  <a:lnTo>
                    <a:pt x="11016" y="33013"/>
                  </a:lnTo>
                  <a:cubicBezTo>
                    <a:pt x="10865" y="33239"/>
                    <a:pt x="10865" y="33541"/>
                    <a:pt x="11016" y="33767"/>
                  </a:cubicBezTo>
                  <a:lnTo>
                    <a:pt x="11016" y="33767"/>
                  </a:lnTo>
                  <a:close/>
                  <a:moveTo>
                    <a:pt x="10765" y="30332"/>
                  </a:moveTo>
                  <a:cubicBezTo>
                    <a:pt x="10765" y="30332"/>
                    <a:pt x="10765" y="30332"/>
                    <a:pt x="10765" y="30332"/>
                  </a:cubicBezTo>
                  <a:cubicBezTo>
                    <a:pt x="10765" y="30332"/>
                    <a:pt x="10765" y="30332"/>
                    <a:pt x="10765" y="30332"/>
                  </a:cubicBezTo>
                  <a:lnTo>
                    <a:pt x="10765" y="30332"/>
                  </a:lnTo>
                  <a:lnTo>
                    <a:pt x="10513" y="30751"/>
                  </a:lnTo>
                  <a:close/>
                  <a:moveTo>
                    <a:pt x="12692" y="38711"/>
                  </a:moveTo>
                  <a:cubicBezTo>
                    <a:pt x="12709" y="38853"/>
                    <a:pt x="12709" y="38987"/>
                    <a:pt x="12692" y="39130"/>
                  </a:cubicBezTo>
                  <a:lnTo>
                    <a:pt x="13278" y="39130"/>
                  </a:lnTo>
                  <a:lnTo>
                    <a:pt x="13865" y="39548"/>
                  </a:lnTo>
                  <a:cubicBezTo>
                    <a:pt x="13865" y="39548"/>
                    <a:pt x="13865" y="39548"/>
                    <a:pt x="14619" y="40303"/>
                  </a:cubicBezTo>
                  <a:cubicBezTo>
                    <a:pt x="15373" y="41057"/>
                    <a:pt x="15206" y="41057"/>
                    <a:pt x="15373" y="41057"/>
                  </a:cubicBezTo>
                  <a:lnTo>
                    <a:pt x="15960" y="41057"/>
                  </a:lnTo>
                  <a:cubicBezTo>
                    <a:pt x="15960" y="41057"/>
                    <a:pt x="16462" y="41057"/>
                    <a:pt x="16462" y="41057"/>
                  </a:cubicBezTo>
                  <a:cubicBezTo>
                    <a:pt x="16462" y="41057"/>
                    <a:pt x="16462" y="41057"/>
                    <a:pt x="16462" y="41057"/>
                  </a:cubicBezTo>
                  <a:cubicBezTo>
                    <a:pt x="16513" y="41249"/>
                    <a:pt x="16513" y="41450"/>
                    <a:pt x="16462" y="41643"/>
                  </a:cubicBezTo>
                  <a:cubicBezTo>
                    <a:pt x="16915" y="41476"/>
                    <a:pt x="17258" y="41099"/>
                    <a:pt x="17384" y="40638"/>
                  </a:cubicBezTo>
                  <a:cubicBezTo>
                    <a:pt x="17501" y="40202"/>
                    <a:pt x="17501" y="39733"/>
                    <a:pt x="17384" y="39297"/>
                  </a:cubicBezTo>
                  <a:cubicBezTo>
                    <a:pt x="17066" y="38375"/>
                    <a:pt x="16680" y="37479"/>
                    <a:pt x="16211" y="36616"/>
                  </a:cubicBezTo>
                  <a:cubicBezTo>
                    <a:pt x="15759" y="35669"/>
                    <a:pt x="14711" y="35183"/>
                    <a:pt x="13697" y="35443"/>
                  </a:cubicBezTo>
                  <a:lnTo>
                    <a:pt x="12022" y="36029"/>
                  </a:lnTo>
                  <a:cubicBezTo>
                    <a:pt x="11259" y="36147"/>
                    <a:pt x="10731" y="36859"/>
                    <a:pt x="10849" y="37621"/>
                  </a:cubicBezTo>
                  <a:cubicBezTo>
                    <a:pt x="10966" y="38384"/>
                    <a:pt x="11678" y="38912"/>
                    <a:pt x="12441" y="38794"/>
                  </a:cubicBezTo>
                  <a:close/>
                  <a:moveTo>
                    <a:pt x="20317" y="63847"/>
                  </a:moveTo>
                  <a:cubicBezTo>
                    <a:pt x="20317" y="63847"/>
                    <a:pt x="20317" y="63847"/>
                    <a:pt x="20317" y="63847"/>
                  </a:cubicBezTo>
                  <a:cubicBezTo>
                    <a:pt x="20317" y="63847"/>
                    <a:pt x="20317" y="63847"/>
                    <a:pt x="20317" y="63847"/>
                  </a:cubicBezTo>
                  <a:lnTo>
                    <a:pt x="20317" y="64350"/>
                  </a:lnTo>
                  <a:lnTo>
                    <a:pt x="20317" y="64350"/>
                  </a:lnTo>
                  <a:cubicBezTo>
                    <a:pt x="20317" y="64350"/>
                    <a:pt x="20317" y="64350"/>
                    <a:pt x="20317" y="64350"/>
                  </a:cubicBezTo>
                  <a:lnTo>
                    <a:pt x="20317" y="64350"/>
                  </a:lnTo>
                  <a:close/>
                  <a:moveTo>
                    <a:pt x="12692" y="25891"/>
                  </a:moveTo>
                  <a:lnTo>
                    <a:pt x="12692" y="26394"/>
                  </a:lnTo>
                  <a:lnTo>
                    <a:pt x="14116" y="26394"/>
                  </a:lnTo>
                  <a:lnTo>
                    <a:pt x="14116" y="26394"/>
                  </a:lnTo>
                  <a:lnTo>
                    <a:pt x="14116" y="26394"/>
                  </a:lnTo>
                  <a:lnTo>
                    <a:pt x="14116" y="26394"/>
                  </a:lnTo>
                  <a:close/>
                  <a:moveTo>
                    <a:pt x="16127" y="33683"/>
                  </a:moveTo>
                  <a:cubicBezTo>
                    <a:pt x="16052" y="33926"/>
                    <a:pt x="16052" y="34194"/>
                    <a:pt x="16127" y="34437"/>
                  </a:cubicBezTo>
                  <a:cubicBezTo>
                    <a:pt x="16253" y="34739"/>
                    <a:pt x="16496" y="34982"/>
                    <a:pt x="16798" y="35108"/>
                  </a:cubicBezTo>
                  <a:cubicBezTo>
                    <a:pt x="17024" y="34848"/>
                    <a:pt x="17166" y="34529"/>
                    <a:pt x="17216" y="34186"/>
                  </a:cubicBezTo>
                  <a:lnTo>
                    <a:pt x="17216" y="34102"/>
                  </a:lnTo>
                  <a:close/>
                  <a:moveTo>
                    <a:pt x="21574" y="17512"/>
                  </a:moveTo>
                  <a:cubicBezTo>
                    <a:pt x="22244" y="17512"/>
                    <a:pt x="22495" y="16842"/>
                    <a:pt x="22328" y="16088"/>
                  </a:cubicBezTo>
                  <a:lnTo>
                    <a:pt x="21238" y="16088"/>
                  </a:lnTo>
                  <a:close/>
                  <a:moveTo>
                    <a:pt x="22747" y="12317"/>
                  </a:moveTo>
                  <a:cubicBezTo>
                    <a:pt x="22747" y="12317"/>
                    <a:pt x="22747" y="12820"/>
                    <a:pt x="23249" y="12736"/>
                  </a:cubicBezTo>
                  <a:lnTo>
                    <a:pt x="23836" y="12736"/>
                  </a:lnTo>
                  <a:cubicBezTo>
                    <a:pt x="23836" y="12736"/>
                    <a:pt x="24255" y="12736"/>
                    <a:pt x="24339" y="12233"/>
                  </a:cubicBezTo>
                  <a:close/>
                  <a:moveTo>
                    <a:pt x="25931" y="12317"/>
                  </a:moveTo>
                  <a:cubicBezTo>
                    <a:pt x="25956" y="12485"/>
                    <a:pt x="25956" y="12652"/>
                    <a:pt x="25931" y="12820"/>
                  </a:cubicBezTo>
                  <a:cubicBezTo>
                    <a:pt x="25897" y="13012"/>
                    <a:pt x="25897" y="13214"/>
                    <a:pt x="25931" y="13406"/>
                  </a:cubicBezTo>
                  <a:cubicBezTo>
                    <a:pt x="25872" y="14387"/>
                    <a:pt x="25872" y="15359"/>
                    <a:pt x="25931" y="16339"/>
                  </a:cubicBezTo>
                  <a:lnTo>
                    <a:pt x="26433" y="19188"/>
                  </a:lnTo>
                  <a:lnTo>
                    <a:pt x="26936" y="19188"/>
                  </a:lnTo>
                  <a:cubicBezTo>
                    <a:pt x="26936" y="18266"/>
                    <a:pt x="26936" y="17428"/>
                    <a:pt x="27355" y="16674"/>
                  </a:cubicBezTo>
                  <a:cubicBezTo>
                    <a:pt x="27556" y="15819"/>
                    <a:pt x="27556" y="14931"/>
                    <a:pt x="27355" y="14077"/>
                  </a:cubicBezTo>
                  <a:cubicBezTo>
                    <a:pt x="27355" y="13658"/>
                    <a:pt x="27355" y="13239"/>
                    <a:pt x="27355" y="12904"/>
                  </a:cubicBezTo>
                  <a:cubicBezTo>
                    <a:pt x="27355" y="12568"/>
                    <a:pt x="26266" y="12987"/>
                    <a:pt x="25679" y="12987"/>
                  </a:cubicBezTo>
                  <a:close/>
                  <a:moveTo>
                    <a:pt x="27020" y="10641"/>
                  </a:moveTo>
                  <a:cubicBezTo>
                    <a:pt x="27246" y="11529"/>
                    <a:pt x="27816" y="12283"/>
                    <a:pt x="28612" y="12736"/>
                  </a:cubicBezTo>
                  <a:cubicBezTo>
                    <a:pt x="29031" y="12216"/>
                    <a:pt x="29240" y="11555"/>
                    <a:pt x="29198" y="10893"/>
                  </a:cubicBezTo>
                  <a:lnTo>
                    <a:pt x="31377" y="11395"/>
                  </a:lnTo>
                  <a:cubicBezTo>
                    <a:pt x="31377" y="11395"/>
                    <a:pt x="31377" y="11395"/>
                    <a:pt x="31377" y="10809"/>
                  </a:cubicBezTo>
                  <a:cubicBezTo>
                    <a:pt x="31226" y="10264"/>
                    <a:pt x="30975" y="9745"/>
                    <a:pt x="30623" y="9301"/>
                  </a:cubicBezTo>
                  <a:cubicBezTo>
                    <a:pt x="30623" y="8798"/>
                    <a:pt x="29785" y="8547"/>
                    <a:pt x="29366" y="8714"/>
                  </a:cubicBezTo>
                  <a:lnTo>
                    <a:pt x="27439" y="9217"/>
                  </a:lnTo>
                  <a:cubicBezTo>
                    <a:pt x="26769" y="10139"/>
                    <a:pt x="26601" y="10557"/>
                    <a:pt x="26769" y="11312"/>
                  </a:cubicBezTo>
                  <a:close/>
                  <a:moveTo>
                    <a:pt x="28612" y="16758"/>
                  </a:moveTo>
                  <a:cubicBezTo>
                    <a:pt x="28612" y="16758"/>
                    <a:pt x="28612" y="16758"/>
                    <a:pt x="28612" y="16758"/>
                  </a:cubicBezTo>
                  <a:lnTo>
                    <a:pt x="29869" y="16758"/>
                  </a:lnTo>
                  <a:lnTo>
                    <a:pt x="29869" y="15836"/>
                  </a:lnTo>
                  <a:cubicBezTo>
                    <a:pt x="29869" y="15417"/>
                    <a:pt x="29869" y="15250"/>
                    <a:pt x="29869" y="15166"/>
                  </a:cubicBezTo>
                  <a:cubicBezTo>
                    <a:pt x="30145" y="14797"/>
                    <a:pt x="30489" y="14487"/>
                    <a:pt x="30874" y="14244"/>
                  </a:cubicBezTo>
                  <a:lnTo>
                    <a:pt x="31880" y="13406"/>
                  </a:lnTo>
                  <a:lnTo>
                    <a:pt x="31880" y="13406"/>
                  </a:lnTo>
                  <a:lnTo>
                    <a:pt x="31880" y="13406"/>
                  </a:lnTo>
                  <a:lnTo>
                    <a:pt x="30958" y="12904"/>
                  </a:lnTo>
                  <a:lnTo>
                    <a:pt x="30120" y="12485"/>
                  </a:lnTo>
                  <a:cubicBezTo>
                    <a:pt x="29944" y="13272"/>
                    <a:pt x="29600" y="14018"/>
                    <a:pt x="29115" y="14663"/>
                  </a:cubicBezTo>
                  <a:cubicBezTo>
                    <a:pt x="28386" y="15342"/>
                    <a:pt x="28092" y="16381"/>
                    <a:pt x="28361" y="17344"/>
                  </a:cubicBezTo>
                  <a:close/>
                  <a:moveTo>
                    <a:pt x="30287" y="18936"/>
                  </a:moveTo>
                  <a:lnTo>
                    <a:pt x="30287" y="18182"/>
                  </a:lnTo>
                  <a:lnTo>
                    <a:pt x="29785" y="18182"/>
                  </a:lnTo>
                  <a:close/>
                  <a:moveTo>
                    <a:pt x="30958" y="15585"/>
                  </a:moveTo>
                  <a:cubicBezTo>
                    <a:pt x="30958" y="15585"/>
                    <a:pt x="30539" y="15585"/>
                    <a:pt x="30958" y="16255"/>
                  </a:cubicBezTo>
                  <a:cubicBezTo>
                    <a:pt x="31377" y="16925"/>
                    <a:pt x="30958" y="16758"/>
                    <a:pt x="31461" y="16674"/>
                  </a:cubicBezTo>
                  <a:cubicBezTo>
                    <a:pt x="31963" y="16590"/>
                    <a:pt x="31461" y="16674"/>
                    <a:pt x="31461" y="16088"/>
                  </a:cubicBezTo>
                  <a:cubicBezTo>
                    <a:pt x="31461" y="15501"/>
                    <a:pt x="30874" y="16255"/>
                    <a:pt x="30707" y="16255"/>
                  </a:cubicBezTo>
                  <a:close/>
                  <a:moveTo>
                    <a:pt x="32634" y="20445"/>
                  </a:moveTo>
                  <a:lnTo>
                    <a:pt x="32634" y="19942"/>
                  </a:lnTo>
                  <a:lnTo>
                    <a:pt x="32634" y="19942"/>
                  </a:lnTo>
                  <a:close/>
                  <a:moveTo>
                    <a:pt x="34309" y="18517"/>
                  </a:moveTo>
                  <a:cubicBezTo>
                    <a:pt x="34485" y="18090"/>
                    <a:pt x="34485" y="17604"/>
                    <a:pt x="34309" y="17177"/>
                  </a:cubicBezTo>
                  <a:lnTo>
                    <a:pt x="33807" y="17177"/>
                  </a:lnTo>
                  <a:close/>
                  <a:moveTo>
                    <a:pt x="32801" y="9720"/>
                  </a:moveTo>
                  <a:cubicBezTo>
                    <a:pt x="32801" y="9720"/>
                    <a:pt x="32801" y="9720"/>
                    <a:pt x="32801" y="9720"/>
                  </a:cubicBezTo>
                  <a:cubicBezTo>
                    <a:pt x="32801" y="9720"/>
                    <a:pt x="32801" y="9720"/>
                    <a:pt x="32801" y="9720"/>
                  </a:cubicBezTo>
                  <a:lnTo>
                    <a:pt x="32801" y="9720"/>
                  </a:lnTo>
                  <a:lnTo>
                    <a:pt x="32801" y="9720"/>
                  </a:lnTo>
                  <a:lnTo>
                    <a:pt x="32801" y="9133"/>
                  </a:lnTo>
                  <a:lnTo>
                    <a:pt x="32801" y="9133"/>
                  </a:lnTo>
                  <a:cubicBezTo>
                    <a:pt x="32801" y="9133"/>
                    <a:pt x="32801" y="9133"/>
                    <a:pt x="32801" y="9133"/>
                  </a:cubicBezTo>
                  <a:close/>
                  <a:moveTo>
                    <a:pt x="32801" y="7541"/>
                  </a:moveTo>
                  <a:cubicBezTo>
                    <a:pt x="32801" y="7541"/>
                    <a:pt x="32801" y="7541"/>
                    <a:pt x="32801" y="7541"/>
                  </a:cubicBezTo>
                  <a:cubicBezTo>
                    <a:pt x="32801" y="7541"/>
                    <a:pt x="32801" y="7541"/>
                    <a:pt x="32801" y="7541"/>
                  </a:cubicBezTo>
                  <a:lnTo>
                    <a:pt x="32801" y="7541"/>
                  </a:lnTo>
                  <a:cubicBezTo>
                    <a:pt x="32801" y="7541"/>
                    <a:pt x="32299" y="8379"/>
                    <a:pt x="32215" y="8211"/>
                  </a:cubicBezTo>
                  <a:close/>
                  <a:moveTo>
                    <a:pt x="36237" y="8211"/>
                  </a:moveTo>
                  <a:cubicBezTo>
                    <a:pt x="36237" y="8211"/>
                    <a:pt x="35818" y="8714"/>
                    <a:pt x="36237" y="9217"/>
                  </a:cubicBezTo>
                  <a:lnTo>
                    <a:pt x="36739" y="9217"/>
                  </a:lnTo>
                  <a:close/>
                  <a:moveTo>
                    <a:pt x="50565" y="66277"/>
                  </a:moveTo>
                  <a:cubicBezTo>
                    <a:pt x="51227" y="66118"/>
                    <a:pt x="51855" y="65833"/>
                    <a:pt x="52408" y="65439"/>
                  </a:cubicBezTo>
                  <a:cubicBezTo>
                    <a:pt x="52944" y="65004"/>
                    <a:pt x="53581" y="64685"/>
                    <a:pt x="54251" y="64518"/>
                  </a:cubicBezTo>
                  <a:cubicBezTo>
                    <a:pt x="54301" y="64300"/>
                    <a:pt x="54301" y="64065"/>
                    <a:pt x="54251" y="63847"/>
                  </a:cubicBezTo>
                  <a:lnTo>
                    <a:pt x="53665" y="62674"/>
                  </a:lnTo>
                  <a:cubicBezTo>
                    <a:pt x="53430" y="62280"/>
                    <a:pt x="53154" y="61912"/>
                    <a:pt x="52827" y="61585"/>
                  </a:cubicBezTo>
                  <a:cubicBezTo>
                    <a:pt x="52827" y="61166"/>
                    <a:pt x="52408" y="61082"/>
                    <a:pt x="52324" y="61082"/>
                  </a:cubicBezTo>
                  <a:lnTo>
                    <a:pt x="52324" y="61082"/>
                  </a:lnTo>
                  <a:lnTo>
                    <a:pt x="52324" y="61669"/>
                  </a:lnTo>
                  <a:cubicBezTo>
                    <a:pt x="52299" y="61811"/>
                    <a:pt x="52299" y="61945"/>
                    <a:pt x="52324" y="62088"/>
                  </a:cubicBezTo>
                  <a:lnTo>
                    <a:pt x="52324" y="62507"/>
                  </a:lnTo>
                  <a:cubicBezTo>
                    <a:pt x="52324" y="62507"/>
                    <a:pt x="52324" y="62507"/>
                    <a:pt x="52324" y="62507"/>
                  </a:cubicBezTo>
                  <a:lnTo>
                    <a:pt x="51654" y="62507"/>
                  </a:lnTo>
                  <a:lnTo>
                    <a:pt x="50983" y="62507"/>
                  </a:lnTo>
                  <a:close/>
                  <a:moveTo>
                    <a:pt x="38080" y="15417"/>
                  </a:moveTo>
                  <a:cubicBezTo>
                    <a:pt x="38080" y="15417"/>
                    <a:pt x="37661" y="15417"/>
                    <a:pt x="38080" y="15920"/>
                  </a:cubicBezTo>
                  <a:cubicBezTo>
                    <a:pt x="38499" y="16423"/>
                    <a:pt x="38080" y="16423"/>
                    <a:pt x="38583" y="16339"/>
                  </a:cubicBezTo>
                  <a:cubicBezTo>
                    <a:pt x="38742" y="16180"/>
                    <a:pt x="38742" y="15912"/>
                    <a:pt x="38583" y="15752"/>
                  </a:cubicBezTo>
                  <a:cubicBezTo>
                    <a:pt x="38583" y="15752"/>
                    <a:pt x="37745" y="16004"/>
                    <a:pt x="37493" y="16088"/>
                  </a:cubicBezTo>
                  <a:close/>
                  <a:moveTo>
                    <a:pt x="38666" y="6452"/>
                  </a:moveTo>
                  <a:cubicBezTo>
                    <a:pt x="38666" y="6452"/>
                    <a:pt x="38666" y="6452"/>
                    <a:pt x="38666" y="7038"/>
                  </a:cubicBezTo>
                  <a:cubicBezTo>
                    <a:pt x="38666" y="7625"/>
                    <a:pt x="38666" y="7541"/>
                    <a:pt x="38666" y="7625"/>
                  </a:cubicBezTo>
                  <a:cubicBezTo>
                    <a:pt x="38608" y="7784"/>
                    <a:pt x="38608" y="7968"/>
                    <a:pt x="38666" y="8128"/>
                  </a:cubicBezTo>
                  <a:cubicBezTo>
                    <a:pt x="38666" y="8128"/>
                    <a:pt x="38666" y="8128"/>
                    <a:pt x="38666" y="8547"/>
                  </a:cubicBezTo>
                  <a:lnTo>
                    <a:pt x="38666" y="8547"/>
                  </a:lnTo>
                  <a:cubicBezTo>
                    <a:pt x="38625" y="9074"/>
                    <a:pt x="38625" y="9611"/>
                    <a:pt x="38666" y="10139"/>
                  </a:cubicBezTo>
                  <a:cubicBezTo>
                    <a:pt x="38666" y="10976"/>
                    <a:pt x="38666" y="11395"/>
                    <a:pt x="38666" y="11563"/>
                  </a:cubicBezTo>
                  <a:lnTo>
                    <a:pt x="38248" y="11563"/>
                  </a:lnTo>
                  <a:lnTo>
                    <a:pt x="38248" y="11563"/>
                  </a:lnTo>
                  <a:cubicBezTo>
                    <a:pt x="38248" y="11563"/>
                    <a:pt x="38248" y="11563"/>
                    <a:pt x="38248" y="11060"/>
                  </a:cubicBezTo>
                  <a:cubicBezTo>
                    <a:pt x="38222" y="10893"/>
                    <a:pt x="38222" y="10725"/>
                    <a:pt x="38248" y="10557"/>
                  </a:cubicBezTo>
                  <a:lnTo>
                    <a:pt x="39253" y="10055"/>
                  </a:lnTo>
                  <a:lnTo>
                    <a:pt x="40258" y="10055"/>
                  </a:lnTo>
                  <a:lnTo>
                    <a:pt x="40929" y="9636"/>
                  </a:lnTo>
                  <a:lnTo>
                    <a:pt x="41515" y="9636"/>
                  </a:lnTo>
                  <a:lnTo>
                    <a:pt x="39840" y="8463"/>
                  </a:lnTo>
                  <a:lnTo>
                    <a:pt x="38415" y="7206"/>
                  </a:lnTo>
                  <a:lnTo>
                    <a:pt x="38248" y="7206"/>
                  </a:lnTo>
                  <a:close/>
                  <a:moveTo>
                    <a:pt x="38666" y="13742"/>
                  </a:moveTo>
                  <a:cubicBezTo>
                    <a:pt x="38775" y="14169"/>
                    <a:pt x="38977" y="14571"/>
                    <a:pt x="39253" y="14915"/>
                  </a:cubicBezTo>
                  <a:lnTo>
                    <a:pt x="40175" y="15836"/>
                  </a:lnTo>
                  <a:cubicBezTo>
                    <a:pt x="40175" y="15836"/>
                    <a:pt x="40594" y="15836"/>
                    <a:pt x="40175" y="15333"/>
                  </a:cubicBezTo>
                  <a:cubicBezTo>
                    <a:pt x="40225" y="14831"/>
                    <a:pt x="40225" y="14328"/>
                    <a:pt x="40175" y="13825"/>
                  </a:cubicBezTo>
                  <a:cubicBezTo>
                    <a:pt x="40149" y="13323"/>
                    <a:pt x="40149" y="12820"/>
                    <a:pt x="40175" y="12317"/>
                  </a:cubicBezTo>
                  <a:cubicBezTo>
                    <a:pt x="39814" y="12384"/>
                    <a:pt x="39471" y="12527"/>
                    <a:pt x="39169" y="12736"/>
                  </a:cubicBezTo>
                  <a:cubicBezTo>
                    <a:pt x="38708" y="12485"/>
                    <a:pt x="38122" y="12652"/>
                    <a:pt x="37870" y="13113"/>
                  </a:cubicBezTo>
                  <a:cubicBezTo>
                    <a:pt x="37619" y="13574"/>
                    <a:pt x="37787" y="14160"/>
                    <a:pt x="38248" y="14412"/>
                  </a:cubicBezTo>
                  <a:close/>
                  <a:moveTo>
                    <a:pt x="56765" y="62507"/>
                  </a:moveTo>
                  <a:cubicBezTo>
                    <a:pt x="56765" y="62507"/>
                    <a:pt x="56765" y="62507"/>
                    <a:pt x="56765" y="63093"/>
                  </a:cubicBezTo>
                  <a:cubicBezTo>
                    <a:pt x="56765" y="63680"/>
                    <a:pt x="56765" y="63596"/>
                    <a:pt x="56765" y="63093"/>
                  </a:cubicBezTo>
                  <a:cubicBezTo>
                    <a:pt x="56840" y="62934"/>
                    <a:pt x="56840" y="62750"/>
                    <a:pt x="56765" y="62590"/>
                  </a:cubicBezTo>
                  <a:cubicBezTo>
                    <a:pt x="56765" y="62590"/>
                    <a:pt x="56262" y="63261"/>
                    <a:pt x="56095" y="63177"/>
                  </a:cubicBezTo>
                  <a:close/>
                  <a:moveTo>
                    <a:pt x="42688" y="7541"/>
                  </a:moveTo>
                  <a:lnTo>
                    <a:pt x="43191" y="7541"/>
                  </a:lnTo>
                  <a:lnTo>
                    <a:pt x="42521" y="7541"/>
                  </a:lnTo>
                  <a:close/>
                  <a:moveTo>
                    <a:pt x="42688" y="4022"/>
                  </a:moveTo>
                  <a:lnTo>
                    <a:pt x="43275" y="4022"/>
                  </a:lnTo>
                  <a:lnTo>
                    <a:pt x="43275" y="2933"/>
                  </a:lnTo>
                  <a:close/>
                  <a:moveTo>
                    <a:pt x="62044" y="51447"/>
                  </a:moveTo>
                  <a:cubicBezTo>
                    <a:pt x="62044" y="51447"/>
                    <a:pt x="62044" y="51447"/>
                    <a:pt x="62044" y="52284"/>
                  </a:cubicBezTo>
                  <a:cubicBezTo>
                    <a:pt x="62044" y="53122"/>
                    <a:pt x="62044" y="53206"/>
                    <a:pt x="62044" y="53541"/>
                  </a:cubicBezTo>
                  <a:cubicBezTo>
                    <a:pt x="62094" y="53734"/>
                    <a:pt x="62094" y="53935"/>
                    <a:pt x="62044" y="54128"/>
                  </a:cubicBezTo>
                  <a:cubicBezTo>
                    <a:pt x="62044" y="54128"/>
                    <a:pt x="62044" y="54547"/>
                    <a:pt x="62044" y="54630"/>
                  </a:cubicBezTo>
                  <a:cubicBezTo>
                    <a:pt x="62044" y="54714"/>
                    <a:pt x="62965" y="54128"/>
                    <a:pt x="62798" y="53793"/>
                  </a:cubicBezTo>
                  <a:cubicBezTo>
                    <a:pt x="62697" y="53323"/>
                    <a:pt x="62697" y="52837"/>
                    <a:pt x="62798" y="52368"/>
                  </a:cubicBezTo>
                  <a:lnTo>
                    <a:pt x="63217" y="51865"/>
                  </a:lnTo>
                  <a:lnTo>
                    <a:pt x="63217" y="51865"/>
                  </a:lnTo>
                  <a:cubicBezTo>
                    <a:pt x="63217" y="51865"/>
                    <a:pt x="63217" y="51865"/>
                    <a:pt x="63217" y="51865"/>
                  </a:cubicBezTo>
                  <a:close/>
                  <a:moveTo>
                    <a:pt x="51654" y="4357"/>
                  </a:moveTo>
                  <a:lnTo>
                    <a:pt x="51654" y="4860"/>
                  </a:lnTo>
                  <a:cubicBezTo>
                    <a:pt x="51654" y="4860"/>
                    <a:pt x="51654" y="5363"/>
                    <a:pt x="52157" y="4860"/>
                  </a:cubicBezTo>
                  <a:cubicBezTo>
                    <a:pt x="52659" y="4357"/>
                    <a:pt x="52157" y="4860"/>
                    <a:pt x="52157" y="4273"/>
                  </a:cubicBezTo>
                  <a:cubicBezTo>
                    <a:pt x="52157" y="3687"/>
                    <a:pt x="50816" y="4944"/>
                    <a:pt x="50648" y="5027"/>
                  </a:cubicBezTo>
                  <a:close/>
                  <a:moveTo>
                    <a:pt x="54084" y="9301"/>
                  </a:moveTo>
                  <a:cubicBezTo>
                    <a:pt x="53329" y="9301"/>
                    <a:pt x="53162" y="9971"/>
                    <a:pt x="53329" y="10893"/>
                  </a:cubicBezTo>
                  <a:lnTo>
                    <a:pt x="53329" y="10893"/>
                  </a:lnTo>
                  <a:cubicBezTo>
                    <a:pt x="53321" y="10566"/>
                    <a:pt x="53237" y="10256"/>
                    <a:pt x="53078" y="9971"/>
                  </a:cubicBezTo>
                  <a:close/>
                  <a:moveTo>
                    <a:pt x="55592" y="13658"/>
                  </a:moveTo>
                  <a:cubicBezTo>
                    <a:pt x="55592" y="13658"/>
                    <a:pt x="55592" y="13658"/>
                    <a:pt x="55592" y="13658"/>
                  </a:cubicBezTo>
                  <a:cubicBezTo>
                    <a:pt x="55592" y="13658"/>
                    <a:pt x="55592" y="13658"/>
                    <a:pt x="55592" y="13658"/>
                  </a:cubicBezTo>
                  <a:lnTo>
                    <a:pt x="56011" y="13658"/>
                  </a:lnTo>
                  <a:cubicBezTo>
                    <a:pt x="56011" y="13658"/>
                    <a:pt x="55005" y="14496"/>
                    <a:pt x="55005" y="14328"/>
                  </a:cubicBezTo>
                  <a:close/>
                  <a:moveTo>
                    <a:pt x="67071" y="47927"/>
                  </a:moveTo>
                  <a:cubicBezTo>
                    <a:pt x="67071" y="47927"/>
                    <a:pt x="66652" y="47927"/>
                    <a:pt x="67071" y="48598"/>
                  </a:cubicBezTo>
                  <a:cubicBezTo>
                    <a:pt x="67490" y="49268"/>
                    <a:pt x="67071" y="49100"/>
                    <a:pt x="67658" y="49017"/>
                  </a:cubicBezTo>
                  <a:cubicBezTo>
                    <a:pt x="68244" y="48933"/>
                    <a:pt x="67658" y="49017"/>
                    <a:pt x="67658" y="48430"/>
                  </a:cubicBezTo>
                  <a:cubicBezTo>
                    <a:pt x="67658" y="47844"/>
                    <a:pt x="66233" y="48598"/>
                    <a:pt x="66066" y="48598"/>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32" name="Freeform: Shape 831">
              <a:extLst>
                <a:ext uri="{FF2B5EF4-FFF2-40B4-BE49-F238E27FC236}">
                  <a16:creationId xmlns:a16="http://schemas.microsoft.com/office/drawing/2014/main" id="{39114965-BEE8-4440-ADFF-7B21C06AE441}"/>
                </a:ext>
              </a:extLst>
            </p:cNvPr>
            <p:cNvSpPr/>
            <p:nvPr/>
          </p:nvSpPr>
          <p:spPr>
            <a:xfrm>
              <a:off x="3875211" y="2364735"/>
              <a:ext cx="36167" cy="44994"/>
            </a:xfrm>
            <a:custGeom>
              <a:avLst/>
              <a:gdLst>
                <a:gd name="connsiteX0" fmla="*/ 29494 w 36167"/>
                <a:gd name="connsiteY0" fmla="*/ 40302 h 44994"/>
                <a:gd name="connsiteX1" fmla="*/ 29494 w 36167"/>
                <a:gd name="connsiteY1" fmla="*/ 39716 h 44994"/>
                <a:gd name="connsiteX2" fmla="*/ 29494 w 36167"/>
                <a:gd name="connsiteY2" fmla="*/ 39213 h 44994"/>
                <a:gd name="connsiteX3" fmla="*/ 28069 w 36167"/>
                <a:gd name="connsiteY3" fmla="*/ 39213 h 44994"/>
                <a:gd name="connsiteX4" fmla="*/ 28069 w 36167"/>
                <a:gd name="connsiteY4" fmla="*/ 39213 h 44994"/>
                <a:gd name="connsiteX5" fmla="*/ 27399 w 36167"/>
                <a:gd name="connsiteY5" fmla="*/ 39213 h 44994"/>
                <a:gd name="connsiteX6" fmla="*/ 26645 w 36167"/>
                <a:gd name="connsiteY6" fmla="*/ 39213 h 44994"/>
                <a:gd name="connsiteX7" fmla="*/ 24299 w 36167"/>
                <a:gd name="connsiteY7" fmla="*/ 39213 h 44994"/>
                <a:gd name="connsiteX8" fmla="*/ 22623 w 36167"/>
                <a:gd name="connsiteY8" fmla="*/ 38794 h 44994"/>
                <a:gd name="connsiteX9" fmla="*/ 21031 w 36167"/>
                <a:gd name="connsiteY9" fmla="*/ 38040 h 44994"/>
                <a:gd name="connsiteX10" fmla="*/ 21031 w 36167"/>
                <a:gd name="connsiteY10" fmla="*/ 38040 h 44994"/>
                <a:gd name="connsiteX11" fmla="*/ 21031 w 36167"/>
                <a:gd name="connsiteY11" fmla="*/ 38627 h 44994"/>
                <a:gd name="connsiteX12" fmla="*/ 21031 w 36167"/>
                <a:gd name="connsiteY12" fmla="*/ 39297 h 44994"/>
                <a:gd name="connsiteX13" fmla="*/ 20277 w 36167"/>
                <a:gd name="connsiteY13" fmla="*/ 39297 h 44994"/>
                <a:gd name="connsiteX14" fmla="*/ 18098 w 36167"/>
                <a:gd name="connsiteY14" fmla="*/ 38040 h 44994"/>
                <a:gd name="connsiteX15" fmla="*/ 18098 w 36167"/>
                <a:gd name="connsiteY15" fmla="*/ 38040 h 44994"/>
                <a:gd name="connsiteX16" fmla="*/ 18098 w 36167"/>
                <a:gd name="connsiteY16" fmla="*/ 38627 h 44994"/>
                <a:gd name="connsiteX17" fmla="*/ 18098 w 36167"/>
                <a:gd name="connsiteY17" fmla="*/ 39213 h 44994"/>
                <a:gd name="connsiteX18" fmla="*/ 18098 w 36167"/>
                <a:gd name="connsiteY18" fmla="*/ 39213 h 44994"/>
                <a:gd name="connsiteX19" fmla="*/ 18098 w 36167"/>
                <a:gd name="connsiteY19" fmla="*/ 39213 h 44994"/>
                <a:gd name="connsiteX20" fmla="*/ 18098 w 36167"/>
                <a:gd name="connsiteY20" fmla="*/ 38543 h 44994"/>
                <a:gd name="connsiteX21" fmla="*/ 17680 w 36167"/>
                <a:gd name="connsiteY21" fmla="*/ 38543 h 44994"/>
                <a:gd name="connsiteX22" fmla="*/ 17680 w 36167"/>
                <a:gd name="connsiteY22" fmla="*/ 38543 h 44994"/>
                <a:gd name="connsiteX23" fmla="*/ 17680 w 36167"/>
                <a:gd name="connsiteY23" fmla="*/ 38543 h 44994"/>
                <a:gd name="connsiteX24" fmla="*/ 17680 w 36167"/>
                <a:gd name="connsiteY24" fmla="*/ 38543 h 44994"/>
                <a:gd name="connsiteX25" fmla="*/ 18098 w 36167"/>
                <a:gd name="connsiteY25" fmla="*/ 40219 h 44994"/>
                <a:gd name="connsiteX26" fmla="*/ 17512 w 36167"/>
                <a:gd name="connsiteY26" fmla="*/ 40973 h 44994"/>
                <a:gd name="connsiteX27" fmla="*/ 16842 w 36167"/>
                <a:gd name="connsiteY27" fmla="*/ 41559 h 44994"/>
                <a:gd name="connsiteX28" fmla="*/ 15250 w 36167"/>
                <a:gd name="connsiteY28" fmla="*/ 41559 h 44994"/>
                <a:gd name="connsiteX29" fmla="*/ 15250 w 36167"/>
                <a:gd name="connsiteY29" fmla="*/ 41559 h 44994"/>
                <a:gd name="connsiteX30" fmla="*/ 15250 w 36167"/>
                <a:gd name="connsiteY30" fmla="*/ 41559 h 44994"/>
                <a:gd name="connsiteX31" fmla="*/ 15250 w 36167"/>
                <a:gd name="connsiteY31" fmla="*/ 41559 h 44994"/>
                <a:gd name="connsiteX32" fmla="*/ 14160 w 36167"/>
                <a:gd name="connsiteY32" fmla="*/ 41559 h 44994"/>
                <a:gd name="connsiteX33" fmla="*/ 13322 w 36167"/>
                <a:gd name="connsiteY33" fmla="*/ 41559 h 44994"/>
                <a:gd name="connsiteX34" fmla="*/ 13322 w 36167"/>
                <a:gd name="connsiteY34" fmla="*/ 41559 h 44994"/>
                <a:gd name="connsiteX35" fmla="*/ 13322 w 36167"/>
                <a:gd name="connsiteY35" fmla="*/ 41559 h 44994"/>
                <a:gd name="connsiteX36" fmla="*/ 12233 w 36167"/>
                <a:gd name="connsiteY36" fmla="*/ 39632 h 44994"/>
                <a:gd name="connsiteX37" fmla="*/ 11563 w 36167"/>
                <a:gd name="connsiteY37" fmla="*/ 37454 h 44994"/>
                <a:gd name="connsiteX38" fmla="*/ 11563 w 36167"/>
                <a:gd name="connsiteY38" fmla="*/ 35526 h 44994"/>
                <a:gd name="connsiteX39" fmla="*/ 11563 w 36167"/>
                <a:gd name="connsiteY39" fmla="*/ 33264 h 44994"/>
                <a:gd name="connsiteX40" fmla="*/ 11563 w 36167"/>
                <a:gd name="connsiteY40" fmla="*/ 30918 h 44994"/>
                <a:gd name="connsiteX41" fmla="*/ 11563 w 36167"/>
                <a:gd name="connsiteY41" fmla="*/ 28991 h 44994"/>
                <a:gd name="connsiteX42" fmla="*/ 12317 w 36167"/>
                <a:gd name="connsiteY42" fmla="*/ 27902 h 44994"/>
                <a:gd name="connsiteX43" fmla="*/ 13071 w 36167"/>
                <a:gd name="connsiteY43" fmla="*/ 26812 h 44994"/>
                <a:gd name="connsiteX44" fmla="*/ 13071 w 36167"/>
                <a:gd name="connsiteY44" fmla="*/ 26058 h 44994"/>
                <a:gd name="connsiteX45" fmla="*/ 13071 w 36167"/>
                <a:gd name="connsiteY45" fmla="*/ 25304 h 44994"/>
                <a:gd name="connsiteX46" fmla="*/ 13071 w 36167"/>
                <a:gd name="connsiteY46" fmla="*/ 25304 h 44994"/>
                <a:gd name="connsiteX47" fmla="*/ 13071 w 36167"/>
                <a:gd name="connsiteY47" fmla="*/ 25304 h 44994"/>
                <a:gd name="connsiteX48" fmla="*/ 13071 w 36167"/>
                <a:gd name="connsiteY48" fmla="*/ 25304 h 44994"/>
                <a:gd name="connsiteX49" fmla="*/ 13071 w 36167"/>
                <a:gd name="connsiteY49" fmla="*/ 25304 h 44994"/>
                <a:gd name="connsiteX50" fmla="*/ 13071 w 36167"/>
                <a:gd name="connsiteY50" fmla="*/ 25304 h 44994"/>
                <a:gd name="connsiteX51" fmla="*/ 13071 w 36167"/>
                <a:gd name="connsiteY51" fmla="*/ 25304 h 44994"/>
                <a:gd name="connsiteX52" fmla="*/ 13071 w 36167"/>
                <a:gd name="connsiteY52" fmla="*/ 25304 h 44994"/>
                <a:gd name="connsiteX53" fmla="*/ 13071 w 36167"/>
                <a:gd name="connsiteY53" fmla="*/ 25304 h 44994"/>
                <a:gd name="connsiteX54" fmla="*/ 13071 w 36167"/>
                <a:gd name="connsiteY54" fmla="*/ 25304 h 44994"/>
                <a:gd name="connsiteX55" fmla="*/ 13071 w 36167"/>
                <a:gd name="connsiteY55" fmla="*/ 25304 h 44994"/>
                <a:gd name="connsiteX56" fmla="*/ 13490 w 36167"/>
                <a:gd name="connsiteY56" fmla="*/ 25304 h 44994"/>
                <a:gd name="connsiteX57" fmla="*/ 13490 w 36167"/>
                <a:gd name="connsiteY57" fmla="*/ 24885 h 44994"/>
                <a:gd name="connsiteX58" fmla="*/ 13490 w 36167"/>
                <a:gd name="connsiteY58" fmla="*/ 24047 h 44994"/>
                <a:gd name="connsiteX59" fmla="*/ 13490 w 36167"/>
                <a:gd name="connsiteY59" fmla="*/ 23209 h 44994"/>
                <a:gd name="connsiteX60" fmla="*/ 13490 w 36167"/>
                <a:gd name="connsiteY60" fmla="*/ 21282 h 44994"/>
                <a:gd name="connsiteX61" fmla="*/ 14160 w 36167"/>
                <a:gd name="connsiteY61" fmla="*/ 21282 h 44994"/>
                <a:gd name="connsiteX62" fmla="*/ 14914 w 36167"/>
                <a:gd name="connsiteY62" fmla="*/ 21282 h 44994"/>
                <a:gd name="connsiteX63" fmla="*/ 15501 w 36167"/>
                <a:gd name="connsiteY63" fmla="*/ 20780 h 44994"/>
                <a:gd name="connsiteX64" fmla="*/ 15501 w 36167"/>
                <a:gd name="connsiteY64" fmla="*/ 20026 h 44994"/>
                <a:gd name="connsiteX65" fmla="*/ 16842 w 36167"/>
                <a:gd name="connsiteY65" fmla="*/ 20026 h 44994"/>
                <a:gd name="connsiteX66" fmla="*/ 16842 w 36167"/>
                <a:gd name="connsiteY66" fmla="*/ 20026 h 44994"/>
                <a:gd name="connsiteX67" fmla="*/ 16842 w 36167"/>
                <a:gd name="connsiteY67" fmla="*/ 19607 h 44994"/>
                <a:gd name="connsiteX68" fmla="*/ 18098 w 36167"/>
                <a:gd name="connsiteY68" fmla="*/ 19607 h 44994"/>
                <a:gd name="connsiteX69" fmla="*/ 18685 w 36167"/>
                <a:gd name="connsiteY69" fmla="*/ 19607 h 44994"/>
                <a:gd name="connsiteX70" fmla="*/ 19774 w 36167"/>
                <a:gd name="connsiteY70" fmla="*/ 18182 h 44994"/>
                <a:gd name="connsiteX71" fmla="*/ 20612 w 36167"/>
                <a:gd name="connsiteY71" fmla="*/ 17177 h 44994"/>
                <a:gd name="connsiteX72" fmla="*/ 21031 w 36167"/>
                <a:gd name="connsiteY72" fmla="*/ 16674 h 44994"/>
                <a:gd name="connsiteX73" fmla="*/ 21031 w 36167"/>
                <a:gd name="connsiteY73" fmla="*/ 16674 h 44994"/>
                <a:gd name="connsiteX74" fmla="*/ 21031 w 36167"/>
                <a:gd name="connsiteY74" fmla="*/ 16674 h 44994"/>
                <a:gd name="connsiteX75" fmla="*/ 21031 w 36167"/>
                <a:gd name="connsiteY75" fmla="*/ 16674 h 44994"/>
                <a:gd name="connsiteX76" fmla="*/ 21031 w 36167"/>
                <a:gd name="connsiteY76" fmla="*/ 16674 h 44994"/>
                <a:gd name="connsiteX77" fmla="*/ 21031 w 36167"/>
                <a:gd name="connsiteY77" fmla="*/ 16674 h 44994"/>
                <a:gd name="connsiteX78" fmla="*/ 21031 w 36167"/>
                <a:gd name="connsiteY78" fmla="*/ 16674 h 44994"/>
                <a:gd name="connsiteX79" fmla="*/ 21031 w 36167"/>
                <a:gd name="connsiteY79" fmla="*/ 16255 h 44994"/>
                <a:gd name="connsiteX80" fmla="*/ 21031 w 36167"/>
                <a:gd name="connsiteY80" fmla="*/ 16255 h 44994"/>
                <a:gd name="connsiteX81" fmla="*/ 21031 w 36167"/>
                <a:gd name="connsiteY81" fmla="*/ 15250 h 44994"/>
                <a:gd name="connsiteX82" fmla="*/ 21031 w 36167"/>
                <a:gd name="connsiteY82" fmla="*/ 14412 h 44994"/>
                <a:gd name="connsiteX83" fmla="*/ 21031 w 36167"/>
                <a:gd name="connsiteY83" fmla="*/ 13993 h 44994"/>
                <a:gd name="connsiteX84" fmla="*/ 21031 w 36167"/>
                <a:gd name="connsiteY84" fmla="*/ 13322 h 44994"/>
                <a:gd name="connsiteX85" fmla="*/ 21031 w 36167"/>
                <a:gd name="connsiteY85" fmla="*/ 12484 h 44994"/>
                <a:gd name="connsiteX86" fmla="*/ 21031 w 36167"/>
                <a:gd name="connsiteY86" fmla="*/ 11814 h 44994"/>
                <a:gd name="connsiteX87" fmla="*/ 21031 w 36167"/>
                <a:gd name="connsiteY87" fmla="*/ 11814 h 44994"/>
                <a:gd name="connsiteX88" fmla="*/ 21031 w 36167"/>
                <a:gd name="connsiteY88" fmla="*/ 11228 h 44994"/>
                <a:gd name="connsiteX89" fmla="*/ 21031 w 36167"/>
                <a:gd name="connsiteY89" fmla="*/ 10809 h 44994"/>
                <a:gd name="connsiteX90" fmla="*/ 18266 w 36167"/>
                <a:gd name="connsiteY90" fmla="*/ 10809 h 44994"/>
                <a:gd name="connsiteX91" fmla="*/ 18266 w 36167"/>
                <a:gd name="connsiteY91" fmla="*/ 10138 h 44994"/>
                <a:gd name="connsiteX92" fmla="*/ 17763 w 36167"/>
                <a:gd name="connsiteY92" fmla="*/ 10138 h 44994"/>
                <a:gd name="connsiteX93" fmla="*/ 17260 w 36167"/>
                <a:gd name="connsiteY93" fmla="*/ 10138 h 44994"/>
                <a:gd name="connsiteX94" fmla="*/ 16674 w 36167"/>
                <a:gd name="connsiteY94" fmla="*/ 9719 h 44994"/>
                <a:gd name="connsiteX95" fmla="*/ 16255 w 36167"/>
                <a:gd name="connsiteY95" fmla="*/ 9719 h 44994"/>
                <a:gd name="connsiteX96" fmla="*/ 13742 w 36167"/>
                <a:gd name="connsiteY96" fmla="*/ 9719 h 44994"/>
                <a:gd name="connsiteX97" fmla="*/ 12904 w 36167"/>
                <a:gd name="connsiteY97" fmla="*/ 9719 h 44994"/>
                <a:gd name="connsiteX98" fmla="*/ 10055 w 36167"/>
                <a:gd name="connsiteY98" fmla="*/ 10976 h 44994"/>
                <a:gd name="connsiteX99" fmla="*/ 8128 w 36167"/>
                <a:gd name="connsiteY99" fmla="*/ 13322 h 44994"/>
                <a:gd name="connsiteX100" fmla="*/ 8128 w 36167"/>
                <a:gd name="connsiteY100" fmla="*/ 13322 h 44994"/>
                <a:gd name="connsiteX101" fmla="*/ 8128 w 36167"/>
                <a:gd name="connsiteY101" fmla="*/ 14076 h 44994"/>
                <a:gd name="connsiteX102" fmla="*/ 9468 w 36167"/>
                <a:gd name="connsiteY102" fmla="*/ 14076 h 44994"/>
                <a:gd name="connsiteX103" fmla="*/ 11479 w 36167"/>
                <a:gd name="connsiteY103" fmla="*/ 14914 h 44994"/>
                <a:gd name="connsiteX104" fmla="*/ 13239 w 36167"/>
                <a:gd name="connsiteY104" fmla="*/ 16087 h 44994"/>
                <a:gd name="connsiteX105" fmla="*/ 13239 w 36167"/>
                <a:gd name="connsiteY105" fmla="*/ 12903 h 44994"/>
                <a:gd name="connsiteX106" fmla="*/ 13239 w 36167"/>
                <a:gd name="connsiteY106" fmla="*/ 13825 h 44994"/>
                <a:gd name="connsiteX107" fmla="*/ 13239 w 36167"/>
                <a:gd name="connsiteY107" fmla="*/ 14579 h 44994"/>
                <a:gd name="connsiteX108" fmla="*/ 12652 w 36167"/>
                <a:gd name="connsiteY108" fmla="*/ 14579 h 44994"/>
                <a:gd name="connsiteX109" fmla="*/ 12233 w 36167"/>
                <a:gd name="connsiteY109" fmla="*/ 13909 h 44994"/>
                <a:gd name="connsiteX110" fmla="*/ 10725 w 36167"/>
                <a:gd name="connsiteY110" fmla="*/ 14747 h 44994"/>
                <a:gd name="connsiteX111" fmla="*/ 10725 w 36167"/>
                <a:gd name="connsiteY111" fmla="*/ 14160 h 44994"/>
                <a:gd name="connsiteX112" fmla="*/ 10725 w 36167"/>
                <a:gd name="connsiteY112" fmla="*/ 13658 h 44994"/>
                <a:gd name="connsiteX113" fmla="*/ 10725 w 36167"/>
                <a:gd name="connsiteY113" fmla="*/ 13658 h 44994"/>
                <a:gd name="connsiteX114" fmla="*/ 9803 w 36167"/>
                <a:gd name="connsiteY114" fmla="*/ 14328 h 44994"/>
                <a:gd name="connsiteX115" fmla="*/ 8714 w 36167"/>
                <a:gd name="connsiteY115" fmla="*/ 14747 h 44994"/>
                <a:gd name="connsiteX116" fmla="*/ 8044 w 36167"/>
                <a:gd name="connsiteY116" fmla="*/ 14747 h 44994"/>
                <a:gd name="connsiteX117" fmla="*/ 7541 w 36167"/>
                <a:gd name="connsiteY117" fmla="*/ 14244 h 44994"/>
                <a:gd name="connsiteX118" fmla="*/ 6703 w 36167"/>
                <a:gd name="connsiteY118" fmla="*/ 14244 h 44994"/>
                <a:gd name="connsiteX119" fmla="*/ 5530 w 36167"/>
                <a:gd name="connsiteY119" fmla="*/ 13239 h 44994"/>
                <a:gd name="connsiteX120" fmla="*/ 4441 w 36167"/>
                <a:gd name="connsiteY120" fmla="*/ 12233 h 44994"/>
                <a:gd name="connsiteX121" fmla="*/ 3771 w 36167"/>
                <a:gd name="connsiteY121" fmla="*/ 12233 h 44994"/>
                <a:gd name="connsiteX122" fmla="*/ 1759 w 36167"/>
                <a:gd name="connsiteY122" fmla="*/ 12233 h 44994"/>
                <a:gd name="connsiteX123" fmla="*/ 1341 w 36167"/>
                <a:gd name="connsiteY123" fmla="*/ 12233 h 44994"/>
                <a:gd name="connsiteX124" fmla="*/ 0 w 36167"/>
                <a:gd name="connsiteY124" fmla="*/ 7206 h 44994"/>
                <a:gd name="connsiteX125" fmla="*/ 0 w 36167"/>
                <a:gd name="connsiteY125" fmla="*/ 7206 h 44994"/>
                <a:gd name="connsiteX126" fmla="*/ 922 w 36167"/>
                <a:gd name="connsiteY126" fmla="*/ 6452 h 44994"/>
                <a:gd name="connsiteX127" fmla="*/ 1341 w 36167"/>
                <a:gd name="connsiteY127" fmla="*/ 5279 h 44994"/>
                <a:gd name="connsiteX128" fmla="*/ 1927 w 36167"/>
                <a:gd name="connsiteY128" fmla="*/ 5279 h 44994"/>
                <a:gd name="connsiteX129" fmla="*/ 2765 w 36167"/>
                <a:gd name="connsiteY129" fmla="*/ 5279 h 44994"/>
                <a:gd name="connsiteX130" fmla="*/ 3603 w 36167"/>
                <a:gd name="connsiteY130" fmla="*/ 5279 h 44994"/>
                <a:gd name="connsiteX131" fmla="*/ 4106 w 36167"/>
                <a:gd name="connsiteY131" fmla="*/ 5279 h 44994"/>
                <a:gd name="connsiteX132" fmla="*/ 4106 w 36167"/>
                <a:gd name="connsiteY132" fmla="*/ 5279 h 44994"/>
                <a:gd name="connsiteX133" fmla="*/ 4106 w 36167"/>
                <a:gd name="connsiteY133" fmla="*/ 5279 h 44994"/>
                <a:gd name="connsiteX134" fmla="*/ 4944 w 36167"/>
                <a:gd name="connsiteY134" fmla="*/ 4776 h 44994"/>
                <a:gd name="connsiteX135" fmla="*/ 5614 w 36167"/>
                <a:gd name="connsiteY135" fmla="*/ 4022 h 44994"/>
                <a:gd name="connsiteX136" fmla="*/ 7960 w 36167"/>
                <a:gd name="connsiteY136" fmla="*/ 3435 h 44994"/>
                <a:gd name="connsiteX137" fmla="*/ 7960 w 36167"/>
                <a:gd name="connsiteY137" fmla="*/ 2765 h 44994"/>
                <a:gd name="connsiteX138" fmla="*/ 7541 w 36167"/>
                <a:gd name="connsiteY138" fmla="*/ 2765 h 44994"/>
                <a:gd name="connsiteX139" fmla="*/ 7541 w 36167"/>
                <a:gd name="connsiteY139" fmla="*/ 2765 h 44994"/>
                <a:gd name="connsiteX140" fmla="*/ 10055 w 36167"/>
                <a:gd name="connsiteY140" fmla="*/ 2765 h 44994"/>
                <a:gd name="connsiteX141" fmla="*/ 12149 w 36167"/>
                <a:gd name="connsiteY141" fmla="*/ 4273 h 44994"/>
                <a:gd name="connsiteX142" fmla="*/ 12149 w 36167"/>
                <a:gd name="connsiteY142" fmla="*/ 4273 h 44994"/>
                <a:gd name="connsiteX143" fmla="*/ 12149 w 36167"/>
                <a:gd name="connsiteY143" fmla="*/ 3687 h 44994"/>
                <a:gd name="connsiteX144" fmla="*/ 12568 w 36167"/>
                <a:gd name="connsiteY144" fmla="*/ 3100 h 44994"/>
                <a:gd name="connsiteX145" fmla="*/ 14160 w 36167"/>
                <a:gd name="connsiteY145" fmla="*/ 3100 h 44994"/>
                <a:gd name="connsiteX146" fmla="*/ 14579 w 36167"/>
                <a:gd name="connsiteY146" fmla="*/ 3100 h 44994"/>
                <a:gd name="connsiteX147" fmla="*/ 15250 w 36167"/>
                <a:gd name="connsiteY147" fmla="*/ 3100 h 44994"/>
                <a:gd name="connsiteX148" fmla="*/ 18098 w 36167"/>
                <a:gd name="connsiteY148" fmla="*/ 3100 h 44994"/>
                <a:gd name="connsiteX149" fmla="*/ 18601 w 36167"/>
                <a:gd name="connsiteY149" fmla="*/ 3100 h 44994"/>
                <a:gd name="connsiteX150" fmla="*/ 18601 w 36167"/>
                <a:gd name="connsiteY150" fmla="*/ 3854 h 44994"/>
                <a:gd name="connsiteX151" fmla="*/ 18601 w 36167"/>
                <a:gd name="connsiteY151" fmla="*/ 4692 h 44994"/>
                <a:gd name="connsiteX152" fmla="*/ 20361 w 36167"/>
                <a:gd name="connsiteY152" fmla="*/ 5195 h 44994"/>
                <a:gd name="connsiteX153" fmla="*/ 21701 w 36167"/>
                <a:gd name="connsiteY153" fmla="*/ 6284 h 44994"/>
                <a:gd name="connsiteX154" fmla="*/ 21701 w 36167"/>
                <a:gd name="connsiteY154" fmla="*/ 6787 h 44994"/>
                <a:gd name="connsiteX155" fmla="*/ 21701 w 36167"/>
                <a:gd name="connsiteY155" fmla="*/ 7290 h 44994"/>
                <a:gd name="connsiteX156" fmla="*/ 22288 w 36167"/>
                <a:gd name="connsiteY156" fmla="*/ 7290 h 44994"/>
                <a:gd name="connsiteX157" fmla="*/ 22874 w 36167"/>
                <a:gd name="connsiteY157" fmla="*/ 7290 h 44994"/>
                <a:gd name="connsiteX158" fmla="*/ 24047 w 36167"/>
                <a:gd name="connsiteY158" fmla="*/ 7290 h 44994"/>
                <a:gd name="connsiteX159" fmla="*/ 24047 w 36167"/>
                <a:gd name="connsiteY159" fmla="*/ 7792 h 44994"/>
                <a:gd name="connsiteX160" fmla="*/ 24550 w 36167"/>
                <a:gd name="connsiteY160" fmla="*/ 8211 h 44994"/>
                <a:gd name="connsiteX161" fmla="*/ 25137 w 36167"/>
                <a:gd name="connsiteY161" fmla="*/ 8714 h 44994"/>
                <a:gd name="connsiteX162" fmla="*/ 25639 w 36167"/>
                <a:gd name="connsiteY162" fmla="*/ 9803 h 44994"/>
                <a:gd name="connsiteX163" fmla="*/ 25639 w 36167"/>
                <a:gd name="connsiteY163" fmla="*/ 10976 h 44994"/>
                <a:gd name="connsiteX164" fmla="*/ 25639 w 36167"/>
                <a:gd name="connsiteY164" fmla="*/ 12568 h 44994"/>
                <a:gd name="connsiteX165" fmla="*/ 25639 w 36167"/>
                <a:gd name="connsiteY165" fmla="*/ 14244 h 44994"/>
                <a:gd name="connsiteX166" fmla="*/ 25639 w 36167"/>
                <a:gd name="connsiteY166" fmla="*/ 15585 h 44994"/>
                <a:gd name="connsiteX167" fmla="*/ 26226 w 36167"/>
                <a:gd name="connsiteY167" fmla="*/ 16842 h 44994"/>
                <a:gd name="connsiteX168" fmla="*/ 25723 w 36167"/>
                <a:gd name="connsiteY168" fmla="*/ 17512 h 44994"/>
                <a:gd name="connsiteX169" fmla="*/ 25137 w 36167"/>
                <a:gd name="connsiteY169" fmla="*/ 18098 h 44994"/>
                <a:gd name="connsiteX170" fmla="*/ 24466 w 36167"/>
                <a:gd name="connsiteY170" fmla="*/ 18098 h 44994"/>
                <a:gd name="connsiteX171" fmla="*/ 23712 w 36167"/>
                <a:gd name="connsiteY171" fmla="*/ 18098 h 44994"/>
                <a:gd name="connsiteX172" fmla="*/ 23712 w 36167"/>
                <a:gd name="connsiteY172" fmla="*/ 18098 h 44994"/>
                <a:gd name="connsiteX173" fmla="*/ 23712 w 36167"/>
                <a:gd name="connsiteY173" fmla="*/ 18601 h 44994"/>
                <a:gd name="connsiteX174" fmla="*/ 23712 w 36167"/>
                <a:gd name="connsiteY174" fmla="*/ 19188 h 44994"/>
                <a:gd name="connsiteX175" fmla="*/ 23712 w 36167"/>
                <a:gd name="connsiteY175" fmla="*/ 19188 h 44994"/>
                <a:gd name="connsiteX176" fmla="*/ 23712 w 36167"/>
                <a:gd name="connsiteY176" fmla="*/ 19188 h 44994"/>
                <a:gd name="connsiteX177" fmla="*/ 23712 w 36167"/>
                <a:gd name="connsiteY177" fmla="*/ 19188 h 44994"/>
                <a:gd name="connsiteX178" fmla="*/ 23712 w 36167"/>
                <a:gd name="connsiteY178" fmla="*/ 19690 h 44994"/>
                <a:gd name="connsiteX179" fmla="*/ 23712 w 36167"/>
                <a:gd name="connsiteY179" fmla="*/ 20528 h 44994"/>
                <a:gd name="connsiteX180" fmla="*/ 23209 w 36167"/>
                <a:gd name="connsiteY180" fmla="*/ 21031 h 44994"/>
                <a:gd name="connsiteX181" fmla="*/ 22455 w 36167"/>
                <a:gd name="connsiteY181" fmla="*/ 21031 h 44994"/>
                <a:gd name="connsiteX182" fmla="*/ 21953 w 36167"/>
                <a:gd name="connsiteY182" fmla="*/ 21031 h 44994"/>
                <a:gd name="connsiteX183" fmla="*/ 21953 w 36167"/>
                <a:gd name="connsiteY183" fmla="*/ 21031 h 44994"/>
                <a:gd name="connsiteX184" fmla="*/ 21953 w 36167"/>
                <a:gd name="connsiteY184" fmla="*/ 22120 h 44994"/>
                <a:gd name="connsiteX185" fmla="*/ 21953 w 36167"/>
                <a:gd name="connsiteY185" fmla="*/ 23042 h 44994"/>
                <a:gd name="connsiteX186" fmla="*/ 21953 w 36167"/>
                <a:gd name="connsiteY186" fmla="*/ 24047 h 44994"/>
                <a:gd name="connsiteX187" fmla="*/ 21953 w 36167"/>
                <a:gd name="connsiteY187" fmla="*/ 25137 h 44994"/>
                <a:gd name="connsiteX188" fmla="*/ 21953 w 36167"/>
                <a:gd name="connsiteY188" fmla="*/ 25137 h 44994"/>
                <a:gd name="connsiteX189" fmla="*/ 21953 w 36167"/>
                <a:gd name="connsiteY189" fmla="*/ 25137 h 44994"/>
                <a:gd name="connsiteX190" fmla="*/ 21450 w 36167"/>
                <a:gd name="connsiteY190" fmla="*/ 25137 h 44994"/>
                <a:gd name="connsiteX191" fmla="*/ 20780 w 36167"/>
                <a:gd name="connsiteY191" fmla="*/ 25137 h 44994"/>
                <a:gd name="connsiteX192" fmla="*/ 20780 w 36167"/>
                <a:gd name="connsiteY192" fmla="*/ 26645 h 44994"/>
                <a:gd name="connsiteX193" fmla="*/ 20780 w 36167"/>
                <a:gd name="connsiteY193" fmla="*/ 26645 h 44994"/>
                <a:gd name="connsiteX194" fmla="*/ 20780 w 36167"/>
                <a:gd name="connsiteY194" fmla="*/ 26645 h 44994"/>
                <a:gd name="connsiteX195" fmla="*/ 20193 w 36167"/>
                <a:gd name="connsiteY195" fmla="*/ 26645 h 44994"/>
                <a:gd name="connsiteX196" fmla="*/ 19607 w 36167"/>
                <a:gd name="connsiteY196" fmla="*/ 26645 h 44994"/>
                <a:gd name="connsiteX197" fmla="*/ 19607 w 36167"/>
                <a:gd name="connsiteY197" fmla="*/ 27148 h 44994"/>
                <a:gd name="connsiteX198" fmla="*/ 19607 w 36167"/>
                <a:gd name="connsiteY198" fmla="*/ 27148 h 44994"/>
                <a:gd name="connsiteX199" fmla="*/ 19607 w 36167"/>
                <a:gd name="connsiteY199" fmla="*/ 27148 h 44994"/>
                <a:gd name="connsiteX200" fmla="*/ 19607 w 36167"/>
                <a:gd name="connsiteY200" fmla="*/ 27148 h 44994"/>
                <a:gd name="connsiteX201" fmla="*/ 19607 w 36167"/>
                <a:gd name="connsiteY201" fmla="*/ 27148 h 44994"/>
                <a:gd name="connsiteX202" fmla="*/ 19607 w 36167"/>
                <a:gd name="connsiteY202" fmla="*/ 27148 h 44994"/>
                <a:gd name="connsiteX203" fmla="*/ 19607 w 36167"/>
                <a:gd name="connsiteY203" fmla="*/ 27148 h 44994"/>
                <a:gd name="connsiteX204" fmla="*/ 19104 w 36167"/>
                <a:gd name="connsiteY204" fmla="*/ 27148 h 44994"/>
                <a:gd name="connsiteX205" fmla="*/ 19104 w 36167"/>
                <a:gd name="connsiteY205" fmla="*/ 27148 h 44994"/>
                <a:gd name="connsiteX206" fmla="*/ 19104 w 36167"/>
                <a:gd name="connsiteY206" fmla="*/ 27148 h 44994"/>
                <a:gd name="connsiteX207" fmla="*/ 19104 w 36167"/>
                <a:gd name="connsiteY207" fmla="*/ 27148 h 44994"/>
                <a:gd name="connsiteX208" fmla="*/ 19104 w 36167"/>
                <a:gd name="connsiteY208" fmla="*/ 27148 h 44994"/>
                <a:gd name="connsiteX209" fmla="*/ 19104 w 36167"/>
                <a:gd name="connsiteY209" fmla="*/ 27148 h 44994"/>
                <a:gd name="connsiteX210" fmla="*/ 19104 w 36167"/>
                <a:gd name="connsiteY210" fmla="*/ 27148 h 44994"/>
                <a:gd name="connsiteX211" fmla="*/ 18266 w 36167"/>
                <a:gd name="connsiteY211" fmla="*/ 28153 h 44994"/>
                <a:gd name="connsiteX212" fmla="*/ 17596 w 36167"/>
                <a:gd name="connsiteY212" fmla="*/ 28907 h 44994"/>
                <a:gd name="connsiteX213" fmla="*/ 17596 w 36167"/>
                <a:gd name="connsiteY213" fmla="*/ 29326 h 44994"/>
                <a:gd name="connsiteX214" fmla="*/ 17596 w 36167"/>
                <a:gd name="connsiteY214" fmla="*/ 29326 h 44994"/>
                <a:gd name="connsiteX215" fmla="*/ 17596 w 36167"/>
                <a:gd name="connsiteY215" fmla="*/ 30667 h 44994"/>
                <a:gd name="connsiteX216" fmla="*/ 17177 w 36167"/>
                <a:gd name="connsiteY216" fmla="*/ 31588 h 44994"/>
                <a:gd name="connsiteX217" fmla="*/ 17177 w 36167"/>
                <a:gd name="connsiteY217" fmla="*/ 32594 h 44994"/>
                <a:gd name="connsiteX218" fmla="*/ 17763 w 36167"/>
                <a:gd name="connsiteY218" fmla="*/ 32594 h 44994"/>
                <a:gd name="connsiteX219" fmla="*/ 18434 w 36167"/>
                <a:gd name="connsiteY219" fmla="*/ 32594 h 44994"/>
                <a:gd name="connsiteX220" fmla="*/ 18434 w 36167"/>
                <a:gd name="connsiteY220" fmla="*/ 32594 h 44994"/>
                <a:gd name="connsiteX221" fmla="*/ 18434 w 36167"/>
                <a:gd name="connsiteY221" fmla="*/ 32594 h 44994"/>
                <a:gd name="connsiteX222" fmla="*/ 18434 w 36167"/>
                <a:gd name="connsiteY222" fmla="*/ 32594 h 44994"/>
                <a:gd name="connsiteX223" fmla="*/ 18936 w 36167"/>
                <a:gd name="connsiteY223" fmla="*/ 32594 h 44994"/>
                <a:gd name="connsiteX224" fmla="*/ 18936 w 36167"/>
                <a:gd name="connsiteY224" fmla="*/ 32091 h 44994"/>
                <a:gd name="connsiteX225" fmla="*/ 19523 w 36167"/>
                <a:gd name="connsiteY225" fmla="*/ 32091 h 44994"/>
                <a:gd name="connsiteX226" fmla="*/ 19523 w 36167"/>
                <a:gd name="connsiteY226" fmla="*/ 32091 h 44994"/>
                <a:gd name="connsiteX227" fmla="*/ 20528 w 36167"/>
                <a:gd name="connsiteY227" fmla="*/ 32091 h 44994"/>
                <a:gd name="connsiteX228" fmla="*/ 21534 w 36167"/>
                <a:gd name="connsiteY228" fmla="*/ 32091 h 44994"/>
                <a:gd name="connsiteX229" fmla="*/ 21534 w 36167"/>
                <a:gd name="connsiteY229" fmla="*/ 32091 h 44994"/>
                <a:gd name="connsiteX230" fmla="*/ 21534 w 36167"/>
                <a:gd name="connsiteY230" fmla="*/ 32091 h 44994"/>
                <a:gd name="connsiteX231" fmla="*/ 22874 w 36167"/>
                <a:gd name="connsiteY231" fmla="*/ 32091 h 44994"/>
                <a:gd name="connsiteX232" fmla="*/ 24215 w 36167"/>
                <a:gd name="connsiteY232" fmla="*/ 32091 h 44994"/>
                <a:gd name="connsiteX233" fmla="*/ 24215 w 36167"/>
                <a:gd name="connsiteY233" fmla="*/ 32091 h 44994"/>
                <a:gd name="connsiteX234" fmla="*/ 24215 w 36167"/>
                <a:gd name="connsiteY234" fmla="*/ 32091 h 44994"/>
                <a:gd name="connsiteX235" fmla="*/ 23712 w 36167"/>
                <a:gd name="connsiteY235" fmla="*/ 32594 h 44994"/>
                <a:gd name="connsiteX236" fmla="*/ 23126 w 36167"/>
                <a:gd name="connsiteY236" fmla="*/ 33013 h 44994"/>
                <a:gd name="connsiteX237" fmla="*/ 23880 w 36167"/>
                <a:gd name="connsiteY237" fmla="*/ 36029 h 44994"/>
                <a:gd name="connsiteX238" fmla="*/ 23880 w 36167"/>
                <a:gd name="connsiteY238" fmla="*/ 36029 h 44994"/>
                <a:gd name="connsiteX239" fmla="*/ 23880 w 36167"/>
                <a:gd name="connsiteY239" fmla="*/ 35359 h 44994"/>
                <a:gd name="connsiteX240" fmla="*/ 23880 w 36167"/>
                <a:gd name="connsiteY240" fmla="*/ 34018 h 44994"/>
                <a:gd name="connsiteX241" fmla="*/ 23880 w 36167"/>
                <a:gd name="connsiteY241" fmla="*/ 32678 h 44994"/>
                <a:gd name="connsiteX242" fmla="*/ 24466 w 36167"/>
                <a:gd name="connsiteY242" fmla="*/ 32007 h 44994"/>
                <a:gd name="connsiteX243" fmla="*/ 25472 w 36167"/>
                <a:gd name="connsiteY243" fmla="*/ 32929 h 44994"/>
                <a:gd name="connsiteX244" fmla="*/ 25472 w 36167"/>
                <a:gd name="connsiteY244" fmla="*/ 33432 h 44994"/>
                <a:gd name="connsiteX245" fmla="*/ 25891 w 36167"/>
                <a:gd name="connsiteY245" fmla="*/ 33432 h 44994"/>
                <a:gd name="connsiteX246" fmla="*/ 26393 w 36167"/>
                <a:gd name="connsiteY246" fmla="*/ 33432 h 44994"/>
                <a:gd name="connsiteX247" fmla="*/ 26813 w 36167"/>
                <a:gd name="connsiteY247" fmla="*/ 33432 h 44994"/>
                <a:gd name="connsiteX248" fmla="*/ 27483 w 36167"/>
                <a:gd name="connsiteY248" fmla="*/ 33432 h 44994"/>
                <a:gd name="connsiteX249" fmla="*/ 27902 w 36167"/>
                <a:gd name="connsiteY249" fmla="*/ 33934 h 44994"/>
                <a:gd name="connsiteX250" fmla="*/ 29242 w 36167"/>
                <a:gd name="connsiteY250" fmla="*/ 33934 h 44994"/>
                <a:gd name="connsiteX251" fmla="*/ 28740 w 36167"/>
                <a:gd name="connsiteY251" fmla="*/ 33934 h 44994"/>
                <a:gd name="connsiteX252" fmla="*/ 28237 w 36167"/>
                <a:gd name="connsiteY252" fmla="*/ 33934 h 44994"/>
                <a:gd name="connsiteX253" fmla="*/ 28237 w 36167"/>
                <a:gd name="connsiteY253" fmla="*/ 33934 h 44994"/>
                <a:gd name="connsiteX254" fmla="*/ 28237 w 36167"/>
                <a:gd name="connsiteY254" fmla="*/ 33934 h 44994"/>
                <a:gd name="connsiteX255" fmla="*/ 28237 w 36167"/>
                <a:gd name="connsiteY255" fmla="*/ 33934 h 44994"/>
                <a:gd name="connsiteX256" fmla="*/ 28237 w 36167"/>
                <a:gd name="connsiteY256" fmla="*/ 33934 h 44994"/>
                <a:gd name="connsiteX257" fmla="*/ 29997 w 36167"/>
                <a:gd name="connsiteY257" fmla="*/ 33934 h 44994"/>
                <a:gd name="connsiteX258" fmla="*/ 30918 w 36167"/>
                <a:gd name="connsiteY258" fmla="*/ 33934 h 44994"/>
                <a:gd name="connsiteX259" fmla="*/ 31756 w 36167"/>
                <a:gd name="connsiteY259" fmla="*/ 33934 h 44994"/>
                <a:gd name="connsiteX260" fmla="*/ 34856 w 36167"/>
                <a:gd name="connsiteY260" fmla="*/ 33934 h 44994"/>
                <a:gd name="connsiteX261" fmla="*/ 34856 w 36167"/>
                <a:gd name="connsiteY261" fmla="*/ 34437 h 44994"/>
                <a:gd name="connsiteX262" fmla="*/ 34856 w 36167"/>
                <a:gd name="connsiteY262" fmla="*/ 34437 h 44994"/>
                <a:gd name="connsiteX263" fmla="*/ 34856 w 36167"/>
                <a:gd name="connsiteY263" fmla="*/ 34437 h 44994"/>
                <a:gd name="connsiteX264" fmla="*/ 34856 w 36167"/>
                <a:gd name="connsiteY264" fmla="*/ 34437 h 44994"/>
                <a:gd name="connsiteX265" fmla="*/ 34856 w 36167"/>
                <a:gd name="connsiteY265" fmla="*/ 34437 h 44994"/>
                <a:gd name="connsiteX266" fmla="*/ 34856 w 36167"/>
                <a:gd name="connsiteY266" fmla="*/ 34437 h 44994"/>
                <a:gd name="connsiteX267" fmla="*/ 34856 w 36167"/>
                <a:gd name="connsiteY267" fmla="*/ 34437 h 44994"/>
                <a:gd name="connsiteX268" fmla="*/ 34856 w 36167"/>
                <a:gd name="connsiteY268" fmla="*/ 34437 h 44994"/>
                <a:gd name="connsiteX269" fmla="*/ 36029 w 36167"/>
                <a:gd name="connsiteY269" fmla="*/ 34437 h 44994"/>
                <a:gd name="connsiteX270" fmla="*/ 36029 w 36167"/>
                <a:gd name="connsiteY270" fmla="*/ 34437 h 44994"/>
                <a:gd name="connsiteX271" fmla="*/ 36029 w 36167"/>
                <a:gd name="connsiteY271" fmla="*/ 35610 h 44994"/>
                <a:gd name="connsiteX272" fmla="*/ 35443 w 36167"/>
                <a:gd name="connsiteY272" fmla="*/ 36532 h 44994"/>
                <a:gd name="connsiteX273" fmla="*/ 35443 w 36167"/>
                <a:gd name="connsiteY273" fmla="*/ 36532 h 44994"/>
                <a:gd name="connsiteX274" fmla="*/ 35443 w 36167"/>
                <a:gd name="connsiteY274" fmla="*/ 37370 h 44994"/>
                <a:gd name="connsiteX275" fmla="*/ 34940 w 36167"/>
                <a:gd name="connsiteY275" fmla="*/ 37370 h 44994"/>
                <a:gd name="connsiteX276" fmla="*/ 34856 w 36167"/>
                <a:gd name="connsiteY276" fmla="*/ 37370 h 44994"/>
                <a:gd name="connsiteX277" fmla="*/ 35610 w 36167"/>
                <a:gd name="connsiteY277" fmla="*/ 38124 h 44994"/>
                <a:gd name="connsiteX278" fmla="*/ 35610 w 36167"/>
                <a:gd name="connsiteY278" fmla="*/ 38124 h 44994"/>
                <a:gd name="connsiteX279" fmla="*/ 35610 w 36167"/>
                <a:gd name="connsiteY279" fmla="*/ 38124 h 44994"/>
                <a:gd name="connsiteX280" fmla="*/ 34940 w 36167"/>
                <a:gd name="connsiteY280" fmla="*/ 38124 h 44994"/>
                <a:gd name="connsiteX281" fmla="*/ 34940 w 36167"/>
                <a:gd name="connsiteY281" fmla="*/ 37621 h 44994"/>
                <a:gd name="connsiteX282" fmla="*/ 34940 w 36167"/>
                <a:gd name="connsiteY282" fmla="*/ 37118 h 44994"/>
                <a:gd name="connsiteX283" fmla="*/ 34437 w 36167"/>
                <a:gd name="connsiteY283" fmla="*/ 37118 h 44994"/>
                <a:gd name="connsiteX284" fmla="*/ 34437 w 36167"/>
                <a:gd name="connsiteY284" fmla="*/ 37621 h 44994"/>
                <a:gd name="connsiteX285" fmla="*/ 34437 w 36167"/>
                <a:gd name="connsiteY285" fmla="*/ 38459 h 44994"/>
                <a:gd name="connsiteX286" fmla="*/ 34437 w 36167"/>
                <a:gd name="connsiteY286" fmla="*/ 39129 h 44994"/>
                <a:gd name="connsiteX287" fmla="*/ 32761 w 36167"/>
                <a:gd name="connsiteY287" fmla="*/ 39129 h 44994"/>
                <a:gd name="connsiteX288" fmla="*/ 32761 w 36167"/>
                <a:gd name="connsiteY288" fmla="*/ 37370 h 44994"/>
                <a:gd name="connsiteX289" fmla="*/ 32761 w 36167"/>
                <a:gd name="connsiteY289" fmla="*/ 37370 h 44994"/>
                <a:gd name="connsiteX290" fmla="*/ 32761 w 36167"/>
                <a:gd name="connsiteY290" fmla="*/ 37956 h 44994"/>
                <a:gd name="connsiteX291" fmla="*/ 32761 w 36167"/>
                <a:gd name="connsiteY291" fmla="*/ 39129 h 44994"/>
                <a:gd name="connsiteX292" fmla="*/ 33180 w 36167"/>
                <a:gd name="connsiteY292" fmla="*/ 40302 h 44994"/>
                <a:gd name="connsiteX293" fmla="*/ 33180 w 36167"/>
                <a:gd name="connsiteY293" fmla="*/ 40302 h 44994"/>
                <a:gd name="connsiteX294" fmla="*/ 33180 w 36167"/>
                <a:gd name="connsiteY294" fmla="*/ 39632 h 44994"/>
                <a:gd name="connsiteX295" fmla="*/ 33935 w 36167"/>
                <a:gd name="connsiteY295" fmla="*/ 39632 h 44994"/>
                <a:gd name="connsiteX296" fmla="*/ 34354 w 36167"/>
                <a:gd name="connsiteY296" fmla="*/ 40302 h 44994"/>
                <a:gd name="connsiteX297" fmla="*/ 34354 w 36167"/>
                <a:gd name="connsiteY297" fmla="*/ 40721 h 44994"/>
                <a:gd name="connsiteX298" fmla="*/ 34354 w 36167"/>
                <a:gd name="connsiteY298" fmla="*/ 40721 h 44994"/>
                <a:gd name="connsiteX299" fmla="*/ 34354 w 36167"/>
                <a:gd name="connsiteY299" fmla="*/ 40135 h 44994"/>
                <a:gd name="connsiteX300" fmla="*/ 34354 w 36167"/>
                <a:gd name="connsiteY300" fmla="*/ 40135 h 44994"/>
                <a:gd name="connsiteX301" fmla="*/ 34940 w 36167"/>
                <a:gd name="connsiteY301" fmla="*/ 39465 h 44994"/>
                <a:gd name="connsiteX302" fmla="*/ 35359 w 36167"/>
                <a:gd name="connsiteY302" fmla="*/ 39465 h 44994"/>
                <a:gd name="connsiteX303" fmla="*/ 35862 w 36167"/>
                <a:gd name="connsiteY303" fmla="*/ 39465 h 44994"/>
                <a:gd name="connsiteX304" fmla="*/ 35862 w 36167"/>
                <a:gd name="connsiteY304" fmla="*/ 42816 h 44994"/>
                <a:gd name="connsiteX305" fmla="*/ 33851 w 36167"/>
                <a:gd name="connsiteY305" fmla="*/ 43905 h 44994"/>
                <a:gd name="connsiteX306" fmla="*/ 32007 w 36167"/>
                <a:gd name="connsiteY306" fmla="*/ 44995 h 44994"/>
                <a:gd name="connsiteX307" fmla="*/ 31002 w 36167"/>
                <a:gd name="connsiteY307" fmla="*/ 44995 h 44994"/>
                <a:gd name="connsiteX308" fmla="*/ 9720 w 36167"/>
                <a:gd name="connsiteY308" fmla="*/ 31002 h 44994"/>
                <a:gd name="connsiteX309" fmla="*/ 9720 w 36167"/>
                <a:gd name="connsiteY309" fmla="*/ 31002 h 44994"/>
                <a:gd name="connsiteX310" fmla="*/ 9720 w 36167"/>
                <a:gd name="connsiteY310" fmla="*/ 30499 h 44994"/>
                <a:gd name="connsiteX311" fmla="*/ 9720 w 36167"/>
                <a:gd name="connsiteY311" fmla="*/ 29829 h 44994"/>
                <a:gd name="connsiteX312" fmla="*/ 9720 w 36167"/>
                <a:gd name="connsiteY312" fmla="*/ 29829 h 44994"/>
                <a:gd name="connsiteX313" fmla="*/ 10390 w 36167"/>
                <a:gd name="connsiteY313" fmla="*/ 28488 h 44994"/>
                <a:gd name="connsiteX314" fmla="*/ 10390 w 36167"/>
                <a:gd name="connsiteY314" fmla="*/ 28488 h 44994"/>
                <a:gd name="connsiteX315" fmla="*/ 10390 w 36167"/>
                <a:gd name="connsiteY315" fmla="*/ 28488 h 44994"/>
                <a:gd name="connsiteX316" fmla="*/ 10390 w 36167"/>
                <a:gd name="connsiteY316" fmla="*/ 28488 h 44994"/>
                <a:gd name="connsiteX317" fmla="*/ 11395 w 36167"/>
                <a:gd name="connsiteY317" fmla="*/ 29410 h 44994"/>
                <a:gd name="connsiteX318" fmla="*/ 11395 w 36167"/>
                <a:gd name="connsiteY318" fmla="*/ 29410 h 44994"/>
                <a:gd name="connsiteX319" fmla="*/ 11395 w 36167"/>
                <a:gd name="connsiteY319" fmla="*/ 29410 h 44994"/>
                <a:gd name="connsiteX320" fmla="*/ 11395 w 36167"/>
                <a:gd name="connsiteY320" fmla="*/ 29410 h 44994"/>
                <a:gd name="connsiteX321" fmla="*/ 11647 w 36167"/>
                <a:gd name="connsiteY321" fmla="*/ 29661 h 44994"/>
                <a:gd name="connsiteX322" fmla="*/ 11395 w 36167"/>
                <a:gd name="connsiteY322" fmla="*/ 27985 h 44994"/>
                <a:gd name="connsiteX323" fmla="*/ 11395 w 36167"/>
                <a:gd name="connsiteY323" fmla="*/ 27985 h 44994"/>
                <a:gd name="connsiteX324" fmla="*/ 11395 w 36167"/>
                <a:gd name="connsiteY324" fmla="*/ 27985 h 44994"/>
                <a:gd name="connsiteX325" fmla="*/ 11395 w 36167"/>
                <a:gd name="connsiteY325" fmla="*/ 26477 h 44994"/>
                <a:gd name="connsiteX326" fmla="*/ 13155 w 36167"/>
                <a:gd name="connsiteY326" fmla="*/ 26477 h 44994"/>
                <a:gd name="connsiteX327" fmla="*/ 12736 w 36167"/>
                <a:gd name="connsiteY327" fmla="*/ 25974 h 44994"/>
                <a:gd name="connsiteX328" fmla="*/ 11647 w 36167"/>
                <a:gd name="connsiteY328" fmla="*/ 25974 h 44994"/>
                <a:gd name="connsiteX329" fmla="*/ 11563 w 36167"/>
                <a:gd name="connsiteY329" fmla="*/ 26477 h 44994"/>
                <a:gd name="connsiteX330" fmla="*/ 14579 w 36167"/>
                <a:gd name="connsiteY330" fmla="*/ 37872 h 44994"/>
                <a:gd name="connsiteX331" fmla="*/ 14579 w 36167"/>
                <a:gd name="connsiteY331" fmla="*/ 37872 h 44994"/>
                <a:gd name="connsiteX332" fmla="*/ 14579 w 36167"/>
                <a:gd name="connsiteY332" fmla="*/ 37872 h 44994"/>
                <a:gd name="connsiteX333" fmla="*/ 14579 w 36167"/>
                <a:gd name="connsiteY333" fmla="*/ 37454 h 44994"/>
                <a:gd name="connsiteX334" fmla="*/ 14747 w 36167"/>
                <a:gd name="connsiteY334" fmla="*/ 38040 h 44994"/>
                <a:gd name="connsiteX335" fmla="*/ 7709 w 36167"/>
                <a:gd name="connsiteY335" fmla="*/ 9133 h 44994"/>
                <a:gd name="connsiteX336" fmla="*/ 7709 w 36167"/>
                <a:gd name="connsiteY336" fmla="*/ 9133 h 44994"/>
                <a:gd name="connsiteX337" fmla="*/ 7709 w 36167"/>
                <a:gd name="connsiteY337" fmla="*/ 9133 h 44994"/>
                <a:gd name="connsiteX338" fmla="*/ 7709 w 36167"/>
                <a:gd name="connsiteY338" fmla="*/ 9133 h 44994"/>
                <a:gd name="connsiteX339" fmla="*/ 7876 w 36167"/>
                <a:gd name="connsiteY339" fmla="*/ 9133 h 44994"/>
                <a:gd name="connsiteX340" fmla="*/ 15082 w 36167"/>
                <a:gd name="connsiteY340" fmla="*/ 31002 h 44994"/>
                <a:gd name="connsiteX341" fmla="*/ 15082 w 36167"/>
                <a:gd name="connsiteY341" fmla="*/ 31924 h 44994"/>
                <a:gd name="connsiteX342" fmla="*/ 16004 w 36167"/>
                <a:gd name="connsiteY342" fmla="*/ 31924 h 44994"/>
                <a:gd name="connsiteX343" fmla="*/ 16004 w 36167"/>
                <a:gd name="connsiteY343" fmla="*/ 31924 h 44994"/>
                <a:gd name="connsiteX344" fmla="*/ 16004 w 36167"/>
                <a:gd name="connsiteY344" fmla="*/ 31924 h 44994"/>
                <a:gd name="connsiteX345" fmla="*/ 16004 w 36167"/>
                <a:gd name="connsiteY345" fmla="*/ 31253 h 44994"/>
                <a:gd name="connsiteX346" fmla="*/ 16004 w 36167"/>
                <a:gd name="connsiteY346" fmla="*/ 31253 h 44994"/>
                <a:gd name="connsiteX347" fmla="*/ 15082 w 36167"/>
                <a:gd name="connsiteY347" fmla="*/ 31253 h 44994"/>
                <a:gd name="connsiteX348" fmla="*/ 13993 w 36167"/>
                <a:gd name="connsiteY348" fmla="*/ 23712 h 44994"/>
                <a:gd name="connsiteX349" fmla="*/ 13993 w 36167"/>
                <a:gd name="connsiteY349" fmla="*/ 23712 h 44994"/>
                <a:gd name="connsiteX350" fmla="*/ 13993 w 36167"/>
                <a:gd name="connsiteY350" fmla="*/ 23712 h 44994"/>
                <a:gd name="connsiteX351" fmla="*/ 13993 w 36167"/>
                <a:gd name="connsiteY351" fmla="*/ 24215 h 44994"/>
                <a:gd name="connsiteX352" fmla="*/ 13993 w 36167"/>
                <a:gd name="connsiteY352" fmla="*/ 25053 h 44994"/>
                <a:gd name="connsiteX353" fmla="*/ 13993 w 36167"/>
                <a:gd name="connsiteY353" fmla="*/ 25807 h 44994"/>
                <a:gd name="connsiteX354" fmla="*/ 13993 w 36167"/>
                <a:gd name="connsiteY354" fmla="*/ 26310 h 44994"/>
                <a:gd name="connsiteX355" fmla="*/ 13993 w 36167"/>
                <a:gd name="connsiteY355" fmla="*/ 26310 h 44994"/>
                <a:gd name="connsiteX356" fmla="*/ 13993 w 36167"/>
                <a:gd name="connsiteY356" fmla="*/ 25891 h 44994"/>
                <a:gd name="connsiteX357" fmla="*/ 13993 w 36167"/>
                <a:gd name="connsiteY357" fmla="*/ 25388 h 44994"/>
                <a:gd name="connsiteX358" fmla="*/ 13993 w 36167"/>
                <a:gd name="connsiteY358" fmla="*/ 25388 h 44994"/>
                <a:gd name="connsiteX359" fmla="*/ 13993 w 36167"/>
                <a:gd name="connsiteY359" fmla="*/ 25388 h 44994"/>
                <a:gd name="connsiteX360" fmla="*/ 13993 w 36167"/>
                <a:gd name="connsiteY360" fmla="*/ 24885 h 44994"/>
                <a:gd name="connsiteX361" fmla="*/ 13993 w 36167"/>
                <a:gd name="connsiteY361" fmla="*/ 24299 h 44994"/>
                <a:gd name="connsiteX362" fmla="*/ 13993 w 36167"/>
                <a:gd name="connsiteY362" fmla="*/ 23712 h 44994"/>
                <a:gd name="connsiteX363" fmla="*/ 13993 w 36167"/>
                <a:gd name="connsiteY363" fmla="*/ 23712 h 44994"/>
                <a:gd name="connsiteX364" fmla="*/ 12904 w 36167"/>
                <a:gd name="connsiteY364" fmla="*/ 23712 h 44994"/>
                <a:gd name="connsiteX365" fmla="*/ 12904 w 36167"/>
                <a:gd name="connsiteY365" fmla="*/ 23712 h 44994"/>
                <a:gd name="connsiteX366" fmla="*/ 12904 w 36167"/>
                <a:gd name="connsiteY366" fmla="*/ 24131 h 44994"/>
                <a:gd name="connsiteX367" fmla="*/ 12904 w 36167"/>
                <a:gd name="connsiteY367" fmla="*/ 24634 h 44994"/>
                <a:gd name="connsiteX368" fmla="*/ 17931 w 36167"/>
                <a:gd name="connsiteY368" fmla="*/ 37202 h 44994"/>
                <a:gd name="connsiteX369" fmla="*/ 17931 w 36167"/>
                <a:gd name="connsiteY369" fmla="*/ 37202 h 44994"/>
                <a:gd name="connsiteX370" fmla="*/ 17931 w 36167"/>
                <a:gd name="connsiteY370" fmla="*/ 37202 h 44994"/>
                <a:gd name="connsiteX371" fmla="*/ 17931 w 36167"/>
                <a:gd name="connsiteY371" fmla="*/ 37202 h 44994"/>
                <a:gd name="connsiteX372" fmla="*/ 18098 w 36167"/>
                <a:gd name="connsiteY372" fmla="*/ 37202 h 44994"/>
                <a:gd name="connsiteX373" fmla="*/ 14496 w 36167"/>
                <a:gd name="connsiteY373" fmla="*/ 21199 h 44994"/>
                <a:gd name="connsiteX374" fmla="*/ 14496 w 36167"/>
                <a:gd name="connsiteY374" fmla="*/ 21199 h 44994"/>
                <a:gd name="connsiteX375" fmla="*/ 14496 w 36167"/>
                <a:gd name="connsiteY375" fmla="*/ 21199 h 44994"/>
                <a:gd name="connsiteX376" fmla="*/ 14496 w 36167"/>
                <a:gd name="connsiteY376" fmla="*/ 21199 h 44994"/>
                <a:gd name="connsiteX377" fmla="*/ 14496 w 36167"/>
                <a:gd name="connsiteY377" fmla="*/ 21199 h 44994"/>
                <a:gd name="connsiteX378" fmla="*/ 14496 w 36167"/>
                <a:gd name="connsiteY378" fmla="*/ 21199 h 44994"/>
                <a:gd name="connsiteX379" fmla="*/ 9217 w 36167"/>
                <a:gd name="connsiteY379" fmla="*/ 1005 h 44994"/>
                <a:gd name="connsiteX380" fmla="*/ 9636 w 36167"/>
                <a:gd name="connsiteY380" fmla="*/ 1005 h 44994"/>
                <a:gd name="connsiteX381" fmla="*/ 10306 w 36167"/>
                <a:gd name="connsiteY381" fmla="*/ 1005 h 44994"/>
                <a:gd name="connsiteX382" fmla="*/ 10306 w 36167"/>
                <a:gd name="connsiteY382" fmla="*/ 0 h 44994"/>
                <a:gd name="connsiteX383" fmla="*/ 9887 w 36167"/>
                <a:gd name="connsiteY383" fmla="*/ 0 h 44994"/>
                <a:gd name="connsiteX384" fmla="*/ 9468 w 36167"/>
                <a:gd name="connsiteY384" fmla="*/ 0 h 44994"/>
                <a:gd name="connsiteX385" fmla="*/ 18434 w 36167"/>
                <a:gd name="connsiteY385" fmla="*/ 36867 h 44994"/>
                <a:gd name="connsiteX386" fmla="*/ 18853 w 36167"/>
                <a:gd name="connsiteY386" fmla="*/ 36867 h 44994"/>
                <a:gd name="connsiteX387" fmla="*/ 19272 w 36167"/>
                <a:gd name="connsiteY387" fmla="*/ 36867 h 44994"/>
                <a:gd name="connsiteX388" fmla="*/ 19272 w 36167"/>
                <a:gd name="connsiteY388" fmla="*/ 36867 h 44994"/>
                <a:gd name="connsiteX389" fmla="*/ 19272 w 36167"/>
                <a:gd name="connsiteY389" fmla="*/ 36867 h 44994"/>
                <a:gd name="connsiteX390" fmla="*/ 19272 w 36167"/>
                <a:gd name="connsiteY390" fmla="*/ 36867 h 44994"/>
                <a:gd name="connsiteX391" fmla="*/ 19272 w 36167"/>
                <a:gd name="connsiteY391" fmla="*/ 36867 h 44994"/>
                <a:gd name="connsiteX392" fmla="*/ 19272 w 36167"/>
                <a:gd name="connsiteY392" fmla="*/ 36867 h 44994"/>
                <a:gd name="connsiteX393" fmla="*/ 19272 w 36167"/>
                <a:gd name="connsiteY393" fmla="*/ 36867 h 44994"/>
                <a:gd name="connsiteX394" fmla="*/ 19272 w 36167"/>
                <a:gd name="connsiteY394" fmla="*/ 36867 h 44994"/>
                <a:gd name="connsiteX395" fmla="*/ 19272 w 36167"/>
                <a:gd name="connsiteY395" fmla="*/ 36867 h 44994"/>
                <a:gd name="connsiteX396" fmla="*/ 19272 w 36167"/>
                <a:gd name="connsiteY396" fmla="*/ 36867 h 44994"/>
                <a:gd name="connsiteX397" fmla="*/ 17260 w 36167"/>
                <a:gd name="connsiteY397" fmla="*/ 31002 h 44994"/>
                <a:gd name="connsiteX398" fmla="*/ 17260 w 36167"/>
                <a:gd name="connsiteY398" fmla="*/ 30415 h 44994"/>
                <a:gd name="connsiteX399" fmla="*/ 17260 w 36167"/>
                <a:gd name="connsiteY399" fmla="*/ 29913 h 44994"/>
                <a:gd name="connsiteX400" fmla="*/ 17260 w 36167"/>
                <a:gd name="connsiteY400" fmla="*/ 29661 h 44994"/>
                <a:gd name="connsiteX401" fmla="*/ 16842 w 36167"/>
                <a:gd name="connsiteY401" fmla="*/ 29661 h 44994"/>
                <a:gd name="connsiteX402" fmla="*/ 16842 w 36167"/>
                <a:gd name="connsiteY402" fmla="*/ 30164 h 44994"/>
                <a:gd name="connsiteX403" fmla="*/ 16339 w 36167"/>
                <a:gd name="connsiteY403" fmla="*/ 26058 h 44994"/>
                <a:gd name="connsiteX404" fmla="*/ 16339 w 36167"/>
                <a:gd name="connsiteY404" fmla="*/ 26477 h 44994"/>
                <a:gd name="connsiteX405" fmla="*/ 16339 w 36167"/>
                <a:gd name="connsiteY405" fmla="*/ 26477 h 44994"/>
                <a:gd name="connsiteX406" fmla="*/ 16339 w 36167"/>
                <a:gd name="connsiteY406" fmla="*/ 26477 h 44994"/>
                <a:gd name="connsiteX407" fmla="*/ 16506 w 36167"/>
                <a:gd name="connsiteY407" fmla="*/ 26058 h 44994"/>
                <a:gd name="connsiteX408" fmla="*/ 17009 w 36167"/>
                <a:gd name="connsiteY408" fmla="*/ 28572 h 44994"/>
                <a:gd name="connsiteX409" fmla="*/ 17009 w 36167"/>
                <a:gd name="connsiteY409" fmla="*/ 27902 h 44994"/>
                <a:gd name="connsiteX410" fmla="*/ 17009 w 36167"/>
                <a:gd name="connsiteY410" fmla="*/ 27902 h 44994"/>
                <a:gd name="connsiteX411" fmla="*/ 20863 w 36167"/>
                <a:gd name="connsiteY411" fmla="*/ 29913 h 44994"/>
                <a:gd name="connsiteX412" fmla="*/ 20445 w 36167"/>
                <a:gd name="connsiteY412" fmla="*/ 30415 h 44994"/>
                <a:gd name="connsiteX413" fmla="*/ 20445 w 36167"/>
                <a:gd name="connsiteY413" fmla="*/ 31002 h 44994"/>
                <a:gd name="connsiteX414" fmla="*/ 20947 w 36167"/>
                <a:gd name="connsiteY414" fmla="*/ 31002 h 44994"/>
                <a:gd name="connsiteX415" fmla="*/ 21031 w 36167"/>
                <a:gd name="connsiteY415" fmla="*/ 29661 h 44994"/>
                <a:gd name="connsiteX416" fmla="*/ 23293 w 36167"/>
                <a:gd name="connsiteY416" fmla="*/ 37621 h 44994"/>
                <a:gd name="connsiteX417" fmla="*/ 23964 w 36167"/>
                <a:gd name="connsiteY417" fmla="*/ 38124 h 44994"/>
                <a:gd name="connsiteX418" fmla="*/ 25137 w 36167"/>
                <a:gd name="connsiteY418" fmla="*/ 38124 h 44994"/>
                <a:gd name="connsiteX419" fmla="*/ 24299 w 36167"/>
                <a:gd name="connsiteY419" fmla="*/ 38124 h 44994"/>
                <a:gd name="connsiteX420" fmla="*/ 21869 w 36167"/>
                <a:gd name="connsiteY420" fmla="*/ 29242 h 44994"/>
                <a:gd name="connsiteX421" fmla="*/ 21869 w 36167"/>
                <a:gd name="connsiteY421" fmla="*/ 30164 h 44994"/>
                <a:gd name="connsiteX422" fmla="*/ 21869 w 36167"/>
                <a:gd name="connsiteY422" fmla="*/ 31002 h 44994"/>
                <a:gd name="connsiteX423" fmla="*/ 21869 w 36167"/>
                <a:gd name="connsiteY423" fmla="*/ 32091 h 44994"/>
                <a:gd name="connsiteX424" fmla="*/ 21869 w 36167"/>
                <a:gd name="connsiteY424" fmla="*/ 32091 h 44994"/>
                <a:gd name="connsiteX425" fmla="*/ 22372 w 36167"/>
                <a:gd name="connsiteY425" fmla="*/ 32091 h 44994"/>
                <a:gd name="connsiteX426" fmla="*/ 22372 w 36167"/>
                <a:gd name="connsiteY426" fmla="*/ 32091 h 44994"/>
                <a:gd name="connsiteX427" fmla="*/ 22372 w 36167"/>
                <a:gd name="connsiteY427" fmla="*/ 30751 h 44994"/>
                <a:gd name="connsiteX428" fmla="*/ 22372 w 36167"/>
                <a:gd name="connsiteY428" fmla="*/ 30751 h 44994"/>
                <a:gd name="connsiteX429" fmla="*/ 22372 w 36167"/>
                <a:gd name="connsiteY429" fmla="*/ 30751 h 44994"/>
                <a:gd name="connsiteX430" fmla="*/ 22372 w 36167"/>
                <a:gd name="connsiteY430" fmla="*/ 30751 h 44994"/>
                <a:gd name="connsiteX431" fmla="*/ 22372 w 36167"/>
                <a:gd name="connsiteY431" fmla="*/ 30164 h 44994"/>
                <a:gd name="connsiteX432" fmla="*/ 22372 w 36167"/>
                <a:gd name="connsiteY432" fmla="*/ 29577 h 44994"/>
                <a:gd name="connsiteX433" fmla="*/ 20109 w 36167"/>
                <a:gd name="connsiteY433" fmla="*/ 19355 h 44994"/>
                <a:gd name="connsiteX434" fmla="*/ 20612 w 36167"/>
                <a:gd name="connsiteY434" fmla="*/ 19774 h 44994"/>
                <a:gd name="connsiteX435" fmla="*/ 20612 w 36167"/>
                <a:gd name="connsiteY435" fmla="*/ 19271 h 44994"/>
                <a:gd name="connsiteX436" fmla="*/ 24718 w 36167"/>
                <a:gd name="connsiteY436" fmla="*/ 34772 h 44994"/>
                <a:gd name="connsiteX437" fmla="*/ 24718 w 36167"/>
                <a:gd name="connsiteY437" fmla="*/ 34772 h 44994"/>
                <a:gd name="connsiteX438" fmla="*/ 24718 w 36167"/>
                <a:gd name="connsiteY438" fmla="*/ 34772 h 44994"/>
                <a:gd name="connsiteX439" fmla="*/ 26729 w 36167"/>
                <a:gd name="connsiteY439" fmla="*/ 33683 h 44994"/>
                <a:gd name="connsiteX440" fmla="*/ 26729 w 36167"/>
                <a:gd name="connsiteY440" fmla="*/ 33683 h 44994"/>
                <a:gd name="connsiteX441" fmla="*/ 27148 w 36167"/>
                <a:gd name="connsiteY441" fmla="*/ 33683 h 44994"/>
                <a:gd name="connsiteX442" fmla="*/ 27734 w 36167"/>
                <a:gd name="connsiteY442" fmla="*/ 33683 h 44994"/>
                <a:gd name="connsiteX443" fmla="*/ 28321 w 36167"/>
                <a:gd name="connsiteY443" fmla="*/ 34437 h 44994"/>
                <a:gd name="connsiteX444" fmla="*/ 28321 w 36167"/>
                <a:gd name="connsiteY444" fmla="*/ 33934 h 44994"/>
                <a:gd name="connsiteX445" fmla="*/ 28321 w 36167"/>
                <a:gd name="connsiteY445" fmla="*/ 33516 h 44994"/>
                <a:gd name="connsiteX446" fmla="*/ 28321 w 36167"/>
                <a:gd name="connsiteY446" fmla="*/ 33516 h 44994"/>
                <a:gd name="connsiteX447" fmla="*/ 28321 w 36167"/>
                <a:gd name="connsiteY447" fmla="*/ 33516 h 44994"/>
                <a:gd name="connsiteX448" fmla="*/ 28321 w 36167"/>
                <a:gd name="connsiteY448" fmla="*/ 34102 h 44994"/>
                <a:gd name="connsiteX449" fmla="*/ 28907 w 36167"/>
                <a:gd name="connsiteY449" fmla="*/ 34102 h 44994"/>
                <a:gd name="connsiteX450" fmla="*/ 28488 w 36167"/>
                <a:gd name="connsiteY450" fmla="*/ 32845 h 44994"/>
                <a:gd name="connsiteX451" fmla="*/ 27650 w 36167"/>
                <a:gd name="connsiteY451" fmla="*/ 31924 h 44994"/>
                <a:gd name="connsiteX452" fmla="*/ 27650 w 36167"/>
                <a:gd name="connsiteY452" fmla="*/ 31924 h 44994"/>
                <a:gd name="connsiteX453" fmla="*/ 27650 w 36167"/>
                <a:gd name="connsiteY453" fmla="*/ 31924 h 44994"/>
                <a:gd name="connsiteX454" fmla="*/ 27650 w 36167"/>
                <a:gd name="connsiteY454" fmla="*/ 30918 h 44994"/>
                <a:gd name="connsiteX455" fmla="*/ 26729 w 36167"/>
                <a:gd name="connsiteY455" fmla="*/ 32678 h 44994"/>
                <a:gd name="connsiteX456" fmla="*/ 24131 w 36167"/>
                <a:gd name="connsiteY456" fmla="*/ 18601 h 44994"/>
                <a:gd name="connsiteX457" fmla="*/ 24550 w 36167"/>
                <a:gd name="connsiteY457" fmla="*/ 19271 h 44994"/>
                <a:gd name="connsiteX458" fmla="*/ 24550 w 36167"/>
                <a:gd name="connsiteY458" fmla="*/ 19271 h 44994"/>
                <a:gd name="connsiteX459" fmla="*/ 24550 w 36167"/>
                <a:gd name="connsiteY459" fmla="*/ 19271 h 44994"/>
                <a:gd name="connsiteX460" fmla="*/ 24550 w 36167"/>
                <a:gd name="connsiteY460" fmla="*/ 19271 h 44994"/>
                <a:gd name="connsiteX461" fmla="*/ 24550 w 36167"/>
                <a:gd name="connsiteY461" fmla="*/ 17763 h 44994"/>
                <a:gd name="connsiteX462" fmla="*/ 24550 w 36167"/>
                <a:gd name="connsiteY462" fmla="*/ 17763 h 44994"/>
                <a:gd name="connsiteX463" fmla="*/ 23964 w 36167"/>
                <a:gd name="connsiteY463" fmla="*/ 18266 h 44994"/>
                <a:gd name="connsiteX464" fmla="*/ 28656 w 36167"/>
                <a:gd name="connsiteY464" fmla="*/ 31588 h 44994"/>
                <a:gd name="connsiteX465" fmla="*/ 28656 w 36167"/>
                <a:gd name="connsiteY465" fmla="*/ 31588 h 44994"/>
                <a:gd name="connsiteX466" fmla="*/ 28656 w 36167"/>
                <a:gd name="connsiteY466" fmla="*/ 31588 h 44994"/>
                <a:gd name="connsiteX467" fmla="*/ 28823 w 36167"/>
                <a:gd name="connsiteY467" fmla="*/ 31505 h 44994"/>
                <a:gd name="connsiteX468" fmla="*/ 29075 w 36167"/>
                <a:gd name="connsiteY468" fmla="*/ 31588 h 44994"/>
                <a:gd name="connsiteX469" fmla="*/ 29075 w 36167"/>
                <a:gd name="connsiteY469" fmla="*/ 31588 h 44994"/>
                <a:gd name="connsiteX470" fmla="*/ 29075 w 36167"/>
                <a:gd name="connsiteY470" fmla="*/ 31588 h 44994"/>
                <a:gd name="connsiteX471" fmla="*/ 29075 w 36167"/>
                <a:gd name="connsiteY471" fmla="*/ 31588 h 44994"/>
                <a:gd name="connsiteX472" fmla="*/ 29242 w 36167"/>
                <a:gd name="connsiteY472" fmla="*/ 31756 h 44994"/>
                <a:gd name="connsiteX473" fmla="*/ 29075 w 36167"/>
                <a:gd name="connsiteY473" fmla="*/ 31588 h 44994"/>
                <a:gd name="connsiteX474" fmla="*/ 29075 w 36167"/>
                <a:gd name="connsiteY474" fmla="*/ 31588 h 44994"/>
                <a:gd name="connsiteX475" fmla="*/ 29075 w 36167"/>
                <a:gd name="connsiteY475" fmla="*/ 31588 h 44994"/>
                <a:gd name="connsiteX476" fmla="*/ 29075 w 36167"/>
                <a:gd name="connsiteY476" fmla="*/ 31588 h 44994"/>
                <a:gd name="connsiteX477" fmla="*/ 29577 w 36167"/>
                <a:gd name="connsiteY477" fmla="*/ 32007 h 44994"/>
                <a:gd name="connsiteX478" fmla="*/ 29494 w 36167"/>
                <a:gd name="connsiteY478" fmla="*/ 32343 h 44994"/>
                <a:gd name="connsiteX479" fmla="*/ 29494 w 36167"/>
                <a:gd name="connsiteY479" fmla="*/ 32343 h 44994"/>
                <a:gd name="connsiteX480" fmla="*/ 29494 w 36167"/>
                <a:gd name="connsiteY480" fmla="*/ 32343 h 44994"/>
                <a:gd name="connsiteX481" fmla="*/ 25053 w 36167"/>
                <a:gd name="connsiteY481" fmla="*/ 11982 h 44994"/>
                <a:gd name="connsiteX482" fmla="*/ 25053 w 36167"/>
                <a:gd name="connsiteY482" fmla="*/ 11982 h 44994"/>
                <a:gd name="connsiteX483" fmla="*/ 25053 w 36167"/>
                <a:gd name="connsiteY483" fmla="*/ 12736 h 44994"/>
                <a:gd name="connsiteX484" fmla="*/ 25053 w 36167"/>
                <a:gd name="connsiteY484" fmla="*/ 13322 h 44994"/>
                <a:gd name="connsiteX485" fmla="*/ 25053 w 36167"/>
                <a:gd name="connsiteY485" fmla="*/ 13322 h 44994"/>
                <a:gd name="connsiteX486" fmla="*/ 25053 w 36167"/>
                <a:gd name="connsiteY486" fmla="*/ 13322 h 44994"/>
                <a:gd name="connsiteX487" fmla="*/ 25053 w 36167"/>
                <a:gd name="connsiteY487" fmla="*/ 12652 h 44994"/>
                <a:gd name="connsiteX488" fmla="*/ 25053 w 36167"/>
                <a:gd name="connsiteY488" fmla="*/ 11982 h 44994"/>
                <a:gd name="connsiteX489" fmla="*/ 25556 w 36167"/>
                <a:gd name="connsiteY489" fmla="*/ 12401 h 44994"/>
                <a:gd name="connsiteX490" fmla="*/ 31756 w 36167"/>
                <a:gd name="connsiteY490" fmla="*/ 32929 h 44994"/>
                <a:gd name="connsiteX491" fmla="*/ 31756 w 36167"/>
                <a:gd name="connsiteY491" fmla="*/ 32929 h 44994"/>
                <a:gd name="connsiteX492" fmla="*/ 31756 w 36167"/>
                <a:gd name="connsiteY492" fmla="*/ 32929 h 4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36167" h="44994">
                  <a:moveTo>
                    <a:pt x="29494" y="40302"/>
                  </a:moveTo>
                  <a:cubicBezTo>
                    <a:pt x="29552" y="40110"/>
                    <a:pt x="29552" y="39909"/>
                    <a:pt x="29494" y="39716"/>
                  </a:cubicBezTo>
                  <a:cubicBezTo>
                    <a:pt x="29552" y="39557"/>
                    <a:pt x="29552" y="39372"/>
                    <a:pt x="29494" y="39213"/>
                  </a:cubicBezTo>
                  <a:lnTo>
                    <a:pt x="28069" y="39213"/>
                  </a:lnTo>
                  <a:lnTo>
                    <a:pt x="28069" y="39213"/>
                  </a:lnTo>
                  <a:lnTo>
                    <a:pt x="27399" y="39213"/>
                  </a:lnTo>
                  <a:lnTo>
                    <a:pt x="26645" y="39213"/>
                  </a:lnTo>
                  <a:lnTo>
                    <a:pt x="24299" y="39213"/>
                  </a:lnTo>
                  <a:cubicBezTo>
                    <a:pt x="23721" y="39188"/>
                    <a:pt x="23151" y="39046"/>
                    <a:pt x="22623" y="38794"/>
                  </a:cubicBezTo>
                  <a:lnTo>
                    <a:pt x="21031" y="38040"/>
                  </a:lnTo>
                  <a:lnTo>
                    <a:pt x="21031" y="38040"/>
                  </a:lnTo>
                  <a:cubicBezTo>
                    <a:pt x="21031" y="38040"/>
                    <a:pt x="21031" y="38040"/>
                    <a:pt x="21031" y="38627"/>
                  </a:cubicBezTo>
                  <a:cubicBezTo>
                    <a:pt x="21048" y="38853"/>
                    <a:pt x="21048" y="39071"/>
                    <a:pt x="21031" y="39297"/>
                  </a:cubicBezTo>
                  <a:cubicBezTo>
                    <a:pt x="20612" y="39297"/>
                    <a:pt x="20361" y="39297"/>
                    <a:pt x="20277" y="39297"/>
                  </a:cubicBezTo>
                  <a:lnTo>
                    <a:pt x="18098" y="38040"/>
                  </a:lnTo>
                  <a:lnTo>
                    <a:pt x="18098" y="38040"/>
                  </a:lnTo>
                  <a:cubicBezTo>
                    <a:pt x="18006" y="38224"/>
                    <a:pt x="18006" y="38442"/>
                    <a:pt x="18098" y="38627"/>
                  </a:cubicBezTo>
                  <a:cubicBezTo>
                    <a:pt x="18048" y="38819"/>
                    <a:pt x="18048" y="39020"/>
                    <a:pt x="18098" y="39213"/>
                  </a:cubicBezTo>
                  <a:lnTo>
                    <a:pt x="18098" y="39213"/>
                  </a:lnTo>
                  <a:lnTo>
                    <a:pt x="18098" y="39213"/>
                  </a:lnTo>
                  <a:cubicBezTo>
                    <a:pt x="18015" y="38995"/>
                    <a:pt x="18015" y="38761"/>
                    <a:pt x="18098" y="38543"/>
                  </a:cubicBezTo>
                  <a:cubicBezTo>
                    <a:pt x="18098" y="38543"/>
                    <a:pt x="18098" y="38543"/>
                    <a:pt x="17680" y="38543"/>
                  </a:cubicBezTo>
                  <a:lnTo>
                    <a:pt x="17680" y="38543"/>
                  </a:lnTo>
                  <a:lnTo>
                    <a:pt x="17680" y="38543"/>
                  </a:lnTo>
                  <a:lnTo>
                    <a:pt x="17680" y="38543"/>
                  </a:lnTo>
                  <a:lnTo>
                    <a:pt x="18098" y="40219"/>
                  </a:lnTo>
                  <a:cubicBezTo>
                    <a:pt x="17839" y="40411"/>
                    <a:pt x="17638" y="40671"/>
                    <a:pt x="17512" y="40973"/>
                  </a:cubicBezTo>
                  <a:cubicBezTo>
                    <a:pt x="17386" y="41258"/>
                    <a:pt x="17135" y="41467"/>
                    <a:pt x="16842" y="41559"/>
                  </a:cubicBezTo>
                  <a:lnTo>
                    <a:pt x="15250" y="41559"/>
                  </a:lnTo>
                  <a:lnTo>
                    <a:pt x="15250" y="41559"/>
                  </a:lnTo>
                  <a:cubicBezTo>
                    <a:pt x="15250" y="41559"/>
                    <a:pt x="15250" y="41559"/>
                    <a:pt x="15250" y="41559"/>
                  </a:cubicBezTo>
                  <a:lnTo>
                    <a:pt x="15250" y="41559"/>
                  </a:lnTo>
                  <a:lnTo>
                    <a:pt x="14160" y="41559"/>
                  </a:lnTo>
                  <a:lnTo>
                    <a:pt x="13322" y="41559"/>
                  </a:lnTo>
                  <a:lnTo>
                    <a:pt x="13322" y="41559"/>
                  </a:lnTo>
                  <a:lnTo>
                    <a:pt x="13322" y="41559"/>
                  </a:lnTo>
                  <a:cubicBezTo>
                    <a:pt x="12803" y="41023"/>
                    <a:pt x="12426" y="40353"/>
                    <a:pt x="12233" y="39632"/>
                  </a:cubicBezTo>
                  <a:cubicBezTo>
                    <a:pt x="12233" y="38794"/>
                    <a:pt x="12233" y="38124"/>
                    <a:pt x="11563" y="37454"/>
                  </a:cubicBezTo>
                  <a:cubicBezTo>
                    <a:pt x="10893" y="36783"/>
                    <a:pt x="11563" y="36280"/>
                    <a:pt x="11563" y="35526"/>
                  </a:cubicBezTo>
                  <a:cubicBezTo>
                    <a:pt x="11521" y="34772"/>
                    <a:pt x="11521" y="34018"/>
                    <a:pt x="11563" y="33264"/>
                  </a:cubicBezTo>
                  <a:cubicBezTo>
                    <a:pt x="11563" y="32426"/>
                    <a:pt x="11563" y="31672"/>
                    <a:pt x="11563" y="30918"/>
                  </a:cubicBezTo>
                  <a:cubicBezTo>
                    <a:pt x="11504" y="30281"/>
                    <a:pt x="11504" y="29628"/>
                    <a:pt x="11563" y="28991"/>
                  </a:cubicBezTo>
                  <a:cubicBezTo>
                    <a:pt x="11630" y="28530"/>
                    <a:pt x="11915" y="28128"/>
                    <a:pt x="12317" y="27902"/>
                  </a:cubicBezTo>
                  <a:cubicBezTo>
                    <a:pt x="12644" y="27592"/>
                    <a:pt x="12895" y="27223"/>
                    <a:pt x="13071" y="26812"/>
                  </a:cubicBezTo>
                  <a:cubicBezTo>
                    <a:pt x="13071" y="26812"/>
                    <a:pt x="13071" y="26812"/>
                    <a:pt x="13071" y="26058"/>
                  </a:cubicBezTo>
                  <a:cubicBezTo>
                    <a:pt x="13096" y="25807"/>
                    <a:pt x="13096" y="25556"/>
                    <a:pt x="13071" y="25304"/>
                  </a:cubicBezTo>
                  <a:cubicBezTo>
                    <a:pt x="13071" y="25304"/>
                    <a:pt x="13071" y="25304"/>
                    <a:pt x="13071" y="25304"/>
                  </a:cubicBezTo>
                  <a:lnTo>
                    <a:pt x="13071" y="25304"/>
                  </a:lnTo>
                  <a:cubicBezTo>
                    <a:pt x="13071" y="25304"/>
                    <a:pt x="13071" y="25304"/>
                    <a:pt x="13071" y="25304"/>
                  </a:cubicBezTo>
                  <a:lnTo>
                    <a:pt x="13071" y="25304"/>
                  </a:lnTo>
                  <a:lnTo>
                    <a:pt x="13071" y="25304"/>
                  </a:lnTo>
                  <a:cubicBezTo>
                    <a:pt x="13071" y="25304"/>
                    <a:pt x="13071" y="25304"/>
                    <a:pt x="13071" y="25304"/>
                  </a:cubicBezTo>
                  <a:lnTo>
                    <a:pt x="13071" y="25304"/>
                  </a:lnTo>
                  <a:lnTo>
                    <a:pt x="13071" y="25304"/>
                  </a:lnTo>
                  <a:cubicBezTo>
                    <a:pt x="13071" y="25304"/>
                    <a:pt x="13071" y="25304"/>
                    <a:pt x="13071" y="25304"/>
                  </a:cubicBezTo>
                  <a:lnTo>
                    <a:pt x="13071" y="25304"/>
                  </a:lnTo>
                  <a:lnTo>
                    <a:pt x="13490" y="25304"/>
                  </a:lnTo>
                  <a:cubicBezTo>
                    <a:pt x="13524" y="25170"/>
                    <a:pt x="13524" y="25019"/>
                    <a:pt x="13490" y="24885"/>
                  </a:cubicBezTo>
                  <a:cubicBezTo>
                    <a:pt x="13532" y="24609"/>
                    <a:pt x="13532" y="24324"/>
                    <a:pt x="13490" y="24047"/>
                  </a:cubicBezTo>
                  <a:cubicBezTo>
                    <a:pt x="13524" y="23771"/>
                    <a:pt x="13524" y="23486"/>
                    <a:pt x="13490" y="23209"/>
                  </a:cubicBezTo>
                  <a:lnTo>
                    <a:pt x="13490" y="21282"/>
                  </a:lnTo>
                  <a:lnTo>
                    <a:pt x="14160" y="21282"/>
                  </a:lnTo>
                  <a:lnTo>
                    <a:pt x="14914" y="21282"/>
                  </a:lnTo>
                  <a:lnTo>
                    <a:pt x="15501" y="20780"/>
                  </a:lnTo>
                  <a:cubicBezTo>
                    <a:pt x="15576" y="20537"/>
                    <a:pt x="15576" y="20268"/>
                    <a:pt x="15501" y="20026"/>
                  </a:cubicBezTo>
                  <a:lnTo>
                    <a:pt x="16842" y="20026"/>
                  </a:lnTo>
                  <a:lnTo>
                    <a:pt x="16842" y="20026"/>
                  </a:lnTo>
                  <a:cubicBezTo>
                    <a:pt x="16842" y="20026"/>
                    <a:pt x="16842" y="20026"/>
                    <a:pt x="16842" y="19607"/>
                  </a:cubicBezTo>
                  <a:lnTo>
                    <a:pt x="18098" y="19607"/>
                  </a:lnTo>
                  <a:lnTo>
                    <a:pt x="18685" y="19607"/>
                  </a:lnTo>
                  <a:lnTo>
                    <a:pt x="19774" y="18182"/>
                  </a:lnTo>
                  <a:lnTo>
                    <a:pt x="20612" y="17177"/>
                  </a:lnTo>
                  <a:cubicBezTo>
                    <a:pt x="20612" y="17177"/>
                    <a:pt x="20612" y="16674"/>
                    <a:pt x="21031" y="16674"/>
                  </a:cubicBezTo>
                  <a:lnTo>
                    <a:pt x="21031" y="16674"/>
                  </a:lnTo>
                  <a:cubicBezTo>
                    <a:pt x="21031" y="16674"/>
                    <a:pt x="21031" y="16674"/>
                    <a:pt x="21031" y="16674"/>
                  </a:cubicBezTo>
                  <a:lnTo>
                    <a:pt x="21031" y="16674"/>
                  </a:lnTo>
                  <a:lnTo>
                    <a:pt x="21031" y="16674"/>
                  </a:lnTo>
                  <a:cubicBezTo>
                    <a:pt x="21031" y="16674"/>
                    <a:pt x="21031" y="16674"/>
                    <a:pt x="21031" y="16674"/>
                  </a:cubicBezTo>
                  <a:lnTo>
                    <a:pt x="21031" y="16674"/>
                  </a:lnTo>
                  <a:lnTo>
                    <a:pt x="21031" y="16255"/>
                  </a:lnTo>
                  <a:lnTo>
                    <a:pt x="21031" y="16255"/>
                  </a:lnTo>
                  <a:cubicBezTo>
                    <a:pt x="21031" y="16255"/>
                    <a:pt x="21031" y="15752"/>
                    <a:pt x="21031" y="15250"/>
                  </a:cubicBezTo>
                  <a:lnTo>
                    <a:pt x="21031" y="14412"/>
                  </a:lnTo>
                  <a:lnTo>
                    <a:pt x="21031" y="13993"/>
                  </a:lnTo>
                  <a:cubicBezTo>
                    <a:pt x="20981" y="13775"/>
                    <a:pt x="20981" y="13540"/>
                    <a:pt x="21031" y="13322"/>
                  </a:cubicBezTo>
                  <a:cubicBezTo>
                    <a:pt x="21031" y="13322"/>
                    <a:pt x="21031" y="12736"/>
                    <a:pt x="21031" y="12484"/>
                  </a:cubicBezTo>
                  <a:lnTo>
                    <a:pt x="21031" y="11814"/>
                  </a:lnTo>
                  <a:cubicBezTo>
                    <a:pt x="21031" y="11814"/>
                    <a:pt x="21031" y="11814"/>
                    <a:pt x="21031" y="11814"/>
                  </a:cubicBezTo>
                  <a:cubicBezTo>
                    <a:pt x="21090" y="11621"/>
                    <a:pt x="21090" y="11420"/>
                    <a:pt x="21031" y="11228"/>
                  </a:cubicBezTo>
                  <a:lnTo>
                    <a:pt x="21031" y="10809"/>
                  </a:lnTo>
                  <a:lnTo>
                    <a:pt x="18266" y="10809"/>
                  </a:lnTo>
                  <a:lnTo>
                    <a:pt x="18266" y="10138"/>
                  </a:lnTo>
                  <a:lnTo>
                    <a:pt x="17763" y="10138"/>
                  </a:lnTo>
                  <a:lnTo>
                    <a:pt x="17260" y="10138"/>
                  </a:lnTo>
                  <a:cubicBezTo>
                    <a:pt x="17260" y="10138"/>
                    <a:pt x="17260" y="10138"/>
                    <a:pt x="16674" y="9719"/>
                  </a:cubicBezTo>
                  <a:lnTo>
                    <a:pt x="16255" y="9719"/>
                  </a:lnTo>
                  <a:lnTo>
                    <a:pt x="13742" y="9719"/>
                  </a:lnTo>
                  <a:lnTo>
                    <a:pt x="12904" y="9719"/>
                  </a:lnTo>
                  <a:cubicBezTo>
                    <a:pt x="11906" y="10013"/>
                    <a:pt x="10943" y="10432"/>
                    <a:pt x="10055" y="10976"/>
                  </a:cubicBezTo>
                  <a:cubicBezTo>
                    <a:pt x="9158" y="11504"/>
                    <a:pt x="8471" y="12342"/>
                    <a:pt x="8128" y="13322"/>
                  </a:cubicBezTo>
                  <a:lnTo>
                    <a:pt x="8128" y="13322"/>
                  </a:lnTo>
                  <a:cubicBezTo>
                    <a:pt x="8069" y="13574"/>
                    <a:pt x="8069" y="13825"/>
                    <a:pt x="8128" y="14076"/>
                  </a:cubicBezTo>
                  <a:lnTo>
                    <a:pt x="9468" y="14076"/>
                  </a:lnTo>
                  <a:lnTo>
                    <a:pt x="11479" y="14914"/>
                  </a:lnTo>
                  <a:lnTo>
                    <a:pt x="13239" y="16087"/>
                  </a:lnTo>
                  <a:lnTo>
                    <a:pt x="13239" y="12903"/>
                  </a:lnTo>
                  <a:cubicBezTo>
                    <a:pt x="13239" y="12903"/>
                    <a:pt x="13239" y="13322"/>
                    <a:pt x="13239" y="13825"/>
                  </a:cubicBezTo>
                  <a:cubicBezTo>
                    <a:pt x="13239" y="14328"/>
                    <a:pt x="13239" y="14579"/>
                    <a:pt x="13239" y="14579"/>
                  </a:cubicBezTo>
                  <a:cubicBezTo>
                    <a:pt x="13239" y="14579"/>
                    <a:pt x="12820" y="14579"/>
                    <a:pt x="12652" y="14579"/>
                  </a:cubicBezTo>
                  <a:lnTo>
                    <a:pt x="12233" y="13909"/>
                  </a:lnTo>
                  <a:cubicBezTo>
                    <a:pt x="11839" y="14345"/>
                    <a:pt x="11303" y="14638"/>
                    <a:pt x="10725" y="14747"/>
                  </a:cubicBezTo>
                  <a:cubicBezTo>
                    <a:pt x="10725" y="14747"/>
                    <a:pt x="10725" y="14244"/>
                    <a:pt x="10725" y="14160"/>
                  </a:cubicBezTo>
                  <a:lnTo>
                    <a:pt x="10725" y="13658"/>
                  </a:lnTo>
                  <a:lnTo>
                    <a:pt x="10725" y="13658"/>
                  </a:lnTo>
                  <a:lnTo>
                    <a:pt x="9803" y="14328"/>
                  </a:lnTo>
                  <a:lnTo>
                    <a:pt x="8714" y="14747"/>
                  </a:lnTo>
                  <a:lnTo>
                    <a:pt x="8044" y="14747"/>
                  </a:lnTo>
                  <a:cubicBezTo>
                    <a:pt x="8044" y="14747"/>
                    <a:pt x="8044" y="14160"/>
                    <a:pt x="7541" y="14244"/>
                  </a:cubicBezTo>
                  <a:lnTo>
                    <a:pt x="6703" y="14244"/>
                  </a:lnTo>
                  <a:cubicBezTo>
                    <a:pt x="6192" y="14076"/>
                    <a:pt x="5773" y="13716"/>
                    <a:pt x="5530" y="13239"/>
                  </a:cubicBezTo>
                  <a:cubicBezTo>
                    <a:pt x="5228" y="12836"/>
                    <a:pt x="4860" y="12501"/>
                    <a:pt x="4441" y="12233"/>
                  </a:cubicBezTo>
                  <a:lnTo>
                    <a:pt x="3771" y="12233"/>
                  </a:lnTo>
                  <a:lnTo>
                    <a:pt x="1759" y="12233"/>
                  </a:lnTo>
                  <a:cubicBezTo>
                    <a:pt x="1759" y="12233"/>
                    <a:pt x="1341" y="12233"/>
                    <a:pt x="1341" y="12233"/>
                  </a:cubicBezTo>
                  <a:lnTo>
                    <a:pt x="0" y="7206"/>
                  </a:lnTo>
                  <a:cubicBezTo>
                    <a:pt x="0" y="7206"/>
                    <a:pt x="0" y="7206"/>
                    <a:pt x="0" y="7206"/>
                  </a:cubicBezTo>
                  <a:cubicBezTo>
                    <a:pt x="385" y="7072"/>
                    <a:pt x="721" y="6804"/>
                    <a:pt x="922" y="6452"/>
                  </a:cubicBezTo>
                  <a:cubicBezTo>
                    <a:pt x="922" y="6033"/>
                    <a:pt x="922" y="5614"/>
                    <a:pt x="1341" y="5279"/>
                  </a:cubicBezTo>
                  <a:lnTo>
                    <a:pt x="1927" y="5279"/>
                  </a:lnTo>
                  <a:lnTo>
                    <a:pt x="2765" y="5279"/>
                  </a:lnTo>
                  <a:lnTo>
                    <a:pt x="3603" y="5279"/>
                  </a:lnTo>
                  <a:lnTo>
                    <a:pt x="4106" y="5279"/>
                  </a:lnTo>
                  <a:cubicBezTo>
                    <a:pt x="4106" y="5279"/>
                    <a:pt x="4106" y="5279"/>
                    <a:pt x="4106" y="5279"/>
                  </a:cubicBezTo>
                  <a:lnTo>
                    <a:pt x="4106" y="5279"/>
                  </a:lnTo>
                  <a:cubicBezTo>
                    <a:pt x="4349" y="5052"/>
                    <a:pt x="4634" y="4885"/>
                    <a:pt x="4944" y="4776"/>
                  </a:cubicBezTo>
                  <a:cubicBezTo>
                    <a:pt x="5262" y="4625"/>
                    <a:pt x="5505" y="4357"/>
                    <a:pt x="5614" y="4022"/>
                  </a:cubicBezTo>
                  <a:lnTo>
                    <a:pt x="7960" y="3435"/>
                  </a:lnTo>
                  <a:cubicBezTo>
                    <a:pt x="7960" y="3435"/>
                    <a:pt x="7960" y="2849"/>
                    <a:pt x="7960" y="2765"/>
                  </a:cubicBezTo>
                  <a:lnTo>
                    <a:pt x="7541" y="2765"/>
                  </a:lnTo>
                  <a:lnTo>
                    <a:pt x="7541" y="2765"/>
                  </a:lnTo>
                  <a:cubicBezTo>
                    <a:pt x="8379" y="2673"/>
                    <a:pt x="9217" y="2673"/>
                    <a:pt x="10055" y="2765"/>
                  </a:cubicBezTo>
                  <a:cubicBezTo>
                    <a:pt x="10926" y="2966"/>
                    <a:pt x="11680" y="3511"/>
                    <a:pt x="12149" y="4273"/>
                  </a:cubicBezTo>
                  <a:lnTo>
                    <a:pt x="12149" y="4273"/>
                  </a:lnTo>
                  <a:cubicBezTo>
                    <a:pt x="12149" y="4273"/>
                    <a:pt x="12149" y="4273"/>
                    <a:pt x="12149" y="3687"/>
                  </a:cubicBezTo>
                  <a:cubicBezTo>
                    <a:pt x="12141" y="3418"/>
                    <a:pt x="12309" y="3176"/>
                    <a:pt x="12568" y="3100"/>
                  </a:cubicBezTo>
                  <a:lnTo>
                    <a:pt x="14160" y="3100"/>
                  </a:lnTo>
                  <a:lnTo>
                    <a:pt x="14579" y="3100"/>
                  </a:lnTo>
                  <a:lnTo>
                    <a:pt x="15250" y="3100"/>
                  </a:lnTo>
                  <a:lnTo>
                    <a:pt x="18098" y="3100"/>
                  </a:lnTo>
                  <a:cubicBezTo>
                    <a:pt x="18258" y="3025"/>
                    <a:pt x="18442" y="3025"/>
                    <a:pt x="18601" y="3100"/>
                  </a:cubicBezTo>
                  <a:cubicBezTo>
                    <a:pt x="18626" y="3352"/>
                    <a:pt x="18626" y="3603"/>
                    <a:pt x="18601" y="3854"/>
                  </a:cubicBezTo>
                  <a:cubicBezTo>
                    <a:pt x="18626" y="4131"/>
                    <a:pt x="18626" y="4416"/>
                    <a:pt x="18601" y="4692"/>
                  </a:cubicBezTo>
                  <a:cubicBezTo>
                    <a:pt x="19213" y="4742"/>
                    <a:pt x="19816" y="4918"/>
                    <a:pt x="20361" y="5195"/>
                  </a:cubicBezTo>
                  <a:cubicBezTo>
                    <a:pt x="20931" y="5362"/>
                    <a:pt x="21416" y="5756"/>
                    <a:pt x="21701" y="6284"/>
                  </a:cubicBezTo>
                  <a:cubicBezTo>
                    <a:pt x="21701" y="6284"/>
                    <a:pt x="21701" y="6284"/>
                    <a:pt x="21701" y="6787"/>
                  </a:cubicBezTo>
                  <a:cubicBezTo>
                    <a:pt x="21727" y="6954"/>
                    <a:pt x="21727" y="7122"/>
                    <a:pt x="21701" y="7290"/>
                  </a:cubicBezTo>
                  <a:cubicBezTo>
                    <a:pt x="21894" y="7357"/>
                    <a:pt x="22095" y="7357"/>
                    <a:pt x="22288" y="7290"/>
                  </a:cubicBezTo>
                  <a:lnTo>
                    <a:pt x="22874" y="7290"/>
                  </a:lnTo>
                  <a:lnTo>
                    <a:pt x="24047" y="7290"/>
                  </a:lnTo>
                  <a:cubicBezTo>
                    <a:pt x="24047" y="7290"/>
                    <a:pt x="24047" y="7709"/>
                    <a:pt x="24047" y="7792"/>
                  </a:cubicBezTo>
                  <a:cubicBezTo>
                    <a:pt x="24047" y="7876"/>
                    <a:pt x="24047" y="7792"/>
                    <a:pt x="24550" y="8211"/>
                  </a:cubicBezTo>
                  <a:lnTo>
                    <a:pt x="25137" y="8714"/>
                  </a:lnTo>
                  <a:cubicBezTo>
                    <a:pt x="25355" y="9049"/>
                    <a:pt x="25522" y="9418"/>
                    <a:pt x="25639" y="9803"/>
                  </a:cubicBezTo>
                  <a:cubicBezTo>
                    <a:pt x="25665" y="10197"/>
                    <a:pt x="25665" y="10583"/>
                    <a:pt x="25639" y="10976"/>
                  </a:cubicBezTo>
                  <a:cubicBezTo>
                    <a:pt x="25673" y="11504"/>
                    <a:pt x="25673" y="12040"/>
                    <a:pt x="25639" y="12568"/>
                  </a:cubicBezTo>
                  <a:cubicBezTo>
                    <a:pt x="25556" y="13121"/>
                    <a:pt x="25556" y="13691"/>
                    <a:pt x="25639" y="14244"/>
                  </a:cubicBezTo>
                  <a:lnTo>
                    <a:pt x="25639" y="15585"/>
                  </a:lnTo>
                  <a:cubicBezTo>
                    <a:pt x="25765" y="16029"/>
                    <a:pt x="25966" y="16456"/>
                    <a:pt x="26226" y="16842"/>
                  </a:cubicBezTo>
                  <a:lnTo>
                    <a:pt x="25723" y="17512"/>
                  </a:lnTo>
                  <a:lnTo>
                    <a:pt x="25137" y="18098"/>
                  </a:lnTo>
                  <a:lnTo>
                    <a:pt x="24466" y="18098"/>
                  </a:lnTo>
                  <a:lnTo>
                    <a:pt x="23712" y="18098"/>
                  </a:lnTo>
                  <a:lnTo>
                    <a:pt x="23712" y="18098"/>
                  </a:lnTo>
                  <a:lnTo>
                    <a:pt x="23712" y="18601"/>
                  </a:lnTo>
                  <a:lnTo>
                    <a:pt x="23712" y="19188"/>
                  </a:lnTo>
                  <a:cubicBezTo>
                    <a:pt x="23712" y="19188"/>
                    <a:pt x="23712" y="19188"/>
                    <a:pt x="23712" y="19188"/>
                  </a:cubicBezTo>
                  <a:lnTo>
                    <a:pt x="23712" y="19188"/>
                  </a:lnTo>
                  <a:cubicBezTo>
                    <a:pt x="23712" y="19188"/>
                    <a:pt x="23712" y="19188"/>
                    <a:pt x="23712" y="19188"/>
                  </a:cubicBezTo>
                  <a:lnTo>
                    <a:pt x="23712" y="19690"/>
                  </a:lnTo>
                  <a:cubicBezTo>
                    <a:pt x="23796" y="19967"/>
                    <a:pt x="23796" y="20252"/>
                    <a:pt x="23712" y="20528"/>
                  </a:cubicBezTo>
                  <a:cubicBezTo>
                    <a:pt x="23712" y="20528"/>
                    <a:pt x="23712" y="20528"/>
                    <a:pt x="23209" y="21031"/>
                  </a:cubicBezTo>
                  <a:cubicBezTo>
                    <a:pt x="22983" y="21182"/>
                    <a:pt x="22682" y="21182"/>
                    <a:pt x="22455" y="21031"/>
                  </a:cubicBezTo>
                  <a:cubicBezTo>
                    <a:pt x="22305" y="20922"/>
                    <a:pt x="22104" y="20922"/>
                    <a:pt x="21953" y="21031"/>
                  </a:cubicBezTo>
                  <a:lnTo>
                    <a:pt x="21953" y="21031"/>
                  </a:lnTo>
                  <a:cubicBezTo>
                    <a:pt x="22078" y="21383"/>
                    <a:pt x="22078" y="21768"/>
                    <a:pt x="21953" y="22120"/>
                  </a:cubicBezTo>
                  <a:cubicBezTo>
                    <a:pt x="22003" y="22422"/>
                    <a:pt x="22003" y="22740"/>
                    <a:pt x="21953" y="23042"/>
                  </a:cubicBezTo>
                  <a:cubicBezTo>
                    <a:pt x="21953" y="23042"/>
                    <a:pt x="21953" y="23712"/>
                    <a:pt x="21953" y="24047"/>
                  </a:cubicBezTo>
                  <a:cubicBezTo>
                    <a:pt x="21869" y="24408"/>
                    <a:pt x="21869" y="24776"/>
                    <a:pt x="21953" y="25137"/>
                  </a:cubicBezTo>
                  <a:cubicBezTo>
                    <a:pt x="21953" y="25137"/>
                    <a:pt x="21953" y="25137"/>
                    <a:pt x="21953" y="25137"/>
                  </a:cubicBezTo>
                  <a:lnTo>
                    <a:pt x="21953" y="25137"/>
                  </a:lnTo>
                  <a:lnTo>
                    <a:pt x="21450" y="25137"/>
                  </a:lnTo>
                  <a:cubicBezTo>
                    <a:pt x="21450" y="25137"/>
                    <a:pt x="21450" y="25137"/>
                    <a:pt x="20780" y="25137"/>
                  </a:cubicBezTo>
                  <a:lnTo>
                    <a:pt x="20780" y="26645"/>
                  </a:lnTo>
                  <a:cubicBezTo>
                    <a:pt x="20780" y="26645"/>
                    <a:pt x="20780" y="26645"/>
                    <a:pt x="20780" y="26645"/>
                  </a:cubicBezTo>
                  <a:lnTo>
                    <a:pt x="20780" y="26645"/>
                  </a:lnTo>
                  <a:cubicBezTo>
                    <a:pt x="20587" y="26712"/>
                    <a:pt x="20386" y="26712"/>
                    <a:pt x="20193" y="26645"/>
                  </a:cubicBezTo>
                  <a:lnTo>
                    <a:pt x="19607" y="26645"/>
                  </a:lnTo>
                  <a:lnTo>
                    <a:pt x="19607" y="27148"/>
                  </a:lnTo>
                  <a:lnTo>
                    <a:pt x="19607" y="27148"/>
                  </a:lnTo>
                  <a:cubicBezTo>
                    <a:pt x="19607" y="27148"/>
                    <a:pt x="19607" y="27148"/>
                    <a:pt x="19607" y="27148"/>
                  </a:cubicBezTo>
                  <a:cubicBezTo>
                    <a:pt x="19607" y="27148"/>
                    <a:pt x="19607" y="27148"/>
                    <a:pt x="19607" y="27148"/>
                  </a:cubicBezTo>
                  <a:lnTo>
                    <a:pt x="19607" y="27148"/>
                  </a:lnTo>
                  <a:lnTo>
                    <a:pt x="19607" y="27148"/>
                  </a:lnTo>
                  <a:lnTo>
                    <a:pt x="19607" y="27148"/>
                  </a:lnTo>
                  <a:cubicBezTo>
                    <a:pt x="19607" y="27148"/>
                    <a:pt x="19607" y="27148"/>
                    <a:pt x="19104" y="27148"/>
                  </a:cubicBezTo>
                  <a:lnTo>
                    <a:pt x="19104" y="27148"/>
                  </a:lnTo>
                  <a:cubicBezTo>
                    <a:pt x="19104" y="27148"/>
                    <a:pt x="19104" y="27148"/>
                    <a:pt x="19104" y="27148"/>
                  </a:cubicBezTo>
                  <a:lnTo>
                    <a:pt x="19104" y="27148"/>
                  </a:lnTo>
                  <a:lnTo>
                    <a:pt x="19104" y="27148"/>
                  </a:lnTo>
                  <a:lnTo>
                    <a:pt x="19104" y="27148"/>
                  </a:lnTo>
                  <a:lnTo>
                    <a:pt x="19104" y="27148"/>
                  </a:lnTo>
                  <a:lnTo>
                    <a:pt x="18266" y="28153"/>
                  </a:lnTo>
                  <a:lnTo>
                    <a:pt x="17596" y="28907"/>
                  </a:lnTo>
                  <a:lnTo>
                    <a:pt x="17596" y="29326"/>
                  </a:lnTo>
                  <a:lnTo>
                    <a:pt x="17596" y="29326"/>
                  </a:lnTo>
                  <a:lnTo>
                    <a:pt x="17596" y="30667"/>
                  </a:lnTo>
                  <a:cubicBezTo>
                    <a:pt x="17428" y="30960"/>
                    <a:pt x="17286" y="31270"/>
                    <a:pt x="17177" y="31588"/>
                  </a:cubicBezTo>
                  <a:cubicBezTo>
                    <a:pt x="17152" y="31924"/>
                    <a:pt x="17152" y="32259"/>
                    <a:pt x="17177" y="32594"/>
                  </a:cubicBezTo>
                  <a:cubicBezTo>
                    <a:pt x="17177" y="32594"/>
                    <a:pt x="17177" y="32594"/>
                    <a:pt x="17763" y="32594"/>
                  </a:cubicBezTo>
                  <a:lnTo>
                    <a:pt x="18434" y="32594"/>
                  </a:lnTo>
                  <a:lnTo>
                    <a:pt x="18434" y="32594"/>
                  </a:lnTo>
                  <a:cubicBezTo>
                    <a:pt x="18434" y="32594"/>
                    <a:pt x="18434" y="32594"/>
                    <a:pt x="18434" y="32594"/>
                  </a:cubicBezTo>
                  <a:lnTo>
                    <a:pt x="18434" y="32594"/>
                  </a:lnTo>
                  <a:lnTo>
                    <a:pt x="18936" y="32594"/>
                  </a:lnTo>
                  <a:lnTo>
                    <a:pt x="18936" y="32091"/>
                  </a:lnTo>
                  <a:lnTo>
                    <a:pt x="19523" y="32091"/>
                  </a:lnTo>
                  <a:cubicBezTo>
                    <a:pt x="19523" y="32091"/>
                    <a:pt x="19523" y="32091"/>
                    <a:pt x="19523" y="32091"/>
                  </a:cubicBezTo>
                  <a:cubicBezTo>
                    <a:pt x="19833" y="32267"/>
                    <a:pt x="20218" y="32267"/>
                    <a:pt x="20528" y="32091"/>
                  </a:cubicBezTo>
                  <a:cubicBezTo>
                    <a:pt x="20855" y="32016"/>
                    <a:pt x="21207" y="32016"/>
                    <a:pt x="21534" y="32091"/>
                  </a:cubicBezTo>
                  <a:cubicBezTo>
                    <a:pt x="21534" y="32091"/>
                    <a:pt x="21534" y="32091"/>
                    <a:pt x="21534" y="32091"/>
                  </a:cubicBezTo>
                  <a:lnTo>
                    <a:pt x="21534" y="32091"/>
                  </a:lnTo>
                  <a:cubicBezTo>
                    <a:pt x="21953" y="32301"/>
                    <a:pt x="22455" y="32301"/>
                    <a:pt x="22874" y="32091"/>
                  </a:cubicBezTo>
                  <a:lnTo>
                    <a:pt x="24215" y="32091"/>
                  </a:lnTo>
                  <a:lnTo>
                    <a:pt x="24215" y="32091"/>
                  </a:lnTo>
                  <a:lnTo>
                    <a:pt x="24215" y="32091"/>
                  </a:lnTo>
                  <a:cubicBezTo>
                    <a:pt x="24215" y="32091"/>
                    <a:pt x="24215" y="32091"/>
                    <a:pt x="23712" y="32594"/>
                  </a:cubicBezTo>
                  <a:lnTo>
                    <a:pt x="23126" y="33013"/>
                  </a:lnTo>
                  <a:lnTo>
                    <a:pt x="23880" y="36029"/>
                  </a:lnTo>
                  <a:cubicBezTo>
                    <a:pt x="23880" y="36029"/>
                    <a:pt x="23880" y="36029"/>
                    <a:pt x="23880" y="36029"/>
                  </a:cubicBezTo>
                  <a:cubicBezTo>
                    <a:pt x="23880" y="36029"/>
                    <a:pt x="23880" y="36029"/>
                    <a:pt x="23880" y="35359"/>
                  </a:cubicBezTo>
                  <a:cubicBezTo>
                    <a:pt x="23838" y="34915"/>
                    <a:pt x="23838" y="34462"/>
                    <a:pt x="23880" y="34018"/>
                  </a:cubicBezTo>
                  <a:cubicBezTo>
                    <a:pt x="23796" y="33574"/>
                    <a:pt x="23796" y="33122"/>
                    <a:pt x="23880" y="32678"/>
                  </a:cubicBezTo>
                  <a:cubicBezTo>
                    <a:pt x="23880" y="32259"/>
                    <a:pt x="23880" y="32007"/>
                    <a:pt x="24466" y="32007"/>
                  </a:cubicBezTo>
                  <a:lnTo>
                    <a:pt x="25472" y="32929"/>
                  </a:lnTo>
                  <a:cubicBezTo>
                    <a:pt x="25472" y="32929"/>
                    <a:pt x="25472" y="32929"/>
                    <a:pt x="25472" y="33432"/>
                  </a:cubicBezTo>
                  <a:lnTo>
                    <a:pt x="25891" y="33432"/>
                  </a:lnTo>
                  <a:cubicBezTo>
                    <a:pt x="26050" y="33524"/>
                    <a:pt x="26234" y="33524"/>
                    <a:pt x="26393" y="33432"/>
                  </a:cubicBezTo>
                  <a:lnTo>
                    <a:pt x="26813" y="33432"/>
                  </a:lnTo>
                  <a:cubicBezTo>
                    <a:pt x="27030" y="33348"/>
                    <a:pt x="27265" y="33348"/>
                    <a:pt x="27483" y="33432"/>
                  </a:cubicBezTo>
                  <a:lnTo>
                    <a:pt x="27902" y="33934"/>
                  </a:lnTo>
                  <a:lnTo>
                    <a:pt x="29242" y="33934"/>
                  </a:lnTo>
                  <a:lnTo>
                    <a:pt x="28740" y="33934"/>
                  </a:lnTo>
                  <a:lnTo>
                    <a:pt x="28237" y="33934"/>
                  </a:lnTo>
                  <a:lnTo>
                    <a:pt x="28237" y="33934"/>
                  </a:lnTo>
                  <a:lnTo>
                    <a:pt x="28237" y="33934"/>
                  </a:lnTo>
                  <a:lnTo>
                    <a:pt x="28237" y="33934"/>
                  </a:lnTo>
                  <a:cubicBezTo>
                    <a:pt x="28237" y="33934"/>
                    <a:pt x="28237" y="33934"/>
                    <a:pt x="28237" y="33934"/>
                  </a:cubicBezTo>
                  <a:lnTo>
                    <a:pt x="29997" y="33934"/>
                  </a:lnTo>
                  <a:lnTo>
                    <a:pt x="30918" y="33934"/>
                  </a:lnTo>
                  <a:lnTo>
                    <a:pt x="31756" y="33934"/>
                  </a:lnTo>
                  <a:lnTo>
                    <a:pt x="34856" y="33934"/>
                  </a:lnTo>
                  <a:lnTo>
                    <a:pt x="34856" y="34437"/>
                  </a:lnTo>
                  <a:cubicBezTo>
                    <a:pt x="34856" y="34437"/>
                    <a:pt x="34856" y="34437"/>
                    <a:pt x="34856" y="34437"/>
                  </a:cubicBezTo>
                  <a:cubicBezTo>
                    <a:pt x="34856" y="34437"/>
                    <a:pt x="34856" y="34437"/>
                    <a:pt x="34856" y="34437"/>
                  </a:cubicBezTo>
                  <a:lnTo>
                    <a:pt x="34856" y="34437"/>
                  </a:lnTo>
                  <a:cubicBezTo>
                    <a:pt x="34856" y="34437"/>
                    <a:pt x="34856" y="34437"/>
                    <a:pt x="34856" y="34437"/>
                  </a:cubicBezTo>
                  <a:cubicBezTo>
                    <a:pt x="34856" y="34437"/>
                    <a:pt x="34856" y="34437"/>
                    <a:pt x="34856" y="34437"/>
                  </a:cubicBezTo>
                  <a:lnTo>
                    <a:pt x="34856" y="34437"/>
                  </a:lnTo>
                  <a:lnTo>
                    <a:pt x="34856" y="34437"/>
                  </a:lnTo>
                  <a:lnTo>
                    <a:pt x="36029" y="34437"/>
                  </a:lnTo>
                  <a:lnTo>
                    <a:pt x="36029" y="34437"/>
                  </a:lnTo>
                  <a:cubicBezTo>
                    <a:pt x="36213" y="34806"/>
                    <a:pt x="36213" y="35242"/>
                    <a:pt x="36029" y="35610"/>
                  </a:cubicBezTo>
                  <a:cubicBezTo>
                    <a:pt x="35786" y="35887"/>
                    <a:pt x="35585" y="36197"/>
                    <a:pt x="35443" y="36532"/>
                  </a:cubicBezTo>
                  <a:lnTo>
                    <a:pt x="35443" y="36532"/>
                  </a:lnTo>
                  <a:cubicBezTo>
                    <a:pt x="35510" y="36808"/>
                    <a:pt x="35510" y="37093"/>
                    <a:pt x="35443" y="37370"/>
                  </a:cubicBezTo>
                  <a:lnTo>
                    <a:pt x="34940" y="37370"/>
                  </a:lnTo>
                  <a:lnTo>
                    <a:pt x="34856" y="37370"/>
                  </a:lnTo>
                  <a:lnTo>
                    <a:pt x="35610" y="38124"/>
                  </a:lnTo>
                  <a:cubicBezTo>
                    <a:pt x="35610" y="38124"/>
                    <a:pt x="35610" y="38124"/>
                    <a:pt x="35610" y="38124"/>
                  </a:cubicBezTo>
                  <a:lnTo>
                    <a:pt x="35610" y="38124"/>
                  </a:lnTo>
                  <a:cubicBezTo>
                    <a:pt x="35610" y="38124"/>
                    <a:pt x="35108" y="38124"/>
                    <a:pt x="34940" y="38124"/>
                  </a:cubicBezTo>
                  <a:lnTo>
                    <a:pt x="34940" y="37621"/>
                  </a:lnTo>
                  <a:cubicBezTo>
                    <a:pt x="34974" y="37454"/>
                    <a:pt x="34974" y="37286"/>
                    <a:pt x="34940" y="37118"/>
                  </a:cubicBezTo>
                  <a:lnTo>
                    <a:pt x="34437" y="37118"/>
                  </a:lnTo>
                  <a:cubicBezTo>
                    <a:pt x="34437" y="37118"/>
                    <a:pt x="34437" y="37118"/>
                    <a:pt x="34437" y="37621"/>
                  </a:cubicBezTo>
                  <a:cubicBezTo>
                    <a:pt x="34479" y="37898"/>
                    <a:pt x="34479" y="38183"/>
                    <a:pt x="34437" y="38459"/>
                  </a:cubicBezTo>
                  <a:cubicBezTo>
                    <a:pt x="34554" y="38668"/>
                    <a:pt x="34554" y="38920"/>
                    <a:pt x="34437" y="39129"/>
                  </a:cubicBezTo>
                  <a:cubicBezTo>
                    <a:pt x="33901" y="39339"/>
                    <a:pt x="33298" y="39339"/>
                    <a:pt x="32761" y="39129"/>
                  </a:cubicBezTo>
                  <a:lnTo>
                    <a:pt x="32761" y="37370"/>
                  </a:lnTo>
                  <a:lnTo>
                    <a:pt x="32761" y="37370"/>
                  </a:lnTo>
                  <a:lnTo>
                    <a:pt x="32761" y="37956"/>
                  </a:lnTo>
                  <a:cubicBezTo>
                    <a:pt x="32694" y="38342"/>
                    <a:pt x="32694" y="38744"/>
                    <a:pt x="32761" y="39129"/>
                  </a:cubicBezTo>
                  <a:cubicBezTo>
                    <a:pt x="32761" y="39716"/>
                    <a:pt x="32761" y="40135"/>
                    <a:pt x="33180" y="40302"/>
                  </a:cubicBezTo>
                  <a:lnTo>
                    <a:pt x="33180" y="40302"/>
                  </a:lnTo>
                  <a:lnTo>
                    <a:pt x="33180" y="39632"/>
                  </a:lnTo>
                  <a:lnTo>
                    <a:pt x="33935" y="39632"/>
                  </a:lnTo>
                  <a:cubicBezTo>
                    <a:pt x="34102" y="39833"/>
                    <a:pt x="34245" y="40059"/>
                    <a:pt x="34354" y="40302"/>
                  </a:cubicBezTo>
                  <a:cubicBezTo>
                    <a:pt x="34404" y="40436"/>
                    <a:pt x="34404" y="40587"/>
                    <a:pt x="34354" y="40721"/>
                  </a:cubicBezTo>
                  <a:lnTo>
                    <a:pt x="34354" y="40721"/>
                  </a:lnTo>
                  <a:cubicBezTo>
                    <a:pt x="34320" y="40529"/>
                    <a:pt x="34320" y="40328"/>
                    <a:pt x="34354" y="40135"/>
                  </a:cubicBezTo>
                  <a:cubicBezTo>
                    <a:pt x="34354" y="40135"/>
                    <a:pt x="34354" y="40135"/>
                    <a:pt x="34354" y="40135"/>
                  </a:cubicBezTo>
                  <a:lnTo>
                    <a:pt x="34940" y="39465"/>
                  </a:lnTo>
                  <a:lnTo>
                    <a:pt x="35359" y="39465"/>
                  </a:lnTo>
                  <a:cubicBezTo>
                    <a:pt x="35359" y="39465"/>
                    <a:pt x="35862" y="39465"/>
                    <a:pt x="35862" y="39465"/>
                  </a:cubicBezTo>
                  <a:lnTo>
                    <a:pt x="35862" y="42816"/>
                  </a:lnTo>
                  <a:cubicBezTo>
                    <a:pt x="35108" y="43000"/>
                    <a:pt x="34420" y="43377"/>
                    <a:pt x="33851" y="43905"/>
                  </a:cubicBezTo>
                  <a:cubicBezTo>
                    <a:pt x="33382" y="44475"/>
                    <a:pt x="32728" y="44860"/>
                    <a:pt x="32007" y="44995"/>
                  </a:cubicBezTo>
                  <a:lnTo>
                    <a:pt x="31002" y="44995"/>
                  </a:lnTo>
                  <a:close/>
                  <a:moveTo>
                    <a:pt x="9720" y="31002"/>
                  </a:moveTo>
                  <a:lnTo>
                    <a:pt x="9720" y="31002"/>
                  </a:lnTo>
                  <a:cubicBezTo>
                    <a:pt x="9745" y="30834"/>
                    <a:pt x="9745" y="30667"/>
                    <a:pt x="9720" y="30499"/>
                  </a:cubicBezTo>
                  <a:cubicBezTo>
                    <a:pt x="9627" y="30290"/>
                    <a:pt x="9627" y="30047"/>
                    <a:pt x="9720" y="29829"/>
                  </a:cubicBezTo>
                  <a:lnTo>
                    <a:pt x="9720" y="29829"/>
                  </a:lnTo>
                  <a:close/>
                  <a:moveTo>
                    <a:pt x="10390" y="28488"/>
                  </a:moveTo>
                  <a:cubicBezTo>
                    <a:pt x="10390" y="28488"/>
                    <a:pt x="10390" y="28488"/>
                    <a:pt x="10390" y="28488"/>
                  </a:cubicBezTo>
                  <a:cubicBezTo>
                    <a:pt x="10390" y="28488"/>
                    <a:pt x="10390" y="28488"/>
                    <a:pt x="10390" y="28488"/>
                  </a:cubicBezTo>
                  <a:cubicBezTo>
                    <a:pt x="10390" y="28488"/>
                    <a:pt x="10390" y="28488"/>
                    <a:pt x="10390" y="28488"/>
                  </a:cubicBezTo>
                  <a:close/>
                  <a:moveTo>
                    <a:pt x="11395" y="29410"/>
                  </a:moveTo>
                  <a:cubicBezTo>
                    <a:pt x="11395" y="29410"/>
                    <a:pt x="11395" y="29410"/>
                    <a:pt x="11395" y="29410"/>
                  </a:cubicBezTo>
                  <a:cubicBezTo>
                    <a:pt x="11395" y="29410"/>
                    <a:pt x="11395" y="29410"/>
                    <a:pt x="11395" y="29410"/>
                  </a:cubicBezTo>
                  <a:cubicBezTo>
                    <a:pt x="11395" y="29410"/>
                    <a:pt x="11395" y="29410"/>
                    <a:pt x="11395" y="29410"/>
                  </a:cubicBezTo>
                  <a:cubicBezTo>
                    <a:pt x="11395" y="29410"/>
                    <a:pt x="11814" y="29661"/>
                    <a:pt x="11647" y="29661"/>
                  </a:cubicBezTo>
                  <a:close/>
                  <a:moveTo>
                    <a:pt x="11395" y="27985"/>
                  </a:moveTo>
                  <a:lnTo>
                    <a:pt x="11395" y="27985"/>
                  </a:lnTo>
                  <a:lnTo>
                    <a:pt x="11395" y="27985"/>
                  </a:lnTo>
                  <a:close/>
                  <a:moveTo>
                    <a:pt x="11395" y="26477"/>
                  </a:moveTo>
                  <a:lnTo>
                    <a:pt x="13155" y="26477"/>
                  </a:lnTo>
                  <a:cubicBezTo>
                    <a:pt x="13155" y="26477"/>
                    <a:pt x="13155" y="25974"/>
                    <a:pt x="12736" y="25974"/>
                  </a:cubicBezTo>
                  <a:lnTo>
                    <a:pt x="11647" y="25974"/>
                  </a:lnTo>
                  <a:cubicBezTo>
                    <a:pt x="11647" y="25974"/>
                    <a:pt x="11563" y="26310"/>
                    <a:pt x="11563" y="26477"/>
                  </a:cubicBezTo>
                  <a:close/>
                  <a:moveTo>
                    <a:pt x="14579" y="37872"/>
                  </a:moveTo>
                  <a:cubicBezTo>
                    <a:pt x="14579" y="37872"/>
                    <a:pt x="14579" y="37872"/>
                    <a:pt x="14579" y="37872"/>
                  </a:cubicBezTo>
                  <a:lnTo>
                    <a:pt x="14579" y="37872"/>
                  </a:lnTo>
                  <a:cubicBezTo>
                    <a:pt x="14579" y="37872"/>
                    <a:pt x="14579" y="37872"/>
                    <a:pt x="14579" y="37454"/>
                  </a:cubicBezTo>
                  <a:cubicBezTo>
                    <a:pt x="14579" y="37035"/>
                    <a:pt x="14831" y="38040"/>
                    <a:pt x="14747" y="38040"/>
                  </a:cubicBezTo>
                  <a:close/>
                  <a:moveTo>
                    <a:pt x="7709" y="9133"/>
                  </a:moveTo>
                  <a:cubicBezTo>
                    <a:pt x="7709" y="9133"/>
                    <a:pt x="7709" y="9133"/>
                    <a:pt x="7709" y="9133"/>
                  </a:cubicBezTo>
                  <a:cubicBezTo>
                    <a:pt x="7709" y="9133"/>
                    <a:pt x="7709" y="9133"/>
                    <a:pt x="7709" y="9133"/>
                  </a:cubicBezTo>
                  <a:cubicBezTo>
                    <a:pt x="7709" y="9133"/>
                    <a:pt x="7709" y="9133"/>
                    <a:pt x="7709" y="9133"/>
                  </a:cubicBezTo>
                  <a:cubicBezTo>
                    <a:pt x="7709" y="9133"/>
                    <a:pt x="8044" y="9133"/>
                    <a:pt x="7876" y="9133"/>
                  </a:cubicBezTo>
                  <a:close/>
                  <a:moveTo>
                    <a:pt x="15082" y="31002"/>
                  </a:moveTo>
                  <a:cubicBezTo>
                    <a:pt x="15040" y="31303"/>
                    <a:pt x="15040" y="31622"/>
                    <a:pt x="15082" y="31924"/>
                  </a:cubicBezTo>
                  <a:cubicBezTo>
                    <a:pt x="15359" y="32108"/>
                    <a:pt x="15727" y="32108"/>
                    <a:pt x="16004" y="31924"/>
                  </a:cubicBezTo>
                  <a:lnTo>
                    <a:pt x="16004" y="31924"/>
                  </a:lnTo>
                  <a:lnTo>
                    <a:pt x="16004" y="31924"/>
                  </a:lnTo>
                  <a:cubicBezTo>
                    <a:pt x="15970" y="31697"/>
                    <a:pt x="15970" y="31479"/>
                    <a:pt x="16004" y="31253"/>
                  </a:cubicBezTo>
                  <a:lnTo>
                    <a:pt x="16004" y="31253"/>
                  </a:lnTo>
                  <a:lnTo>
                    <a:pt x="15082" y="31253"/>
                  </a:lnTo>
                  <a:close/>
                  <a:moveTo>
                    <a:pt x="13993" y="23712"/>
                  </a:moveTo>
                  <a:lnTo>
                    <a:pt x="13993" y="23712"/>
                  </a:lnTo>
                  <a:lnTo>
                    <a:pt x="13993" y="23712"/>
                  </a:lnTo>
                  <a:lnTo>
                    <a:pt x="13993" y="24215"/>
                  </a:lnTo>
                  <a:lnTo>
                    <a:pt x="13993" y="25053"/>
                  </a:lnTo>
                  <a:cubicBezTo>
                    <a:pt x="13984" y="25304"/>
                    <a:pt x="13984" y="25556"/>
                    <a:pt x="13993" y="25807"/>
                  </a:cubicBezTo>
                  <a:lnTo>
                    <a:pt x="13993" y="26310"/>
                  </a:lnTo>
                  <a:cubicBezTo>
                    <a:pt x="13993" y="26310"/>
                    <a:pt x="13993" y="26310"/>
                    <a:pt x="13993" y="26310"/>
                  </a:cubicBezTo>
                  <a:cubicBezTo>
                    <a:pt x="13993" y="26310"/>
                    <a:pt x="13993" y="26310"/>
                    <a:pt x="13993" y="25891"/>
                  </a:cubicBezTo>
                  <a:lnTo>
                    <a:pt x="13993" y="25388"/>
                  </a:lnTo>
                  <a:lnTo>
                    <a:pt x="13993" y="25388"/>
                  </a:lnTo>
                  <a:lnTo>
                    <a:pt x="13993" y="25388"/>
                  </a:lnTo>
                  <a:lnTo>
                    <a:pt x="13993" y="24885"/>
                  </a:lnTo>
                  <a:lnTo>
                    <a:pt x="13993" y="24299"/>
                  </a:lnTo>
                  <a:cubicBezTo>
                    <a:pt x="13993" y="24299"/>
                    <a:pt x="13993" y="23712"/>
                    <a:pt x="13993" y="23712"/>
                  </a:cubicBezTo>
                  <a:cubicBezTo>
                    <a:pt x="13993" y="23712"/>
                    <a:pt x="13993" y="23712"/>
                    <a:pt x="13993" y="23712"/>
                  </a:cubicBezTo>
                  <a:lnTo>
                    <a:pt x="12904" y="23712"/>
                  </a:lnTo>
                  <a:cubicBezTo>
                    <a:pt x="12904" y="23712"/>
                    <a:pt x="12904" y="23712"/>
                    <a:pt x="12904" y="23712"/>
                  </a:cubicBezTo>
                  <a:cubicBezTo>
                    <a:pt x="12904" y="23712"/>
                    <a:pt x="12904" y="23712"/>
                    <a:pt x="12904" y="24131"/>
                  </a:cubicBezTo>
                  <a:lnTo>
                    <a:pt x="12904" y="24634"/>
                  </a:lnTo>
                  <a:close/>
                  <a:moveTo>
                    <a:pt x="17931" y="37202"/>
                  </a:moveTo>
                  <a:cubicBezTo>
                    <a:pt x="17931" y="37202"/>
                    <a:pt x="17931" y="37202"/>
                    <a:pt x="17931" y="37202"/>
                  </a:cubicBezTo>
                  <a:cubicBezTo>
                    <a:pt x="17931" y="37202"/>
                    <a:pt x="17931" y="37202"/>
                    <a:pt x="17931" y="37202"/>
                  </a:cubicBezTo>
                  <a:cubicBezTo>
                    <a:pt x="17931" y="37202"/>
                    <a:pt x="17931" y="37202"/>
                    <a:pt x="17931" y="37202"/>
                  </a:cubicBezTo>
                  <a:cubicBezTo>
                    <a:pt x="17931" y="37202"/>
                    <a:pt x="18098" y="37370"/>
                    <a:pt x="18098" y="37202"/>
                  </a:cubicBezTo>
                  <a:close/>
                  <a:moveTo>
                    <a:pt x="14496" y="21199"/>
                  </a:moveTo>
                  <a:cubicBezTo>
                    <a:pt x="14496" y="21199"/>
                    <a:pt x="14496" y="21199"/>
                    <a:pt x="14496" y="21199"/>
                  </a:cubicBezTo>
                  <a:lnTo>
                    <a:pt x="14496" y="21199"/>
                  </a:lnTo>
                  <a:lnTo>
                    <a:pt x="14496" y="21199"/>
                  </a:lnTo>
                  <a:lnTo>
                    <a:pt x="14496" y="21199"/>
                  </a:lnTo>
                  <a:lnTo>
                    <a:pt x="14496" y="21199"/>
                  </a:lnTo>
                  <a:close/>
                  <a:moveTo>
                    <a:pt x="9217" y="1005"/>
                  </a:moveTo>
                  <a:cubicBezTo>
                    <a:pt x="9217" y="1005"/>
                    <a:pt x="9217" y="1005"/>
                    <a:pt x="9636" y="1005"/>
                  </a:cubicBezTo>
                  <a:lnTo>
                    <a:pt x="10306" y="1005"/>
                  </a:lnTo>
                  <a:lnTo>
                    <a:pt x="10306" y="0"/>
                  </a:lnTo>
                  <a:lnTo>
                    <a:pt x="9887" y="0"/>
                  </a:lnTo>
                  <a:lnTo>
                    <a:pt x="9468" y="0"/>
                  </a:lnTo>
                  <a:close/>
                  <a:moveTo>
                    <a:pt x="18434" y="36867"/>
                  </a:moveTo>
                  <a:lnTo>
                    <a:pt x="18853" y="36867"/>
                  </a:lnTo>
                  <a:lnTo>
                    <a:pt x="19272" y="36867"/>
                  </a:lnTo>
                  <a:cubicBezTo>
                    <a:pt x="19272" y="36867"/>
                    <a:pt x="19272" y="36867"/>
                    <a:pt x="19272" y="36867"/>
                  </a:cubicBezTo>
                  <a:lnTo>
                    <a:pt x="19272" y="36867"/>
                  </a:lnTo>
                  <a:lnTo>
                    <a:pt x="19272" y="36867"/>
                  </a:lnTo>
                  <a:lnTo>
                    <a:pt x="19272" y="36867"/>
                  </a:lnTo>
                  <a:cubicBezTo>
                    <a:pt x="19272" y="36867"/>
                    <a:pt x="19272" y="36867"/>
                    <a:pt x="19272" y="36867"/>
                  </a:cubicBezTo>
                  <a:cubicBezTo>
                    <a:pt x="19272" y="36867"/>
                    <a:pt x="19272" y="36867"/>
                    <a:pt x="19272" y="36867"/>
                  </a:cubicBezTo>
                  <a:lnTo>
                    <a:pt x="19272" y="36867"/>
                  </a:lnTo>
                  <a:cubicBezTo>
                    <a:pt x="19272" y="36867"/>
                    <a:pt x="19272" y="36867"/>
                    <a:pt x="19272" y="36867"/>
                  </a:cubicBezTo>
                  <a:lnTo>
                    <a:pt x="19272" y="36867"/>
                  </a:lnTo>
                  <a:close/>
                  <a:moveTo>
                    <a:pt x="17260" y="31002"/>
                  </a:moveTo>
                  <a:lnTo>
                    <a:pt x="17260" y="30415"/>
                  </a:lnTo>
                  <a:cubicBezTo>
                    <a:pt x="17294" y="30248"/>
                    <a:pt x="17294" y="30080"/>
                    <a:pt x="17260" y="29913"/>
                  </a:cubicBezTo>
                  <a:lnTo>
                    <a:pt x="17260" y="29661"/>
                  </a:lnTo>
                  <a:cubicBezTo>
                    <a:pt x="17260" y="29661"/>
                    <a:pt x="17260" y="29661"/>
                    <a:pt x="16842" y="29661"/>
                  </a:cubicBezTo>
                  <a:lnTo>
                    <a:pt x="16842" y="30164"/>
                  </a:lnTo>
                  <a:close/>
                  <a:moveTo>
                    <a:pt x="16339" y="26058"/>
                  </a:moveTo>
                  <a:cubicBezTo>
                    <a:pt x="16339" y="26058"/>
                    <a:pt x="16339" y="26058"/>
                    <a:pt x="16339" y="26477"/>
                  </a:cubicBezTo>
                  <a:cubicBezTo>
                    <a:pt x="16339" y="26896"/>
                    <a:pt x="16339" y="26477"/>
                    <a:pt x="16339" y="26477"/>
                  </a:cubicBezTo>
                  <a:cubicBezTo>
                    <a:pt x="16339" y="26477"/>
                    <a:pt x="16339" y="26477"/>
                    <a:pt x="16339" y="26477"/>
                  </a:cubicBezTo>
                  <a:lnTo>
                    <a:pt x="16506" y="26058"/>
                  </a:lnTo>
                  <a:close/>
                  <a:moveTo>
                    <a:pt x="17009" y="28572"/>
                  </a:moveTo>
                  <a:cubicBezTo>
                    <a:pt x="17009" y="28572"/>
                    <a:pt x="17009" y="28572"/>
                    <a:pt x="17009" y="27902"/>
                  </a:cubicBezTo>
                  <a:lnTo>
                    <a:pt x="17009" y="27902"/>
                  </a:lnTo>
                  <a:close/>
                  <a:moveTo>
                    <a:pt x="20863" y="29913"/>
                  </a:moveTo>
                  <a:cubicBezTo>
                    <a:pt x="20620" y="29955"/>
                    <a:pt x="20445" y="30164"/>
                    <a:pt x="20445" y="30415"/>
                  </a:cubicBezTo>
                  <a:lnTo>
                    <a:pt x="20445" y="31002"/>
                  </a:lnTo>
                  <a:cubicBezTo>
                    <a:pt x="20445" y="31002"/>
                    <a:pt x="20947" y="31002"/>
                    <a:pt x="20947" y="31002"/>
                  </a:cubicBezTo>
                  <a:cubicBezTo>
                    <a:pt x="21140" y="30583"/>
                    <a:pt x="21174" y="30105"/>
                    <a:pt x="21031" y="29661"/>
                  </a:cubicBezTo>
                  <a:close/>
                  <a:moveTo>
                    <a:pt x="23293" y="37621"/>
                  </a:moveTo>
                  <a:cubicBezTo>
                    <a:pt x="23293" y="38040"/>
                    <a:pt x="23293" y="38208"/>
                    <a:pt x="23964" y="38124"/>
                  </a:cubicBezTo>
                  <a:lnTo>
                    <a:pt x="25137" y="38124"/>
                  </a:lnTo>
                  <a:cubicBezTo>
                    <a:pt x="24894" y="37931"/>
                    <a:pt x="24542" y="37931"/>
                    <a:pt x="24299" y="38124"/>
                  </a:cubicBezTo>
                  <a:close/>
                  <a:moveTo>
                    <a:pt x="21869" y="29242"/>
                  </a:moveTo>
                  <a:lnTo>
                    <a:pt x="21869" y="30164"/>
                  </a:lnTo>
                  <a:cubicBezTo>
                    <a:pt x="21869" y="30164"/>
                    <a:pt x="21869" y="30667"/>
                    <a:pt x="21869" y="31002"/>
                  </a:cubicBezTo>
                  <a:lnTo>
                    <a:pt x="21869" y="32091"/>
                  </a:lnTo>
                  <a:lnTo>
                    <a:pt x="21869" y="32091"/>
                  </a:lnTo>
                  <a:lnTo>
                    <a:pt x="22372" y="32091"/>
                  </a:lnTo>
                  <a:cubicBezTo>
                    <a:pt x="22372" y="32091"/>
                    <a:pt x="22372" y="32091"/>
                    <a:pt x="22372" y="32091"/>
                  </a:cubicBezTo>
                  <a:cubicBezTo>
                    <a:pt x="22472" y="31647"/>
                    <a:pt x="22472" y="31195"/>
                    <a:pt x="22372" y="30751"/>
                  </a:cubicBezTo>
                  <a:lnTo>
                    <a:pt x="22372" y="30751"/>
                  </a:lnTo>
                  <a:lnTo>
                    <a:pt x="22372" y="30751"/>
                  </a:lnTo>
                  <a:lnTo>
                    <a:pt x="22372" y="30751"/>
                  </a:lnTo>
                  <a:cubicBezTo>
                    <a:pt x="22447" y="30566"/>
                    <a:pt x="22447" y="30348"/>
                    <a:pt x="22372" y="30164"/>
                  </a:cubicBezTo>
                  <a:lnTo>
                    <a:pt x="22372" y="29577"/>
                  </a:lnTo>
                  <a:close/>
                  <a:moveTo>
                    <a:pt x="20109" y="19355"/>
                  </a:moveTo>
                  <a:cubicBezTo>
                    <a:pt x="20210" y="19556"/>
                    <a:pt x="20394" y="19707"/>
                    <a:pt x="20612" y="19774"/>
                  </a:cubicBezTo>
                  <a:lnTo>
                    <a:pt x="20612" y="19271"/>
                  </a:lnTo>
                  <a:close/>
                  <a:moveTo>
                    <a:pt x="24718" y="34772"/>
                  </a:moveTo>
                  <a:lnTo>
                    <a:pt x="24718" y="34772"/>
                  </a:lnTo>
                  <a:lnTo>
                    <a:pt x="24718" y="34772"/>
                  </a:lnTo>
                  <a:close/>
                  <a:moveTo>
                    <a:pt x="26729" y="33683"/>
                  </a:moveTo>
                  <a:cubicBezTo>
                    <a:pt x="26729" y="33683"/>
                    <a:pt x="26729" y="33683"/>
                    <a:pt x="26729" y="33683"/>
                  </a:cubicBezTo>
                  <a:lnTo>
                    <a:pt x="27148" y="33683"/>
                  </a:lnTo>
                  <a:lnTo>
                    <a:pt x="27734" y="33683"/>
                  </a:lnTo>
                  <a:cubicBezTo>
                    <a:pt x="28011" y="33859"/>
                    <a:pt x="28220" y="34127"/>
                    <a:pt x="28321" y="34437"/>
                  </a:cubicBezTo>
                  <a:lnTo>
                    <a:pt x="28321" y="33934"/>
                  </a:lnTo>
                  <a:cubicBezTo>
                    <a:pt x="28262" y="33800"/>
                    <a:pt x="28262" y="33650"/>
                    <a:pt x="28321" y="33516"/>
                  </a:cubicBezTo>
                  <a:lnTo>
                    <a:pt x="28321" y="33516"/>
                  </a:lnTo>
                  <a:cubicBezTo>
                    <a:pt x="28321" y="33516"/>
                    <a:pt x="28321" y="33516"/>
                    <a:pt x="28321" y="33516"/>
                  </a:cubicBezTo>
                  <a:lnTo>
                    <a:pt x="28321" y="34102"/>
                  </a:lnTo>
                  <a:cubicBezTo>
                    <a:pt x="28321" y="34102"/>
                    <a:pt x="28321" y="34102"/>
                    <a:pt x="28907" y="34102"/>
                  </a:cubicBezTo>
                  <a:lnTo>
                    <a:pt x="28488" y="32845"/>
                  </a:lnTo>
                  <a:cubicBezTo>
                    <a:pt x="28405" y="32401"/>
                    <a:pt x="28086" y="32041"/>
                    <a:pt x="27650" y="31924"/>
                  </a:cubicBezTo>
                  <a:lnTo>
                    <a:pt x="27650" y="31924"/>
                  </a:lnTo>
                  <a:lnTo>
                    <a:pt x="27650" y="31924"/>
                  </a:lnTo>
                  <a:lnTo>
                    <a:pt x="27650" y="30918"/>
                  </a:lnTo>
                  <a:lnTo>
                    <a:pt x="26729" y="32678"/>
                  </a:lnTo>
                  <a:close/>
                  <a:moveTo>
                    <a:pt x="24131" y="18601"/>
                  </a:moveTo>
                  <a:lnTo>
                    <a:pt x="24550" y="19271"/>
                  </a:lnTo>
                  <a:lnTo>
                    <a:pt x="24550" y="19271"/>
                  </a:lnTo>
                  <a:lnTo>
                    <a:pt x="24550" y="19271"/>
                  </a:lnTo>
                  <a:cubicBezTo>
                    <a:pt x="24550" y="19271"/>
                    <a:pt x="24550" y="19271"/>
                    <a:pt x="24550" y="19271"/>
                  </a:cubicBezTo>
                  <a:lnTo>
                    <a:pt x="24550" y="17763"/>
                  </a:lnTo>
                  <a:cubicBezTo>
                    <a:pt x="24550" y="17763"/>
                    <a:pt x="24550" y="17763"/>
                    <a:pt x="24550" y="17763"/>
                  </a:cubicBezTo>
                  <a:cubicBezTo>
                    <a:pt x="24550" y="17763"/>
                    <a:pt x="24131" y="18266"/>
                    <a:pt x="23964" y="18266"/>
                  </a:cubicBezTo>
                  <a:close/>
                  <a:moveTo>
                    <a:pt x="28656" y="31588"/>
                  </a:moveTo>
                  <a:cubicBezTo>
                    <a:pt x="28656" y="31588"/>
                    <a:pt x="28656" y="31588"/>
                    <a:pt x="28656" y="31588"/>
                  </a:cubicBezTo>
                  <a:cubicBezTo>
                    <a:pt x="28656" y="31588"/>
                    <a:pt x="28656" y="31588"/>
                    <a:pt x="28656" y="31588"/>
                  </a:cubicBezTo>
                  <a:cubicBezTo>
                    <a:pt x="28656" y="31588"/>
                    <a:pt x="28991" y="31421"/>
                    <a:pt x="28823" y="31505"/>
                  </a:cubicBezTo>
                  <a:close/>
                  <a:moveTo>
                    <a:pt x="29075" y="31588"/>
                  </a:moveTo>
                  <a:cubicBezTo>
                    <a:pt x="29075" y="31588"/>
                    <a:pt x="29075" y="31588"/>
                    <a:pt x="29075" y="31588"/>
                  </a:cubicBezTo>
                  <a:cubicBezTo>
                    <a:pt x="29075" y="31588"/>
                    <a:pt x="29075" y="31588"/>
                    <a:pt x="29075" y="31588"/>
                  </a:cubicBezTo>
                  <a:cubicBezTo>
                    <a:pt x="29075" y="31588"/>
                    <a:pt x="29075" y="31588"/>
                    <a:pt x="29075" y="31588"/>
                  </a:cubicBezTo>
                  <a:lnTo>
                    <a:pt x="29242" y="31756"/>
                  </a:lnTo>
                  <a:close/>
                  <a:moveTo>
                    <a:pt x="29075" y="31588"/>
                  </a:moveTo>
                  <a:cubicBezTo>
                    <a:pt x="29075" y="31588"/>
                    <a:pt x="29075" y="31588"/>
                    <a:pt x="29075" y="31588"/>
                  </a:cubicBezTo>
                  <a:cubicBezTo>
                    <a:pt x="29075" y="31588"/>
                    <a:pt x="29075" y="31588"/>
                    <a:pt x="29075" y="31588"/>
                  </a:cubicBezTo>
                  <a:cubicBezTo>
                    <a:pt x="29075" y="31588"/>
                    <a:pt x="29075" y="31588"/>
                    <a:pt x="29075" y="31588"/>
                  </a:cubicBezTo>
                  <a:cubicBezTo>
                    <a:pt x="29075" y="31588"/>
                    <a:pt x="29661" y="31924"/>
                    <a:pt x="29577" y="32007"/>
                  </a:cubicBezTo>
                  <a:close/>
                  <a:moveTo>
                    <a:pt x="29494" y="32343"/>
                  </a:moveTo>
                  <a:lnTo>
                    <a:pt x="29494" y="32343"/>
                  </a:lnTo>
                  <a:lnTo>
                    <a:pt x="29494" y="32343"/>
                  </a:lnTo>
                  <a:close/>
                  <a:moveTo>
                    <a:pt x="25053" y="11982"/>
                  </a:moveTo>
                  <a:cubicBezTo>
                    <a:pt x="25053" y="11982"/>
                    <a:pt x="25053" y="11982"/>
                    <a:pt x="25053" y="11982"/>
                  </a:cubicBezTo>
                  <a:cubicBezTo>
                    <a:pt x="25011" y="12233"/>
                    <a:pt x="25011" y="12484"/>
                    <a:pt x="25053" y="12736"/>
                  </a:cubicBezTo>
                  <a:cubicBezTo>
                    <a:pt x="24978" y="12920"/>
                    <a:pt x="24978" y="13138"/>
                    <a:pt x="25053" y="13322"/>
                  </a:cubicBezTo>
                  <a:cubicBezTo>
                    <a:pt x="25053" y="13322"/>
                    <a:pt x="25053" y="13322"/>
                    <a:pt x="25053" y="13322"/>
                  </a:cubicBezTo>
                  <a:cubicBezTo>
                    <a:pt x="25053" y="13322"/>
                    <a:pt x="25053" y="13322"/>
                    <a:pt x="25053" y="13322"/>
                  </a:cubicBezTo>
                  <a:cubicBezTo>
                    <a:pt x="25087" y="13105"/>
                    <a:pt x="25087" y="12870"/>
                    <a:pt x="25053" y="12652"/>
                  </a:cubicBezTo>
                  <a:cubicBezTo>
                    <a:pt x="25095" y="12434"/>
                    <a:pt x="25095" y="12200"/>
                    <a:pt x="25053" y="11982"/>
                  </a:cubicBezTo>
                  <a:cubicBezTo>
                    <a:pt x="25053" y="11982"/>
                    <a:pt x="25639" y="12401"/>
                    <a:pt x="25556" y="12401"/>
                  </a:cubicBezTo>
                  <a:close/>
                  <a:moveTo>
                    <a:pt x="31756" y="32929"/>
                  </a:moveTo>
                  <a:lnTo>
                    <a:pt x="31756" y="32929"/>
                  </a:lnTo>
                  <a:lnTo>
                    <a:pt x="31756" y="32929"/>
                  </a:ln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33" name="Freeform: Shape 832">
              <a:extLst>
                <a:ext uri="{FF2B5EF4-FFF2-40B4-BE49-F238E27FC236}">
                  <a16:creationId xmlns:a16="http://schemas.microsoft.com/office/drawing/2014/main" id="{90EA0886-D855-49C9-882C-3ACAEEB8B385}"/>
                </a:ext>
              </a:extLst>
            </p:cNvPr>
            <p:cNvSpPr/>
            <p:nvPr/>
          </p:nvSpPr>
          <p:spPr>
            <a:xfrm>
              <a:off x="3045701" y="2520918"/>
              <a:ext cx="233955" cy="174029"/>
            </a:xfrm>
            <a:custGeom>
              <a:avLst/>
              <a:gdLst>
                <a:gd name="connsiteX0" fmla="*/ 6033 w 233955"/>
                <a:gd name="connsiteY0" fmla="*/ 174029 h 174029"/>
                <a:gd name="connsiteX1" fmla="*/ 0 w 233955"/>
                <a:gd name="connsiteY1" fmla="*/ 172270 h 174029"/>
                <a:gd name="connsiteX2" fmla="*/ 71472 w 233955"/>
                <a:gd name="connsiteY2" fmla="*/ 69293 h 174029"/>
                <a:gd name="connsiteX3" fmla="*/ 143112 w 233955"/>
                <a:gd name="connsiteY3" fmla="*/ 77253 h 174029"/>
                <a:gd name="connsiteX4" fmla="*/ 196485 w 233955"/>
                <a:gd name="connsiteY4" fmla="*/ 84794 h 174029"/>
                <a:gd name="connsiteX5" fmla="*/ 224554 w 233955"/>
                <a:gd name="connsiteY5" fmla="*/ 53122 h 174029"/>
                <a:gd name="connsiteX6" fmla="*/ 218857 w 233955"/>
                <a:gd name="connsiteY6" fmla="*/ 3854 h 174029"/>
                <a:gd name="connsiteX7" fmla="*/ 223884 w 233955"/>
                <a:gd name="connsiteY7" fmla="*/ 0 h 174029"/>
                <a:gd name="connsiteX8" fmla="*/ 230503 w 233955"/>
                <a:gd name="connsiteY8" fmla="*/ 54965 h 174029"/>
                <a:gd name="connsiteX9" fmla="*/ 198496 w 233955"/>
                <a:gd name="connsiteY9" fmla="*/ 90743 h 174029"/>
                <a:gd name="connsiteX10" fmla="*/ 141184 w 233955"/>
                <a:gd name="connsiteY10" fmla="*/ 83202 h 174029"/>
                <a:gd name="connsiteX11" fmla="*/ 73399 w 233955"/>
                <a:gd name="connsiteY11" fmla="*/ 75326 h 174029"/>
                <a:gd name="connsiteX12" fmla="*/ 6033 w 233955"/>
                <a:gd name="connsiteY12" fmla="*/ 174029 h 17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55" h="174029">
                  <a:moveTo>
                    <a:pt x="6033" y="174029"/>
                  </a:moveTo>
                  <a:lnTo>
                    <a:pt x="0" y="172270"/>
                  </a:lnTo>
                  <a:cubicBezTo>
                    <a:pt x="1089" y="168667"/>
                    <a:pt x="26226" y="83789"/>
                    <a:pt x="71472" y="69293"/>
                  </a:cubicBezTo>
                  <a:cubicBezTo>
                    <a:pt x="94933" y="61836"/>
                    <a:pt x="119399" y="69293"/>
                    <a:pt x="143112" y="77253"/>
                  </a:cubicBezTo>
                  <a:cubicBezTo>
                    <a:pt x="162970" y="83621"/>
                    <a:pt x="181738" y="89570"/>
                    <a:pt x="196485" y="84794"/>
                  </a:cubicBezTo>
                  <a:cubicBezTo>
                    <a:pt x="210436" y="79432"/>
                    <a:pt x="220909" y="67618"/>
                    <a:pt x="224554" y="53122"/>
                  </a:cubicBezTo>
                  <a:cubicBezTo>
                    <a:pt x="230227" y="36683"/>
                    <a:pt x="228132" y="18559"/>
                    <a:pt x="218857" y="3854"/>
                  </a:cubicBezTo>
                  <a:lnTo>
                    <a:pt x="223884" y="0"/>
                  </a:lnTo>
                  <a:cubicBezTo>
                    <a:pt x="234383" y="16347"/>
                    <a:pt x="236821" y="36599"/>
                    <a:pt x="230503" y="54965"/>
                  </a:cubicBezTo>
                  <a:cubicBezTo>
                    <a:pt x="226356" y="71422"/>
                    <a:pt x="214391" y="84794"/>
                    <a:pt x="198496" y="90743"/>
                  </a:cubicBezTo>
                  <a:cubicBezTo>
                    <a:pt x="181738" y="96190"/>
                    <a:pt x="162048" y="89905"/>
                    <a:pt x="141184" y="83202"/>
                  </a:cubicBezTo>
                  <a:cubicBezTo>
                    <a:pt x="118394" y="75913"/>
                    <a:pt x="94933" y="68372"/>
                    <a:pt x="73399" y="75326"/>
                  </a:cubicBezTo>
                  <a:cubicBezTo>
                    <a:pt x="31253" y="88732"/>
                    <a:pt x="6284" y="173192"/>
                    <a:pt x="6033" y="174029"/>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34" name="Freeform: Shape 833">
              <a:extLst>
                <a:ext uri="{FF2B5EF4-FFF2-40B4-BE49-F238E27FC236}">
                  <a16:creationId xmlns:a16="http://schemas.microsoft.com/office/drawing/2014/main" id="{51DFB773-7E65-4415-A6C3-089CAA2E2B6E}"/>
                </a:ext>
              </a:extLst>
            </p:cNvPr>
            <p:cNvSpPr/>
            <p:nvPr/>
          </p:nvSpPr>
          <p:spPr>
            <a:xfrm>
              <a:off x="3207330" y="2487989"/>
              <a:ext cx="58903" cy="40470"/>
            </a:xfrm>
            <a:custGeom>
              <a:avLst/>
              <a:gdLst>
                <a:gd name="connsiteX0" fmla="*/ 58652 w 58903"/>
                <a:gd name="connsiteY0" fmla="*/ 40470 h 40470"/>
                <a:gd name="connsiteX1" fmla="*/ 33516 w 58903"/>
                <a:gd name="connsiteY1" fmla="*/ 34270 h 40470"/>
                <a:gd name="connsiteX2" fmla="*/ 0 w 58903"/>
                <a:gd name="connsiteY2" fmla="*/ 4189 h 40470"/>
                <a:gd name="connsiteX3" fmla="*/ 4692 w 58903"/>
                <a:gd name="connsiteY3" fmla="*/ 0 h 40470"/>
                <a:gd name="connsiteX4" fmla="*/ 36364 w 58903"/>
                <a:gd name="connsiteY4" fmla="*/ 28740 h 40470"/>
                <a:gd name="connsiteX5" fmla="*/ 58904 w 58903"/>
                <a:gd name="connsiteY5" fmla="*/ 34186 h 40470"/>
                <a:gd name="connsiteX6" fmla="*/ 58904 w 58903"/>
                <a:gd name="connsiteY6" fmla="*/ 40470 h 4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03" h="40470">
                  <a:moveTo>
                    <a:pt x="58652" y="40470"/>
                  </a:moveTo>
                  <a:cubicBezTo>
                    <a:pt x="49896" y="40462"/>
                    <a:pt x="41274" y="38333"/>
                    <a:pt x="33516" y="34270"/>
                  </a:cubicBezTo>
                  <a:cubicBezTo>
                    <a:pt x="21140" y="25673"/>
                    <a:pt x="9887" y="15568"/>
                    <a:pt x="0" y="4189"/>
                  </a:cubicBezTo>
                  <a:lnTo>
                    <a:pt x="4692" y="0"/>
                  </a:lnTo>
                  <a:cubicBezTo>
                    <a:pt x="14085" y="10792"/>
                    <a:pt x="24718" y="20436"/>
                    <a:pt x="36364" y="28740"/>
                  </a:cubicBezTo>
                  <a:cubicBezTo>
                    <a:pt x="43344" y="32309"/>
                    <a:pt x="51069" y="34177"/>
                    <a:pt x="58904" y="34186"/>
                  </a:cubicBezTo>
                  <a:lnTo>
                    <a:pt x="58904" y="40470"/>
                  </a:ln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35" name="Freeform: Shape 834">
              <a:extLst>
                <a:ext uri="{FF2B5EF4-FFF2-40B4-BE49-F238E27FC236}">
                  <a16:creationId xmlns:a16="http://schemas.microsoft.com/office/drawing/2014/main" id="{33D5F707-06FA-42B2-811A-5BB3906628FE}"/>
                </a:ext>
              </a:extLst>
            </p:cNvPr>
            <p:cNvSpPr/>
            <p:nvPr/>
          </p:nvSpPr>
          <p:spPr>
            <a:xfrm>
              <a:off x="3243778" y="2456233"/>
              <a:ext cx="29560" cy="65774"/>
            </a:xfrm>
            <a:custGeom>
              <a:avLst/>
              <a:gdLst>
                <a:gd name="connsiteX0" fmla="*/ 28488 w 29560"/>
                <a:gd name="connsiteY0" fmla="*/ 65774 h 65774"/>
                <a:gd name="connsiteX1" fmla="*/ 22204 w 29560"/>
                <a:gd name="connsiteY1" fmla="*/ 64936 h 65774"/>
                <a:gd name="connsiteX2" fmla="*/ 22958 w 29560"/>
                <a:gd name="connsiteY2" fmla="*/ 39800 h 65774"/>
                <a:gd name="connsiteX3" fmla="*/ 0 w 29560"/>
                <a:gd name="connsiteY3" fmla="*/ 3938 h 65774"/>
                <a:gd name="connsiteX4" fmla="*/ 4860 w 29560"/>
                <a:gd name="connsiteY4" fmla="*/ 0 h 65774"/>
                <a:gd name="connsiteX5" fmla="*/ 29158 w 29560"/>
                <a:gd name="connsiteY5" fmla="*/ 38962 h 65774"/>
                <a:gd name="connsiteX6" fmla="*/ 28488 w 29560"/>
                <a:gd name="connsiteY6" fmla="*/ 65774 h 6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60" h="65774">
                  <a:moveTo>
                    <a:pt x="28488" y="65774"/>
                  </a:moveTo>
                  <a:lnTo>
                    <a:pt x="22204" y="64936"/>
                  </a:lnTo>
                  <a:cubicBezTo>
                    <a:pt x="23369" y="56608"/>
                    <a:pt x="23620" y="48179"/>
                    <a:pt x="22958" y="39800"/>
                  </a:cubicBezTo>
                  <a:cubicBezTo>
                    <a:pt x="22036" y="32929"/>
                    <a:pt x="8714" y="14663"/>
                    <a:pt x="0" y="3938"/>
                  </a:cubicBezTo>
                  <a:lnTo>
                    <a:pt x="4860" y="0"/>
                  </a:lnTo>
                  <a:cubicBezTo>
                    <a:pt x="7206" y="2849"/>
                    <a:pt x="27734" y="28237"/>
                    <a:pt x="29158" y="38962"/>
                  </a:cubicBezTo>
                  <a:cubicBezTo>
                    <a:pt x="29862" y="47902"/>
                    <a:pt x="29644" y="56884"/>
                    <a:pt x="28488" y="65774"/>
                  </a:cubicBez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36" name="Freeform: Shape 835">
              <a:extLst>
                <a:ext uri="{FF2B5EF4-FFF2-40B4-BE49-F238E27FC236}">
                  <a16:creationId xmlns:a16="http://schemas.microsoft.com/office/drawing/2014/main" id="{BF9AC8AD-7481-4B54-963F-FF3904BF21FB}"/>
                </a:ext>
              </a:extLst>
            </p:cNvPr>
            <p:cNvSpPr/>
            <p:nvPr/>
          </p:nvSpPr>
          <p:spPr>
            <a:xfrm>
              <a:off x="3209089" y="2471734"/>
              <a:ext cx="60411" cy="54798"/>
            </a:xfrm>
            <a:custGeom>
              <a:avLst/>
              <a:gdLst>
                <a:gd name="connsiteX0" fmla="*/ 57228 w 60411"/>
                <a:gd name="connsiteY0" fmla="*/ 54798 h 54798"/>
                <a:gd name="connsiteX1" fmla="*/ 26980 w 60411"/>
                <a:gd name="connsiteY1" fmla="*/ 34102 h 54798"/>
                <a:gd name="connsiteX2" fmla="*/ 0 w 60411"/>
                <a:gd name="connsiteY2" fmla="*/ 4189 h 54798"/>
                <a:gd name="connsiteX3" fmla="*/ 4692 w 60411"/>
                <a:gd name="connsiteY3" fmla="*/ 0 h 54798"/>
                <a:gd name="connsiteX4" fmla="*/ 31588 w 60411"/>
                <a:gd name="connsiteY4" fmla="*/ 29829 h 54798"/>
                <a:gd name="connsiteX5" fmla="*/ 60412 w 60411"/>
                <a:gd name="connsiteY5" fmla="*/ 49352 h 5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11" h="54798">
                  <a:moveTo>
                    <a:pt x="57228" y="54798"/>
                  </a:moveTo>
                  <a:cubicBezTo>
                    <a:pt x="46553" y="48807"/>
                    <a:pt x="36431" y="41886"/>
                    <a:pt x="26980" y="34102"/>
                  </a:cubicBezTo>
                  <a:cubicBezTo>
                    <a:pt x="21031" y="27650"/>
                    <a:pt x="0" y="4189"/>
                    <a:pt x="0" y="4189"/>
                  </a:cubicBezTo>
                  <a:lnTo>
                    <a:pt x="4692" y="0"/>
                  </a:lnTo>
                  <a:cubicBezTo>
                    <a:pt x="4692" y="0"/>
                    <a:pt x="25723" y="23461"/>
                    <a:pt x="31588" y="29829"/>
                  </a:cubicBezTo>
                  <a:cubicBezTo>
                    <a:pt x="40579" y="37202"/>
                    <a:pt x="50231" y="43738"/>
                    <a:pt x="60412" y="49352"/>
                  </a:cubicBez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37" name="Freeform: Shape 836">
              <a:extLst>
                <a:ext uri="{FF2B5EF4-FFF2-40B4-BE49-F238E27FC236}">
                  <a16:creationId xmlns:a16="http://schemas.microsoft.com/office/drawing/2014/main" id="{E27D7F31-C938-404C-BBCC-E7B32EDF7D32}"/>
                </a:ext>
              </a:extLst>
            </p:cNvPr>
            <p:cNvSpPr/>
            <p:nvPr/>
          </p:nvSpPr>
          <p:spPr>
            <a:xfrm>
              <a:off x="3228444" y="2459417"/>
              <a:ext cx="43235" cy="64601"/>
            </a:xfrm>
            <a:custGeom>
              <a:avLst/>
              <a:gdLst>
                <a:gd name="connsiteX0" fmla="*/ 37454 w 43235"/>
                <a:gd name="connsiteY0" fmla="*/ 64601 h 64601"/>
                <a:gd name="connsiteX1" fmla="*/ 19355 w 43235"/>
                <a:gd name="connsiteY1" fmla="*/ 29326 h 64601"/>
                <a:gd name="connsiteX2" fmla="*/ 0 w 43235"/>
                <a:gd name="connsiteY2" fmla="*/ 3603 h 64601"/>
                <a:gd name="connsiteX3" fmla="*/ 5195 w 43235"/>
                <a:gd name="connsiteY3" fmla="*/ 0 h 64601"/>
                <a:gd name="connsiteX4" fmla="*/ 23964 w 43235"/>
                <a:gd name="connsiteY4" fmla="*/ 25137 h 64601"/>
                <a:gd name="connsiteX5" fmla="*/ 43235 w 43235"/>
                <a:gd name="connsiteY5" fmla="*/ 62171 h 6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35" h="64601">
                  <a:moveTo>
                    <a:pt x="37454" y="64601"/>
                  </a:moveTo>
                  <a:cubicBezTo>
                    <a:pt x="32435" y="52351"/>
                    <a:pt x="26377" y="40545"/>
                    <a:pt x="19355" y="29326"/>
                  </a:cubicBezTo>
                  <a:cubicBezTo>
                    <a:pt x="13742" y="23293"/>
                    <a:pt x="587" y="4189"/>
                    <a:pt x="0" y="3603"/>
                  </a:cubicBezTo>
                  <a:lnTo>
                    <a:pt x="5195" y="0"/>
                  </a:lnTo>
                  <a:cubicBezTo>
                    <a:pt x="5195" y="0"/>
                    <a:pt x="18601" y="19355"/>
                    <a:pt x="23964" y="25137"/>
                  </a:cubicBezTo>
                  <a:cubicBezTo>
                    <a:pt x="31496" y="36876"/>
                    <a:pt x="37948" y="49268"/>
                    <a:pt x="43235" y="62171"/>
                  </a:cubicBez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38" name="Freeform: Shape 837">
              <a:extLst>
                <a:ext uri="{FF2B5EF4-FFF2-40B4-BE49-F238E27FC236}">
                  <a16:creationId xmlns:a16="http://schemas.microsoft.com/office/drawing/2014/main" id="{BC0591D8-C71C-4731-B8F9-1EE49810D8AB}"/>
                </a:ext>
              </a:extLst>
            </p:cNvPr>
            <p:cNvSpPr/>
            <p:nvPr/>
          </p:nvSpPr>
          <p:spPr>
            <a:xfrm>
              <a:off x="2620053" y="2623978"/>
              <a:ext cx="554012" cy="182911"/>
            </a:xfrm>
            <a:custGeom>
              <a:avLst/>
              <a:gdLst>
                <a:gd name="connsiteX0" fmla="*/ 294518 w 554012"/>
                <a:gd name="connsiteY0" fmla="*/ 182911 h 182911"/>
                <a:gd name="connsiteX1" fmla="*/ 0 w 554012"/>
                <a:gd name="connsiteY1" fmla="*/ 163053 h 182911"/>
                <a:gd name="connsiteX2" fmla="*/ 259913 w 554012"/>
                <a:gd name="connsiteY2" fmla="*/ 0 h 182911"/>
                <a:gd name="connsiteX3" fmla="*/ 554012 w 554012"/>
                <a:gd name="connsiteY3" fmla="*/ 57144 h 182911"/>
                <a:gd name="connsiteX4" fmla="*/ 294518 w 554012"/>
                <a:gd name="connsiteY4" fmla="*/ 182911 h 18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012" h="182911">
                  <a:moveTo>
                    <a:pt x="294518" y="182911"/>
                  </a:moveTo>
                  <a:lnTo>
                    <a:pt x="0" y="163053"/>
                  </a:lnTo>
                  <a:lnTo>
                    <a:pt x="259913" y="0"/>
                  </a:lnTo>
                  <a:lnTo>
                    <a:pt x="554012" y="57144"/>
                  </a:lnTo>
                  <a:lnTo>
                    <a:pt x="294518" y="182911"/>
                  </a:ln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39" name="Freeform: Shape 838">
              <a:extLst>
                <a:ext uri="{FF2B5EF4-FFF2-40B4-BE49-F238E27FC236}">
                  <a16:creationId xmlns:a16="http://schemas.microsoft.com/office/drawing/2014/main" id="{68440C94-FE1E-47C0-9CEB-1B7B2A449A23}"/>
                </a:ext>
              </a:extLst>
            </p:cNvPr>
            <p:cNvSpPr/>
            <p:nvPr/>
          </p:nvSpPr>
          <p:spPr>
            <a:xfrm>
              <a:off x="2620053" y="2623978"/>
              <a:ext cx="554012" cy="182911"/>
            </a:xfrm>
            <a:custGeom>
              <a:avLst/>
              <a:gdLst>
                <a:gd name="connsiteX0" fmla="*/ 294518 w 554012"/>
                <a:gd name="connsiteY0" fmla="*/ 182911 h 182911"/>
                <a:gd name="connsiteX1" fmla="*/ 0 w 554012"/>
                <a:gd name="connsiteY1" fmla="*/ 163053 h 182911"/>
                <a:gd name="connsiteX2" fmla="*/ 259913 w 554012"/>
                <a:gd name="connsiteY2" fmla="*/ 0 h 182911"/>
                <a:gd name="connsiteX3" fmla="*/ 554012 w 554012"/>
                <a:gd name="connsiteY3" fmla="*/ 57144 h 182911"/>
                <a:gd name="connsiteX4" fmla="*/ 294518 w 554012"/>
                <a:gd name="connsiteY4" fmla="*/ 182911 h 18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012" h="182911">
                  <a:moveTo>
                    <a:pt x="294518" y="182911"/>
                  </a:moveTo>
                  <a:lnTo>
                    <a:pt x="0" y="163053"/>
                  </a:lnTo>
                  <a:lnTo>
                    <a:pt x="259913" y="0"/>
                  </a:lnTo>
                  <a:lnTo>
                    <a:pt x="554012" y="57144"/>
                  </a:lnTo>
                  <a:lnTo>
                    <a:pt x="294518" y="182911"/>
                  </a:lnTo>
                  <a:close/>
                </a:path>
              </a:pathLst>
            </a:custGeom>
            <a:solidFill>
              <a:srgbClr val="000000">
                <a:alpha val="10000"/>
              </a:srgbClr>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40" name="Freeform: Shape 839">
              <a:extLst>
                <a:ext uri="{FF2B5EF4-FFF2-40B4-BE49-F238E27FC236}">
                  <a16:creationId xmlns:a16="http://schemas.microsoft.com/office/drawing/2014/main" id="{FCC05E80-0B53-4656-A0AB-1767E47AD4AF}"/>
                </a:ext>
              </a:extLst>
            </p:cNvPr>
            <p:cNvSpPr/>
            <p:nvPr/>
          </p:nvSpPr>
          <p:spPr>
            <a:xfrm>
              <a:off x="2749340" y="2703828"/>
              <a:ext cx="310689" cy="155513"/>
            </a:xfrm>
            <a:custGeom>
              <a:avLst/>
              <a:gdLst>
                <a:gd name="connsiteX0" fmla="*/ 25639 w 310689"/>
                <a:gd name="connsiteY0" fmla="*/ 155513 h 155513"/>
                <a:gd name="connsiteX1" fmla="*/ 0 w 310689"/>
                <a:gd name="connsiteY1" fmla="*/ 72814 h 155513"/>
                <a:gd name="connsiteX2" fmla="*/ 144871 w 310689"/>
                <a:gd name="connsiteY2" fmla="*/ 4526 h 155513"/>
                <a:gd name="connsiteX3" fmla="*/ 298959 w 310689"/>
                <a:gd name="connsiteY3" fmla="*/ 9553 h 155513"/>
                <a:gd name="connsiteX4" fmla="*/ 310689 w 310689"/>
                <a:gd name="connsiteY4" fmla="*/ 101721 h 155513"/>
                <a:gd name="connsiteX5" fmla="*/ 157020 w 310689"/>
                <a:gd name="connsiteY5" fmla="*/ 112614 h 155513"/>
                <a:gd name="connsiteX6" fmla="*/ 25639 w 310689"/>
                <a:gd name="connsiteY6" fmla="*/ 155513 h 15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689" h="155513">
                  <a:moveTo>
                    <a:pt x="25639" y="155513"/>
                  </a:moveTo>
                  <a:lnTo>
                    <a:pt x="0" y="72814"/>
                  </a:lnTo>
                  <a:cubicBezTo>
                    <a:pt x="0" y="72814"/>
                    <a:pt x="78343" y="17094"/>
                    <a:pt x="144871" y="4526"/>
                  </a:cubicBezTo>
                  <a:cubicBezTo>
                    <a:pt x="211399" y="-8042"/>
                    <a:pt x="298959" y="9553"/>
                    <a:pt x="298959" y="9553"/>
                  </a:cubicBezTo>
                  <a:lnTo>
                    <a:pt x="310689" y="101721"/>
                  </a:lnTo>
                  <a:cubicBezTo>
                    <a:pt x="310689" y="101721"/>
                    <a:pt x="210562" y="101302"/>
                    <a:pt x="157020" y="112614"/>
                  </a:cubicBezTo>
                  <a:cubicBezTo>
                    <a:pt x="103479" y="123925"/>
                    <a:pt x="25639" y="155513"/>
                    <a:pt x="25639" y="155513"/>
                  </a:cubicBez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41" name="Freeform: Shape 840">
              <a:extLst>
                <a:ext uri="{FF2B5EF4-FFF2-40B4-BE49-F238E27FC236}">
                  <a16:creationId xmlns:a16="http://schemas.microsoft.com/office/drawing/2014/main" id="{DF8152AF-E4B6-4A5B-83FC-5B85DE7AEC72}"/>
                </a:ext>
              </a:extLst>
            </p:cNvPr>
            <p:cNvSpPr/>
            <p:nvPr/>
          </p:nvSpPr>
          <p:spPr>
            <a:xfrm>
              <a:off x="3017632" y="2891349"/>
              <a:ext cx="333479" cy="330966"/>
            </a:xfrm>
            <a:custGeom>
              <a:avLst/>
              <a:gdLst>
                <a:gd name="connsiteX0" fmla="*/ 288234 w 333479"/>
                <a:gd name="connsiteY0" fmla="*/ 285972 h 330966"/>
                <a:gd name="connsiteX1" fmla="*/ 333480 w 333479"/>
                <a:gd name="connsiteY1" fmla="*/ 204110 h 330966"/>
                <a:gd name="connsiteX2" fmla="*/ 308343 w 333479"/>
                <a:gd name="connsiteY2" fmla="*/ 190285 h 330966"/>
                <a:gd name="connsiteX3" fmla="*/ 296948 w 333479"/>
                <a:gd name="connsiteY3" fmla="*/ 169840 h 330966"/>
                <a:gd name="connsiteX4" fmla="*/ 296948 w 333479"/>
                <a:gd name="connsiteY4" fmla="*/ 155847 h 330966"/>
                <a:gd name="connsiteX5" fmla="*/ 307589 w 333479"/>
                <a:gd name="connsiteY5" fmla="*/ 135152 h 330966"/>
                <a:gd name="connsiteX6" fmla="*/ 332055 w 333479"/>
                <a:gd name="connsiteY6" fmla="*/ 120321 h 330966"/>
                <a:gd name="connsiteX7" fmla="*/ 283793 w 333479"/>
                <a:gd name="connsiteY7" fmla="*/ 40135 h 330966"/>
                <a:gd name="connsiteX8" fmla="*/ 259243 w 333479"/>
                <a:gd name="connsiteY8" fmla="*/ 54965 h 330966"/>
                <a:gd name="connsiteX9" fmla="*/ 235950 w 333479"/>
                <a:gd name="connsiteY9" fmla="*/ 54965 h 330966"/>
                <a:gd name="connsiteX10" fmla="*/ 223716 w 333479"/>
                <a:gd name="connsiteY10" fmla="*/ 48179 h 330966"/>
                <a:gd name="connsiteX11" fmla="*/ 210981 w 333479"/>
                <a:gd name="connsiteY11" fmla="*/ 28572 h 330966"/>
                <a:gd name="connsiteX12" fmla="*/ 210478 w 333479"/>
                <a:gd name="connsiteY12" fmla="*/ 0 h 330966"/>
                <a:gd name="connsiteX13" fmla="*/ 116886 w 333479"/>
                <a:gd name="connsiteY13" fmla="*/ 1759 h 330966"/>
                <a:gd name="connsiteX14" fmla="*/ 117472 w 333479"/>
                <a:gd name="connsiteY14" fmla="*/ 30499 h 330966"/>
                <a:gd name="connsiteX15" fmla="*/ 105407 w 333479"/>
                <a:gd name="connsiteY15" fmla="*/ 50441 h 330966"/>
                <a:gd name="connsiteX16" fmla="*/ 99457 w 333479"/>
                <a:gd name="connsiteY16" fmla="*/ 53876 h 330966"/>
                <a:gd name="connsiteX17" fmla="*/ 93592 w 333479"/>
                <a:gd name="connsiteY17" fmla="*/ 57563 h 330966"/>
                <a:gd name="connsiteX18" fmla="*/ 70383 w 333479"/>
                <a:gd name="connsiteY18" fmla="*/ 58904 h 330966"/>
                <a:gd name="connsiteX19" fmla="*/ 45246 w 333479"/>
                <a:gd name="connsiteY19" fmla="*/ 44995 h 330966"/>
                <a:gd name="connsiteX20" fmla="*/ 0 w 333479"/>
                <a:gd name="connsiteY20" fmla="*/ 126857 h 330966"/>
                <a:gd name="connsiteX21" fmla="*/ 25137 w 333479"/>
                <a:gd name="connsiteY21" fmla="*/ 140765 h 330966"/>
                <a:gd name="connsiteX22" fmla="*/ 36532 w 333479"/>
                <a:gd name="connsiteY22" fmla="*/ 161126 h 330966"/>
                <a:gd name="connsiteX23" fmla="*/ 36532 w 333479"/>
                <a:gd name="connsiteY23" fmla="*/ 175119 h 330966"/>
                <a:gd name="connsiteX24" fmla="*/ 25891 w 333479"/>
                <a:gd name="connsiteY24" fmla="*/ 195815 h 330966"/>
                <a:gd name="connsiteX25" fmla="*/ 1341 w 333479"/>
                <a:gd name="connsiteY25" fmla="*/ 210645 h 330966"/>
                <a:gd name="connsiteX26" fmla="*/ 49687 w 333479"/>
                <a:gd name="connsiteY26" fmla="*/ 290831 h 330966"/>
                <a:gd name="connsiteX27" fmla="*/ 74237 w 333479"/>
                <a:gd name="connsiteY27" fmla="*/ 276001 h 330966"/>
                <a:gd name="connsiteX28" fmla="*/ 97530 w 333479"/>
                <a:gd name="connsiteY28" fmla="*/ 276001 h 330966"/>
                <a:gd name="connsiteX29" fmla="*/ 109680 w 333479"/>
                <a:gd name="connsiteY29" fmla="*/ 282704 h 330966"/>
                <a:gd name="connsiteX30" fmla="*/ 122416 w 333479"/>
                <a:gd name="connsiteY30" fmla="*/ 302311 h 330966"/>
                <a:gd name="connsiteX31" fmla="*/ 123002 w 333479"/>
                <a:gd name="connsiteY31" fmla="*/ 330966 h 330966"/>
                <a:gd name="connsiteX32" fmla="*/ 216594 w 333479"/>
                <a:gd name="connsiteY32" fmla="*/ 329207 h 330966"/>
                <a:gd name="connsiteX33" fmla="*/ 216008 w 333479"/>
                <a:gd name="connsiteY33" fmla="*/ 300467 h 330966"/>
                <a:gd name="connsiteX34" fmla="*/ 228073 w 333479"/>
                <a:gd name="connsiteY34" fmla="*/ 280609 h 330966"/>
                <a:gd name="connsiteX35" fmla="*/ 234106 w 333479"/>
                <a:gd name="connsiteY35" fmla="*/ 277174 h 330966"/>
                <a:gd name="connsiteX36" fmla="*/ 239888 w 333479"/>
                <a:gd name="connsiteY36" fmla="*/ 273403 h 330966"/>
                <a:gd name="connsiteX37" fmla="*/ 263181 w 333479"/>
                <a:gd name="connsiteY37" fmla="*/ 272146 h 330966"/>
                <a:gd name="connsiteX38" fmla="*/ 206205 w 333479"/>
                <a:gd name="connsiteY38" fmla="*/ 231006 h 330966"/>
                <a:gd name="connsiteX39" fmla="*/ 100982 w 333479"/>
                <a:gd name="connsiteY39" fmla="*/ 204856 h 330966"/>
                <a:gd name="connsiteX40" fmla="*/ 127133 w 333479"/>
                <a:gd name="connsiteY40" fmla="*/ 99633 h 330966"/>
                <a:gd name="connsiteX41" fmla="*/ 232347 w 333479"/>
                <a:gd name="connsiteY41" fmla="*/ 125767 h 330966"/>
                <a:gd name="connsiteX42" fmla="*/ 206205 w 333479"/>
                <a:gd name="connsiteY42" fmla="*/ 231006 h 3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3479" h="330966">
                  <a:moveTo>
                    <a:pt x="288234" y="285972"/>
                  </a:moveTo>
                  <a:lnTo>
                    <a:pt x="333480" y="204110"/>
                  </a:lnTo>
                  <a:lnTo>
                    <a:pt x="308343" y="190285"/>
                  </a:lnTo>
                  <a:cubicBezTo>
                    <a:pt x="301012" y="186145"/>
                    <a:pt x="296613" y="178253"/>
                    <a:pt x="296948" y="169840"/>
                  </a:cubicBezTo>
                  <a:cubicBezTo>
                    <a:pt x="297199" y="165181"/>
                    <a:pt x="297199" y="160506"/>
                    <a:pt x="296948" y="155847"/>
                  </a:cubicBezTo>
                  <a:cubicBezTo>
                    <a:pt x="296286" y="147494"/>
                    <a:pt x="300408" y="139475"/>
                    <a:pt x="307589" y="135152"/>
                  </a:cubicBezTo>
                  <a:lnTo>
                    <a:pt x="332055" y="120321"/>
                  </a:lnTo>
                  <a:lnTo>
                    <a:pt x="283793" y="40135"/>
                  </a:lnTo>
                  <a:lnTo>
                    <a:pt x="259243" y="54965"/>
                  </a:lnTo>
                  <a:cubicBezTo>
                    <a:pt x="252104" y="59364"/>
                    <a:pt x="243089" y="59364"/>
                    <a:pt x="235950" y="54965"/>
                  </a:cubicBezTo>
                  <a:cubicBezTo>
                    <a:pt x="232011" y="52460"/>
                    <a:pt x="227923" y="50189"/>
                    <a:pt x="223716" y="48179"/>
                  </a:cubicBezTo>
                  <a:cubicBezTo>
                    <a:pt x="216092" y="44592"/>
                    <a:pt x="211165" y="36993"/>
                    <a:pt x="210981" y="28572"/>
                  </a:cubicBezTo>
                  <a:lnTo>
                    <a:pt x="210478" y="0"/>
                  </a:lnTo>
                  <a:lnTo>
                    <a:pt x="116886" y="1759"/>
                  </a:lnTo>
                  <a:lnTo>
                    <a:pt x="117472" y="30499"/>
                  </a:lnTo>
                  <a:cubicBezTo>
                    <a:pt x="117539" y="38895"/>
                    <a:pt x="112872" y="46612"/>
                    <a:pt x="105407" y="50441"/>
                  </a:cubicBezTo>
                  <a:lnTo>
                    <a:pt x="99457" y="53876"/>
                  </a:lnTo>
                  <a:cubicBezTo>
                    <a:pt x="97447" y="55049"/>
                    <a:pt x="95520" y="56306"/>
                    <a:pt x="93592" y="57563"/>
                  </a:cubicBezTo>
                  <a:cubicBezTo>
                    <a:pt x="86730" y="62364"/>
                    <a:pt x="77748" y="62884"/>
                    <a:pt x="70383" y="58904"/>
                  </a:cubicBezTo>
                  <a:lnTo>
                    <a:pt x="45246" y="44995"/>
                  </a:lnTo>
                  <a:lnTo>
                    <a:pt x="0" y="126857"/>
                  </a:lnTo>
                  <a:lnTo>
                    <a:pt x="25137" y="140765"/>
                  </a:lnTo>
                  <a:cubicBezTo>
                    <a:pt x="32452" y="144880"/>
                    <a:pt x="36850" y="152739"/>
                    <a:pt x="36532" y="161126"/>
                  </a:cubicBezTo>
                  <a:cubicBezTo>
                    <a:pt x="36281" y="165785"/>
                    <a:pt x="36281" y="170460"/>
                    <a:pt x="36532" y="175119"/>
                  </a:cubicBezTo>
                  <a:cubicBezTo>
                    <a:pt x="37177" y="183473"/>
                    <a:pt x="33055" y="191474"/>
                    <a:pt x="25891" y="195815"/>
                  </a:cubicBezTo>
                  <a:lnTo>
                    <a:pt x="1341" y="210645"/>
                  </a:lnTo>
                  <a:lnTo>
                    <a:pt x="49687" y="290831"/>
                  </a:lnTo>
                  <a:lnTo>
                    <a:pt x="74237" y="276001"/>
                  </a:lnTo>
                  <a:cubicBezTo>
                    <a:pt x="81376" y="271602"/>
                    <a:pt x="90392" y="271602"/>
                    <a:pt x="97530" y="276001"/>
                  </a:cubicBezTo>
                  <a:cubicBezTo>
                    <a:pt x="101460" y="278447"/>
                    <a:pt x="105516" y="280684"/>
                    <a:pt x="109680" y="282704"/>
                  </a:cubicBezTo>
                  <a:cubicBezTo>
                    <a:pt x="117304" y="286290"/>
                    <a:pt x="122231" y="293890"/>
                    <a:pt x="122416" y="302311"/>
                  </a:cubicBezTo>
                  <a:lnTo>
                    <a:pt x="123002" y="330966"/>
                  </a:lnTo>
                  <a:lnTo>
                    <a:pt x="216594" y="329207"/>
                  </a:lnTo>
                  <a:lnTo>
                    <a:pt x="216008" y="300467"/>
                  </a:lnTo>
                  <a:cubicBezTo>
                    <a:pt x="215932" y="292096"/>
                    <a:pt x="220608" y="284396"/>
                    <a:pt x="228073" y="280609"/>
                  </a:cubicBezTo>
                  <a:lnTo>
                    <a:pt x="234106" y="277174"/>
                  </a:lnTo>
                  <a:lnTo>
                    <a:pt x="239888" y="273403"/>
                  </a:lnTo>
                  <a:cubicBezTo>
                    <a:pt x="246792" y="268611"/>
                    <a:pt x="255808" y="268124"/>
                    <a:pt x="263181" y="272146"/>
                  </a:cubicBezTo>
                  <a:close/>
                  <a:moveTo>
                    <a:pt x="206205" y="231006"/>
                  </a:moveTo>
                  <a:cubicBezTo>
                    <a:pt x="169924" y="252841"/>
                    <a:pt x="122818" y="241128"/>
                    <a:pt x="100982" y="204856"/>
                  </a:cubicBezTo>
                  <a:cubicBezTo>
                    <a:pt x="79147" y="168575"/>
                    <a:pt x="90861" y="121469"/>
                    <a:pt x="127133" y="99633"/>
                  </a:cubicBezTo>
                  <a:cubicBezTo>
                    <a:pt x="163405" y="77798"/>
                    <a:pt x="210503" y="89503"/>
                    <a:pt x="232347" y="125767"/>
                  </a:cubicBezTo>
                  <a:cubicBezTo>
                    <a:pt x="254149" y="162056"/>
                    <a:pt x="242452" y="209137"/>
                    <a:pt x="206205" y="231006"/>
                  </a:cubicBez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42" name="Freeform: Shape 841">
              <a:extLst>
                <a:ext uri="{FF2B5EF4-FFF2-40B4-BE49-F238E27FC236}">
                  <a16:creationId xmlns:a16="http://schemas.microsoft.com/office/drawing/2014/main" id="{541AE290-84C6-4177-946E-CA5EC6A935B6}"/>
                </a:ext>
              </a:extLst>
            </p:cNvPr>
            <p:cNvSpPr/>
            <p:nvPr/>
          </p:nvSpPr>
          <p:spPr>
            <a:xfrm>
              <a:off x="3282991" y="2649199"/>
              <a:ext cx="235195" cy="234441"/>
            </a:xfrm>
            <a:custGeom>
              <a:avLst/>
              <a:gdLst>
                <a:gd name="connsiteX0" fmla="*/ 232179 w 235195"/>
                <a:gd name="connsiteY0" fmla="*/ 82197 h 234441"/>
                <a:gd name="connsiteX1" fmla="*/ 196653 w 235195"/>
                <a:gd name="connsiteY1" fmla="*/ 27064 h 234441"/>
                <a:gd name="connsiteX2" fmla="*/ 179895 w 235195"/>
                <a:gd name="connsiteY2" fmla="*/ 37956 h 234441"/>
                <a:gd name="connsiteX3" fmla="*/ 163556 w 235195"/>
                <a:gd name="connsiteY3" fmla="*/ 37956 h 234441"/>
                <a:gd name="connsiteX4" fmla="*/ 155177 w 235195"/>
                <a:gd name="connsiteY4" fmla="*/ 33432 h 234441"/>
                <a:gd name="connsiteX5" fmla="*/ 145793 w 235195"/>
                <a:gd name="connsiteY5" fmla="*/ 20026 h 234441"/>
                <a:gd name="connsiteX6" fmla="*/ 144871 w 235195"/>
                <a:gd name="connsiteY6" fmla="*/ 0 h 234441"/>
                <a:gd name="connsiteX7" fmla="*/ 79348 w 235195"/>
                <a:gd name="connsiteY7" fmla="*/ 3268 h 234441"/>
                <a:gd name="connsiteX8" fmla="*/ 80354 w 235195"/>
                <a:gd name="connsiteY8" fmla="*/ 23293 h 234441"/>
                <a:gd name="connsiteX9" fmla="*/ 72393 w 235195"/>
                <a:gd name="connsiteY9" fmla="*/ 37621 h 234441"/>
                <a:gd name="connsiteX10" fmla="*/ 64015 w 235195"/>
                <a:gd name="connsiteY10" fmla="*/ 42900 h 234441"/>
                <a:gd name="connsiteX11" fmla="*/ 47760 w 235195"/>
                <a:gd name="connsiteY11" fmla="*/ 44324 h 234441"/>
                <a:gd name="connsiteX12" fmla="*/ 29829 w 235195"/>
                <a:gd name="connsiteY12" fmla="*/ 35108 h 234441"/>
                <a:gd name="connsiteX13" fmla="*/ 0 w 235195"/>
                <a:gd name="connsiteY13" fmla="*/ 93760 h 234441"/>
                <a:gd name="connsiteX14" fmla="*/ 17931 w 235195"/>
                <a:gd name="connsiteY14" fmla="*/ 102893 h 234441"/>
                <a:gd name="connsiteX15" fmla="*/ 26310 w 235195"/>
                <a:gd name="connsiteY15" fmla="*/ 116969 h 234441"/>
                <a:gd name="connsiteX16" fmla="*/ 26310 w 235195"/>
                <a:gd name="connsiteY16" fmla="*/ 121745 h 234441"/>
                <a:gd name="connsiteX17" fmla="*/ 26310 w 235195"/>
                <a:gd name="connsiteY17" fmla="*/ 126605 h 234441"/>
                <a:gd name="connsiteX18" fmla="*/ 19439 w 235195"/>
                <a:gd name="connsiteY18" fmla="*/ 141352 h 234441"/>
                <a:gd name="connsiteX19" fmla="*/ 2681 w 235195"/>
                <a:gd name="connsiteY19" fmla="*/ 152328 h 234441"/>
                <a:gd name="connsiteX20" fmla="*/ 38208 w 235195"/>
                <a:gd name="connsiteY20" fmla="*/ 207378 h 234441"/>
                <a:gd name="connsiteX21" fmla="*/ 54965 w 235195"/>
                <a:gd name="connsiteY21" fmla="*/ 196485 h 234441"/>
                <a:gd name="connsiteX22" fmla="*/ 71304 w 235195"/>
                <a:gd name="connsiteY22" fmla="*/ 196485 h 234441"/>
                <a:gd name="connsiteX23" fmla="*/ 79683 w 235195"/>
                <a:gd name="connsiteY23" fmla="*/ 201009 h 234441"/>
                <a:gd name="connsiteX24" fmla="*/ 88984 w 235195"/>
                <a:gd name="connsiteY24" fmla="*/ 214332 h 234441"/>
                <a:gd name="connsiteX25" fmla="*/ 89989 w 235195"/>
                <a:gd name="connsiteY25" fmla="*/ 234441 h 234441"/>
                <a:gd name="connsiteX26" fmla="*/ 155428 w 235195"/>
                <a:gd name="connsiteY26" fmla="*/ 231174 h 234441"/>
                <a:gd name="connsiteX27" fmla="*/ 154423 w 235195"/>
                <a:gd name="connsiteY27" fmla="*/ 211064 h 234441"/>
                <a:gd name="connsiteX28" fmla="*/ 162802 w 235195"/>
                <a:gd name="connsiteY28" fmla="*/ 196820 h 234441"/>
                <a:gd name="connsiteX29" fmla="*/ 171181 w 235195"/>
                <a:gd name="connsiteY29" fmla="*/ 191541 h 234441"/>
                <a:gd name="connsiteX30" fmla="*/ 187436 w 235195"/>
                <a:gd name="connsiteY30" fmla="*/ 190117 h 234441"/>
                <a:gd name="connsiteX31" fmla="*/ 205367 w 235195"/>
                <a:gd name="connsiteY31" fmla="*/ 199250 h 234441"/>
                <a:gd name="connsiteX32" fmla="*/ 235196 w 235195"/>
                <a:gd name="connsiteY32" fmla="*/ 140598 h 234441"/>
                <a:gd name="connsiteX33" fmla="*/ 217348 w 235195"/>
                <a:gd name="connsiteY33" fmla="*/ 131465 h 234441"/>
                <a:gd name="connsiteX34" fmla="*/ 208970 w 235195"/>
                <a:gd name="connsiteY34" fmla="*/ 117388 h 234441"/>
                <a:gd name="connsiteX35" fmla="*/ 208970 w 235195"/>
                <a:gd name="connsiteY35" fmla="*/ 112528 h 234441"/>
                <a:gd name="connsiteX36" fmla="*/ 208970 w 235195"/>
                <a:gd name="connsiteY36" fmla="*/ 107753 h 234441"/>
                <a:gd name="connsiteX37" fmla="*/ 215840 w 235195"/>
                <a:gd name="connsiteY37" fmla="*/ 92922 h 234441"/>
                <a:gd name="connsiteX38" fmla="*/ 171097 w 235195"/>
                <a:gd name="connsiteY38" fmla="*/ 114623 h 234441"/>
                <a:gd name="connsiteX39" fmla="*/ 120069 w 235195"/>
                <a:gd name="connsiteY39" fmla="*/ 170887 h 234441"/>
                <a:gd name="connsiteX40" fmla="*/ 63805 w 235195"/>
                <a:gd name="connsiteY40" fmla="*/ 119852 h 234441"/>
                <a:gd name="connsiteX41" fmla="*/ 114791 w 235195"/>
                <a:gd name="connsiteY41" fmla="*/ 63596 h 234441"/>
                <a:gd name="connsiteX42" fmla="*/ 171097 w 235195"/>
                <a:gd name="connsiteY42" fmla="*/ 114623 h 23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5195" h="234441">
                  <a:moveTo>
                    <a:pt x="232179" y="82197"/>
                  </a:moveTo>
                  <a:lnTo>
                    <a:pt x="196653" y="27064"/>
                  </a:lnTo>
                  <a:lnTo>
                    <a:pt x="179895" y="37956"/>
                  </a:lnTo>
                  <a:cubicBezTo>
                    <a:pt x="174892" y="41057"/>
                    <a:pt x="168558" y="41057"/>
                    <a:pt x="163556" y="37956"/>
                  </a:cubicBezTo>
                  <a:cubicBezTo>
                    <a:pt x="160841" y="36314"/>
                    <a:pt x="158043" y="34798"/>
                    <a:pt x="155177" y="33432"/>
                  </a:cubicBezTo>
                  <a:cubicBezTo>
                    <a:pt x="149764" y="31094"/>
                    <a:pt x="146136" y="25907"/>
                    <a:pt x="145793" y="20026"/>
                  </a:cubicBezTo>
                  <a:lnTo>
                    <a:pt x="144871" y="0"/>
                  </a:lnTo>
                  <a:lnTo>
                    <a:pt x="79348" y="3268"/>
                  </a:lnTo>
                  <a:lnTo>
                    <a:pt x="80354" y="23293"/>
                  </a:lnTo>
                  <a:cubicBezTo>
                    <a:pt x="80605" y="29184"/>
                    <a:pt x="77530" y="34722"/>
                    <a:pt x="72393" y="37621"/>
                  </a:cubicBezTo>
                  <a:cubicBezTo>
                    <a:pt x="69503" y="39213"/>
                    <a:pt x="66704" y="40981"/>
                    <a:pt x="64015" y="42900"/>
                  </a:cubicBezTo>
                  <a:cubicBezTo>
                    <a:pt x="59314" y="46436"/>
                    <a:pt x="53005" y="46989"/>
                    <a:pt x="47760" y="44324"/>
                  </a:cubicBezTo>
                  <a:lnTo>
                    <a:pt x="29829" y="35108"/>
                  </a:lnTo>
                  <a:lnTo>
                    <a:pt x="0" y="93760"/>
                  </a:lnTo>
                  <a:lnTo>
                    <a:pt x="17931" y="102893"/>
                  </a:lnTo>
                  <a:cubicBezTo>
                    <a:pt x="23159" y="105624"/>
                    <a:pt x="26410" y="111071"/>
                    <a:pt x="26310" y="116969"/>
                  </a:cubicBezTo>
                  <a:cubicBezTo>
                    <a:pt x="26310" y="118561"/>
                    <a:pt x="26310" y="120153"/>
                    <a:pt x="26310" y="121745"/>
                  </a:cubicBezTo>
                  <a:cubicBezTo>
                    <a:pt x="26310" y="123337"/>
                    <a:pt x="26310" y="125013"/>
                    <a:pt x="26310" y="126605"/>
                  </a:cubicBezTo>
                  <a:cubicBezTo>
                    <a:pt x="26988" y="132420"/>
                    <a:pt x="24332" y="138126"/>
                    <a:pt x="19439" y="141352"/>
                  </a:cubicBezTo>
                  <a:lnTo>
                    <a:pt x="2681" y="152328"/>
                  </a:lnTo>
                  <a:lnTo>
                    <a:pt x="38208" y="207378"/>
                  </a:lnTo>
                  <a:lnTo>
                    <a:pt x="54965" y="196485"/>
                  </a:lnTo>
                  <a:cubicBezTo>
                    <a:pt x="59984" y="193418"/>
                    <a:pt x="66285" y="193418"/>
                    <a:pt x="71304" y="196485"/>
                  </a:cubicBezTo>
                  <a:cubicBezTo>
                    <a:pt x="74011" y="198144"/>
                    <a:pt x="76809" y="199661"/>
                    <a:pt x="79683" y="201009"/>
                  </a:cubicBezTo>
                  <a:cubicBezTo>
                    <a:pt x="85046" y="203339"/>
                    <a:pt x="88649" y="208492"/>
                    <a:pt x="88984" y="214332"/>
                  </a:cubicBezTo>
                  <a:lnTo>
                    <a:pt x="89989" y="234441"/>
                  </a:lnTo>
                  <a:lnTo>
                    <a:pt x="155428" y="231174"/>
                  </a:lnTo>
                  <a:lnTo>
                    <a:pt x="154423" y="211064"/>
                  </a:lnTo>
                  <a:cubicBezTo>
                    <a:pt x="154280" y="205107"/>
                    <a:pt x="157531" y="199593"/>
                    <a:pt x="162802" y="196820"/>
                  </a:cubicBezTo>
                  <a:cubicBezTo>
                    <a:pt x="165693" y="195228"/>
                    <a:pt x="168491" y="193460"/>
                    <a:pt x="171181" y="191541"/>
                  </a:cubicBezTo>
                  <a:cubicBezTo>
                    <a:pt x="175881" y="188005"/>
                    <a:pt x="182190" y="187453"/>
                    <a:pt x="187436" y="190117"/>
                  </a:cubicBezTo>
                  <a:lnTo>
                    <a:pt x="205367" y="199250"/>
                  </a:lnTo>
                  <a:lnTo>
                    <a:pt x="235196" y="140598"/>
                  </a:lnTo>
                  <a:lnTo>
                    <a:pt x="217348" y="131465"/>
                  </a:lnTo>
                  <a:cubicBezTo>
                    <a:pt x="212112" y="128733"/>
                    <a:pt x="208869" y="123287"/>
                    <a:pt x="208970" y="117388"/>
                  </a:cubicBezTo>
                  <a:cubicBezTo>
                    <a:pt x="208970" y="115796"/>
                    <a:pt x="208970" y="114204"/>
                    <a:pt x="208970" y="112528"/>
                  </a:cubicBezTo>
                  <a:cubicBezTo>
                    <a:pt x="208970" y="110853"/>
                    <a:pt x="208970" y="109345"/>
                    <a:pt x="208970" y="107753"/>
                  </a:cubicBezTo>
                  <a:cubicBezTo>
                    <a:pt x="208257" y="101904"/>
                    <a:pt x="210922" y="96156"/>
                    <a:pt x="215840" y="92922"/>
                  </a:cubicBezTo>
                  <a:close/>
                  <a:moveTo>
                    <a:pt x="171097" y="114623"/>
                  </a:moveTo>
                  <a:cubicBezTo>
                    <a:pt x="172538" y="144251"/>
                    <a:pt x="149697" y="169438"/>
                    <a:pt x="120069" y="170887"/>
                  </a:cubicBezTo>
                  <a:cubicBezTo>
                    <a:pt x="90442" y="172329"/>
                    <a:pt x="65255" y="149479"/>
                    <a:pt x="63805" y="119852"/>
                  </a:cubicBezTo>
                  <a:cubicBezTo>
                    <a:pt x="62364" y="90241"/>
                    <a:pt x="85180" y="65062"/>
                    <a:pt x="114791" y="63596"/>
                  </a:cubicBezTo>
                  <a:cubicBezTo>
                    <a:pt x="144418" y="62171"/>
                    <a:pt x="169606" y="84995"/>
                    <a:pt x="171097" y="114623"/>
                  </a:cubicBezTo>
                  <a:close/>
                </a:path>
              </a:pathLst>
            </a:custGeom>
            <a:solidFill>
              <a:srgbClr val="455A64"/>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grpSp>
      <p:grpSp>
        <p:nvGrpSpPr>
          <p:cNvPr id="843" name="Graphic 2">
            <a:extLst>
              <a:ext uri="{FF2B5EF4-FFF2-40B4-BE49-F238E27FC236}">
                <a16:creationId xmlns:a16="http://schemas.microsoft.com/office/drawing/2014/main" id="{F910314C-3B56-48FF-AF28-6C445A46158F}"/>
              </a:ext>
            </a:extLst>
          </p:cNvPr>
          <p:cNvGrpSpPr/>
          <p:nvPr/>
        </p:nvGrpSpPr>
        <p:grpSpPr>
          <a:xfrm>
            <a:off x="1865355" y="2710108"/>
            <a:ext cx="3261452" cy="2922397"/>
            <a:chOff x="1399016" y="2032580"/>
            <a:chExt cx="2446089" cy="2191798"/>
          </a:xfrm>
        </p:grpSpPr>
        <p:sp>
          <p:nvSpPr>
            <p:cNvPr id="844" name="Freeform: Shape 843">
              <a:extLst>
                <a:ext uri="{FF2B5EF4-FFF2-40B4-BE49-F238E27FC236}">
                  <a16:creationId xmlns:a16="http://schemas.microsoft.com/office/drawing/2014/main" id="{F983135A-4CB3-4C26-A7C6-92CF5FC9AB51}"/>
                </a:ext>
              </a:extLst>
            </p:cNvPr>
            <p:cNvSpPr/>
            <p:nvPr/>
          </p:nvSpPr>
          <p:spPr>
            <a:xfrm>
              <a:off x="2283732" y="3009632"/>
              <a:ext cx="962781" cy="1115230"/>
            </a:xfrm>
            <a:custGeom>
              <a:avLst/>
              <a:gdLst>
                <a:gd name="connsiteX0" fmla="*/ 3930 w 962781"/>
                <a:gd name="connsiteY0" fmla="*/ 133419 h 1115230"/>
                <a:gd name="connsiteX1" fmla="*/ 250605 w 962781"/>
                <a:gd name="connsiteY1" fmla="*/ 898746 h 1115230"/>
                <a:gd name="connsiteX2" fmla="*/ 791797 w 962781"/>
                <a:gd name="connsiteY2" fmla="*/ 1115005 h 1115230"/>
                <a:gd name="connsiteX3" fmla="*/ 948483 w 962781"/>
                <a:gd name="connsiteY3" fmla="*/ 679303 h 1115230"/>
                <a:gd name="connsiteX4" fmla="*/ 469294 w 962781"/>
                <a:gd name="connsiteY4" fmla="*/ 582108 h 1115230"/>
                <a:gd name="connsiteX5" fmla="*/ 186590 w 962781"/>
                <a:gd name="connsiteY5" fmla="*/ 125542 h 1115230"/>
                <a:gd name="connsiteX6" fmla="*/ 3930 w 962781"/>
                <a:gd name="connsiteY6" fmla="*/ 133419 h 111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781" h="1115230">
                  <a:moveTo>
                    <a:pt x="3930" y="133419"/>
                  </a:moveTo>
                  <a:cubicBezTo>
                    <a:pt x="46579" y="432126"/>
                    <a:pt x="151650" y="815041"/>
                    <a:pt x="250605" y="898746"/>
                  </a:cubicBezTo>
                  <a:cubicBezTo>
                    <a:pt x="330540" y="966364"/>
                    <a:pt x="767163" y="1110229"/>
                    <a:pt x="791797" y="1115005"/>
                  </a:cubicBezTo>
                  <a:cubicBezTo>
                    <a:pt x="852796" y="1126401"/>
                    <a:pt x="1010822" y="702010"/>
                    <a:pt x="948483" y="679303"/>
                  </a:cubicBezTo>
                  <a:cubicBezTo>
                    <a:pt x="870056" y="650312"/>
                    <a:pt x="489152" y="606239"/>
                    <a:pt x="469294" y="582108"/>
                  </a:cubicBezTo>
                  <a:cubicBezTo>
                    <a:pt x="449436" y="557977"/>
                    <a:pt x="325596" y="356716"/>
                    <a:pt x="186590" y="125542"/>
                  </a:cubicBezTo>
                  <a:cubicBezTo>
                    <a:pt x="90652" y="-34243"/>
                    <a:pt x="-22631" y="-52006"/>
                    <a:pt x="3930" y="133419"/>
                  </a:cubicBezTo>
                  <a:close/>
                </a:path>
              </a:pathLst>
            </a:custGeom>
            <a:solidFill>
              <a:srgbClr val="AD6359"/>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45" name="Freeform: Shape 844">
              <a:extLst>
                <a:ext uri="{FF2B5EF4-FFF2-40B4-BE49-F238E27FC236}">
                  <a16:creationId xmlns:a16="http://schemas.microsoft.com/office/drawing/2014/main" id="{95BDA6DB-2EF8-40D9-912A-DCFFE9AA3259}"/>
                </a:ext>
              </a:extLst>
            </p:cNvPr>
            <p:cNvSpPr/>
            <p:nvPr/>
          </p:nvSpPr>
          <p:spPr>
            <a:xfrm>
              <a:off x="3028105" y="3688014"/>
              <a:ext cx="817001" cy="536364"/>
            </a:xfrm>
            <a:custGeom>
              <a:avLst/>
              <a:gdLst>
                <a:gd name="connsiteX0" fmla="*/ 0 w 817001"/>
                <a:gd name="connsiteY0" fmla="*/ 408555 h 536364"/>
                <a:gd name="connsiteX1" fmla="*/ 169422 w 817001"/>
                <a:gd name="connsiteY1" fmla="*/ 498041 h 536364"/>
                <a:gd name="connsiteX2" fmla="*/ 377386 w 817001"/>
                <a:gd name="connsiteY2" fmla="*/ 514799 h 536364"/>
                <a:gd name="connsiteX3" fmla="*/ 263935 w 817001"/>
                <a:gd name="connsiteY3" fmla="*/ 415425 h 536364"/>
                <a:gd name="connsiteX4" fmla="*/ 212321 w 817001"/>
                <a:gd name="connsiteY4" fmla="*/ 348981 h 536364"/>
                <a:gd name="connsiteX5" fmla="*/ 350070 w 817001"/>
                <a:gd name="connsiteY5" fmla="*/ 389702 h 536364"/>
                <a:gd name="connsiteX6" fmla="*/ 623390 w 817001"/>
                <a:gd name="connsiteY6" fmla="*/ 520915 h 536364"/>
                <a:gd name="connsiteX7" fmla="*/ 589288 w 817001"/>
                <a:gd name="connsiteY7" fmla="*/ 432686 h 536364"/>
                <a:gd name="connsiteX8" fmla="*/ 736672 w 817001"/>
                <a:gd name="connsiteY8" fmla="*/ 495611 h 536364"/>
                <a:gd name="connsiteX9" fmla="*/ 747481 w 817001"/>
                <a:gd name="connsiteY9" fmla="*/ 452544 h 536364"/>
                <a:gd name="connsiteX10" fmla="*/ 795241 w 817001"/>
                <a:gd name="connsiteY10" fmla="*/ 449192 h 536364"/>
                <a:gd name="connsiteX11" fmla="*/ 790633 w 817001"/>
                <a:gd name="connsiteY11" fmla="*/ 365403 h 536364"/>
                <a:gd name="connsiteX12" fmla="*/ 809653 w 817001"/>
                <a:gd name="connsiteY12" fmla="*/ 355097 h 536364"/>
                <a:gd name="connsiteX13" fmla="*/ 590880 w 817001"/>
                <a:gd name="connsiteY13" fmla="*/ 69461 h 536364"/>
                <a:gd name="connsiteX14" fmla="*/ 151826 w 817001"/>
                <a:gd name="connsiteY14" fmla="*/ 0 h 536364"/>
                <a:gd name="connsiteX15" fmla="*/ 0 w 817001"/>
                <a:gd name="connsiteY15" fmla="*/ 408555 h 53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7001" h="536364">
                  <a:moveTo>
                    <a:pt x="0" y="408555"/>
                  </a:moveTo>
                  <a:cubicBezTo>
                    <a:pt x="7039" y="412912"/>
                    <a:pt x="106664" y="473994"/>
                    <a:pt x="169422" y="498041"/>
                  </a:cubicBezTo>
                  <a:cubicBezTo>
                    <a:pt x="216259" y="515972"/>
                    <a:pt x="352500" y="564067"/>
                    <a:pt x="377386" y="514799"/>
                  </a:cubicBezTo>
                  <a:cubicBezTo>
                    <a:pt x="394143" y="481283"/>
                    <a:pt x="317644" y="443327"/>
                    <a:pt x="263935" y="415425"/>
                  </a:cubicBezTo>
                  <a:cubicBezTo>
                    <a:pt x="235615" y="400762"/>
                    <a:pt x="202099" y="367079"/>
                    <a:pt x="212321" y="348981"/>
                  </a:cubicBezTo>
                  <a:cubicBezTo>
                    <a:pt x="230168" y="317309"/>
                    <a:pt x="302897" y="356689"/>
                    <a:pt x="350070" y="389702"/>
                  </a:cubicBezTo>
                  <a:cubicBezTo>
                    <a:pt x="441317" y="453549"/>
                    <a:pt x="560716" y="564653"/>
                    <a:pt x="623390" y="520915"/>
                  </a:cubicBezTo>
                  <a:cubicBezTo>
                    <a:pt x="647102" y="504158"/>
                    <a:pt x="624144" y="468631"/>
                    <a:pt x="589288" y="432686"/>
                  </a:cubicBezTo>
                  <a:cubicBezTo>
                    <a:pt x="647186" y="476088"/>
                    <a:pt x="709609" y="512955"/>
                    <a:pt x="736672" y="495611"/>
                  </a:cubicBezTo>
                  <a:cubicBezTo>
                    <a:pt x="752173" y="485808"/>
                    <a:pt x="754100" y="470475"/>
                    <a:pt x="747481" y="452544"/>
                  </a:cubicBezTo>
                  <a:cubicBezTo>
                    <a:pt x="765831" y="460252"/>
                    <a:pt x="782589" y="460504"/>
                    <a:pt x="795241" y="449192"/>
                  </a:cubicBezTo>
                  <a:cubicBezTo>
                    <a:pt x="816859" y="430088"/>
                    <a:pt x="809736" y="398919"/>
                    <a:pt x="790633" y="365403"/>
                  </a:cubicBezTo>
                  <a:cubicBezTo>
                    <a:pt x="798257" y="365202"/>
                    <a:pt x="805321" y="361373"/>
                    <a:pt x="809653" y="355097"/>
                  </a:cubicBezTo>
                  <a:cubicBezTo>
                    <a:pt x="857077" y="294518"/>
                    <a:pt x="662184" y="92838"/>
                    <a:pt x="590880" y="69461"/>
                  </a:cubicBezTo>
                  <a:cubicBezTo>
                    <a:pt x="381408" y="586"/>
                    <a:pt x="151826" y="0"/>
                    <a:pt x="151826" y="0"/>
                  </a:cubicBezTo>
                  <a:cubicBezTo>
                    <a:pt x="62088" y="59658"/>
                    <a:pt x="-167" y="408471"/>
                    <a:pt x="0" y="408555"/>
                  </a:cubicBezTo>
                  <a:close/>
                </a:path>
              </a:pathLst>
            </a:custGeom>
            <a:solidFill>
              <a:srgbClr val="AD6359"/>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46" name="Freeform: Shape 845">
              <a:extLst>
                <a:ext uri="{FF2B5EF4-FFF2-40B4-BE49-F238E27FC236}">
                  <a16:creationId xmlns:a16="http://schemas.microsoft.com/office/drawing/2014/main" id="{403BF094-DAC1-4D64-AB1E-504B4F60403F}"/>
                </a:ext>
              </a:extLst>
            </p:cNvPr>
            <p:cNvSpPr/>
            <p:nvPr/>
          </p:nvSpPr>
          <p:spPr>
            <a:xfrm>
              <a:off x="3358807" y="3925968"/>
              <a:ext cx="264867" cy="200564"/>
            </a:xfrm>
            <a:custGeom>
              <a:avLst/>
              <a:gdLst>
                <a:gd name="connsiteX0" fmla="*/ 684 w 264867"/>
                <a:gd name="connsiteY0" fmla="*/ 6 h 200564"/>
                <a:gd name="connsiteX1" fmla="*/ 138851 w 264867"/>
                <a:gd name="connsiteY1" fmla="*/ 67037 h 200564"/>
                <a:gd name="connsiteX2" fmla="*/ 264535 w 264867"/>
                <a:gd name="connsiteY2" fmla="*/ 198418 h 200564"/>
                <a:gd name="connsiteX3" fmla="*/ 262691 w 264867"/>
                <a:gd name="connsiteY3" fmla="*/ 200177 h 200564"/>
                <a:gd name="connsiteX4" fmla="*/ 137008 w 264867"/>
                <a:gd name="connsiteY4" fmla="*/ 76170 h 200564"/>
                <a:gd name="connsiteX5" fmla="*/ 97 w 264867"/>
                <a:gd name="connsiteY5" fmla="*/ 760 h 200564"/>
                <a:gd name="connsiteX6" fmla="*/ 684 w 264867"/>
                <a:gd name="connsiteY6" fmla="*/ 6 h 20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867" h="200564">
                  <a:moveTo>
                    <a:pt x="684" y="6"/>
                  </a:moveTo>
                  <a:cubicBezTo>
                    <a:pt x="50974" y="12281"/>
                    <a:pt x="98080" y="35130"/>
                    <a:pt x="138851" y="67037"/>
                  </a:cubicBezTo>
                  <a:cubicBezTo>
                    <a:pt x="190130" y="107423"/>
                    <a:pt x="222640" y="152334"/>
                    <a:pt x="264535" y="198418"/>
                  </a:cubicBezTo>
                  <a:cubicBezTo>
                    <a:pt x="265624" y="199591"/>
                    <a:pt x="263781" y="201351"/>
                    <a:pt x="262691" y="200177"/>
                  </a:cubicBezTo>
                  <a:cubicBezTo>
                    <a:pt x="242666" y="178225"/>
                    <a:pt x="159128" y="95274"/>
                    <a:pt x="137008" y="76170"/>
                  </a:cubicBezTo>
                  <a:cubicBezTo>
                    <a:pt x="97711" y="40937"/>
                    <a:pt x="50882" y="15146"/>
                    <a:pt x="97" y="760"/>
                  </a:cubicBezTo>
                  <a:cubicBezTo>
                    <a:pt x="-154" y="760"/>
                    <a:pt x="97" y="-78"/>
                    <a:pt x="684" y="6"/>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47" name="Freeform: Shape 846">
              <a:extLst>
                <a:ext uri="{FF2B5EF4-FFF2-40B4-BE49-F238E27FC236}">
                  <a16:creationId xmlns:a16="http://schemas.microsoft.com/office/drawing/2014/main" id="{9588E876-BD4D-4B32-A221-E8FEBCBC2BDF}"/>
                </a:ext>
              </a:extLst>
            </p:cNvPr>
            <p:cNvSpPr/>
            <p:nvPr/>
          </p:nvSpPr>
          <p:spPr>
            <a:xfrm>
              <a:off x="3406691" y="3838484"/>
              <a:ext cx="368065" cy="298867"/>
            </a:xfrm>
            <a:custGeom>
              <a:avLst/>
              <a:gdLst>
                <a:gd name="connsiteX0" fmla="*/ 643 w 368065"/>
                <a:gd name="connsiteY0" fmla="*/ 15 h 298867"/>
                <a:gd name="connsiteX1" fmla="*/ 161937 w 368065"/>
                <a:gd name="connsiteY1" fmla="*/ 71571 h 298867"/>
                <a:gd name="connsiteX2" fmla="*/ 297507 w 368065"/>
                <a:gd name="connsiteY2" fmla="*/ 206135 h 298867"/>
                <a:gd name="connsiteX3" fmla="*/ 367806 w 368065"/>
                <a:gd name="connsiteY3" fmla="*/ 296711 h 298867"/>
                <a:gd name="connsiteX4" fmla="*/ 365963 w 368065"/>
                <a:gd name="connsiteY4" fmla="*/ 298387 h 298867"/>
                <a:gd name="connsiteX5" fmla="*/ 239442 w 368065"/>
                <a:gd name="connsiteY5" fmla="*/ 149327 h 298867"/>
                <a:gd name="connsiteX6" fmla="*/ 95995 w 368065"/>
                <a:gd name="connsiteY6" fmla="*/ 41071 h 298867"/>
                <a:gd name="connsiteX7" fmla="*/ 392 w 368065"/>
                <a:gd name="connsiteY7" fmla="*/ 1020 h 298867"/>
                <a:gd name="connsiteX8" fmla="*/ 15 w 368065"/>
                <a:gd name="connsiteY8" fmla="*/ 392 h 298867"/>
                <a:gd name="connsiteX9" fmla="*/ 643 w 368065"/>
                <a:gd name="connsiteY9" fmla="*/ 15 h 29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065" h="298867">
                  <a:moveTo>
                    <a:pt x="643" y="15"/>
                  </a:moveTo>
                  <a:cubicBezTo>
                    <a:pt x="55609" y="20124"/>
                    <a:pt x="111999" y="40569"/>
                    <a:pt x="161937" y="71571"/>
                  </a:cubicBezTo>
                  <a:cubicBezTo>
                    <a:pt x="216651" y="105505"/>
                    <a:pt x="257373" y="156700"/>
                    <a:pt x="297507" y="206135"/>
                  </a:cubicBezTo>
                  <a:cubicBezTo>
                    <a:pt x="321639" y="235797"/>
                    <a:pt x="345074" y="265986"/>
                    <a:pt x="367806" y="296711"/>
                  </a:cubicBezTo>
                  <a:cubicBezTo>
                    <a:pt x="368728" y="297968"/>
                    <a:pt x="366968" y="299728"/>
                    <a:pt x="365963" y="298387"/>
                  </a:cubicBezTo>
                  <a:cubicBezTo>
                    <a:pt x="325300" y="247443"/>
                    <a:pt x="283121" y="197757"/>
                    <a:pt x="239442" y="149327"/>
                  </a:cubicBezTo>
                  <a:cubicBezTo>
                    <a:pt x="199231" y="104139"/>
                    <a:pt x="150483" y="67347"/>
                    <a:pt x="95995" y="41071"/>
                  </a:cubicBezTo>
                  <a:cubicBezTo>
                    <a:pt x="64826" y="26073"/>
                    <a:pt x="32567" y="13589"/>
                    <a:pt x="392" y="1020"/>
                  </a:cubicBezTo>
                  <a:cubicBezTo>
                    <a:pt x="115" y="953"/>
                    <a:pt x="-52" y="668"/>
                    <a:pt x="15" y="392"/>
                  </a:cubicBezTo>
                  <a:cubicBezTo>
                    <a:pt x="82" y="115"/>
                    <a:pt x="367" y="-52"/>
                    <a:pt x="643" y="15"/>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48" name="Freeform: Shape 847">
              <a:extLst>
                <a:ext uri="{FF2B5EF4-FFF2-40B4-BE49-F238E27FC236}">
                  <a16:creationId xmlns:a16="http://schemas.microsoft.com/office/drawing/2014/main" id="{AB4B90EB-30FF-4CCB-AA7A-C0D61754DC15}"/>
                </a:ext>
              </a:extLst>
            </p:cNvPr>
            <p:cNvSpPr/>
            <p:nvPr/>
          </p:nvSpPr>
          <p:spPr>
            <a:xfrm>
              <a:off x="3473640" y="3764167"/>
              <a:ext cx="346973" cy="288920"/>
            </a:xfrm>
            <a:custGeom>
              <a:avLst/>
              <a:gdLst>
                <a:gd name="connsiteX0" fmla="*/ 138 w 346973"/>
                <a:gd name="connsiteY0" fmla="*/ 11 h 288920"/>
                <a:gd name="connsiteX1" fmla="*/ 146685 w 346973"/>
                <a:gd name="connsiteY1" fmla="*/ 62769 h 288920"/>
                <a:gd name="connsiteX2" fmla="*/ 283680 w 346973"/>
                <a:gd name="connsiteY2" fmla="*/ 202445 h 288920"/>
                <a:gd name="connsiteX3" fmla="*/ 346773 w 346973"/>
                <a:gd name="connsiteY3" fmla="*/ 286988 h 288920"/>
                <a:gd name="connsiteX4" fmla="*/ 344762 w 346973"/>
                <a:gd name="connsiteY4" fmla="*/ 288496 h 288920"/>
                <a:gd name="connsiteX5" fmla="*/ 191931 w 346973"/>
                <a:gd name="connsiteY5" fmla="*/ 109356 h 288920"/>
                <a:gd name="connsiteX6" fmla="*/ 103785 w 346973"/>
                <a:gd name="connsiteY6" fmla="*/ 40900 h 288920"/>
                <a:gd name="connsiteX7" fmla="*/ 55 w 346973"/>
                <a:gd name="connsiteY7" fmla="*/ 346 h 288920"/>
                <a:gd name="connsiteX8" fmla="*/ 138 w 346973"/>
                <a:gd name="connsiteY8" fmla="*/ 11 h 28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973" h="288920">
                  <a:moveTo>
                    <a:pt x="138" y="11"/>
                  </a:moveTo>
                  <a:cubicBezTo>
                    <a:pt x="53847" y="15847"/>
                    <a:pt x="100685" y="29421"/>
                    <a:pt x="146685" y="62769"/>
                  </a:cubicBezTo>
                  <a:cubicBezTo>
                    <a:pt x="207516" y="106926"/>
                    <a:pt x="263990" y="177476"/>
                    <a:pt x="283680" y="202445"/>
                  </a:cubicBezTo>
                  <a:cubicBezTo>
                    <a:pt x="305465" y="230095"/>
                    <a:pt x="326329" y="258416"/>
                    <a:pt x="346773" y="286988"/>
                  </a:cubicBezTo>
                  <a:cubicBezTo>
                    <a:pt x="347611" y="288161"/>
                    <a:pt x="345600" y="289669"/>
                    <a:pt x="344762" y="288496"/>
                  </a:cubicBezTo>
                  <a:cubicBezTo>
                    <a:pt x="297740" y="225546"/>
                    <a:pt x="246687" y="165712"/>
                    <a:pt x="191931" y="109356"/>
                  </a:cubicBezTo>
                  <a:cubicBezTo>
                    <a:pt x="166267" y="82116"/>
                    <a:pt x="136530" y="59024"/>
                    <a:pt x="103785" y="40900"/>
                  </a:cubicBezTo>
                  <a:cubicBezTo>
                    <a:pt x="70421" y="24461"/>
                    <a:pt x="35715" y="10895"/>
                    <a:pt x="55" y="346"/>
                  </a:cubicBezTo>
                  <a:cubicBezTo>
                    <a:pt x="55" y="346"/>
                    <a:pt x="-113" y="-73"/>
                    <a:pt x="138" y="11"/>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49" name="Freeform: Shape 848">
              <a:extLst>
                <a:ext uri="{FF2B5EF4-FFF2-40B4-BE49-F238E27FC236}">
                  <a16:creationId xmlns:a16="http://schemas.microsoft.com/office/drawing/2014/main" id="{2AC5624F-C678-41D1-8ACD-F866D44D5CD3}"/>
                </a:ext>
              </a:extLst>
            </p:cNvPr>
            <p:cNvSpPr/>
            <p:nvPr/>
          </p:nvSpPr>
          <p:spPr>
            <a:xfrm>
              <a:off x="2274094" y="2973263"/>
              <a:ext cx="430753" cy="676291"/>
            </a:xfrm>
            <a:custGeom>
              <a:avLst/>
              <a:gdLst>
                <a:gd name="connsiteX0" fmla="*/ 99703 w 430753"/>
                <a:gd name="connsiteY0" fmla="*/ 676291 h 676291"/>
                <a:gd name="connsiteX1" fmla="*/ 430753 w 430753"/>
                <a:gd name="connsiteY1" fmla="*/ 490867 h 676291"/>
                <a:gd name="connsiteX2" fmla="*/ 169667 w 430753"/>
                <a:gd name="connsiteY2" fmla="*/ 89266 h 676291"/>
                <a:gd name="connsiteX3" fmla="*/ 3765 w 430753"/>
                <a:gd name="connsiteY3" fmla="*/ 203135 h 676291"/>
                <a:gd name="connsiteX4" fmla="*/ 99703 w 430753"/>
                <a:gd name="connsiteY4" fmla="*/ 676291 h 676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753" h="676291">
                  <a:moveTo>
                    <a:pt x="99703" y="676291"/>
                  </a:moveTo>
                  <a:lnTo>
                    <a:pt x="430753" y="490867"/>
                  </a:lnTo>
                  <a:cubicBezTo>
                    <a:pt x="430753" y="490867"/>
                    <a:pt x="301886" y="261871"/>
                    <a:pt x="169667" y="89266"/>
                  </a:cubicBezTo>
                  <a:cubicBezTo>
                    <a:pt x="37448" y="-83339"/>
                    <a:pt x="-15255" y="16035"/>
                    <a:pt x="3765" y="203135"/>
                  </a:cubicBezTo>
                  <a:cubicBezTo>
                    <a:pt x="22785" y="390236"/>
                    <a:pt x="99703" y="676291"/>
                    <a:pt x="99703" y="676291"/>
                  </a:cubicBez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50" name="Freeform: Shape 849">
              <a:extLst>
                <a:ext uri="{FF2B5EF4-FFF2-40B4-BE49-F238E27FC236}">
                  <a16:creationId xmlns:a16="http://schemas.microsoft.com/office/drawing/2014/main" id="{E3204539-6B76-4CD9-9932-F2C3CA134358}"/>
                </a:ext>
              </a:extLst>
            </p:cNvPr>
            <p:cNvSpPr/>
            <p:nvPr/>
          </p:nvSpPr>
          <p:spPr>
            <a:xfrm>
              <a:off x="2377350" y="3417651"/>
              <a:ext cx="279393" cy="158043"/>
            </a:xfrm>
            <a:custGeom>
              <a:avLst/>
              <a:gdLst>
                <a:gd name="connsiteX0" fmla="*/ 277057 w 279393"/>
                <a:gd name="connsiteY0" fmla="*/ 143 h 158043"/>
                <a:gd name="connsiteX1" fmla="*/ 553 w 279393"/>
                <a:gd name="connsiteY1" fmla="*/ 155571 h 158043"/>
                <a:gd name="connsiteX2" fmla="*/ 1978 w 279393"/>
                <a:gd name="connsiteY2" fmla="*/ 157917 h 158043"/>
                <a:gd name="connsiteX3" fmla="*/ 279068 w 279393"/>
                <a:gd name="connsiteY3" fmla="*/ 2740 h 158043"/>
                <a:gd name="connsiteX4" fmla="*/ 277057 w 279393"/>
                <a:gd name="connsiteY4" fmla="*/ 143 h 15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3" h="158043">
                  <a:moveTo>
                    <a:pt x="277057" y="143"/>
                  </a:moveTo>
                  <a:cubicBezTo>
                    <a:pt x="182275" y="47157"/>
                    <a:pt x="89981" y="99030"/>
                    <a:pt x="553" y="155571"/>
                  </a:cubicBezTo>
                  <a:cubicBezTo>
                    <a:pt x="-787" y="156409"/>
                    <a:pt x="553" y="158588"/>
                    <a:pt x="1978" y="157917"/>
                  </a:cubicBezTo>
                  <a:cubicBezTo>
                    <a:pt x="96961" y="111021"/>
                    <a:pt x="189447" y="59223"/>
                    <a:pt x="279068" y="2740"/>
                  </a:cubicBezTo>
                  <a:cubicBezTo>
                    <a:pt x="280073" y="1819"/>
                    <a:pt x="278565" y="-611"/>
                    <a:pt x="277057" y="143"/>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51" name="Freeform: Shape 850">
              <a:extLst>
                <a:ext uri="{FF2B5EF4-FFF2-40B4-BE49-F238E27FC236}">
                  <a16:creationId xmlns:a16="http://schemas.microsoft.com/office/drawing/2014/main" id="{74962150-A5E1-48AE-BC0E-B4723E9243D2}"/>
                </a:ext>
              </a:extLst>
            </p:cNvPr>
            <p:cNvSpPr/>
            <p:nvPr/>
          </p:nvSpPr>
          <p:spPr>
            <a:xfrm>
              <a:off x="2274088" y="2973378"/>
              <a:ext cx="372274" cy="676176"/>
            </a:xfrm>
            <a:custGeom>
              <a:avLst/>
              <a:gdLst>
                <a:gd name="connsiteX0" fmla="*/ 372275 w 372274"/>
                <a:gd name="connsiteY0" fmla="*/ 523513 h 676176"/>
                <a:gd name="connsiteX1" fmla="*/ 99710 w 372274"/>
                <a:gd name="connsiteY1" fmla="*/ 676176 h 676176"/>
                <a:gd name="connsiteX2" fmla="*/ 3771 w 372274"/>
                <a:gd name="connsiteY2" fmla="*/ 203020 h 676176"/>
                <a:gd name="connsiteX3" fmla="*/ 55888 w 372274"/>
                <a:gd name="connsiteY3" fmla="*/ 0 h 676176"/>
              </a:gdLst>
              <a:ahLst/>
              <a:cxnLst>
                <a:cxn ang="0">
                  <a:pos x="connsiteX0" y="connsiteY0"/>
                </a:cxn>
                <a:cxn ang="0">
                  <a:pos x="connsiteX1" y="connsiteY1"/>
                </a:cxn>
                <a:cxn ang="0">
                  <a:pos x="connsiteX2" y="connsiteY2"/>
                </a:cxn>
                <a:cxn ang="0">
                  <a:pos x="connsiteX3" y="connsiteY3"/>
                </a:cxn>
              </a:cxnLst>
              <a:rect l="l" t="t" r="r" b="b"/>
              <a:pathLst>
                <a:path w="372274" h="676176">
                  <a:moveTo>
                    <a:pt x="372275" y="523513"/>
                  </a:moveTo>
                  <a:lnTo>
                    <a:pt x="99710" y="676176"/>
                  </a:lnTo>
                  <a:cubicBezTo>
                    <a:pt x="99710" y="676176"/>
                    <a:pt x="22708" y="390205"/>
                    <a:pt x="3771" y="203020"/>
                  </a:cubicBezTo>
                  <a:cubicBezTo>
                    <a:pt x="-8294" y="84627"/>
                    <a:pt x="8463" y="1424"/>
                    <a:pt x="55888" y="0"/>
                  </a:cubicBezTo>
                  <a:close/>
                </a:path>
              </a:pathLst>
            </a:custGeom>
            <a:solidFill>
              <a:srgbClr val="000000">
                <a:alpha val="10000"/>
              </a:srgbClr>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52" name="Freeform: Shape 851">
              <a:extLst>
                <a:ext uri="{FF2B5EF4-FFF2-40B4-BE49-F238E27FC236}">
                  <a16:creationId xmlns:a16="http://schemas.microsoft.com/office/drawing/2014/main" id="{DE302F49-59F7-40FA-A780-BE57D77FD581}"/>
                </a:ext>
              </a:extLst>
            </p:cNvPr>
            <p:cNvSpPr/>
            <p:nvPr/>
          </p:nvSpPr>
          <p:spPr>
            <a:xfrm>
              <a:off x="1441832" y="2929015"/>
              <a:ext cx="1254503" cy="1239192"/>
            </a:xfrm>
            <a:custGeom>
              <a:avLst/>
              <a:gdLst>
                <a:gd name="connsiteX0" fmla="*/ 652 w 1254503"/>
                <a:gd name="connsiteY0" fmla="*/ 1239193 h 1239192"/>
                <a:gd name="connsiteX1" fmla="*/ 1253296 w 1254503"/>
                <a:gd name="connsiteY1" fmla="*/ 1239193 h 1239192"/>
                <a:gd name="connsiteX2" fmla="*/ 939758 w 1254503"/>
                <a:gd name="connsiteY2" fmla="*/ 85419 h 1239192"/>
                <a:gd name="connsiteX3" fmla="*/ 610384 w 1254503"/>
                <a:gd name="connsiteY3" fmla="*/ 46122 h 1239192"/>
                <a:gd name="connsiteX4" fmla="*/ 652 w 1254503"/>
                <a:gd name="connsiteY4" fmla="*/ 1239193 h 1239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503" h="1239192">
                  <a:moveTo>
                    <a:pt x="652" y="1239193"/>
                  </a:moveTo>
                  <a:lnTo>
                    <a:pt x="1253296" y="1239193"/>
                  </a:lnTo>
                  <a:cubicBezTo>
                    <a:pt x="1269299" y="1227462"/>
                    <a:pt x="1124177" y="378681"/>
                    <a:pt x="939758" y="85419"/>
                  </a:cubicBezTo>
                  <a:cubicBezTo>
                    <a:pt x="905237" y="30621"/>
                    <a:pt x="739837" y="-53168"/>
                    <a:pt x="610384" y="46122"/>
                  </a:cubicBezTo>
                  <a:cubicBezTo>
                    <a:pt x="219676" y="345835"/>
                    <a:pt x="-14011" y="1220424"/>
                    <a:pt x="652" y="1239193"/>
                  </a:cubicBez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53" name="Freeform: Shape 852">
              <a:extLst>
                <a:ext uri="{FF2B5EF4-FFF2-40B4-BE49-F238E27FC236}">
                  <a16:creationId xmlns:a16="http://schemas.microsoft.com/office/drawing/2014/main" id="{6AA9B672-24DB-48B4-8750-5DA87A9F099D}"/>
                </a:ext>
              </a:extLst>
            </p:cNvPr>
            <p:cNvSpPr/>
            <p:nvPr/>
          </p:nvSpPr>
          <p:spPr>
            <a:xfrm>
              <a:off x="2102657" y="3396428"/>
              <a:ext cx="1196421" cy="787783"/>
            </a:xfrm>
            <a:custGeom>
              <a:avLst/>
              <a:gdLst>
                <a:gd name="connsiteX0" fmla="*/ 812250 w 1196421"/>
                <a:gd name="connsiteY0" fmla="*/ 139425 h 787783"/>
                <a:gd name="connsiteX1" fmla="*/ 941703 w 1196421"/>
                <a:gd name="connsiteY1" fmla="*/ 87224 h 787783"/>
                <a:gd name="connsiteX2" fmla="*/ 1156622 w 1196421"/>
                <a:gd name="connsiteY2" fmla="*/ 38124 h 787783"/>
                <a:gd name="connsiteX3" fmla="*/ 1196422 w 1196421"/>
                <a:gd name="connsiteY3" fmla="*/ 36700 h 787783"/>
                <a:gd name="connsiteX4" fmla="*/ 939106 w 1196421"/>
                <a:gd name="connsiteY4" fmla="*/ 715390 h 787783"/>
                <a:gd name="connsiteX5" fmla="*/ 586522 w 1196421"/>
                <a:gd name="connsiteY5" fmla="*/ 787783 h 787783"/>
                <a:gd name="connsiteX6" fmla="*/ 0 w 1196421"/>
                <a:gd name="connsiteY6" fmla="*/ 647856 h 787783"/>
                <a:gd name="connsiteX7" fmla="*/ 209472 w 1196421"/>
                <a:gd name="connsiteY7" fmla="*/ 2011 h 787783"/>
                <a:gd name="connsiteX8" fmla="*/ 249859 w 1196421"/>
                <a:gd name="connsiteY8" fmla="*/ 0 h 787783"/>
                <a:gd name="connsiteX9" fmla="*/ 385764 w 1196421"/>
                <a:gd name="connsiteY9" fmla="*/ 31924 h 787783"/>
                <a:gd name="connsiteX10" fmla="*/ 812250 w 1196421"/>
                <a:gd name="connsiteY10" fmla="*/ 139425 h 78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6421" h="787783">
                  <a:moveTo>
                    <a:pt x="812250" y="139425"/>
                  </a:moveTo>
                  <a:cubicBezTo>
                    <a:pt x="853591" y="117832"/>
                    <a:pt x="896952" y="100354"/>
                    <a:pt x="941703" y="87224"/>
                  </a:cubicBezTo>
                  <a:cubicBezTo>
                    <a:pt x="1001612" y="71723"/>
                    <a:pt x="1133077" y="47927"/>
                    <a:pt x="1156622" y="38124"/>
                  </a:cubicBezTo>
                  <a:lnTo>
                    <a:pt x="1196422" y="36700"/>
                  </a:lnTo>
                  <a:lnTo>
                    <a:pt x="939106" y="715390"/>
                  </a:lnTo>
                  <a:lnTo>
                    <a:pt x="586522" y="787783"/>
                  </a:lnTo>
                  <a:lnTo>
                    <a:pt x="0" y="647856"/>
                  </a:lnTo>
                  <a:lnTo>
                    <a:pt x="209472" y="2011"/>
                  </a:lnTo>
                  <a:lnTo>
                    <a:pt x="249859" y="0"/>
                  </a:lnTo>
                  <a:cubicBezTo>
                    <a:pt x="249859" y="0"/>
                    <a:pt x="324347" y="20193"/>
                    <a:pt x="385764" y="31924"/>
                  </a:cubicBezTo>
                  <a:cubicBezTo>
                    <a:pt x="447181" y="43654"/>
                    <a:pt x="660173" y="52871"/>
                    <a:pt x="812250" y="139425"/>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54" name="Freeform: Shape 853">
              <a:extLst>
                <a:ext uri="{FF2B5EF4-FFF2-40B4-BE49-F238E27FC236}">
                  <a16:creationId xmlns:a16="http://schemas.microsoft.com/office/drawing/2014/main" id="{ECD55C45-D78E-4D11-89E7-118D4C1D0EF9}"/>
                </a:ext>
              </a:extLst>
            </p:cNvPr>
            <p:cNvSpPr/>
            <p:nvPr/>
          </p:nvSpPr>
          <p:spPr>
            <a:xfrm>
              <a:off x="2068722" y="3391820"/>
              <a:ext cx="798340" cy="809735"/>
            </a:xfrm>
            <a:custGeom>
              <a:avLst/>
              <a:gdLst>
                <a:gd name="connsiteX0" fmla="*/ 568172 w 798340"/>
                <a:gd name="connsiteY0" fmla="*/ 809736 h 809735"/>
                <a:gd name="connsiteX1" fmla="*/ 798341 w 798340"/>
                <a:gd name="connsiteY1" fmla="*/ 155596 h 809735"/>
                <a:gd name="connsiteX2" fmla="*/ 218019 w 798340"/>
                <a:gd name="connsiteY2" fmla="*/ 0 h 809735"/>
                <a:gd name="connsiteX3" fmla="*/ 0 w 798340"/>
                <a:gd name="connsiteY3" fmla="*/ 667797 h 809735"/>
                <a:gd name="connsiteX4" fmla="*/ 568172 w 798340"/>
                <a:gd name="connsiteY4" fmla="*/ 809736 h 809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340" h="809735">
                  <a:moveTo>
                    <a:pt x="568172" y="809736"/>
                  </a:moveTo>
                  <a:lnTo>
                    <a:pt x="798341" y="155596"/>
                  </a:lnTo>
                  <a:lnTo>
                    <a:pt x="218019" y="0"/>
                  </a:lnTo>
                  <a:lnTo>
                    <a:pt x="0" y="667797"/>
                  </a:lnTo>
                  <a:lnTo>
                    <a:pt x="568172" y="809736"/>
                  </a:lnTo>
                  <a:close/>
                </a:path>
              </a:pathLst>
            </a:custGeom>
            <a:solidFill>
              <a:srgbClr val="455A64"/>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55" name="Freeform: Shape 854">
              <a:extLst>
                <a:ext uri="{FF2B5EF4-FFF2-40B4-BE49-F238E27FC236}">
                  <a16:creationId xmlns:a16="http://schemas.microsoft.com/office/drawing/2014/main" id="{D5F02C2B-53DF-48CC-96A7-F2A495CF0B1C}"/>
                </a:ext>
              </a:extLst>
            </p:cNvPr>
            <p:cNvSpPr/>
            <p:nvPr/>
          </p:nvSpPr>
          <p:spPr>
            <a:xfrm>
              <a:off x="2636895" y="3547416"/>
              <a:ext cx="315632" cy="658832"/>
            </a:xfrm>
            <a:custGeom>
              <a:avLst/>
              <a:gdLst>
                <a:gd name="connsiteX0" fmla="*/ 0 w 315632"/>
                <a:gd name="connsiteY0" fmla="*/ 654140 h 658832"/>
                <a:gd name="connsiteX1" fmla="*/ 84543 w 315632"/>
                <a:gd name="connsiteY1" fmla="*/ 658832 h 658832"/>
                <a:gd name="connsiteX2" fmla="*/ 315633 w 315632"/>
                <a:gd name="connsiteY2" fmla="*/ 4609 h 658832"/>
                <a:gd name="connsiteX3" fmla="*/ 230168 w 315632"/>
                <a:gd name="connsiteY3" fmla="*/ 0 h 658832"/>
                <a:gd name="connsiteX4" fmla="*/ 0 w 315632"/>
                <a:gd name="connsiteY4" fmla="*/ 654140 h 658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32" h="658832">
                  <a:moveTo>
                    <a:pt x="0" y="654140"/>
                  </a:moveTo>
                  <a:lnTo>
                    <a:pt x="84543" y="658832"/>
                  </a:lnTo>
                  <a:lnTo>
                    <a:pt x="315633" y="4609"/>
                  </a:lnTo>
                  <a:lnTo>
                    <a:pt x="230168" y="0"/>
                  </a:lnTo>
                  <a:lnTo>
                    <a:pt x="0" y="654140"/>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56" name="Freeform: Shape 855">
              <a:extLst>
                <a:ext uri="{FF2B5EF4-FFF2-40B4-BE49-F238E27FC236}">
                  <a16:creationId xmlns:a16="http://schemas.microsoft.com/office/drawing/2014/main" id="{2104952B-BEEE-4BB3-93FD-1BAE44F48926}"/>
                </a:ext>
              </a:extLst>
            </p:cNvPr>
            <p:cNvSpPr/>
            <p:nvPr/>
          </p:nvSpPr>
          <p:spPr>
            <a:xfrm>
              <a:off x="2721438" y="3427179"/>
              <a:ext cx="594733" cy="779069"/>
            </a:xfrm>
            <a:custGeom>
              <a:avLst/>
              <a:gdLst>
                <a:gd name="connsiteX0" fmla="*/ 0 w 594733"/>
                <a:gd name="connsiteY0" fmla="*/ 779069 h 779069"/>
                <a:gd name="connsiteX1" fmla="*/ 231090 w 594733"/>
                <a:gd name="connsiteY1" fmla="*/ 124845 h 779069"/>
                <a:gd name="connsiteX2" fmla="*/ 594733 w 594733"/>
                <a:gd name="connsiteY2" fmla="*/ 0 h 779069"/>
                <a:gd name="connsiteX3" fmla="*/ 329709 w 594733"/>
                <a:gd name="connsiteY3" fmla="*/ 691258 h 779069"/>
                <a:gd name="connsiteX4" fmla="*/ 0 w 594733"/>
                <a:gd name="connsiteY4" fmla="*/ 779069 h 77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33" h="779069">
                  <a:moveTo>
                    <a:pt x="0" y="779069"/>
                  </a:moveTo>
                  <a:lnTo>
                    <a:pt x="231090" y="124845"/>
                  </a:lnTo>
                  <a:lnTo>
                    <a:pt x="594733" y="0"/>
                  </a:lnTo>
                  <a:lnTo>
                    <a:pt x="329709" y="691258"/>
                  </a:lnTo>
                  <a:lnTo>
                    <a:pt x="0" y="779069"/>
                  </a:lnTo>
                  <a:close/>
                </a:path>
              </a:pathLst>
            </a:custGeom>
            <a:solidFill>
              <a:srgbClr val="455A64"/>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57" name="Freeform: Shape 856">
              <a:extLst>
                <a:ext uri="{FF2B5EF4-FFF2-40B4-BE49-F238E27FC236}">
                  <a16:creationId xmlns:a16="http://schemas.microsoft.com/office/drawing/2014/main" id="{41D29AEE-390D-4196-B32B-96B24C83D831}"/>
                </a:ext>
              </a:extLst>
            </p:cNvPr>
            <p:cNvSpPr/>
            <p:nvPr/>
          </p:nvSpPr>
          <p:spPr>
            <a:xfrm>
              <a:off x="1399016" y="2958345"/>
              <a:ext cx="805260" cy="1264732"/>
            </a:xfrm>
            <a:custGeom>
              <a:avLst/>
              <a:gdLst>
                <a:gd name="connsiteX0" fmla="*/ 617422 w 805260"/>
                <a:gd name="connsiteY0" fmla="*/ 51900 h 1264732"/>
                <a:gd name="connsiteX1" fmla="*/ 7438 w 805260"/>
                <a:gd name="connsiteY1" fmla="*/ 1142664 h 1264732"/>
                <a:gd name="connsiteX2" fmla="*/ 795054 w 805260"/>
                <a:gd name="connsiteY2" fmla="*/ 1240195 h 1264732"/>
                <a:gd name="connsiteX3" fmla="*/ 593961 w 805260"/>
                <a:gd name="connsiteY3" fmla="*/ 746678 h 1264732"/>
                <a:gd name="connsiteX4" fmla="*/ 492828 w 805260"/>
                <a:gd name="connsiteY4" fmla="*/ 761760 h 1264732"/>
                <a:gd name="connsiteX5" fmla="*/ 746876 w 805260"/>
                <a:gd name="connsiteY5" fmla="*/ 180852 h 1264732"/>
                <a:gd name="connsiteX6" fmla="*/ 617422 w 805260"/>
                <a:gd name="connsiteY6" fmla="*/ 51900 h 126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260" h="1264732">
                  <a:moveTo>
                    <a:pt x="617422" y="51900"/>
                  </a:moveTo>
                  <a:cubicBezTo>
                    <a:pt x="319804" y="389486"/>
                    <a:pt x="-57833" y="1018238"/>
                    <a:pt x="7438" y="1142664"/>
                  </a:cubicBezTo>
                  <a:cubicBezTo>
                    <a:pt x="90222" y="1300439"/>
                    <a:pt x="661914" y="1271280"/>
                    <a:pt x="795054" y="1240195"/>
                  </a:cubicBezTo>
                  <a:cubicBezTo>
                    <a:pt x="851947" y="1226956"/>
                    <a:pt x="655210" y="733775"/>
                    <a:pt x="593961" y="746678"/>
                  </a:cubicBezTo>
                  <a:cubicBezTo>
                    <a:pt x="540671" y="757906"/>
                    <a:pt x="494671" y="769134"/>
                    <a:pt x="492828" y="761760"/>
                  </a:cubicBezTo>
                  <a:cubicBezTo>
                    <a:pt x="490984" y="754387"/>
                    <a:pt x="650016" y="519359"/>
                    <a:pt x="746876" y="180852"/>
                  </a:cubicBezTo>
                  <a:cubicBezTo>
                    <a:pt x="813488" y="-49903"/>
                    <a:pt x="680599" y="-19320"/>
                    <a:pt x="617422" y="51900"/>
                  </a:cubicBezTo>
                  <a:close/>
                </a:path>
              </a:pathLst>
            </a:custGeom>
            <a:solidFill>
              <a:srgbClr val="AD6359"/>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58" name="Freeform: Shape 857">
              <a:extLst>
                <a:ext uri="{FF2B5EF4-FFF2-40B4-BE49-F238E27FC236}">
                  <a16:creationId xmlns:a16="http://schemas.microsoft.com/office/drawing/2014/main" id="{17219A58-7BBF-4406-B772-2BCCA8DE7423}"/>
                </a:ext>
              </a:extLst>
            </p:cNvPr>
            <p:cNvSpPr/>
            <p:nvPr/>
          </p:nvSpPr>
          <p:spPr>
            <a:xfrm>
              <a:off x="1725607" y="3550413"/>
              <a:ext cx="842048" cy="651394"/>
            </a:xfrm>
            <a:custGeom>
              <a:avLst/>
              <a:gdLst>
                <a:gd name="connsiteX0" fmla="*/ 0 w 842048"/>
                <a:gd name="connsiteY0" fmla="*/ 389470 h 651394"/>
                <a:gd name="connsiteX1" fmla="*/ 119734 w 842048"/>
                <a:gd name="connsiteY1" fmla="*/ 227674 h 651394"/>
                <a:gd name="connsiteX2" fmla="*/ 733739 w 842048"/>
                <a:gd name="connsiteY2" fmla="*/ 18202 h 651394"/>
                <a:gd name="connsiteX3" fmla="*/ 756111 w 842048"/>
                <a:gd name="connsiteY3" fmla="*/ 139025 h 651394"/>
                <a:gd name="connsiteX4" fmla="*/ 566664 w 842048"/>
                <a:gd name="connsiteY4" fmla="*/ 127630 h 651394"/>
                <a:gd name="connsiteX5" fmla="*/ 663608 w 842048"/>
                <a:gd name="connsiteY5" fmla="*/ 306854 h 651394"/>
                <a:gd name="connsiteX6" fmla="*/ 622635 w 842048"/>
                <a:gd name="connsiteY6" fmla="*/ 521438 h 651394"/>
                <a:gd name="connsiteX7" fmla="*/ 581746 w 842048"/>
                <a:gd name="connsiteY7" fmla="*/ 517332 h 651394"/>
                <a:gd name="connsiteX8" fmla="*/ 452041 w 842048"/>
                <a:gd name="connsiteY8" fmla="*/ 651394 h 65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048" h="651394">
                  <a:moveTo>
                    <a:pt x="0" y="389470"/>
                  </a:moveTo>
                  <a:cubicBezTo>
                    <a:pt x="0" y="389470"/>
                    <a:pt x="22204" y="366680"/>
                    <a:pt x="119734" y="227674"/>
                  </a:cubicBezTo>
                  <a:cubicBezTo>
                    <a:pt x="186766" y="131484"/>
                    <a:pt x="412996" y="-59638"/>
                    <a:pt x="733739" y="18202"/>
                  </a:cubicBezTo>
                  <a:cubicBezTo>
                    <a:pt x="856574" y="48114"/>
                    <a:pt x="889335" y="147404"/>
                    <a:pt x="756111" y="139025"/>
                  </a:cubicBezTo>
                  <a:cubicBezTo>
                    <a:pt x="662268" y="133076"/>
                    <a:pt x="597834" y="120927"/>
                    <a:pt x="566664" y="127630"/>
                  </a:cubicBezTo>
                  <a:cubicBezTo>
                    <a:pt x="566664" y="127630"/>
                    <a:pt x="673412" y="224071"/>
                    <a:pt x="663608" y="306854"/>
                  </a:cubicBezTo>
                  <a:cubicBezTo>
                    <a:pt x="655062" y="379265"/>
                    <a:pt x="641371" y="450971"/>
                    <a:pt x="622635" y="521438"/>
                  </a:cubicBezTo>
                  <a:cubicBezTo>
                    <a:pt x="608936" y="520910"/>
                    <a:pt x="595278" y="519544"/>
                    <a:pt x="581746" y="517332"/>
                  </a:cubicBezTo>
                  <a:cubicBezTo>
                    <a:pt x="567888" y="583240"/>
                    <a:pt x="517464" y="635365"/>
                    <a:pt x="452041" y="651394"/>
                  </a:cubicBezTo>
                  <a:close/>
                </a:path>
              </a:pathLst>
            </a:custGeom>
            <a:solidFill>
              <a:srgbClr val="AD6359"/>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59" name="Freeform: Shape 858">
              <a:extLst>
                <a:ext uri="{FF2B5EF4-FFF2-40B4-BE49-F238E27FC236}">
                  <a16:creationId xmlns:a16="http://schemas.microsoft.com/office/drawing/2014/main" id="{84390552-B036-43AC-BEF9-DA8725589A65}"/>
                </a:ext>
              </a:extLst>
            </p:cNvPr>
            <p:cNvSpPr/>
            <p:nvPr/>
          </p:nvSpPr>
          <p:spPr>
            <a:xfrm>
              <a:off x="1924270" y="3662136"/>
              <a:ext cx="650073" cy="470932"/>
            </a:xfrm>
            <a:custGeom>
              <a:avLst/>
              <a:gdLst>
                <a:gd name="connsiteX0" fmla="*/ 0 w 650073"/>
                <a:gd name="connsiteY0" fmla="*/ 34424 h 470932"/>
                <a:gd name="connsiteX1" fmla="*/ 299378 w 650073"/>
                <a:gd name="connsiteY1" fmla="*/ 3003 h 470932"/>
                <a:gd name="connsiteX2" fmla="*/ 649699 w 650073"/>
                <a:gd name="connsiteY2" fmla="*/ 168989 h 470932"/>
                <a:gd name="connsiteX3" fmla="*/ 549152 w 650073"/>
                <a:gd name="connsiteY3" fmla="*/ 221441 h 470932"/>
                <a:gd name="connsiteX4" fmla="*/ 621043 w 650073"/>
                <a:gd name="connsiteY4" fmla="*/ 326260 h 470932"/>
                <a:gd name="connsiteX5" fmla="*/ 531389 w 650073"/>
                <a:gd name="connsiteY5" fmla="*/ 364384 h 470932"/>
                <a:gd name="connsiteX6" fmla="*/ 554599 w 650073"/>
                <a:gd name="connsiteY6" fmla="*/ 450268 h 470932"/>
                <a:gd name="connsiteX7" fmla="*/ 332977 w 650073"/>
                <a:gd name="connsiteY7" fmla="*/ 450268 h 470932"/>
                <a:gd name="connsiteX8" fmla="*/ 0 w 650073"/>
                <a:gd name="connsiteY8" fmla="*/ 34424 h 47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073" h="470932">
                  <a:moveTo>
                    <a:pt x="0" y="34424"/>
                  </a:moveTo>
                  <a:cubicBezTo>
                    <a:pt x="59825" y="19677"/>
                    <a:pt x="187017" y="-9398"/>
                    <a:pt x="299378" y="3003"/>
                  </a:cubicBezTo>
                  <a:cubicBezTo>
                    <a:pt x="424139" y="16828"/>
                    <a:pt x="660759" y="76988"/>
                    <a:pt x="649699" y="168989"/>
                  </a:cubicBezTo>
                  <a:cubicBezTo>
                    <a:pt x="641320" y="236020"/>
                    <a:pt x="549152" y="221441"/>
                    <a:pt x="549152" y="221441"/>
                  </a:cubicBezTo>
                  <a:cubicBezTo>
                    <a:pt x="549152" y="221441"/>
                    <a:pt x="641739" y="266938"/>
                    <a:pt x="621043" y="326260"/>
                  </a:cubicBezTo>
                  <a:cubicBezTo>
                    <a:pt x="602191" y="380304"/>
                    <a:pt x="531389" y="364384"/>
                    <a:pt x="531389" y="364384"/>
                  </a:cubicBezTo>
                  <a:cubicBezTo>
                    <a:pt x="531389" y="364384"/>
                    <a:pt x="582836" y="401670"/>
                    <a:pt x="554599" y="450268"/>
                  </a:cubicBezTo>
                  <a:cubicBezTo>
                    <a:pt x="521083" y="508920"/>
                    <a:pt x="418526" y="421026"/>
                    <a:pt x="332977" y="450268"/>
                  </a:cubicBezTo>
                  <a:cubicBezTo>
                    <a:pt x="313873" y="457139"/>
                    <a:pt x="0" y="34424"/>
                    <a:pt x="0" y="34424"/>
                  </a:cubicBezTo>
                  <a:close/>
                </a:path>
              </a:pathLst>
            </a:custGeom>
            <a:solidFill>
              <a:srgbClr val="AD6359"/>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60" name="Freeform: Shape 859">
              <a:extLst>
                <a:ext uri="{FF2B5EF4-FFF2-40B4-BE49-F238E27FC236}">
                  <a16:creationId xmlns:a16="http://schemas.microsoft.com/office/drawing/2014/main" id="{947758E3-111F-46E9-9BB0-D7D87D2DDA42}"/>
                </a:ext>
              </a:extLst>
            </p:cNvPr>
            <p:cNvSpPr/>
            <p:nvPr/>
          </p:nvSpPr>
          <p:spPr>
            <a:xfrm>
              <a:off x="2186670" y="3794036"/>
              <a:ext cx="287370" cy="90280"/>
            </a:xfrm>
            <a:custGeom>
              <a:avLst/>
              <a:gdLst>
                <a:gd name="connsiteX0" fmla="*/ 446 w 287370"/>
                <a:gd name="connsiteY0" fmla="*/ 557 h 90280"/>
                <a:gd name="connsiteX1" fmla="*/ 285831 w 287370"/>
                <a:gd name="connsiteY1" fmla="*/ 87111 h 90280"/>
                <a:gd name="connsiteX2" fmla="*/ 285831 w 287370"/>
                <a:gd name="connsiteY2" fmla="*/ 90044 h 90280"/>
                <a:gd name="connsiteX3" fmla="*/ 948 w 287370"/>
                <a:gd name="connsiteY3" fmla="*/ 1730 h 90280"/>
                <a:gd name="connsiteX4" fmla="*/ 446 w 287370"/>
                <a:gd name="connsiteY4" fmla="*/ 557 h 9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70" h="90280">
                  <a:moveTo>
                    <a:pt x="446" y="557"/>
                  </a:moveTo>
                  <a:cubicBezTo>
                    <a:pt x="59098" y="-4051"/>
                    <a:pt x="194501" y="19494"/>
                    <a:pt x="285831" y="87111"/>
                  </a:cubicBezTo>
                  <a:cubicBezTo>
                    <a:pt x="287925" y="88620"/>
                    <a:pt x="287842" y="91049"/>
                    <a:pt x="285831" y="90044"/>
                  </a:cubicBezTo>
                  <a:cubicBezTo>
                    <a:pt x="194794" y="49180"/>
                    <a:pt x="99132" y="19527"/>
                    <a:pt x="948" y="1730"/>
                  </a:cubicBezTo>
                  <a:cubicBezTo>
                    <a:pt x="-308" y="1647"/>
                    <a:pt x="-141" y="641"/>
                    <a:pt x="446" y="557"/>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61" name="Freeform: Shape 860">
              <a:extLst>
                <a:ext uri="{FF2B5EF4-FFF2-40B4-BE49-F238E27FC236}">
                  <a16:creationId xmlns:a16="http://schemas.microsoft.com/office/drawing/2014/main" id="{E0532C48-5070-4BFD-8ECB-F10C6D1EE2A9}"/>
                </a:ext>
              </a:extLst>
            </p:cNvPr>
            <p:cNvSpPr/>
            <p:nvPr/>
          </p:nvSpPr>
          <p:spPr>
            <a:xfrm>
              <a:off x="2176384" y="3920947"/>
              <a:ext cx="281612" cy="106606"/>
            </a:xfrm>
            <a:custGeom>
              <a:avLst/>
              <a:gdLst>
                <a:gd name="connsiteX0" fmla="*/ 510 w 281612"/>
                <a:gd name="connsiteY0" fmla="*/ 0 h 106606"/>
                <a:gd name="connsiteX1" fmla="*/ 280197 w 281612"/>
                <a:gd name="connsiteY1" fmla="*/ 103479 h 106606"/>
                <a:gd name="connsiteX2" fmla="*/ 280197 w 281612"/>
                <a:gd name="connsiteY2" fmla="*/ 106328 h 106606"/>
                <a:gd name="connsiteX3" fmla="*/ 677 w 281612"/>
                <a:gd name="connsiteY3" fmla="*/ 1173 h 106606"/>
                <a:gd name="connsiteX4" fmla="*/ 7 w 281612"/>
                <a:gd name="connsiteY4" fmla="*/ 670 h 106606"/>
                <a:gd name="connsiteX5" fmla="*/ 510 w 281612"/>
                <a:gd name="connsiteY5" fmla="*/ 0 h 10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612" h="106606">
                  <a:moveTo>
                    <a:pt x="510" y="0"/>
                  </a:moveTo>
                  <a:cubicBezTo>
                    <a:pt x="51370" y="1173"/>
                    <a:pt x="190040" y="31756"/>
                    <a:pt x="280197" y="103479"/>
                  </a:cubicBezTo>
                  <a:cubicBezTo>
                    <a:pt x="282208" y="105071"/>
                    <a:pt x="281957" y="107417"/>
                    <a:pt x="280197" y="106328"/>
                  </a:cubicBezTo>
                  <a:cubicBezTo>
                    <a:pt x="191297" y="60831"/>
                    <a:pt x="97529" y="25547"/>
                    <a:pt x="677" y="1173"/>
                  </a:cubicBezTo>
                  <a:cubicBezTo>
                    <a:pt x="351" y="1223"/>
                    <a:pt x="57" y="997"/>
                    <a:pt x="7" y="670"/>
                  </a:cubicBezTo>
                  <a:cubicBezTo>
                    <a:pt x="-43" y="343"/>
                    <a:pt x="183" y="50"/>
                    <a:pt x="510" y="0"/>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62" name="Freeform: Shape 861">
              <a:extLst>
                <a:ext uri="{FF2B5EF4-FFF2-40B4-BE49-F238E27FC236}">
                  <a16:creationId xmlns:a16="http://schemas.microsoft.com/office/drawing/2014/main" id="{129FAC69-ACD0-479B-A58D-0879A712CBFD}"/>
                </a:ext>
              </a:extLst>
            </p:cNvPr>
            <p:cNvSpPr/>
            <p:nvPr/>
          </p:nvSpPr>
          <p:spPr>
            <a:xfrm>
              <a:off x="1636407" y="3721856"/>
              <a:ext cx="259019" cy="154293"/>
            </a:xfrm>
            <a:custGeom>
              <a:avLst/>
              <a:gdLst>
                <a:gd name="connsiteX0" fmla="*/ 132 w 259019"/>
                <a:gd name="connsiteY0" fmla="*/ 153258 h 154293"/>
                <a:gd name="connsiteX1" fmla="*/ 255939 w 259019"/>
                <a:gd name="connsiteY1" fmla="*/ 92 h 154293"/>
                <a:gd name="connsiteX2" fmla="*/ 258034 w 259019"/>
                <a:gd name="connsiteY2" fmla="*/ 2187 h 154293"/>
                <a:gd name="connsiteX3" fmla="*/ 886 w 259019"/>
                <a:gd name="connsiteY3" fmla="*/ 154180 h 154293"/>
                <a:gd name="connsiteX4" fmla="*/ 132 w 259019"/>
                <a:gd name="connsiteY4" fmla="*/ 153258 h 154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19" h="154293">
                  <a:moveTo>
                    <a:pt x="132" y="153258"/>
                  </a:moveTo>
                  <a:cubicBezTo>
                    <a:pt x="35993" y="106839"/>
                    <a:pt x="144500" y="22296"/>
                    <a:pt x="255939" y="92"/>
                  </a:cubicBezTo>
                  <a:cubicBezTo>
                    <a:pt x="258453" y="-411"/>
                    <a:pt x="260212" y="1265"/>
                    <a:pt x="258034" y="2187"/>
                  </a:cubicBezTo>
                  <a:cubicBezTo>
                    <a:pt x="166478" y="42246"/>
                    <a:pt x="80125" y="93282"/>
                    <a:pt x="886" y="154180"/>
                  </a:cubicBezTo>
                  <a:cubicBezTo>
                    <a:pt x="383" y="154599"/>
                    <a:pt x="-287" y="153761"/>
                    <a:pt x="132" y="153258"/>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63" name="Freeform: Shape 862">
              <a:extLst>
                <a:ext uri="{FF2B5EF4-FFF2-40B4-BE49-F238E27FC236}">
                  <a16:creationId xmlns:a16="http://schemas.microsoft.com/office/drawing/2014/main" id="{315E4CD7-0013-462D-B2F8-3E77ED253FE7}"/>
                </a:ext>
              </a:extLst>
            </p:cNvPr>
            <p:cNvSpPr/>
            <p:nvPr/>
          </p:nvSpPr>
          <p:spPr>
            <a:xfrm>
              <a:off x="1665111" y="2946271"/>
              <a:ext cx="506492" cy="615304"/>
            </a:xfrm>
            <a:custGeom>
              <a:avLst/>
              <a:gdLst>
                <a:gd name="connsiteX0" fmla="*/ 0 w 506492"/>
                <a:gd name="connsiteY0" fmla="*/ 480321 h 615304"/>
                <a:gd name="connsiteX1" fmla="*/ 354595 w 506492"/>
                <a:gd name="connsiteY1" fmla="*/ 615305 h 615304"/>
                <a:gd name="connsiteX2" fmla="*/ 495192 w 506492"/>
                <a:gd name="connsiteY2" fmla="*/ 157398 h 615304"/>
                <a:gd name="connsiteX3" fmla="*/ 301305 w 506492"/>
                <a:gd name="connsiteY3" fmla="*/ 103103 h 615304"/>
                <a:gd name="connsiteX4" fmla="*/ 0 w 506492"/>
                <a:gd name="connsiteY4" fmla="*/ 480321 h 615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92" h="615304">
                  <a:moveTo>
                    <a:pt x="0" y="480321"/>
                  </a:moveTo>
                  <a:lnTo>
                    <a:pt x="354595" y="615305"/>
                  </a:lnTo>
                  <a:cubicBezTo>
                    <a:pt x="354595" y="615305"/>
                    <a:pt x="447600" y="369468"/>
                    <a:pt x="495192" y="157398"/>
                  </a:cubicBezTo>
                  <a:cubicBezTo>
                    <a:pt x="542785" y="-54671"/>
                    <a:pt x="432770" y="-31462"/>
                    <a:pt x="301305" y="103103"/>
                  </a:cubicBezTo>
                  <a:cubicBezTo>
                    <a:pt x="169840" y="237668"/>
                    <a:pt x="0" y="480321"/>
                    <a:pt x="0" y="480321"/>
                  </a:cubicBez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64" name="Freeform: Shape 863">
              <a:extLst>
                <a:ext uri="{FF2B5EF4-FFF2-40B4-BE49-F238E27FC236}">
                  <a16:creationId xmlns:a16="http://schemas.microsoft.com/office/drawing/2014/main" id="{338EB791-5EF8-4B83-A794-800AEFCACD6E}"/>
                </a:ext>
              </a:extLst>
            </p:cNvPr>
            <p:cNvSpPr/>
            <p:nvPr/>
          </p:nvSpPr>
          <p:spPr>
            <a:xfrm>
              <a:off x="1994634" y="3249173"/>
              <a:ext cx="134993" cy="316927"/>
            </a:xfrm>
            <a:custGeom>
              <a:avLst/>
              <a:gdLst>
                <a:gd name="connsiteX0" fmla="*/ 134919 w 134993"/>
                <a:gd name="connsiteY0" fmla="*/ 37827 h 316927"/>
                <a:gd name="connsiteX1" fmla="*/ 134542 w 134993"/>
                <a:gd name="connsiteY1" fmla="*/ 36779 h 316927"/>
                <a:gd name="connsiteX2" fmla="*/ 133495 w 134993"/>
                <a:gd name="connsiteY2" fmla="*/ 37156 h 316927"/>
                <a:gd name="connsiteX3" fmla="*/ 115145 w 134993"/>
                <a:gd name="connsiteY3" fmla="*/ 71761 h 316927"/>
                <a:gd name="connsiteX4" fmla="*/ 132908 w 134993"/>
                <a:gd name="connsiteY4" fmla="*/ 876 h 316927"/>
                <a:gd name="connsiteX5" fmla="*/ 131568 w 134993"/>
                <a:gd name="connsiteY5" fmla="*/ 373 h 316927"/>
                <a:gd name="connsiteX6" fmla="*/ 78697 w 134993"/>
                <a:gd name="connsiteY6" fmla="*/ 154377 h 316927"/>
                <a:gd name="connsiteX7" fmla="*/ 25407 w 134993"/>
                <a:gd name="connsiteY7" fmla="*/ 308381 h 316927"/>
                <a:gd name="connsiteX8" fmla="*/ 2030 w 134993"/>
                <a:gd name="connsiteY8" fmla="*/ 303438 h 316927"/>
                <a:gd name="connsiteX9" fmla="*/ 773 w 134993"/>
                <a:gd name="connsiteY9" fmla="*/ 305951 h 316927"/>
                <a:gd name="connsiteX10" fmla="*/ 29932 w 134993"/>
                <a:gd name="connsiteY10" fmla="*/ 316927 h 316927"/>
                <a:gd name="connsiteX11" fmla="*/ 88081 w 134993"/>
                <a:gd name="connsiteY11" fmla="*/ 160661 h 316927"/>
                <a:gd name="connsiteX12" fmla="*/ 111709 w 134993"/>
                <a:gd name="connsiteY12" fmla="*/ 84329 h 316927"/>
                <a:gd name="connsiteX13" fmla="*/ 134919 w 134993"/>
                <a:gd name="connsiteY13" fmla="*/ 37827 h 31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993" h="316927">
                  <a:moveTo>
                    <a:pt x="134919" y="37827"/>
                  </a:moveTo>
                  <a:cubicBezTo>
                    <a:pt x="135103" y="37433"/>
                    <a:pt x="134936" y="36964"/>
                    <a:pt x="134542" y="36779"/>
                  </a:cubicBezTo>
                  <a:cubicBezTo>
                    <a:pt x="134148" y="36595"/>
                    <a:pt x="133679" y="36763"/>
                    <a:pt x="133495" y="37156"/>
                  </a:cubicBezTo>
                  <a:lnTo>
                    <a:pt x="115145" y="71761"/>
                  </a:lnTo>
                  <a:cubicBezTo>
                    <a:pt x="121513" y="48300"/>
                    <a:pt x="127437" y="24672"/>
                    <a:pt x="132908" y="876"/>
                  </a:cubicBezTo>
                  <a:cubicBezTo>
                    <a:pt x="132908" y="122"/>
                    <a:pt x="131819" y="-381"/>
                    <a:pt x="131568" y="373"/>
                  </a:cubicBezTo>
                  <a:cubicBezTo>
                    <a:pt x="113578" y="51652"/>
                    <a:pt x="95957" y="102989"/>
                    <a:pt x="78697" y="154377"/>
                  </a:cubicBezTo>
                  <a:cubicBezTo>
                    <a:pt x="61939" y="205907"/>
                    <a:pt x="41997" y="256683"/>
                    <a:pt x="25407" y="308381"/>
                  </a:cubicBezTo>
                  <a:cubicBezTo>
                    <a:pt x="15185" y="306370"/>
                    <a:pt x="9655" y="304694"/>
                    <a:pt x="2030" y="303438"/>
                  </a:cubicBezTo>
                  <a:cubicBezTo>
                    <a:pt x="270" y="303438"/>
                    <a:pt x="-819" y="305113"/>
                    <a:pt x="773" y="305951"/>
                  </a:cubicBezTo>
                  <a:cubicBezTo>
                    <a:pt x="9956" y="310903"/>
                    <a:pt x="19760" y="314598"/>
                    <a:pt x="29932" y="316927"/>
                  </a:cubicBezTo>
                  <a:cubicBezTo>
                    <a:pt x="52387" y="267492"/>
                    <a:pt x="70569" y="212024"/>
                    <a:pt x="88081" y="160661"/>
                  </a:cubicBezTo>
                  <a:cubicBezTo>
                    <a:pt x="96460" y="135525"/>
                    <a:pt x="104839" y="109969"/>
                    <a:pt x="111709" y="84329"/>
                  </a:cubicBezTo>
                  <a:cubicBezTo>
                    <a:pt x="120315" y="69273"/>
                    <a:pt x="128057" y="53747"/>
                    <a:pt x="134919" y="37827"/>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65" name="Freeform: Shape 864">
              <a:extLst>
                <a:ext uri="{FF2B5EF4-FFF2-40B4-BE49-F238E27FC236}">
                  <a16:creationId xmlns:a16="http://schemas.microsoft.com/office/drawing/2014/main" id="{BE6C8098-6302-4BDE-B62E-0B927DC99D2C}"/>
                </a:ext>
              </a:extLst>
            </p:cNvPr>
            <p:cNvSpPr/>
            <p:nvPr/>
          </p:nvSpPr>
          <p:spPr>
            <a:xfrm>
              <a:off x="1724371" y="3380358"/>
              <a:ext cx="299495" cy="115692"/>
            </a:xfrm>
            <a:custGeom>
              <a:avLst/>
              <a:gdLst>
                <a:gd name="connsiteX0" fmla="*/ 298519 w 299495"/>
                <a:gd name="connsiteY0" fmla="*/ 112762 h 115692"/>
                <a:gd name="connsiteX1" fmla="*/ 1655 w 299495"/>
                <a:gd name="connsiteY1" fmla="*/ 66 h 115692"/>
                <a:gd name="connsiteX2" fmla="*/ 733 w 299495"/>
                <a:gd name="connsiteY2" fmla="*/ 2663 h 115692"/>
                <a:gd name="connsiteX3" fmla="*/ 297597 w 299495"/>
                <a:gd name="connsiteY3" fmla="*/ 115611 h 115692"/>
                <a:gd name="connsiteX4" fmla="*/ 298519 w 299495"/>
                <a:gd name="connsiteY4" fmla="*/ 112762 h 115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95" h="115692">
                  <a:moveTo>
                    <a:pt x="298519" y="112762"/>
                  </a:moveTo>
                  <a:cubicBezTo>
                    <a:pt x="201583" y="70080"/>
                    <a:pt x="102495" y="32459"/>
                    <a:pt x="1655" y="66"/>
                  </a:cubicBezTo>
                  <a:cubicBezTo>
                    <a:pt x="147" y="-437"/>
                    <a:pt x="-691" y="2077"/>
                    <a:pt x="733" y="2663"/>
                  </a:cubicBezTo>
                  <a:cubicBezTo>
                    <a:pt x="97652" y="45454"/>
                    <a:pt x="196740" y="83159"/>
                    <a:pt x="297597" y="115611"/>
                  </a:cubicBezTo>
                  <a:cubicBezTo>
                    <a:pt x="299189" y="116198"/>
                    <a:pt x="300446" y="113432"/>
                    <a:pt x="298519" y="112762"/>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66" name="Freeform: Shape 865">
              <a:extLst>
                <a:ext uri="{FF2B5EF4-FFF2-40B4-BE49-F238E27FC236}">
                  <a16:creationId xmlns:a16="http://schemas.microsoft.com/office/drawing/2014/main" id="{67A8335B-79B5-4B79-ADF3-4909E76B7A79}"/>
                </a:ext>
              </a:extLst>
            </p:cNvPr>
            <p:cNvSpPr/>
            <p:nvPr/>
          </p:nvSpPr>
          <p:spPr>
            <a:xfrm>
              <a:off x="2125364" y="2665035"/>
              <a:ext cx="297450" cy="509641"/>
            </a:xfrm>
            <a:custGeom>
              <a:avLst/>
              <a:gdLst>
                <a:gd name="connsiteX0" fmla="*/ 0 w 297450"/>
                <a:gd name="connsiteY0" fmla="*/ 325939 h 509641"/>
                <a:gd name="connsiteX1" fmla="*/ 154255 w 297450"/>
                <a:gd name="connsiteY1" fmla="*/ 509520 h 509641"/>
                <a:gd name="connsiteX2" fmla="*/ 218605 w 297450"/>
                <a:gd name="connsiteY2" fmla="*/ 356187 h 509641"/>
                <a:gd name="connsiteX3" fmla="*/ 223884 w 297450"/>
                <a:gd name="connsiteY3" fmla="*/ 345043 h 509641"/>
                <a:gd name="connsiteX4" fmla="*/ 297451 w 297450"/>
                <a:gd name="connsiteY4" fmla="*/ 189531 h 509641"/>
                <a:gd name="connsiteX5" fmla="*/ 108926 w 297450"/>
                <a:gd name="connsiteY5" fmla="*/ 0 h 509641"/>
                <a:gd name="connsiteX6" fmla="*/ 0 w 297450"/>
                <a:gd name="connsiteY6" fmla="*/ 325939 h 50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450" h="509641">
                  <a:moveTo>
                    <a:pt x="0" y="325939"/>
                  </a:moveTo>
                  <a:cubicBezTo>
                    <a:pt x="0" y="346467"/>
                    <a:pt x="64434" y="493517"/>
                    <a:pt x="154255" y="509520"/>
                  </a:cubicBezTo>
                  <a:cubicBezTo>
                    <a:pt x="183582" y="514631"/>
                    <a:pt x="218605" y="356187"/>
                    <a:pt x="218605" y="356187"/>
                  </a:cubicBezTo>
                  <a:lnTo>
                    <a:pt x="223884" y="345043"/>
                  </a:lnTo>
                  <a:lnTo>
                    <a:pt x="297451" y="189531"/>
                  </a:lnTo>
                  <a:lnTo>
                    <a:pt x="108926" y="0"/>
                  </a:lnTo>
                  <a:cubicBezTo>
                    <a:pt x="108926" y="0"/>
                    <a:pt x="0" y="317309"/>
                    <a:pt x="0" y="325939"/>
                  </a:cubicBezTo>
                  <a:close/>
                </a:path>
              </a:pathLst>
            </a:custGeom>
            <a:solidFill>
              <a:srgbClr val="AD6359"/>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67" name="Freeform: Shape 866">
              <a:extLst>
                <a:ext uri="{FF2B5EF4-FFF2-40B4-BE49-F238E27FC236}">
                  <a16:creationId xmlns:a16="http://schemas.microsoft.com/office/drawing/2014/main" id="{745B9105-DC4B-47DF-89B4-12D72C27E58E}"/>
                </a:ext>
              </a:extLst>
            </p:cNvPr>
            <p:cNvSpPr/>
            <p:nvPr/>
          </p:nvSpPr>
          <p:spPr>
            <a:xfrm>
              <a:off x="2166001" y="2665119"/>
              <a:ext cx="256812" cy="417352"/>
            </a:xfrm>
            <a:custGeom>
              <a:avLst/>
              <a:gdLst>
                <a:gd name="connsiteX0" fmla="*/ 256813 w 256812"/>
                <a:gd name="connsiteY0" fmla="*/ 189447 h 417352"/>
                <a:gd name="connsiteX1" fmla="*/ 183246 w 256812"/>
                <a:gd name="connsiteY1" fmla="*/ 344875 h 417352"/>
                <a:gd name="connsiteX2" fmla="*/ 177968 w 256812"/>
                <a:gd name="connsiteY2" fmla="*/ 356103 h 417352"/>
                <a:gd name="connsiteX3" fmla="*/ 162048 w 256812"/>
                <a:gd name="connsiteY3" fmla="*/ 417353 h 417352"/>
                <a:gd name="connsiteX4" fmla="*/ 0 w 256812"/>
                <a:gd name="connsiteY4" fmla="*/ 200255 h 417352"/>
                <a:gd name="connsiteX5" fmla="*/ 68204 w 256812"/>
                <a:gd name="connsiteY5" fmla="*/ 0 h 4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812" h="417352">
                  <a:moveTo>
                    <a:pt x="256813" y="189447"/>
                  </a:moveTo>
                  <a:lnTo>
                    <a:pt x="183246" y="344875"/>
                  </a:lnTo>
                  <a:lnTo>
                    <a:pt x="177968" y="356103"/>
                  </a:lnTo>
                  <a:cubicBezTo>
                    <a:pt x="177968" y="356103"/>
                    <a:pt x="171600" y="384759"/>
                    <a:pt x="162048" y="417353"/>
                  </a:cubicBezTo>
                  <a:cubicBezTo>
                    <a:pt x="44743" y="372023"/>
                    <a:pt x="10055" y="268460"/>
                    <a:pt x="0" y="200255"/>
                  </a:cubicBezTo>
                  <a:cubicBezTo>
                    <a:pt x="30918" y="108088"/>
                    <a:pt x="68204" y="0"/>
                    <a:pt x="68204" y="0"/>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68" name="Freeform: Shape 867">
              <a:extLst>
                <a:ext uri="{FF2B5EF4-FFF2-40B4-BE49-F238E27FC236}">
                  <a16:creationId xmlns:a16="http://schemas.microsoft.com/office/drawing/2014/main" id="{84E9FD4F-5C20-4E5B-AA34-D3F4F9055699}"/>
                </a:ext>
              </a:extLst>
            </p:cNvPr>
            <p:cNvSpPr/>
            <p:nvPr/>
          </p:nvSpPr>
          <p:spPr>
            <a:xfrm>
              <a:off x="2066710" y="2115674"/>
              <a:ext cx="661628" cy="871103"/>
            </a:xfrm>
            <a:custGeom>
              <a:avLst/>
              <a:gdLst>
                <a:gd name="connsiteX0" fmla="*/ 656236 w 661628"/>
                <a:gd name="connsiteY0" fmla="*/ 493390 h 871103"/>
                <a:gd name="connsiteX1" fmla="*/ 314377 w 661628"/>
                <a:gd name="connsiteY1" fmla="*/ 869686 h 871103"/>
                <a:gd name="connsiteX2" fmla="*/ 1 w 661628"/>
                <a:gd name="connsiteY2" fmla="*/ 458115 h 871103"/>
                <a:gd name="connsiteX3" fmla="*/ 348479 w 661628"/>
                <a:gd name="connsiteY3" fmla="*/ 543 h 871103"/>
                <a:gd name="connsiteX4" fmla="*/ 656236 w 661628"/>
                <a:gd name="connsiteY4" fmla="*/ 493390 h 87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28" h="871103">
                  <a:moveTo>
                    <a:pt x="656236" y="493390"/>
                  </a:moveTo>
                  <a:cubicBezTo>
                    <a:pt x="617358" y="859966"/>
                    <a:pt x="393474" y="878148"/>
                    <a:pt x="314377" y="869686"/>
                  </a:cubicBezTo>
                  <a:cubicBezTo>
                    <a:pt x="242654" y="861977"/>
                    <a:pt x="-669" y="826786"/>
                    <a:pt x="1" y="458115"/>
                  </a:cubicBezTo>
                  <a:cubicBezTo>
                    <a:pt x="672" y="89443"/>
                    <a:pt x="183499" y="-8338"/>
                    <a:pt x="348479" y="543"/>
                  </a:cubicBezTo>
                  <a:cubicBezTo>
                    <a:pt x="513460" y="9425"/>
                    <a:pt x="695449" y="126813"/>
                    <a:pt x="656236" y="493390"/>
                  </a:cubicBezTo>
                  <a:close/>
                </a:path>
              </a:pathLst>
            </a:custGeom>
            <a:solidFill>
              <a:srgbClr val="AD6359"/>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69" name="Freeform: Shape 868">
              <a:extLst>
                <a:ext uri="{FF2B5EF4-FFF2-40B4-BE49-F238E27FC236}">
                  <a16:creationId xmlns:a16="http://schemas.microsoft.com/office/drawing/2014/main" id="{10D191F6-18FB-4185-8BFC-5C0E25DAC34B}"/>
                </a:ext>
              </a:extLst>
            </p:cNvPr>
            <p:cNvSpPr/>
            <p:nvPr/>
          </p:nvSpPr>
          <p:spPr>
            <a:xfrm>
              <a:off x="2595589" y="2663879"/>
              <a:ext cx="57779" cy="81378"/>
            </a:xfrm>
            <a:custGeom>
              <a:avLst/>
              <a:gdLst>
                <a:gd name="connsiteX0" fmla="*/ 33849 w 57779"/>
                <a:gd name="connsiteY0" fmla="*/ 234 h 81378"/>
                <a:gd name="connsiteX1" fmla="*/ 21616 w 57779"/>
                <a:gd name="connsiteY1" fmla="*/ 81090 h 81378"/>
                <a:gd name="connsiteX2" fmla="*/ 33849 w 57779"/>
                <a:gd name="connsiteY2" fmla="*/ 234 h 81378"/>
              </a:gdLst>
              <a:ahLst/>
              <a:cxnLst>
                <a:cxn ang="0">
                  <a:pos x="connsiteX0" y="connsiteY0"/>
                </a:cxn>
                <a:cxn ang="0">
                  <a:pos x="connsiteX1" y="connsiteY1"/>
                </a:cxn>
                <a:cxn ang="0">
                  <a:pos x="connsiteX2" y="connsiteY2"/>
                </a:cxn>
              </a:cxnLst>
              <a:rect l="l" t="t" r="r" b="b"/>
              <a:pathLst>
                <a:path w="57779" h="81378">
                  <a:moveTo>
                    <a:pt x="33849" y="234"/>
                  </a:moveTo>
                  <a:cubicBezTo>
                    <a:pt x="74235" y="6351"/>
                    <a:pt x="58986" y="86788"/>
                    <a:pt x="21616" y="81090"/>
                  </a:cubicBezTo>
                  <a:cubicBezTo>
                    <a:pt x="-15754" y="75393"/>
                    <a:pt x="-86" y="-4877"/>
                    <a:pt x="33849" y="234"/>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70" name="Freeform: Shape 869">
              <a:extLst>
                <a:ext uri="{FF2B5EF4-FFF2-40B4-BE49-F238E27FC236}">
                  <a16:creationId xmlns:a16="http://schemas.microsoft.com/office/drawing/2014/main" id="{2349E1A4-5070-4D49-9C4C-656575615D64}"/>
                </a:ext>
              </a:extLst>
            </p:cNvPr>
            <p:cNvSpPr/>
            <p:nvPr/>
          </p:nvSpPr>
          <p:spPr>
            <a:xfrm>
              <a:off x="2404894" y="2636878"/>
              <a:ext cx="57447" cy="81291"/>
            </a:xfrm>
            <a:custGeom>
              <a:avLst/>
              <a:gdLst>
                <a:gd name="connsiteX0" fmla="*/ 37611 w 57447"/>
                <a:gd name="connsiteY0" fmla="*/ 506 h 81291"/>
                <a:gd name="connsiteX1" fmla="*/ 22277 w 57447"/>
                <a:gd name="connsiteY1" fmla="*/ 80860 h 81291"/>
                <a:gd name="connsiteX2" fmla="*/ 37611 w 57447"/>
                <a:gd name="connsiteY2" fmla="*/ 506 h 81291"/>
              </a:gdLst>
              <a:ahLst/>
              <a:cxnLst>
                <a:cxn ang="0">
                  <a:pos x="connsiteX0" y="connsiteY0"/>
                </a:cxn>
                <a:cxn ang="0">
                  <a:pos x="connsiteX1" y="connsiteY1"/>
                </a:cxn>
                <a:cxn ang="0">
                  <a:pos x="connsiteX2" y="connsiteY2"/>
                </a:cxn>
              </a:cxnLst>
              <a:rect l="l" t="t" r="r" b="b"/>
              <a:pathLst>
                <a:path w="57447" h="81291">
                  <a:moveTo>
                    <a:pt x="37611" y="506"/>
                  </a:moveTo>
                  <a:cubicBezTo>
                    <a:pt x="-2608" y="-7119"/>
                    <a:pt x="-14925" y="73821"/>
                    <a:pt x="22277" y="80860"/>
                  </a:cubicBezTo>
                  <a:cubicBezTo>
                    <a:pt x="59479" y="87898"/>
                    <a:pt x="71210" y="6707"/>
                    <a:pt x="37611" y="506"/>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71" name="Freeform: Shape 870">
              <a:extLst>
                <a:ext uri="{FF2B5EF4-FFF2-40B4-BE49-F238E27FC236}">
                  <a16:creationId xmlns:a16="http://schemas.microsoft.com/office/drawing/2014/main" id="{86D228EE-087A-49E6-8D1E-D240347963A6}"/>
                </a:ext>
              </a:extLst>
            </p:cNvPr>
            <p:cNvSpPr/>
            <p:nvPr/>
          </p:nvSpPr>
          <p:spPr>
            <a:xfrm>
              <a:off x="2617567" y="2573097"/>
              <a:ext cx="65166" cy="45556"/>
            </a:xfrm>
            <a:custGeom>
              <a:avLst/>
              <a:gdLst>
                <a:gd name="connsiteX0" fmla="*/ 47313 w 65166"/>
                <a:gd name="connsiteY0" fmla="*/ 45016 h 45556"/>
                <a:gd name="connsiteX1" fmla="*/ 23685 w 65166"/>
                <a:gd name="connsiteY1" fmla="*/ 35464 h 45556"/>
                <a:gd name="connsiteX2" fmla="*/ 1481 w 65166"/>
                <a:gd name="connsiteY2" fmla="*/ 21136 h 45556"/>
                <a:gd name="connsiteX3" fmla="*/ 4330 w 65166"/>
                <a:gd name="connsiteY3" fmla="*/ 5383 h 45556"/>
                <a:gd name="connsiteX4" fmla="*/ 37175 w 65166"/>
                <a:gd name="connsiteY4" fmla="*/ 3540 h 45556"/>
                <a:gd name="connsiteX5" fmla="*/ 63736 w 65166"/>
                <a:gd name="connsiteY5" fmla="*/ 25409 h 45556"/>
                <a:gd name="connsiteX6" fmla="*/ 57326 w 65166"/>
                <a:gd name="connsiteY6" fmla="*/ 44127 h 45556"/>
                <a:gd name="connsiteX7" fmla="*/ 47313 w 65166"/>
                <a:gd name="connsiteY7" fmla="*/ 45016 h 4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6" h="45556">
                  <a:moveTo>
                    <a:pt x="47313" y="45016"/>
                  </a:moveTo>
                  <a:cubicBezTo>
                    <a:pt x="39278" y="42234"/>
                    <a:pt x="31393" y="39050"/>
                    <a:pt x="23685" y="35464"/>
                  </a:cubicBezTo>
                  <a:cubicBezTo>
                    <a:pt x="14904" y="33268"/>
                    <a:pt x="7103" y="28224"/>
                    <a:pt x="1481" y="21136"/>
                  </a:cubicBezTo>
                  <a:cubicBezTo>
                    <a:pt x="-1276" y="15849"/>
                    <a:pt x="-103" y="9372"/>
                    <a:pt x="4330" y="5383"/>
                  </a:cubicBezTo>
                  <a:cubicBezTo>
                    <a:pt x="13965" y="-2409"/>
                    <a:pt x="26114" y="-566"/>
                    <a:pt x="37175" y="3540"/>
                  </a:cubicBezTo>
                  <a:cubicBezTo>
                    <a:pt x="48461" y="7244"/>
                    <a:pt x="57937" y="15044"/>
                    <a:pt x="63736" y="25409"/>
                  </a:cubicBezTo>
                  <a:cubicBezTo>
                    <a:pt x="67138" y="32347"/>
                    <a:pt x="64264" y="40734"/>
                    <a:pt x="57326" y="44127"/>
                  </a:cubicBezTo>
                  <a:cubicBezTo>
                    <a:pt x="54217" y="45652"/>
                    <a:pt x="50648" y="45971"/>
                    <a:pt x="47313" y="45016"/>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72" name="Freeform: Shape 871">
              <a:extLst>
                <a:ext uri="{FF2B5EF4-FFF2-40B4-BE49-F238E27FC236}">
                  <a16:creationId xmlns:a16="http://schemas.microsoft.com/office/drawing/2014/main" id="{2ED7DEEF-BB02-4641-98E1-1FDAB5F38822}"/>
                </a:ext>
              </a:extLst>
            </p:cNvPr>
            <p:cNvSpPr/>
            <p:nvPr/>
          </p:nvSpPr>
          <p:spPr>
            <a:xfrm>
              <a:off x="2402867" y="2550414"/>
              <a:ext cx="68520" cy="35830"/>
            </a:xfrm>
            <a:custGeom>
              <a:avLst/>
              <a:gdLst>
                <a:gd name="connsiteX0" fmla="*/ 13328 w 68520"/>
                <a:gd name="connsiteY0" fmla="*/ 35692 h 35830"/>
                <a:gd name="connsiteX1" fmla="*/ 38465 w 68520"/>
                <a:gd name="connsiteY1" fmla="*/ 34854 h 35830"/>
                <a:gd name="connsiteX2" fmla="*/ 64271 w 68520"/>
                <a:gd name="connsiteY2" fmla="*/ 29073 h 35830"/>
                <a:gd name="connsiteX3" fmla="*/ 67036 w 68520"/>
                <a:gd name="connsiteY3" fmla="*/ 13320 h 35830"/>
                <a:gd name="connsiteX4" fmla="*/ 36789 w 68520"/>
                <a:gd name="connsiteY4" fmla="*/ 249 h 35830"/>
                <a:gd name="connsiteX5" fmla="*/ 4279 w 68520"/>
                <a:gd name="connsiteY5" fmla="*/ 11645 h 35830"/>
                <a:gd name="connsiteX6" fmla="*/ 3927 w 68520"/>
                <a:gd name="connsiteY6" fmla="*/ 31427 h 35830"/>
                <a:gd name="connsiteX7" fmla="*/ 13328 w 68520"/>
                <a:gd name="connsiteY7" fmla="*/ 35692 h 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20" h="35830">
                  <a:moveTo>
                    <a:pt x="13328" y="35692"/>
                  </a:moveTo>
                  <a:cubicBezTo>
                    <a:pt x="21707" y="36195"/>
                    <a:pt x="30086" y="35189"/>
                    <a:pt x="38465" y="34854"/>
                  </a:cubicBezTo>
                  <a:cubicBezTo>
                    <a:pt x="47472" y="35818"/>
                    <a:pt x="56538" y="33782"/>
                    <a:pt x="64271" y="29073"/>
                  </a:cubicBezTo>
                  <a:cubicBezTo>
                    <a:pt x="68645" y="25051"/>
                    <a:pt x="69776" y="18591"/>
                    <a:pt x="67036" y="13320"/>
                  </a:cubicBezTo>
                  <a:cubicBezTo>
                    <a:pt x="60074" y="3802"/>
                    <a:pt x="48494" y="-1209"/>
                    <a:pt x="36789" y="249"/>
                  </a:cubicBezTo>
                  <a:cubicBezTo>
                    <a:pt x="24907" y="-153"/>
                    <a:pt x="13311" y="3911"/>
                    <a:pt x="4279" y="11645"/>
                  </a:cubicBezTo>
                  <a:cubicBezTo>
                    <a:pt x="-1285" y="17007"/>
                    <a:pt x="-1444" y="25872"/>
                    <a:pt x="3927" y="31427"/>
                  </a:cubicBezTo>
                  <a:cubicBezTo>
                    <a:pt x="6398" y="33999"/>
                    <a:pt x="9767" y="35525"/>
                    <a:pt x="13328" y="35692"/>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73" name="Freeform: Shape 872">
              <a:extLst>
                <a:ext uri="{FF2B5EF4-FFF2-40B4-BE49-F238E27FC236}">
                  <a16:creationId xmlns:a16="http://schemas.microsoft.com/office/drawing/2014/main" id="{39ACC0C6-AE6D-4D20-94E2-49002DA7FB6F}"/>
                </a:ext>
              </a:extLst>
            </p:cNvPr>
            <p:cNvSpPr/>
            <p:nvPr/>
          </p:nvSpPr>
          <p:spPr>
            <a:xfrm>
              <a:off x="2410116" y="2857488"/>
              <a:ext cx="48518" cy="29584"/>
            </a:xfrm>
            <a:custGeom>
              <a:avLst/>
              <a:gdLst>
                <a:gd name="connsiteX0" fmla="*/ 3063 w 48518"/>
                <a:gd name="connsiteY0" fmla="*/ 680 h 29584"/>
                <a:gd name="connsiteX1" fmla="*/ 19821 w 48518"/>
                <a:gd name="connsiteY1" fmla="*/ 19952 h 29584"/>
                <a:gd name="connsiteX2" fmla="*/ 47555 w 48518"/>
                <a:gd name="connsiteY2" fmla="*/ 19952 h 29584"/>
                <a:gd name="connsiteX3" fmla="*/ 48518 w 48518"/>
                <a:gd name="connsiteY3" fmla="*/ 20832 h 29584"/>
                <a:gd name="connsiteX4" fmla="*/ 48309 w 48518"/>
                <a:gd name="connsiteY4" fmla="*/ 21460 h 29584"/>
                <a:gd name="connsiteX5" fmla="*/ 14123 w 48518"/>
                <a:gd name="connsiteY5" fmla="*/ 27241 h 29584"/>
                <a:gd name="connsiteX6" fmla="*/ 130 w 48518"/>
                <a:gd name="connsiteY6" fmla="*/ 1099 h 29584"/>
                <a:gd name="connsiteX7" fmla="*/ 3063 w 48518"/>
                <a:gd name="connsiteY7" fmla="*/ 680 h 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 h="29584">
                  <a:moveTo>
                    <a:pt x="3063" y="680"/>
                  </a:moveTo>
                  <a:cubicBezTo>
                    <a:pt x="7587" y="7803"/>
                    <a:pt x="11442" y="17438"/>
                    <a:pt x="19821" y="19952"/>
                  </a:cubicBezTo>
                  <a:cubicBezTo>
                    <a:pt x="28962" y="21921"/>
                    <a:pt x="38413" y="21921"/>
                    <a:pt x="47555" y="19952"/>
                  </a:cubicBezTo>
                  <a:cubicBezTo>
                    <a:pt x="48066" y="19927"/>
                    <a:pt x="48493" y="20321"/>
                    <a:pt x="48518" y="20832"/>
                  </a:cubicBezTo>
                  <a:cubicBezTo>
                    <a:pt x="48527" y="21058"/>
                    <a:pt x="48451" y="21284"/>
                    <a:pt x="48309" y="21460"/>
                  </a:cubicBezTo>
                  <a:cubicBezTo>
                    <a:pt x="38874" y="29587"/>
                    <a:pt x="25711" y="31816"/>
                    <a:pt x="14123" y="27241"/>
                  </a:cubicBezTo>
                  <a:cubicBezTo>
                    <a:pt x="4596" y="22164"/>
                    <a:pt x="-934" y="11841"/>
                    <a:pt x="130" y="1099"/>
                  </a:cubicBezTo>
                  <a:cubicBezTo>
                    <a:pt x="130" y="-241"/>
                    <a:pt x="2476" y="-325"/>
                    <a:pt x="3063" y="680"/>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74" name="Freeform: Shape 873">
              <a:extLst>
                <a:ext uri="{FF2B5EF4-FFF2-40B4-BE49-F238E27FC236}">
                  <a16:creationId xmlns:a16="http://schemas.microsoft.com/office/drawing/2014/main" id="{58144344-2EA3-42FB-83D8-E7490B2EF147}"/>
                </a:ext>
              </a:extLst>
            </p:cNvPr>
            <p:cNvSpPr/>
            <p:nvPr/>
          </p:nvSpPr>
          <p:spPr>
            <a:xfrm>
              <a:off x="2441667" y="2641950"/>
              <a:ext cx="131998" cy="202266"/>
            </a:xfrm>
            <a:custGeom>
              <a:avLst/>
              <a:gdLst>
                <a:gd name="connsiteX0" fmla="*/ 90994 w 131998"/>
                <a:gd name="connsiteY0" fmla="*/ 145667 h 202266"/>
                <a:gd name="connsiteX1" fmla="*/ 86218 w 131998"/>
                <a:gd name="connsiteY1" fmla="*/ 200884 h 202266"/>
                <a:gd name="connsiteX2" fmla="*/ 75577 w 131998"/>
                <a:gd name="connsiteY2" fmla="*/ 201806 h 202266"/>
                <a:gd name="connsiteX3" fmla="*/ 74907 w 131998"/>
                <a:gd name="connsiteY3" fmla="*/ 201806 h 202266"/>
                <a:gd name="connsiteX4" fmla="*/ 167 w 131998"/>
                <a:gd name="connsiteY4" fmla="*/ 156309 h 202266"/>
                <a:gd name="connsiteX5" fmla="*/ 3267 w 131998"/>
                <a:gd name="connsiteY5" fmla="*/ 154382 h 202266"/>
                <a:gd name="connsiteX6" fmla="*/ 74823 w 131998"/>
                <a:gd name="connsiteY6" fmla="*/ 189740 h 202266"/>
                <a:gd name="connsiteX7" fmla="*/ 78175 w 131998"/>
                <a:gd name="connsiteY7" fmla="*/ 125139 h 202266"/>
                <a:gd name="connsiteX8" fmla="*/ 116047 w 131998"/>
                <a:gd name="connsiteY8" fmla="*/ 141310 h 202266"/>
                <a:gd name="connsiteX9" fmla="*/ 121745 w 131998"/>
                <a:gd name="connsiteY9" fmla="*/ 2137 h 202266"/>
                <a:gd name="connsiteX10" fmla="*/ 126437 w 131998"/>
                <a:gd name="connsiteY10" fmla="*/ 2137 h 202266"/>
                <a:gd name="connsiteX11" fmla="*/ 131213 w 131998"/>
                <a:gd name="connsiteY11" fmla="*/ 159660 h 202266"/>
                <a:gd name="connsiteX12" fmla="*/ 90994 w 131998"/>
                <a:gd name="connsiteY12" fmla="*/ 145667 h 20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98" h="202266">
                  <a:moveTo>
                    <a:pt x="90994" y="145667"/>
                  </a:moveTo>
                  <a:cubicBezTo>
                    <a:pt x="90994" y="145667"/>
                    <a:pt x="89402" y="183456"/>
                    <a:pt x="86218" y="200884"/>
                  </a:cubicBezTo>
                  <a:cubicBezTo>
                    <a:pt x="86218" y="202476"/>
                    <a:pt x="81610" y="202560"/>
                    <a:pt x="75577" y="201806"/>
                  </a:cubicBezTo>
                  <a:cubicBezTo>
                    <a:pt x="75577" y="201806"/>
                    <a:pt x="75158" y="201806"/>
                    <a:pt x="74907" y="201806"/>
                  </a:cubicBezTo>
                  <a:cubicBezTo>
                    <a:pt x="43452" y="201789"/>
                    <a:pt x="14629" y="184244"/>
                    <a:pt x="167" y="156309"/>
                  </a:cubicBezTo>
                  <a:cubicBezTo>
                    <a:pt x="-671" y="154382"/>
                    <a:pt x="1843" y="153041"/>
                    <a:pt x="3267" y="154382"/>
                  </a:cubicBezTo>
                  <a:cubicBezTo>
                    <a:pt x="23125" y="175413"/>
                    <a:pt x="47675" y="184294"/>
                    <a:pt x="74823" y="189740"/>
                  </a:cubicBezTo>
                  <a:cubicBezTo>
                    <a:pt x="76918" y="185132"/>
                    <a:pt x="75577" y="124217"/>
                    <a:pt x="78175" y="125139"/>
                  </a:cubicBezTo>
                  <a:cubicBezTo>
                    <a:pt x="89402" y="129245"/>
                    <a:pt x="108841" y="138043"/>
                    <a:pt x="116047" y="141310"/>
                  </a:cubicBezTo>
                  <a:cubicBezTo>
                    <a:pt x="117639" y="116760"/>
                    <a:pt x="118728" y="46797"/>
                    <a:pt x="121745" y="2137"/>
                  </a:cubicBezTo>
                  <a:cubicBezTo>
                    <a:pt x="121745" y="-628"/>
                    <a:pt x="126269" y="-796"/>
                    <a:pt x="126437" y="2137"/>
                  </a:cubicBezTo>
                  <a:cubicBezTo>
                    <a:pt x="131531" y="54480"/>
                    <a:pt x="133132" y="107108"/>
                    <a:pt x="131213" y="159660"/>
                  </a:cubicBezTo>
                  <a:cubicBezTo>
                    <a:pt x="131045" y="163431"/>
                    <a:pt x="97446" y="149857"/>
                    <a:pt x="90994" y="145667"/>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75" name="Freeform: Shape 874">
              <a:extLst>
                <a:ext uri="{FF2B5EF4-FFF2-40B4-BE49-F238E27FC236}">
                  <a16:creationId xmlns:a16="http://schemas.microsoft.com/office/drawing/2014/main" id="{04C090EB-69FC-432B-8874-DB430B89F8A2}"/>
                </a:ext>
              </a:extLst>
            </p:cNvPr>
            <p:cNvSpPr/>
            <p:nvPr/>
          </p:nvSpPr>
          <p:spPr>
            <a:xfrm>
              <a:off x="1964922" y="2032580"/>
              <a:ext cx="817914" cy="567405"/>
            </a:xfrm>
            <a:custGeom>
              <a:avLst/>
              <a:gdLst>
                <a:gd name="connsiteX0" fmla="*/ 57632 w 817914"/>
                <a:gd name="connsiteY0" fmla="*/ 559642 h 567405"/>
                <a:gd name="connsiteX1" fmla="*/ 256715 w 817914"/>
                <a:gd name="connsiteY1" fmla="*/ 380836 h 567405"/>
                <a:gd name="connsiteX2" fmla="*/ 603852 w 817914"/>
                <a:gd name="connsiteY2" fmla="*/ 279452 h 567405"/>
                <a:gd name="connsiteX3" fmla="*/ 755761 w 817914"/>
                <a:gd name="connsiteY3" fmla="*/ 433121 h 567405"/>
                <a:gd name="connsiteX4" fmla="*/ 762716 w 817914"/>
                <a:gd name="connsiteY4" fmla="*/ 525288 h 567405"/>
                <a:gd name="connsiteX5" fmla="*/ 796734 w 817914"/>
                <a:gd name="connsiteY5" fmla="*/ 368687 h 567405"/>
                <a:gd name="connsiteX6" fmla="*/ 761962 w 817914"/>
                <a:gd name="connsiteY6" fmla="*/ 164493 h 567405"/>
                <a:gd name="connsiteX7" fmla="*/ 604522 w 817914"/>
                <a:gd name="connsiteY7" fmla="*/ 93021 h 567405"/>
                <a:gd name="connsiteX8" fmla="*/ 448424 w 817914"/>
                <a:gd name="connsiteY8" fmla="*/ 2278 h 567405"/>
                <a:gd name="connsiteX9" fmla="*/ 272467 w 817914"/>
                <a:gd name="connsiteY9" fmla="*/ 66712 h 567405"/>
                <a:gd name="connsiteX10" fmla="*/ 74223 w 817914"/>
                <a:gd name="connsiteY10" fmla="*/ 143881 h 567405"/>
                <a:gd name="connsiteX11" fmla="*/ 53359 w 817914"/>
                <a:gd name="connsiteY11" fmla="*/ 315816 h 567405"/>
                <a:gd name="connsiteX12" fmla="*/ 488 w 817914"/>
                <a:gd name="connsiteY12" fmla="*/ 433121 h 567405"/>
                <a:gd name="connsiteX13" fmla="*/ 57632 w 817914"/>
                <a:gd name="connsiteY13" fmla="*/ 559642 h 56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7914" h="567405">
                  <a:moveTo>
                    <a:pt x="57632" y="559642"/>
                  </a:moveTo>
                  <a:cubicBezTo>
                    <a:pt x="160358" y="597766"/>
                    <a:pt x="251771" y="488673"/>
                    <a:pt x="256715" y="380836"/>
                  </a:cubicBezTo>
                  <a:cubicBezTo>
                    <a:pt x="256715" y="380836"/>
                    <a:pt x="524839" y="499565"/>
                    <a:pt x="603852" y="279452"/>
                  </a:cubicBezTo>
                  <a:cubicBezTo>
                    <a:pt x="625621" y="352851"/>
                    <a:pt x="682622" y="410506"/>
                    <a:pt x="755761" y="433121"/>
                  </a:cubicBezTo>
                  <a:lnTo>
                    <a:pt x="762716" y="525288"/>
                  </a:lnTo>
                  <a:cubicBezTo>
                    <a:pt x="793802" y="525288"/>
                    <a:pt x="848097" y="452979"/>
                    <a:pt x="796734" y="368687"/>
                  </a:cubicBezTo>
                  <a:cubicBezTo>
                    <a:pt x="796734" y="368687"/>
                    <a:pt x="824636" y="255572"/>
                    <a:pt x="761962" y="164493"/>
                  </a:cubicBezTo>
                  <a:cubicBezTo>
                    <a:pt x="728120" y="111765"/>
                    <a:pt x="666493" y="83788"/>
                    <a:pt x="604522" y="93021"/>
                  </a:cubicBezTo>
                  <a:cubicBezTo>
                    <a:pt x="566231" y="43670"/>
                    <a:pt x="510260" y="11126"/>
                    <a:pt x="448424" y="2278"/>
                  </a:cubicBezTo>
                  <a:cubicBezTo>
                    <a:pt x="341760" y="-14480"/>
                    <a:pt x="272467" y="66712"/>
                    <a:pt x="272467" y="66712"/>
                  </a:cubicBezTo>
                  <a:cubicBezTo>
                    <a:pt x="272467" y="66712"/>
                    <a:pt x="126507" y="52635"/>
                    <a:pt x="74223" y="143881"/>
                  </a:cubicBezTo>
                  <a:cubicBezTo>
                    <a:pt x="21938" y="235128"/>
                    <a:pt x="53359" y="315816"/>
                    <a:pt x="53359" y="315816"/>
                  </a:cubicBezTo>
                  <a:cubicBezTo>
                    <a:pt x="53359" y="315816"/>
                    <a:pt x="7443" y="344221"/>
                    <a:pt x="488" y="433121"/>
                  </a:cubicBezTo>
                  <a:cubicBezTo>
                    <a:pt x="-4288" y="490348"/>
                    <a:pt x="26798" y="548163"/>
                    <a:pt x="57632" y="559642"/>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76" name="Freeform: Shape 875">
              <a:extLst>
                <a:ext uri="{FF2B5EF4-FFF2-40B4-BE49-F238E27FC236}">
                  <a16:creationId xmlns:a16="http://schemas.microsoft.com/office/drawing/2014/main" id="{CEB930AE-CE61-4CAE-84B6-DB7454EA04FF}"/>
                </a:ext>
              </a:extLst>
            </p:cNvPr>
            <p:cNvSpPr/>
            <p:nvPr/>
          </p:nvSpPr>
          <p:spPr>
            <a:xfrm>
              <a:off x="2221637" y="2290331"/>
              <a:ext cx="346802" cy="184427"/>
            </a:xfrm>
            <a:custGeom>
              <a:avLst/>
              <a:gdLst>
                <a:gd name="connsiteX0" fmla="*/ 346802 w 346802"/>
                <a:gd name="connsiteY0" fmla="*/ 0 h 184427"/>
                <a:gd name="connsiteX1" fmla="*/ 331385 w 346802"/>
                <a:gd name="connsiteY1" fmla="*/ 54882 h 184427"/>
                <a:gd name="connsiteX2" fmla="*/ 305746 w 346802"/>
                <a:gd name="connsiteY2" fmla="*/ 105155 h 184427"/>
                <a:gd name="connsiteX3" fmla="*/ 217600 w 346802"/>
                <a:gd name="connsiteY3" fmla="*/ 166656 h 184427"/>
                <a:gd name="connsiteX4" fmla="*/ 107166 w 346802"/>
                <a:gd name="connsiteY4" fmla="*/ 162383 h 184427"/>
                <a:gd name="connsiteX5" fmla="*/ 53122 w 346802"/>
                <a:gd name="connsiteY5" fmla="*/ 145039 h 184427"/>
                <a:gd name="connsiteX6" fmla="*/ 0 w 346802"/>
                <a:gd name="connsiteY6" fmla="*/ 123421 h 184427"/>
                <a:gd name="connsiteX7" fmla="*/ 50273 w 346802"/>
                <a:gd name="connsiteY7" fmla="*/ 151071 h 184427"/>
                <a:gd name="connsiteX8" fmla="*/ 104150 w 346802"/>
                <a:gd name="connsiteY8" fmla="*/ 172354 h 184427"/>
                <a:gd name="connsiteX9" fmla="*/ 220532 w 346802"/>
                <a:gd name="connsiteY9" fmla="*/ 179727 h 184427"/>
                <a:gd name="connsiteX10" fmla="*/ 314292 w 346802"/>
                <a:gd name="connsiteY10" fmla="*/ 110518 h 184427"/>
                <a:gd name="connsiteX11" fmla="*/ 346802 w 346802"/>
                <a:gd name="connsiteY11" fmla="*/ 0 h 18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02" h="184427">
                  <a:moveTo>
                    <a:pt x="346802" y="0"/>
                  </a:moveTo>
                  <a:cubicBezTo>
                    <a:pt x="343560" y="18777"/>
                    <a:pt x="338390" y="37169"/>
                    <a:pt x="331385" y="54882"/>
                  </a:cubicBezTo>
                  <a:cubicBezTo>
                    <a:pt x="324950" y="72637"/>
                    <a:pt x="316336" y="89520"/>
                    <a:pt x="305746" y="105155"/>
                  </a:cubicBezTo>
                  <a:cubicBezTo>
                    <a:pt x="285175" y="136040"/>
                    <a:pt x="253688" y="158009"/>
                    <a:pt x="217600" y="166656"/>
                  </a:cubicBezTo>
                  <a:cubicBezTo>
                    <a:pt x="181822" y="177130"/>
                    <a:pt x="143782" y="169254"/>
                    <a:pt x="107166" y="162383"/>
                  </a:cubicBezTo>
                  <a:cubicBezTo>
                    <a:pt x="89235" y="156518"/>
                    <a:pt x="70802" y="151909"/>
                    <a:pt x="53122" y="145039"/>
                  </a:cubicBezTo>
                  <a:cubicBezTo>
                    <a:pt x="35443" y="138168"/>
                    <a:pt x="18015" y="130292"/>
                    <a:pt x="0" y="123421"/>
                  </a:cubicBezTo>
                  <a:cubicBezTo>
                    <a:pt x="16758" y="132973"/>
                    <a:pt x="33516" y="141771"/>
                    <a:pt x="50273" y="151071"/>
                  </a:cubicBezTo>
                  <a:cubicBezTo>
                    <a:pt x="67031" y="160372"/>
                    <a:pt x="86135" y="165148"/>
                    <a:pt x="104150" y="172354"/>
                  </a:cubicBezTo>
                  <a:cubicBezTo>
                    <a:pt x="141436" y="181654"/>
                    <a:pt x="181235" y="189949"/>
                    <a:pt x="220532" y="179727"/>
                  </a:cubicBezTo>
                  <a:cubicBezTo>
                    <a:pt x="259653" y="169848"/>
                    <a:pt x="293328" y="144988"/>
                    <a:pt x="314292" y="110518"/>
                  </a:cubicBezTo>
                  <a:cubicBezTo>
                    <a:pt x="334184" y="76969"/>
                    <a:pt x="345361" y="38979"/>
                    <a:pt x="346802" y="0"/>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77" name="Freeform: Shape 876">
              <a:extLst>
                <a:ext uri="{FF2B5EF4-FFF2-40B4-BE49-F238E27FC236}">
                  <a16:creationId xmlns:a16="http://schemas.microsoft.com/office/drawing/2014/main" id="{025FC638-4347-459F-B1A4-4C18297ACFC7}"/>
                </a:ext>
              </a:extLst>
            </p:cNvPr>
            <p:cNvSpPr/>
            <p:nvPr/>
          </p:nvSpPr>
          <p:spPr>
            <a:xfrm>
              <a:off x="1986320" y="2089049"/>
              <a:ext cx="250734" cy="259347"/>
            </a:xfrm>
            <a:custGeom>
              <a:avLst/>
              <a:gdLst>
                <a:gd name="connsiteX0" fmla="*/ 250735 w 250734"/>
                <a:gd name="connsiteY0" fmla="*/ 10243 h 259347"/>
                <a:gd name="connsiteX1" fmla="*/ 141390 w 250734"/>
                <a:gd name="connsiteY1" fmla="*/ 2367 h 259347"/>
                <a:gd name="connsiteX2" fmla="*/ 42100 w 250734"/>
                <a:gd name="connsiteY2" fmla="*/ 52138 h 259347"/>
                <a:gd name="connsiteX3" fmla="*/ 13528 w 250734"/>
                <a:gd name="connsiteY3" fmla="*/ 100736 h 259347"/>
                <a:gd name="connsiteX4" fmla="*/ 457 w 250734"/>
                <a:gd name="connsiteY4" fmla="*/ 155198 h 259347"/>
                <a:gd name="connsiteX5" fmla="*/ 31626 w 250734"/>
                <a:gd name="connsiteY5" fmla="*/ 259348 h 259347"/>
                <a:gd name="connsiteX6" fmla="*/ 10763 w 250734"/>
                <a:gd name="connsiteY6" fmla="*/ 156120 h 259347"/>
                <a:gd name="connsiteX7" fmla="*/ 52239 w 250734"/>
                <a:gd name="connsiteY7" fmla="*/ 60936 h 259347"/>
                <a:gd name="connsiteX8" fmla="*/ 93044 w 250734"/>
                <a:gd name="connsiteY8" fmla="*/ 29180 h 259347"/>
                <a:gd name="connsiteX9" fmla="*/ 143317 w 250734"/>
                <a:gd name="connsiteY9" fmla="*/ 12422 h 259347"/>
                <a:gd name="connsiteX10" fmla="*/ 250735 w 250734"/>
                <a:gd name="connsiteY10" fmla="*/ 10243 h 25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734" h="259347">
                  <a:moveTo>
                    <a:pt x="250735" y="10243"/>
                  </a:moveTo>
                  <a:cubicBezTo>
                    <a:pt x="215208" y="164"/>
                    <a:pt x="177997" y="-2509"/>
                    <a:pt x="141390" y="2367"/>
                  </a:cubicBezTo>
                  <a:cubicBezTo>
                    <a:pt x="103467" y="6750"/>
                    <a:pt x="68301" y="24379"/>
                    <a:pt x="42100" y="52138"/>
                  </a:cubicBezTo>
                  <a:cubicBezTo>
                    <a:pt x="30060" y="66717"/>
                    <a:pt x="20416" y="83123"/>
                    <a:pt x="13528" y="100736"/>
                  </a:cubicBezTo>
                  <a:cubicBezTo>
                    <a:pt x="6096" y="118013"/>
                    <a:pt x="1680" y="136430"/>
                    <a:pt x="457" y="155198"/>
                  </a:cubicBezTo>
                  <a:cubicBezTo>
                    <a:pt x="-2459" y="192585"/>
                    <a:pt x="8652" y="229712"/>
                    <a:pt x="31626" y="259348"/>
                  </a:cubicBezTo>
                  <a:cubicBezTo>
                    <a:pt x="13620" y="228128"/>
                    <a:pt x="6289" y="191881"/>
                    <a:pt x="10763" y="156120"/>
                  </a:cubicBezTo>
                  <a:cubicBezTo>
                    <a:pt x="15179" y="121071"/>
                    <a:pt x="29582" y="88033"/>
                    <a:pt x="52239" y="60936"/>
                  </a:cubicBezTo>
                  <a:cubicBezTo>
                    <a:pt x="63734" y="47890"/>
                    <a:pt x="77576" y="37115"/>
                    <a:pt x="93044" y="29180"/>
                  </a:cubicBezTo>
                  <a:cubicBezTo>
                    <a:pt x="109031" y="21496"/>
                    <a:pt x="125923" y="15866"/>
                    <a:pt x="143317" y="12422"/>
                  </a:cubicBezTo>
                  <a:cubicBezTo>
                    <a:pt x="178785" y="6021"/>
                    <a:pt x="215040" y="5283"/>
                    <a:pt x="250735" y="10243"/>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78" name="Freeform: Shape 877">
              <a:extLst>
                <a:ext uri="{FF2B5EF4-FFF2-40B4-BE49-F238E27FC236}">
                  <a16:creationId xmlns:a16="http://schemas.microsoft.com/office/drawing/2014/main" id="{F4B29F71-FBFB-4171-8D00-A7306F26C2BE}"/>
                </a:ext>
              </a:extLst>
            </p:cNvPr>
            <p:cNvSpPr/>
            <p:nvPr/>
          </p:nvSpPr>
          <p:spPr>
            <a:xfrm>
              <a:off x="2569445" y="2119895"/>
              <a:ext cx="217138" cy="214006"/>
            </a:xfrm>
            <a:custGeom>
              <a:avLst/>
              <a:gdLst>
                <a:gd name="connsiteX0" fmla="*/ 0 w 217138"/>
                <a:gd name="connsiteY0" fmla="*/ 5707 h 214006"/>
                <a:gd name="connsiteX1" fmla="*/ 86638 w 217138"/>
                <a:gd name="connsiteY1" fmla="*/ 14086 h 214006"/>
                <a:gd name="connsiteX2" fmla="*/ 160204 w 217138"/>
                <a:gd name="connsiteY2" fmla="*/ 54556 h 214006"/>
                <a:gd name="connsiteX3" fmla="*/ 202099 w 217138"/>
                <a:gd name="connsiteY3" fmla="*/ 127536 h 214006"/>
                <a:gd name="connsiteX4" fmla="*/ 212992 w 217138"/>
                <a:gd name="connsiteY4" fmla="*/ 214006 h 214006"/>
                <a:gd name="connsiteX5" fmla="*/ 212154 w 217138"/>
                <a:gd name="connsiteY5" fmla="*/ 124939 h 214006"/>
                <a:gd name="connsiteX6" fmla="*/ 89152 w 217138"/>
                <a:gd name="connsiteY6" fmla="*/ 4031 h 214006"/>
                <a:gd name="connsiteX7" fmla="*/ 0 w 217138"/>
                <a:gd name="connsiteY7" fmla="*/ 5707 h 21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38" h="214006">
                  <a:moveTo>
                    <a:pt x="0" y="5707"/>
                  </a:moveTo>
                  <a:cubicBezTo>
                    <a:pt x="29142" y="3880"/>
                    <a:pt x="58384" y="6712"/>
                    <a:pt x="86638" y="14086"/>
                  </a:cubicBezTo>
                  <a:cubicBezTo>
                    <a:pt x="114221" y="21049"/>
                    <a:pt x="139559" y="34983"/>
                    <a:pt x="160204" y="54556"/>
                  </a:cubicBezTo>
                  <a:cubicBezTo>
                    <a:pt x="180113" y="74950"/>
                    <a:pt x="194524" y="100062"/>
                    <a:pt x="202099" y="127536"/>
                  </a:cubicBezTo>
                  <a:cubicBezTo>
                    <a:pt x="209950" y="155672"/>
                    <a:pt x="213620" y="184806"/>
                    <a:pt x="212992" y="214006"/>
                  </a:cubicBezTo>
                  <a:cubicBezTo>
                    <a:pt x="218790" y="184571"/>
                    <a:pt x="218505" y="154256"/>
                    <a:pt x="212154" y="124939"/>
                  </a:cubicBezTo>
                  <a:cubicBezTo>
                    <a:pt x="200767" y="62725"/>
                    <a:pt x="151557" y="14346"/>
                    <a:pt x="89152" y="4031"/>
                  </a:cubicBezTo>
                  <a:cubicBezTo>
                    <a:pt x="59666" y="-1859"/>
                    <a:pt x="29251" y="-1289"/>
                    <a:pt x="0" y="5707"/>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79" name="Freeform: Shape 878">
              <a:extLst>
                <a:ext uri="{FF2B5EF4-FFF2-40B4-BE49-F238E27FC236}">
                  <a16:creationId xmlns:a16="http://schemas.microsoft.com/office/drawing/2014/main" id="{CE8A9AB1-E057-43C1-960F-FC7605912F76}"/>
                </a:ext>
              </a:extLst>
            </p:cNvPr>
            <p:cNvSpPr/>
            <p:nvPr/>
          </p:nvSpPr>
          <p:spPr>
            <a:xfrm>
              <a:off x="2567061" y="2298710"/>
              <a:ext cx="107203" cy="163220"/>
            </a:xfrm>
            <a:custGeom>
              <a:avLst/>
              <a:gdLst>
                <a:gd name="connsiteX0" fmla="*/ 107204 w 107203"/>
                <a:gd name="connsiteY0" fmla="*/ 163221 h 163220"/>
                <a:gd name="connsiteX1" fmla="*/ 35983 w 107203"/>
                <a:gd name="connsiteY1" fmla="*/ 92838 h 163220"/>
                <a:gd name="connsiteX2" fmla="*/ 13276 w 107203"/>
                <a:gd name="connsiteY2" fmla="*/ 49268 h 163220"/>
                <a:gd name="connsiteX3" fmla="*/ 2216 w 107203"/>
                <a:gd name="connsiteY3" fmla="*/ 0 h 163220"/>
                <a:gd name="connsiteX4" fmla="*/ 3305 w 107203"/>
                <a:gd name="connsiteY4" fmla="*/ 52117 h 163220"/>
                <a:gd name="connsiteX5" fmla="*/ 24923 w 107203"/>
                <a:gd name="connsiteY5" fmla="*/ 100547 h 163220"/>
                <a:gd name="connsiteX6" fmla="*/ 61455 w 107203"/>
                <a:gd name="connsiteY6" fmla="*/ 138503 h 163220"/>
                <a:gd name="connsiteX7" fmla="*/ 107204 w 107203"/>
                <a:gd name="connsiteY7" fmla="*/ 163221 h 1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203" h="163220">
                  <a:moveTo>
                    <a:pt x="107204" y="163221"/>
                  </a:moveTo>
                  <a:cubicBezTo>
                    <a:pt x="79679" y="143924"/>
                    <a:pt x="55598" y="120137"/>
                    <a:pt x="35983" y="92838"/>
                  </a:cubicBezTo>
                  <a:cubicBezTo>
                    <a:pt x="26456" y="79424"/>
                    <a:pt x="18815" y="64760"/>
                    <a:pt x="13276" y="49268"/>
                  </a:cubicBezTo>
                  <a:cubicBezTo>
                    <a:pt x="7797" y="33298"/>
                    <a:pt x="4085" y="16775"/>
                    <a:pt x="2216" y="0"/>
                  </a:cubicBezTo>
                  <a:cubicBezTo>
                    <a:pt x="-1068" y="17260"/>
                    <a:pt x="-700" y="35015"/>
                    <a:pt x="3305" y="52117"/>
                  </a:cubicBezTo>
                  <a:cubicBezTo>
                    <a:pt x="7218" y="69536"/>
                    <a:pt x="14567" y="86001"/>
                    <a:pt x="24923" y="100547"/>
                  </a:cubicBezTo>
                  <a:cubicBezTo>
                    <a:pt x="35045" y="115034"/>
                    <a:pt x="47370" y="127837"/>
                    <a:pt x="61455" y="138503"/>
                  </a:cubicBezTo>
                  <a:cubicBezTo>
                    <a:pt x="75230" y="149220"/>
                    <a:pt x="90689" y="157573"/>
                    <a:pt x="107204" y="163221"/>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80" name="Freeform: Shape 879">
              <a:extLst>
                <a:ext uri="{FF2B5EF4-FFF2-40B4-BE49-F238E27FC236}">
                  <a16:creationId xmlns:a16="http://schemas.microsoft.com/office/drawing/2014/main" id="{A032D3A6-B784-42E5-934A-1B713D487820}"/>
                </a:ext>
              </a:extLst>
            </p:cNvPr>
            <p:cNvSpPr/>
            <p:nvPr/>
          </p:nvSpPr>
          <p:spPr>
            <a:xfrm>
              <a:off x="2277948" y="2674256"/>
              <a:ext cx="11805" cy="11805"/>
            </a:xfrm>
            <a:custGeom>
              <a:avLst/>
              <a:gdLst>
                <a:gd name="connsiteX0" fmla="*/ 11223 w 11805"/>
                <a:gd name="connsiteY0" fmla="*/ 8458 h 11805"/>
                <a:gd name="connsiteX1" fmla="*/ 3347 w 11805"/>
                <a:gd name="connsiteY1" fmla="*/ 11223 h 11805"/>
                <a:gd name="connsiteX2" fmla="*/ 582 w 11805"/>
                <a:gd name="connsiteY2" fmla="*/ 3347 h 11805"/>
                <a:gd name="connsiteX3" fmla="*/ 8458 w 11805"/>
                <a:gd name="connsiteY3" fmla="*/ 582 h 11805"/>
                <a:gd name="connsiteX4" fmla="*/ 11223 w 11805"/>
                <a:gd name="connsiteY4" fmla="*/ 8458 h 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5" h="11805">
                  <a:moveTo>
                    <a:pt x="11223" y="8458"/>
                  </a:moveTo>
                  <a:cubicBezTo>
                    <a:pt x="9816" y="11399"/>
                    <a:pt x="6288" y="12631"/>
                    <a:pt x="3347" y="11223"/>
                  </a:cubicBezTo>
                  <a:cubicBezTo>
                    <a:pt x="406" y="9816"/>
                    <a:pt x="-826" y="6288"/>
                    <a:pt x="582" y="3347"/>
                  </a:cubicBezTo>
                  <a:cubicBezTo>
                    <a:pt x="1990" y="406"/>
                    <a:pt x="5517" y="-826"/>
                    <a:pt x="8458" y="582"/>
                  </a:cubicBezTo>
                  <a:cubicBezTo>
                    <a:pt x="11399" y="1990"/>
                    <a:pt x="12631" y="5517"/>
                    <a:pt x="11223" y="8458"/>
                  </a:cubicBezTo>
                  <a:close/>
                </a:path>
              </a:pathLst>
            </a:custGeom>
            <a:solidFill>
              <a:srgbClr val="AD6359"/>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81" name="Freeform: Shape 880">
              <a:extLst>
                <a:ext uri="{FF2B5EF4-FFF2-40B4-BE49-F238E27FC236}">
                  <a16:creationId xmlns:a16="http://schemas.microsoft.com/office/drawing/2014/main" id="{F89A051D-7DF8-4DE9-8A1A-7C33A9F8C4C3}"/>
                </a:ext>
              </a:extLst>
            </p:cNvPr>
            <p:cNvSpPr/>
            <p:nvPr/>
          </p:nvSpPr>
          <p:spPr>
            <a:xfrm>
              <a:off x="2392756" y="2722421"/>
              <a:ext cx="11867" cy="11902"/>
            </a:xfrm>
            <a:custGeom>
              <a:avLst/>
              <a:gdLst>
                <a:gd name="connsiteX0" fmla="*/ 11122 w 11867"/>
                <a:gd name="connsiteY0" fmla="*/ 8891 h 11902"/>
                <a:gd name="connsiteX1" fmla="*/ 3011 w 11867"/>
                <a:gd name="connsiteY1" fmla="*/ 11128 h 11902"/>
                <a:gd name="connsiteX2" fmla="*/ 774 w 11867"/>
                <a:gd name="connsiteY2" fmla="*/ 3017 h 11902"/>
                <a:gd name="connsiteX3" fmla="*/ 8357 w 11867"/>
                <a:gd name="connsiteY3" fmla="*/ 512 h 11902"/>
                <a:gd name="connsiteX4" fmla="*/ 11315 w 11867"/>
                <a:gd name="connsiteY4" fmla="*/ 8514 h 11902"/>
                <a:gd name="connsiteX5" fmla="*/ 11122 w 11867"/>
                <a:gd name="connsiteY5" fmla="*/ 8891 h 1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7" h="11902">
                  <a:moveTo>
                    <a:pt x="11122" y="8891"/>
                  </a:moveTo>
                  <a:cubicBezTo>
                    <a:pt x="9497" y="11748"/>
                    <a:pt x="5869" y="12745"/>
                    <a:pt x="3011" y="11128"/>
                  </a:cubicBezTo>
                  <a:cubicBezTo>
                    <a:pt x="154" y="9503"/>
                    <a:pt x="-843" y="5866"/>
                    <a:pt x="774" y="3017"/>
                  </a:cubicBezTo>
                  <a:cubicBezTo>
                    <a:pt x="2291" y="353"/>
                    <a:pt x="5567" y="-728"/>
                    <a:pt x="8357" y="512"/>
                  </a:cubicBezTo>
                  <a:cubicBezTo>
                    <a:pt x="11382" y="1903"/>
                    <a:pt x="12706" y="5489"/>
                    <a:pt x="11315" y="8514"/>
                  </a:cubicBezTo>
                  <a:cubicBezTo>
                    <a:pt x="11256" y="8639"/>
                    <a:pt x="11189" y="8765"/>
                    <a:pt x="11122" y="8891"/>
                  </a:cubicBezTo>
                  <a:close/>
                </a:path>
              </a:pathLst>
            </a:custGeom>
            <a:solidFill>
              <a:srgbClr val="AD6359"/>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82" name="Freeform: Shape 881">
              <a:extLst>
                <a:ext uri="{FF2B5EF4-FFF2-40B4-BE49-F238E27FC236}">
                  <a16:creationId xmlns:a16="http://schemas.microsoft.com/office/drawing/2014/main" id="{0CE78298-48A8-46C0-86BB-BB1E0CF49524}"/>
                </a:ext>
              </a:extLst>
            </p:cNvPr>
            <p:cNvSpPr/>
            <p:nvPr/>
          </p:nvSpPr>
          <p:spPr>
            <a:xfrm>
              <a:off x="2334026" y="2742946"/>
              <a:ext cx="12166" cy="12271"/>
            </a:xfrm>
            <a:custGeom>
              <a:avLst/>
              <a:gdLst>
                <a:gd name="connsiteX0" fmla="*/ 11451 w 12166"/>
                <a:gd name="connsiteY0" fmla="*/ 8727 h 12271"/>
                <a:gd name="connsiteX1" fmla="*/ 3600 w 12166"/>
                <a:gd name="connsiteY1" fmla="*/ 11760 h 12271"/>
                <a:gd name="connsiteX2" fmla="*/ 3072 w 12166"/>
                <a:gd name="connsiteY2" fmla="*/ 11492 h 12271"/>
                <a:gd name="connsiteX3" fmla="*/ 709 w 12166"/>
                <a:gd name="connsiteY3" fmla="*/ 3540 h 12271"/>
                <a:gd name="connsiteX4" fmla="*/ 809 w 12166"/>
                <a:gd name="connsiteY4" fmla="*/ 3364 h 12271"/>
                <a:gd name="connsiteX5" fmla="*/ 8753 w 12166"/>
                <a:gd name="connsiteY5" fmla="*/ 591 h 12271"/>
                <a:gd name="connsiteX6" fmla="*/ 8769 w 12166"/>
                <a:gd name="connsiteY6" fmla="*/ 599 h 12271"/>
                <a:gd name="connsiteX7" fmla="*/ 11618 w 12166"/>
                <a:gd name="connsiteY7" fmla="*/ 8391 h 12271"/>
                <a:gd name="connsiteX8" fmla="*/ 11451 w 12166"/>
                <a:gd name="connsiteY8" fmla="*/ 8727 h 1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6" h="12271">
                  <a:moveTo>
                    <a:pt x="11451" y="8727"/>
                  </a:moveTo>
                  <a:cubicBezTo>
                    <a:pt x="10118" y="11734"/>
                    <a:pt x="6608" y="13092"/>
                    <a:pt x="3600" y="11760"/>
                  </a:cubicBezTo>
                  <a:cubicBezTo>
                    <a:pt x="3424" y="11676"/>
                    <a:pt x="3248" y="11592"/>
                    <a:pt x="3072" y="11492"/>
                  </a:cubicBezTo>
                  <a:cubicBezTo>
                    <a:pt x="223" y="9950"/>
                    <a:pt x="-833" y="6389"/>
                    <a:pt x="709" y="3540"/>
                  </a:cubicBezTo>
                  <a:cubicBezTo>
                    <a:pt x="742" y="3481"/>
                    <a:pt x="776" y="3423"/>
                    <a:pt x="809" y="3364"/>
                  </a:cubicBezTo>
                  <a:cubicBezTo>
                    <a:pt x="2234" y="406"/>
                    <a:pt x="5795" y="-834"/>
                    <a:pt x="8753" y="591"/>
                  </a:cubicBezTo>
                  <a:cubicBezTo>
                    <a:pt x="8761" y="591"/>
                    <a:pt x="8761" y="599"/>
                    <a:pt x="8769" y="599"/>
                  </a:cubicBezTo>
                  <a:cubicBezTo>
                    <a:pt x="11710" y="1965"/>
                    <a:pt x="12984" y="5450"/>
                    <a:pt x="11618" y="8391"/>
                  </a:cubicBezTo>
                  <a:cubicBezTo>
                    <a:pt x="11568" y="8500"/>
                    <a:pt x="11509" y="8618"/>
                    <a:pt x="11451" y="8727"/>
                  </a:cubicBezTo>
                  <a:close/>
                </a:path>
              </a:pathLst>
            </a:custGeom>
            <a:solidFill>
              <a:srgbClr val="AD6359"/>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83" name="Freeform: Shape 882">
              <a:extLst>
                <a:ext uri="{FF2B5EF4-FFF2-40B4-BE49-F238E27FC236}">
                  <a16:creationId xmlns:a16="http://schemas.microsoft.com/office/drawing/2014/main" id="{ED016EB9-AA7F-4B8E-9A1B-8AEEFE67C94F}"/>
                </a:ext>
              </a:extLst>
            </p:cNvPr>
            <p:cNvSpPr/>
            <p:nvPr/>
          </p:nvSpPr>
          <p:spPr>
            <a:xfrm>
              <a:off x="2302162" y="2631364"/>
              <a:ext cx="11899" cy="11897"/>
            </a:xfrm>
            <a:custGeom>
              <a:avLst/>
              <a:gdLst>
                <a:gd name="connsiteX0" fmla="*/ 11307 w 11899"/>
                <a:gd name="connsiteY0" fmla="*/ 8534 h 11897"/>
                <a:gd name="connsiteX1" fmla="*/ 3364 w 11899"/>
                <a:gd name="connsiteY1" fmla="*/ 11307 h 11897"/>
                <a:gd name="connsiteX2" fmla="*/ 3347 w 11899"/>
                <a:gd name="connsiteY2" fmla="*/ 11299 h 11897"/>
                <a:gd name="connsiteX3" fmla="*/ 599 w 11899"/>
                <a:gd name="connsiteY3" fmla="*/ 3347 h 11897"/>
                <a:gd name="connsiteX4" fmla="*/ 8551 w 11899"/>
                <a:gd name="connsiteY4" fmla="*/ 599 h 11897"/>
                <a:gd name="connsiteX5" fmla="*/ 11307 w 11899"/>
                <a:gd name="connsiteY5" fmla="*/ 8534 h 1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9" h="11897">
                  <a:moveTo>
                    <a:pt x="11307" y="8534"/>
                  </a:moveTo>
                  <a:cubicBezTo>
                    <a:pt x="9883" y="11492"/>
                    <a:pt x="6322" y="12732"/>
                    <a:pt x="3364" y="11307"/>
                  </a:cubicBezTo>
                  <a:cubicBezTo>
                    <a:pt x="3356" y="11307"/>
                    <a:pt x="3356" y="11299"/>
                    <a:pt x="3347" y="11299"/>
                  </a:cubicBezTo>
                  <a:cubicBezTo>
                    <a:pt x="390" y="9866"/>
                    <a:pt x="-834" y="6305"/>
                    <a:pt x="599" y="3347"/>
                  </a:cubicBezTo>
                  <a:cubicBezTo>
                    <a:pt x="2040" y="390"/>
                    <a:pt x="5593" y="-834"/>
                    <a:pt x="8551" y="599"/>
                  </a:cubicBezTo>
                  <a:cubicBezTo>
                    <a:pt x="11500" y="2032"/>
                    <a:pt x="12732" y="5585"/>
                    <a:pt x="11307" y="8534"/>
                  </a:cubicBezTo>
                  <a:close/>
                </a:path>
              </a:pathLst>
            </a:custGeom>
            <a:solidFill>
              <a:srgbClr val="AD6359"/>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84" name="Freeform: Shape 883">
              <a:extLst>
                <a:ext uri="{FF2B5EF4-FFF2-40B4-BE49-F238E27FC236}">
                  <a16:creationId xmlns:a16="http://schemas.microsoft.com/office/drawing/2014/main" id="{B223CD5E-C665-433D-A082-232874C0CA17}"/>
                </a:ext>
              </a:extLst>
            </p:cNvPr>
            <p:cNvSpPr/>
            <p:nvPr/>
          </p:nvSpPr>
          <p:spPr>
            <a:xfrm>
              <a:off x="2340248" y="2686996"/>
              <a:ext cx="11925" cy="11906"/>
            </a:xfrm>
            <a:custGeom>
              <a:avLst/>
              <a:gdLst>
                <a:gd name="connsiteX0" fmla="*/ 11345 w 11925"/>
                <a:gd name="connsiteY0" fmla="*/ 8454 h 11906"/>
                <a:gd name="connsiteX1" fmla="*/ 3444 w 11925"/>
                <a:gd name="connsiteY1" fmla="*/ 11353 h 11906"/>
                <a:gd name="connsiteX2" fmla="*/ 553 w 11925"/>
                <a:gd name="connsiteY2" fmla="*/ 3452 h 11906"/>
                <a:gd name="connsiteX3" fmla="*/ 8446 w 11925"/>
                <a:gd name="connsiteY3" fmla="*/ 553 h 11906"/>
                <a:gd name="connsiteX4" fmla="*/ 8496 w 11925"/>
                <a:gd name="connsiteY4" fmla="*/ 578 h 11906"/>
                <a:gd name="connsiteX5" fmla="*/ 11396 w 11925"/>
                <a:gd name="connsiteY5" fmla="*/ 8354 h 11906"/>
                <a:gd name="connsiteX6" fmla="*/ 11345 w 11925"/>
                <a:gd name="connsiteY6" fmla="*/ 8454 h 1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5" h="11906">
                  <a:moveTo>
                    <a:pt x="11345" y="8454"/>
                  </a:moveTo>
                  <a:cubicBezTo>
                    <a:pt x="9963" y="11437"/>
                    <a:pt x="6427" y="12736"/>
                    <a:pt x="3444" y="11353"/>
                  </a:cubicBezTo>
                  <a:cubicBezTo>
                    <a:pt x="469" y="9971"/>
                    <a:pt x="-829" y="6435"/>
                    <a:pt x="553" y="3452"/>
                  </a:cubicBezTo>
                  <a:cubicBezTo>
                    <a:pt x="1927" y="469"/>
                    <a:pt x="5463" y="-829"/>
                    <a:pt x="8446" y="553"/>
                  </a:cubicBezTo>
                  <a:cubicBezTo>
                    <a:pt x="8463" y="562"/>
                    <a:pt x="8480" y="570"/>
                    <a:pt x="8496" y="578"/>
                  </a:cubicBezTo>
                  <a:cubicBezTo>
                    <a:pt x="11446" y="1927"/>
                    <a:pt x="12736" y="5404"/>
                    <a:pt x="11396" y="8354"/>
                  </a:cubicBezTo>
                  <a:cubicBezTo>
                    <a:pt x="11379" y="8387"/>
                    <a:pt x="11362" y="8421"/>
                    <a:pt x="11345" y="8454"/>
                  </a:cubicBezTo>
                  <a:close/>
                </a:path>
              </a:pathLst>
            </a:custGeom>
            <a:solidFill>
              <a:srgbClr val="AD6359"/>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85" name="Freeform: Shape 884">
              <a:extLst>
                <a:ext uri="{FF2B5EF4-FFF2-40B4-BE49-F238E27FC236}">
                  <a16:creationId xmlns:a16="http://schemas.microsoft.com/office/drawing/2014/main" id="{7795D634-9D7B-4344-A0A2-30254B5E7603}"/>
                </a:ext>
              </a:extLst>
            </p:cNvPr>
            <p:cNvSpPr/>
            <p:nvPr/>
          </p:nvSpPr>
          <p:spPr>
            <a:xfrm>
              <a:off x="2653643" y="2741776"/>
              <a:ext cx="11916" cy="11916"/>
            </a:xfrm>
            <a:custGeom>
              <a:avLst/>
              <a:gdLst>
                <a:gd name="connsiteX0" fmla="*/ 11321 w 11916"/>
                <a:gd name="connsiteY0" fmla="*/ 8556 h 11916"/>
                <a:gd name="connsiteX1" fmla="*/ 3361 w 11916"/>
                <a:gd name="connsiteY1" fmla="*/ 11321 h 11916"/>
                <a:gd name="connsiteX2" fmla="*/ 596 w 11916"/>
                <a:gd name="connsiteY2" fmla="*/ 3361 h 11916"/>
                <a:gd name="connsiteX3" fmla="*/ 8556 w 11916"/>
                <a:gd name="connsiteY3" fmla="*/ 596 h 11916"/>
                <a:gd name="connsiteX4" fmla="*/ 11321 w 11916"/>
                <a:gd name="connsiteY4" fmla="*/ 8556 h 11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6" h="11916">
                  <a:moveTo>
                    <a:pt x="11321" y="8556"/>
                  </a:moveTo>
                  <a:cubicBezTo>
                    <a:pt x="9888" y="11514"/>
                    <a:pt x="6319" y="12754"/>
                    <a:pt x="3361" y="11321"/>
                  </a:cubicBezTo>
                  <a:cubicBezTo>
                    <a:pt x="403" y="9888"/>
                    <a:pt x="-837" y="6319"/>
                    <a:pt x="596" y="3361"/>
                  </a:cubicBezTo>
                  <a:cubicBezTo>
                    <a:pt x="2029" y="403"/>
                    <a:pt x="5598" y="-837"/>
                    <a:pt x="8556" y="596"/>
                  </a:cubicBezTo>
                  <a:cubicBezTo>
                    <a:pt x="11514" y="2029"/>
                    <a:pt x="12754" y="5598"/>
                    <a:pt x="11321" y="8556"/>
                  </a:cubicBezTo>
                  <a:close/>
                </a:path>
              </a:pathLst>
            </a:custGeom>
            <a:solidFill>
              <a:srgbClr val="AD6359"/>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86" name="Freeform: Shape 885">
              <a:extLst>
                <a:ext uri="{FF2B5EF4-FFF2-40B4-BE49-F238E27FC236}">
                  <a16:creationId xmlns:a16="http://schemas.microsoft.com/office/drawing/2014/main" id="{FF93B240-5A1F-4BF9-8E6E-935B87F44DAA}"/>
                </a:ext>
              </a:extLst>
            </p:cNvPr>
            <p:cNvSpPr/>
            <p:nvPr/>
          </p:nvSpPr>
          <p:spPr>
            <a:xfrm>
              <a:off x="2597069" y="2751746"/>
              <a:ext cx="12166" cy="12337"/>
            </a:xfrm>
            <a:custGeom>
              <a:avLst/>
              <a:gdLst>
                <a:gd name="connsiteX0" fmla="*/ 11421 w 12166"/>
                <a:gd name="connsiteY0" fmla="*/ 8976 h 12337"/>
                <a:gd name="connsiteX1" fmla="*/ 3612 w 12166"/>
                <a:gd name="connsiteY1" fmla="*/ 11774 h 12337"/>
                <a:gd name="connsiteX2" fmla="*/ 3545 w 12166"/>
                <a:gd name="connsiteY2" fmla="*/ 11741 h 12337"/>
                <a:gd name="connsiteX3" fmla="*/ 512 w 12166"/>
                <a:gd name="connsiteY3" fmla="*/ 3890 h 12337"/>
                <a:gd name="connsiteX4" fmla="*/ 780 w 12166"/>
                <a:gd name="connsiteY4" fmla="*/ 3362 h 12337"/>
                <a:gd name="connsiteX5" fmla="*/ 8589 w 12166"/>
                <a:gd name="connsiteY5" fmla="*/ 563 h 12337"/>
                <a:gd name="connsiteX6" fmla="*/ 8656 w 12166"/>
                <a:gd name="connsiteY6" fmla="*/ 597 h 12337"/>
                <a:gd name="connsiteX7" fmla="*/ 11614 w 12166"/>
                <a:gd name="connsiteY7" fmla="*/ 8599 h 12337"/>
                <a:gd name="connsiteX8" fmla="*/ 11421 w 12166"/>
                <a:gd name="connsiteY8" fmla="*/ 8976 h 1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6" h="12337">
                  <a:moveTo>
                    <a:pt x="11421" y="8976"/>
                  </a:moveTo>
                  <a:cubicBezTo>
                    <a:pt x="10039" y="11908"/>
                    <a:pt x="6545" y="13157"/>
                    <a:pt x="3612" y="11774"/>
                  </a:cubicBezTo>
                  <a:cubicBezTo>
                    <a:pt x="3587" y="11766"/>
                    <a:pt x="3570" y="11749"/>
                    <a:pt x="3545" y="11741"/>
                  </a:cubicBezTo>
                  <a:cubicBezTo>
                    <a:pt x="537" y="10409"/>
                    <a:pt x="-820" y="6898"/>
                    <a:pt x="512" y="3890"/>
                  </a:cubicBezTo>
                  <a:cubicBezTo>
                    <a:pt x="596" y="3714"/>
                    <a:pt x="679" y="3538"/>
                    <a:pt x="780" y="3362"/>
                  </a:cubicBezTo>
                  <a:cubicBezTo>
                    <a:pt x="2163" y="429"/>
                    <a:pt x="5656" y="-819"/>
                    <a:pt x="8589" y="563"/>
                  </a:cubicBezTo>
                  <a:cubicBezTo>
                    <a:pt x="8614" y="572"/>
                    <a:pt x="8631" y="588"/>
                    <a:pt x="8656" y="597"/>
                  </a:cubicBezTo>
                  <a:cubicBezTo>
                    <a:pt x="11681" y="1988"/>
                    <a:pt x="13005" y="5574"/>
                    <a:pt x="11614" y="8599"/>
                  </a:cubicBezTo>
                  <a:cubicBezTo>
                    <a:pt x="11555" y="8724"/>
                    <a:pt x="11488" y="8850"/>
                    <a:pt x="11421" y="8976"/>
                  </a:cubicBezTo>
                  <a:close/>
                </a:path>
              </a:pathLst>
            </a:custGeom>
            <a:solidFill>
              <a:srgbClr val="AD6359"/>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87" name="Freeform: Shape 886">
              <a:extLst>
                <a:ext uri="{FF2B5EF4-FFF2-40B4-BE49-F238E27FC236}">
                  <a16:creationId xmlns:a16="http://schemas.microsoft.com/office/drawing/2014/main" id="{139BC833-7A97-4E19-87B4-9A1161D9F8B6}"/>
                </a:ext>
              </a:extLst>
            </p:cNvPr>
            <p:cNvSpPr/>
            <p:nvPr/>
          </p:nvSpPr>
          <p:spPr>
            <a:xfrm>
              <a:off x="2591104" y="2792771"/>
              <a:ext cx="11732" cy="11675"/>
            </a:xfrm>
            <a:custGeom>
              <a:avLst/>
              <a:gdLst>
                <a:gd name="connsiteX0" fmla="*/ 11186 w 11732"/>
                <a:gd name="connsiteY0" fmla="*/ 8337 h 11675"/>
                <a:gd name="connsiteX1" fmla="*/ 3226 w 11732"/>
                <a:gd name="connsiteY1" fmla="*/ 11102 h 11675"/>
                <a:gd name="connsiteX2" fmla="*/ 629 w 11732"/>
                <a:gd name="connsiteY2" fmla="*/ 3226 h 11675"/>
                <a:gd name="connsiteX3" fmla="*/ 8505 w 11732"/>
                <a:gd name="connsiteY3" fmla="*/ 629 h 11675"/>
                <a:gd name="connsiteX4" fmla="*/ 11186 w 11732"/>
                <a:gd name="connsiteY4" fmla="*/ 8337 h 1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 h="11675">
                  <a:moveTo>
                    <a:pt x="11186" y="8337"/>
                  </a:moveTo>
                  <a:cubicBezTo>
                    <a:pt x="9720" y="11270"/>
                    <a:pt x="6192" y="12493"/>
                    <a:pt x="3226" y="11102"/>
                  </a:cubicBezTo>
                  <a:cubicBezTo>
                    <a:pt x="335" y="9644"/>
                    <a:pt x="-829" y="6117"/>
                    <a:pt x="629" y="3226"/>
                  </a:cubicBezTo>
                  <a:cubicBezTo>
                    <a:pt x="2087" y="335"/>
                    <a:pt x="5614" y="-829"/>
                    <a:pt x="8505" y="629"/>
                  </a:cubicBezTo>
                  <a:cubicBezTo>
                    <a:pt x="11337" y="2053"/>
                    <a:pt x="12518" y="5463"/>
                    <a:pt x="11186" y="8337"/>
                  </a:cubicBezTo>
                  <a:close/>
                </a:path>
              </a:pathLst>
            </a:custGeom>
            <a:solidFill>
              <a:srgbClr val="AD6359"/>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88" name="Freeform: Shape 887">
              <a:extLst>
                <a:ext uri="{FF2B5EF4-FFF2-40B4-BE49-F238E27FC236}">
                  <a16:creationId xmlns:a16="http://schemas.microsoft.com/office/drawing/2014/main" id="{58BBC7DF-42B1-4D57-9C61-387201F36CDE}"/>
                </a:ext>
              </a:extLst>
            </p:cNvPr>
            <p:cNvSpPr/>
            <p:nvPr/>
          </p:nvSpPr>
          <p:spPr>
            <a:xfrm>
              <a:off x="2639170" y="2785517"/>
              <a:ext cx="11872" cy="11899"/>
            </a:xfrm>
            <a:custGeom>
              <a:avLst/>
              <a:gdLst>
                <a:gd name="connsiteX0" fmla="*/ 11299 w 11872"/>
                <a:gd name="connsiteY0" fmla="*/ 8552 h 11899"/>
                <a:gd name="connsiteX1" fmla="*/ 3348 w 11872"/>
                <a:gd name="connsiteY1" fmla="*/ 11301 h 11899"/>
                <a:gd name="connsiteX2" fmla="*/ 599 w 11872"/>
                <a:gd name="connsiteY2" fmla="*/ 3349 h 11899"/>
                <a:gd name="connsiteX3" fmla="*/ 8534 w 11872"/>
                <a:gd name="connsiteY3" fmla="*/ 592 h 11899"/>
                <a:gd name="connsiteX4" fmla="*/ 11299 w 11872"/>
                <a:gd name="connsiteY4" fmla="*/ 8552 h 1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2" h="11899">
                  <a:moveTo>
                    <a:pt x="11299" y="8552"/>
                  </a:moveTo>
                  <a:cubicBezTo>
                    <a:pt x="9866" y="11510"/>
                    <a:pt x="6305" y="12733"/>
                    <a:pt x="3348" y="11301"/>
                  </a:cubicBezTo>
                  <a:cubicBezTo>
                    <a:pt x="390" y="9859"/>
                    <a:pt x="-834" y="6307"/>
                    <a:pt x="599" y="3349"/>
                  </a:cubicBezTo>
                  <a:cubicBezTo>
                    <a:pt x="2032" y="400"/>
                    <a:pt x="5585" y="-832"/>
                    <a:pt x="8534" y="592"/>
                  </a:cubicBezTo>
                  <a:cubicBezTo>
                    <a:pt x="11467" y="2059"/>
                    <a:pt x="12690" y="5586"/>
                    <a:pt x="11299" y="8552"/>
                  </a:cubicBezTo>
                  <a:close/>
                </a:path>
              </a:pathLst>
            </a:custGeom>
            <a:solidFill>
              <a:srgbClr val="AD6359"/>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89" name="Freeform: Shape 888">
              <a:extLst>
                <a:ext uri="{FF2B5EF4-FFF2-40B4-BE49-F238E27FC236}">
                  <a16:creationId xmlns:a16="http://schemas.microsoft.com/office/drawing/2014/main" id="{FDDB6F22-C1D6-4DED-A6FE-9F8FAA439707}"/>
                </a:ext>
              </a:extLst>
            </p:cNvPr>
            <p:cNvSpPr/>
            <p:nvPr/>
          </p:nvSpPr>
          <p:spPr>
            <a:xfrm>
              <a:off x="2258354" y="2516888"/>
              <a:ext cx="257603" cy="257520"/>
            </a:xfrm>
            <a:custGeom>
              <a:avLst/>
              <a:gdLst>
                <a:gd name="connsiteX0" fmla="*/ 91397 w 257603"/>
                <a:gd name="connsiteY0" fmla="*/ 252045 h 257520"/>
                <a:gd name="connsiteX1" fmla="*/ 5589 w 257603"/>
                <a:gd name="connsiteY1" fmla="*/ 91397 h 257520"/>
                <a:gd name="connsiteX2" fmla="*/ 166245 w 257603"/>
                <a:gd name="connsiteY2" fmla="*/ 5588 h 257520"/>
                <a:gd name="connsiteX3" fmla="*/ 257466 w 257603"/>
                <a:gd name="connsiteY3" fmla="*/ 134741 h 257520"/>
                <a:gd name="connsiteX4" fmla="*/ 257466 w 257603"/>
                <a:gd name="connsiteY4" fmla="*/ 134741 h 257520"/>
                <a:gd name="connsiteX5" fmla="*/ 123404 w 257603"/>
                <a:gd name="connsiteY5" fmla="*/ 257408 h 257520"/>
                <a:gd name="connsiteX6" fmla="*/ 91397 w 257603"/>
                <a:gd name="connsiteY6" fmla="*/ 252045 h 257520"/>
                <a:gd name="connsiteX7" fmla="*/ 161277 w 257603"/>
                <a:gd name="connsiteY7" fmla="*/ 22128 h 257520"/>
                <a:gd name="connsiteX8" fmla="*/ 133962 w 257603"/>
                <a:gd name="connsiteY8" fmla="*/ 17436 h 257520"/>
                <a:gd name="connsiteX9" fmla="*/ 17478 w 257603"/>
                <a:gd name="connsiteY9" fmla="*/ 123764 h 257520"/>
                <a:gd name="connsiteX10" fmla="*/ 123806 w 257603"/>
                <a:gd name="connsiteY10" fmla="*/ 240248 h 257520"/>
                <a:gd name="connsiteX11" fmla="*/ 240290 w 257603"/>
                <a:gd name="connsiteY11" fmla="*/ 133920 h 257520"/>
                <a:gd name="connsiteX12" fmla="*/ 161277 w 257603"/>
                <a:gd name="connsiteY12" fmla="*/ 22128 h 25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603" h="257520">
                  <a:moveTo>
                    <a:pt x="91397" y="252045"/>
                  </a:moveTo>
                  <a:cubicBezTo>
                    <a:pt x="23343" y="231375"/>
                    <a:pt x="-15074" y="159450"/>
                    <a:pt x="5589" y="91397"/>
                  </a:cubicBezTo>
                  <a:cubicBezTo>
                    <a:pt x="26259" y="23343"/>
                    <a:pt x="98184" y="-15074"/>
                    <a:pt x="166245" y="5588"/>
                  </a:cubicBezTo>
                  <a:cubicBezTo>
                    <a:pt x="222610" y="22707"/>
                    <a:pt x="260173" y="75896"/>
                    <a:pt x="257466" y="134741"/>
                  </a:cubicBezTo>
                  <a:lnTo>
                    <a:pt x="257466" y="134741"/>
                  </a:lnTo>
                  <a:cubicBezTo>
                    <a:pt x="254115" y="205542"/>
                    <a:pt x="194223" y="260340"/>
                    <a:pt x="123404" y="257408"/>
                  </a:cubicBezTo>
                  <a:cubicBezTo>
                    <a:pt x="112553" y="256955"/>
                    <a:pt x="101803" y="255154"/>
                    <a:pt x="91397" y="252045"/>
                  </a:cubicBezTo>
                  <a:close/>
                  <a:moveTo>
                    <a:pt x="161277" y="22128"/>
                  </a:moveTo>
                  <a:cubicBezTo>
                    <a:pt x="152412" y="19405"/>
                    <a:pt x="143229" y="17830"/>
                    <a:pt x="133962" y="17436"/>
                  </a:cubicBezTo>
                  <a:cubicBezTo>
                    <a:pt x="72435" y="14629"/>
                    <a:pt x="20285" y="62238"/>
                    <a:pt x="17478" y="123764"/>
                  </a:cubicBezTo>
                  <a:cubicBezTo>
                    <a:pt x="14671" y="185299"/>
                    <a:pt x="62280" y="237449"/>
                    <a:pt x="123806" y="240248"/>
                  </a:cubicBezTo>
                  <a:cubicBezTo>
                    <a:pt x="185332" y="243055"/>
                    <a:pt x="237491" y="195446"/>
                    <a:pt x="240290" y="133920"/>
                  </a:cubicBezTo>
                  <a:cubicBezTo>
                    <a:pt x="242611" y="82976"/>
                    <a:pt x="210075" y="36942"/>
                    <a:pt x="161277" y="22128"/>
                  </a:cubicBezTo>
                  <a:close/>
                </a:path>
              </a:pathLst>
            </a:custGeom>
            <a:solidFill>
              <a:srgbClr val="455A64"/>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90" name="Freeform: Shape 889">
              <a:extLst>
                <a:ext uri="{FF2B5EF4-FFF2-40B4-BE49-F238E27FC236}">
                  <a16:creationId xmlns:a16="http://schemas.microsoft.com/office/drawing/2014/main" id="{C6154CE7-BBC5-4886-9939-765E07ABBE52}"/>
                </a:ext>
              </a:extLst>
            </p:cNvPr>
            <p:cNvSpPr/>
            <p:nvPr/>
          </p:nvSpPr>
          <p:spPr>
            <a:xfrm>
              <a:off x="2564062" y="2564097"/>
              <a:ext cx="194332" cy="255418"/>
            </a:xfrm>
            <a:custGeom>
              <a:avLst/>
              <a:gdLst>
                <a:gd name="connsiteX0" fmla="*/ 66130 w 194332"/>
                <a:gd name="connsiteY0" fmla="*/ 252344 h 255418"/>
                <a:gd name="connsiteX1" fmla="*/ 2785 w 194332"/>
                <a:gd name="connsiteY1" fmla="*/ 110658 h 255418"/>
                <a:gd name="connsiteX2" fmla="*/ 45518 w 194332"/>
                <a:gd name="connsiteY2" fmla="*/ 26869 h 255418"/>
                <a:gd name="connsiteX3" fmla="*/ 119922 w 194332"/>
                <a:gd name="connsiteY3" fmla="*/ 894 h 255418"/>
                <a:gd name="connsiteX4" fmla="*/ 180585 w 194332"/>
                <a:gd name="connsiteY4" fmla="*/ 51167 h 255418"/>
                <a:gd name="connsiteX5" fmla="*/ 191394 w 194332"/>
                <a:gd name="connsiteY5" fmla="*/ 144508 h 255418"/>
                <a:gd name="connsiteX6" fmla="*/ 74090 w 194332"/>
                <a:gd name="connsiteY6" fmla="*/ 254272 h 255418"/>
                <a:gd name="connsiteX7" fmla="*/ 66130 w 194332"/>
                <a:gd name="connsiteY7" fmla="*/ 252344 h 255418"/>
                <a:gd name="connsiteX8" fmla="*/ 123190 w 194332"/>
                <a:gd name="connsiteY8" fmla="*/ 19411 h 255418"/>
                <a:gd name="connsiteX9" fmla="*/ 116906 w 194332"/>
                <a:gd name="connsiteY9" fmla="*/ 17903 h 255418"/>
                <a:gd name="connsiteX10" fmla="*/ 57416 w 194332"/>
                <a:gd name="connsiteY10" fmla="*/ 39269 h 255418"/>
                <a:gd name="connsiteX11" fmla="*/ 19711 w 194332"/>
                <a:gd name="connsiteY11" fmla="*/ 113674 h 255418"/>
                <a:gd name="connsiteX12" fmla="*/ 77358 w 194332"/>
                <a:gd name="connsiteY12" fmla="*/ 237430 h 255418"/>
                <a:gd name="connsiteX13" fmla="*/ 174469 w 194332"/>
                <a:gd name="connsiteY13" fmla="*/ 141576 h 255418"/>
                <a:gd name="connsiteX14" fmla="*/ 165084 w 194332"/>
                <a:gd name="connsiteY14" fmla="*/ 58708 h 255418"/>
                <a:gd name="connsiteX15" fmla="*/ 123190 w 194332"/>
                <a:gd name="connsiteY15" fmla="*/ 19411 h 25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332" h="255418">
                  <a:moveTo>
                    <a:pt x="66130" y="252344"/>
                  </a:moveTo>
                  <a:cubicBezTo>
                    <a:pt x="18957" y="238017"/>
                    <a:pt x="-9280" y="176934"/>
                    <a:pt x="2785" y="110658"/>
                  </a:cubicBezTo>
                  <a:cubicBezTo>
                    <a:pt x="7930" y="78952"/>
                    <a:pt x="22870" y="49651"/>
                    <a:pt x="45518" y="26869"/>
                  </a:cubicBezTo>
                  <a:cubicBezTo>
                    <a:pt x="64588" y="6575"/>
                    <a:pt x="92364" y="-3128"/>
                    <a:pt x="119922" y="894"/>
                  </a:cubicBezTo>
                  <a:cubicBezTo>
                    <a:pt x="145729" y="5502"/>
                    <a:pt x="167179" y="23433"/>
                    <a:pt x="180585" y="51167"/>
                  </a:cubicBezTo>
                  <a:cubicBezTo>
                    <a:pt x="193866" y="80385"/>
                    <a:pt x="197645" y="113029"/>
                    <a:pt x="191394" y="144508"/>
                  </a:cubicBezTo>
                  <a:cubicBezTo>
                    <a:pt x="178826" y="214388"/>
                    <a:pt x="126290" y="263656"/>
                    <a:pt x="74090" y="254272"/>
                  </a:cubicBezTo>
                  <a:cubicBezTo>
                    <a:pt x="71400" y="253794"/>
                    <a:pt x="68744" y="253149"/>
                    <a:pt x="66130" y="252344"/>
                  </a:cubicBezTo>
                  <a:close/>
                  <a:moveTo>
                    <a:pt x="123190" y="19411"/>
                  </a:moveTo>
                  <a:cubicBezTo>
                    <a:pt x="121137" y="18741"/>
                    <a:pt x="119034" y="18238"/>
                    <a:pt x="116906" y="17903"/>
                  </a:cubicBezTo>
                  <a:cubicBezTo>
                    <a:pt x="94777" y="14895"/>
                    <a:pt x="72573" y="22872"/>
                    <a:pt x="57416" y="39269"/>
                  </a:cubicBezTo>
                  <a:cubicBezTo>
                    <a:pt x="37407" y="59546"/>
                    <a:pt x="24227" y="85554"/>
                    <a:pt x="19711" y="113674"/>
                  </a:cubicBezTo>
                  <a:cubicBezTo>
                    <a:pt x="8818" y="174253"/>
                    <a:pt x="34541" y="229722"/>
                    <a:pt x="77358" y="237430"/>
                  </a:cubicBezTo>
                  <a:cubicBezTo>
                    <a:pt x="120174" y="245139"/>
                    <a:pt x="163576" y="202071"/>
                    <a:pt x="174469" y="141576"/>
                  </a:cubicBezTo>
                  <a:cubicBezTo>
                    <a:pt x="180091" y="113649"/>
                    <a:pt x="176807" y="84666"/>
                    <a:pt x="165084" y="58708"/>
                  </a:cubicBezTo>
                  <a:cubicBezTo>
                    <a:pt x="157292" y="40283"/>
                    <a:pt x="142076" y="26014"/>
                    <a:pt x="123190" y="19411"/>
                  </a:cubicBezTo>
                  <a:close/>
                </a:path>
              </a:pathLst>
            </a:custGeom>
            <a:solidFill>
              <a:srgbClr val="455A64"/>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91" name="Freeform: Shape 890">
              <a:extLst>
                <a:ext uri="{FF2B5EF4-FFF2-40B4-BE49-F238E27FC236}">
                  <a16:creationId xmlns:a16="http://schemas.microsoft.com/office/drawing/2014/main" id="{931F1CC2-EECC-41A7-96CE-1EB45B2B9BDE}"/>
                </a:ext>
              </a:extLst>
            </p:cNvPr>
            <p:cNvSpPr/>
            <p:nvPr/>
          </p:nvSpPr>
          <p:spPr>
            <a:xfrm>
              <a:off x="2503000" y="2642032"/>
              <a:ext cx="80437" cy="29287"/>
            </a:xfrm>
            <a:custGeom>
              <a:avLst/>
              <a:gdLst>
                <a:gd name="connsiteX0" fmla="*/ 7206 w 80437"/>
                <a:gd name="connsiteY0" fmla="*/ 23673 h 29287"/>
                <a:gd name="connsiteX1" fmla="*/ 0 w 80437"/>
                <a:gd name="connsiteY1" fmla="*/ 11021 h 29287"/>
                <a:gd name="connsiteX2" fmla="*/ 80437 w 80437"/>
                <a:gd name="connsiteY2" fmla="*/ 21411 h 29287"/>
                <a:gd name="connsiteX3" fmla="*/ 68288 w 80437"/>
                <a:gd name="connsiteY3" fmla="*/ 29287 h 29287"/>
                <a:gd name="connsiteX4" fmla="*/ 7206 w 80437"/>
                <a:gd name="connsiteY4" fmla="*/ 23673 h 29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37" h="29287">
                  <a:moveTo>
                    <a:pt x="7206" y="23673"/>
                  </a:moveTo>
                  <a:lnTo>
                    <a:pt x="0" y="11021"/>
                  </a:lnTo>
                  <a:cubicBezTo>
                    <a:pt x="18601" y="380"/>
                    <a:pt x="59406" y="-11183"/>
                    <a:pt x="80437" y="21411"/>
                  </a:cubicBezTo>
                  <a:lnTo>
                    <a:pt x="68288" y="29287"/>
                  </a:lnTo>
                  <a:cubicBezTo>
                    <a:pt x="49687" y="45"/>
                    <a:pt x="8882" y="22668"/>
                    <a:pt x="7206" y="23673"/>
                  </a:cubicBezTo>
                  <a:close/>
                </a:path>
              </a:pathLst>
            </a:custGeom>
            <a:solidFill>
              <a:srgbClr val="455A64"/>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92" name="Freeform: Shape 891">
              <a:extLst>
                <a:ext uri="{FF2B5EF4-FFF2-40B4-BE49-F238E27FC236}">
                  <a16:creationId xmlns:a16="http://schemas.microsoft.com/office/drawing/2014/main" id="{49B0CEEB-8A19-449E-8B91-78B8586CB894}"/>
                </a:ext>
              </a:extLst>
            </p:cNvPr>
            <p:cNvSpPr/>
            <p:nvPr/>
          </p:nvSpPr>
          <p:spPr>
            <a:xfrm>
              <a:off x="1978146" y="2540269"/>
              <a:ext cx="300885" cy="69213"/>
            </a:xfrm>
            <a:custGeom>
              <a:avLst/>
              <a:gdLst>
                <a:gd name="connsiteX0" fmla="*/ 11479 w 300885"/>
                <a:gd name="connsiteY0" fmla="*/ 60248 h 69213"/>
                <a:gd name="connsiteX1" fmla="*/ 0 w 300885"/>
                <a:gd name="connsiteY1" fmla="*/ 51869 h 69213"/>
                <a:gd name="connsiteX2" fmla="*/ 74069 w 300885"/>
                <a:gd name="connsiteY2" fmla="*/ 4 h 69213"/>
                <a:gd name="connsiteX3" fmla="*/ 300886 w 300885"/>
                <a:gd name="connsiteY3" fmla="*/ 55305 h 69213"/>
                <a:gd name="connsiteX4" fmla="*/ 297032 w 300885"/>
                <a:gd name="connsiteY4" fmla="*/ 69214 h 69213"/>
                <a:gd name="connsiteX5" fmla="*/ 73818 w 300885"/>
                <a:gd name="connsiteY5" fmla="*/ 14583 h 69213"/>
                <a:gd name="connsiteX6" fmla="*/ 11479 w 300885"/>
                <a:gd name="connsiteY6" fmla="*/ 60248 h 6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885" h="69213">
                  <a:moveTo>
                    <a:pt x="11479" y="60248"/>
                  </a:moveTo>
                  <a:lnTo>
                    <a:pt x="0" y="51869"/>
                  </a:lnTo>
                  <a:cubicBezTo>
                    <a:pt x="4106" y="46507"/>
                    <a:pt x="41224" y="-499"/>
                    <a:pt x="74069" y="4"/>
                  </a:cubicBezTo>
                  <a:cubicBezTo>
                    <a:pt x="104736" y="674"/>
                    <a:pt x="292926" y="53042"/>
                    <a:pt x="300886" y="55305"/>
                  </a:cubicBezTo>
                  <a:lnTo>
                    <a:pt x="297032" y="69214"/>
                  </a:lnTo>
                  <a:cubicBezTo>
                    <a:pt x="243072" y="54132"/>
                    <a:pt x="97530" y="14918"/>
                    <a:pt x="73818" y="14583"/>
                  </a:cubicBezTo>
                  <a:cubicBezTo>
                    <a:pt x="52117" y="13745"/>
                    <a:pt x="21534" y="47345"/>
                    <a:pt x="11479" y="60248"/>
                  </a:cubicBezTo>
                  <a:close/>
                </a:path>
              </a:pathLst>
            </a:custGeom>
            <a:solidFill>
              <a:srgbClr val="455A64"/>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93" name="Freeform: Shape 892">
              <a:extLst>
                <a:ext uri="{FF2B5EF4-FFF2-40B4-BE49-F238E27FC236}">
                  <a16:creationId xmlns:a16="http://schemas.microsoft.com/office/drawing/2014/main" id="{D4992CE8-49CA-429A-A9F1-ED6D8B1C74EE}"/>
                </a:ext>
              </a:extLst>
            </p:cNvPr>
            <p:cNvSpPr/>
            <p:nvPr/>
          </p:nvSpPr>
          <p:spPr>
            <a:xfrm>
              <a:off x="1987857" y="2503065"/>
              <a:ext cx="146220" cy="240897"/>
            </a:xfrm>
            <a:custGeom>
              <a:avLst/>
              <a:gdLst>
                <a:gd name="connsiteX0" fmla="*/ 144963 w 146220"/>
                <a:gd name="connsiteY0" fmla="*/ 111864 h 240897"/>
                <a:gd name="connsiteX1" fmla="*/ 31262 w 146220"/>
                <a:gd name="connsiteY1" fmla="*/ 1765 h 240897"/>
                <a:gd name="connsiteX2" fmla="*/ 57823 w 146220"/>
                <a:gd name="connsiteY2" fmla="*/ 229336 h 240897"/>
                <a:gd name="connsiteX3" fmla="*/ 144762 w 146220"/>
                <a:gd name="connsiteY3" fmla="*/ 214715 h 240897"/>
                <a:gd name="connsiteX4" fmla="*/ 146220 w 146220"/>
                <a:gd name="connsiteY4" fmla="*/ 212578 h 240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20" h="240897">
                  <a:moveTo>
                    <a:pt x="144963" y="111864"/>
                  </a:moveTo>
                  <a:cubicBezTo>
                    <a:pt x="144963" y="111864"/>
                    <a:pt x="87987" y="-16417"/>
                    <a:pt x="31262" y="1765"/>
                  </a:cubicBezTo>
                  <a:cubicBezTo>
                    <a:pt x="-25463" y="19947"/>
                    <a:pt x="2020" y="195234"/>
                    <a:pt x="57823" y="229336"/>
                  </a:cubicBezTo>
                  <a:cubicBezTo>
                    <a:pt x="85867" y="249303"/>
                    <a:pt x="124796" y="242759"/>
                    <a:pt x="144762" y="214715"/>
                  </a:cubicBezTo>
                  <a:cubicBezTo>
                    <a:pt x="145265" y="214011"/>
                    <a:pt x="145751" y="213299"/>
                    <a:pt x="146220" y="212578"/>
                  </a:cubicBezTo>
                  <a:close/>
                </a:path>
              </a:pathLst>
            </a:custGeom>
            <a:solidFill>
              <a:srgbClr val="AD6359"/>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94" name="Freeform: Shape 893">
              <a:extLst>
                <a:ext uri="{FF2B5EF4-FFF2-40B4-BE49-F238E27FC236}">
                  <a16:creationId xmlns:a16="http://schemas.microsoft.com/office/drawing/2014/main" id="{138E0EAF-3AA1-4FFE-AB6C-826BB60D36F7}"/>
                </a:ext>
              </a:extLst>
            </p:cNvPr>
            <p:cNvSpPr/>
            <p:nvPr/>
          </p:nvSpPr>
          <p:spPr>
            <a:xfrm>
              <a:off x="2027196" y="2554936"/>
              <a:ext cx="76085" cy="158564"/>
            </a:xfrm>
            <a:custGeom>
              <a:avLst/>
              <a:gdLst>
                <a:gd name="connsiteX0" fmla="*/ 1056 w 76085"/>
                <a:gd name="connsiteY0" fmla="*/ 0 h 158564"/>
                <a:gd name="connsiteX1" fmla="*/ 386 w 76085"/>
                <a:gd name="connsiteY1" fmla="*/ 1508 h 158564"/>
                <a:gd name="connsiteX2" fmla="*/ 61552 w 76085"/>
                <a:gd name="connsiteY2" fmla="*/ 113869 h 158564"/>
                <a:gd name="connsiteX3" fmla="*/ 12787 w 76085"/>
                <a:gd name="connsiteY3" fmla="*/ 94765 h 158564"/>
                <a:gd name="connsiteX4" fmla="*/ 13457 w 76085"/>
                <a:gd name="connsiteY4" fmla="*/ 97279 h 158564"/>
                <a:gd name="connsiteX5" fmla="*/ 52335 w 76085"/>
                <a:gd name="connsiteY5" fmla="*/ 118478 h 158564"/>
                <a:gd name="connsiteX6" fmla="*/ 65657 w 76085"/>
                <a:gd name="connsiteY6" fmla="*/ 155847 h 158564"/>
                <a:gd name="connsiteX7" fmla="*/ 73534 w 76085"/>
                <a:gd name="connsiteY7" fmla="*/ 154674 h 158564"/>
                <a:gd name="connsiteX8" fmla="*/ 73534 w 76085"/>
                <a:gd name="connsiteY8" fmla="*/ 153585 h 158564"/>
                <a:gd name="connsiteX9" fmla="*/ 1056 w 76085"/>
                <a:gd name="connsiteY9" fmla="*/ 0 h 15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85" h="158564">
                  <a:moveTo>
                    <a:pt x="1056" y="0"/>
                  </a:moveTo>
                  <a:cubicBezTo>
                    <a:pt x="51" y="0"/>
                    <a:pt x="-368" y="1005"/>
                    <a:pt x="386" y="1508"/>
                  </a:cubicBezTo>
                  <a:cubicBezTo>
                    <a:pt x="39264" y="26645"/>
                    <a:pt x="53843" y="70215"/>
                    <a:pt x="61552" y="113869"/>
                  </a:cubicBezTo>
                  <a:cubicBezTo>
                    <a:pt x="52000" y="95771"/>
                    <a:pt x="36415" y="83873"/>
                    <a:pt x="12787" y="94765"/>
                  </a:cubicBezTo>
                  <a:cubicBezTo>
                    <a:pt x="11530" y="95352"/>
                    <a:pt x="12284" y="97279"/>
                    <a:pt x="13457" y="97279"/>
                  </a:cubicBezTo>
                  <a:cubicBezTo>
                    <a:pt x="29603" y="95377"/>
                    <a:pt x="45188" y="103873"/>
                    <a:pt x="52335" y="118478"/>
                  </a:cubicBezTo>
                  <a:cubicBezTo>
                    <a:pt x="58125" y="130409"/>
                    <a:pt x="62591" y="142944"/>
                    <a:pt x="65657" y="155847"/>
                  </a:cubicBezTo>
                  <a:cubicBezTo>
                    <a:pt x="66914" y="159953"/>
                    <a:pt x="74036" y="159283"/>
                    <a:pt x="73534" y="154674"/>
                  </a:cubicBezTo>
                  <a:cubicBezTo>
                    <a:pt x="73575" y="154314"/>
                    <a:pt x="73575" y="153945"/>
                    <a:pt x="73534" y="153585"/>
                  </a:cubicBezTo>
                  <a:cubicBezTo>
                    <a:pt x="84929" y="100044"/>
                    <a:pt x="57697" y="16590"/>
                    <a:pt x="1056" y="0"/>
                  </a:cubicBez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grpSp>
      <p:grpSp>
        <p:nvGrpSpPr>
          <p:cNvPr id="895" name="Graphic 2">
            <a:extLst>
              <a:ext uri="{FF2B5EF4-FFF2-40B4-BE49-F238E27FC236}">
                <a16:creationId xmlns:a16="http://schemas.microsoft.com/office/drawing/2014/main" id="{457D576F-FDEB-45E0-BB5A-F7A1C6861900}"/>
              </a:ext>
            </a:extLst>
          </p:cNvPr>
          <p:cNvGrpSpPr/>
          <p:nvPr/>
        </p:nvGrpSpPr>
        <p:grpSpPr>
          <a:xfrm>
            <a:off x="3553285" y="4770890"/>
            <a:ext cx="2162200" cy="892407"/>
            <a:chOff x="2664964" y="3578166"/>
            <a:chExt cx="1621650" cy="669305"/>
          </a:xfrm>
        </p:grpSpPr>
        <p:sp>
          <p:nvSpPr>
            <p:cNvPr id="896" name="Freeform: Shape 895">
              <a:extLst>
                <a:ext uri="{FF2B5EF4-FFF2-40B4-BE49-F238E27FC236}">
                  <a16:creationId xmlns:a16="http://schemas.microsoft.com/office/drawing/2014/main" id="{96878D82-E33D-48D5-8D7D-4A5CD59816C9}"/>
                </a:ext>
              </a:extLst>
            </p:cNvPr>
            <p:cNvSpPr/>
            <p:nvPr/>
          </p:nvSpPr>
          <p:spPr>
            <a:xfrm>
              <a:off x="2664964" y="4202142"/>
              <a:ext cx="1011080" cy="45329"/>
            </a:xfrm>
            <a:custGeom>
              <a:avLst/>
              <a:gdLst>
                <a:gd name="connsiteX0" fmla="*/ 0 w 1011080"/>
                <a:gd name="connsiteY0" fmla="*/ 0 h 45329"/>
                <a:gd name="connsiteX1" fmla="*/ 1011081 w 1011080"/>
                <a:gd name="connsiteY1" fmla="*/ 0 h 45329"/>
                <a:gd name="connsiteX2" fmla="*/ 1011081 w 1011080"/>
                <a:gd name="connsiteY2" fmla="*/ 45330 h 45329"/>
                <a:gd name="connsiteX3" fmla="*/ 0 w 1011080"/>
                <a:gd name="connsiteY3" fmla="*/ 45330 h 45329"/>
              </a:gdLst>
              <a:ahLst/>
              <a:cxnLst>
                <a:cxn ang="0">
                  <a:pos x="connsiteX0" y="connsiteY0"/>
                </a:cxn>
                <a:cxn ang="0">
                  <a:pos x="connsiteX1" y="connsiteY1"/>
                </a:cxn>
                <a:cxn ang="0">
                  <a:pos x="connsiteX2" y="connsiteY2"/>
                </a:cxn>
                <a:cxn ang="0">
                  <a:pos x="connsiteX3" y="connsiteY3"/>
                </a:cxn>
              </a:cxnLst>
              <a:rect l="l" t="t" r="r" b="b"/>
              <a:pathLst>
                <a:path w="1011080" h="45329">
                  <a:moveTo>
                    <a:pt x="0" y="0"/>
                  </a:moveTo>
                  <a:lnTo>
                    <a:pt x="1011081" y="0"/>
                  </a:lnTo>
                  <a:lnTo>
                    <a:pt x="1011081" y="45330"/>
                  </a:lnTo>
                  <a:lnTo>
                    <a:pt x="0" y="45330"/>
                  </a:lnTo>
                  <a:close/>
                </a:path>
              </a:pathLst>
            </a:custGeom>
            <a:solidFill>
              <a:srgbClr val="455A64"/>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97" name="Freeform: Shape 896">
              <a:extLst>
                <a:ext uri="{FF2B5EF4-FFF2-40B4-BE49-F238E27FC236}">
                  <a16:creationId xmlns:a16="http://schemas.microsoft.com/office/drawing/2014/main" id="{B932A112-C942-4024-98E6-F1BF062C3034}"/>
                </a:ext>
              </a:extLst>
            </p:cNvPr>
            <p:cNvSpPr/>
            <p:nvPr/>
          </p:nvSpPr>
          <p:spPr>
            <a:xfrm>
              <a:off x="2664964" y="4202142"/>
              <a:ext cx="508849" cy="45329"/>
            </a:xfrm>
            <a:custGeom>
              <a:avLst/>
              <a:gdLst>
                <a:gd name="connsiteX0" fmla="*/ 0 w 508849"/>
                <a:gd name="connsiteY0" fmla="*/ 0 h 45329"/>
                <a:gd name="connsiteX1" fmla="*/ 508850 w 508849"/>
                <a:gd name="connsiteY1" fmla="*/ 0 h 45329"/>
                <a:gd name="connsiteX2" fmla="*/ 508850 w 508849"/>
                <a:gd name="connsiteY2" fmla="*/ 45330 h 45329"/>
                <a:gd name="connsiteX3" fmla="*/ 0 w 508849"/>
                <a:gd name="connsiteY3" fmla="*/ 45330 h 45329"/>
              </a:gdLst>
              <a:ahLst/>
              <a:cxnLst>
                <a:cxn ang="0">
                  <a:pos x="connsiteX0" y="connsiteY0"/>
                </a:cxn>
                <a:cxn ang="0">
                  <a:pos x="connsiteX1" y="connsiteY1"/>
                </a:cxn>
                <a:cxn ang="0">
                  <a:pos x="connsiteX2" y="connsiteY2"/>
                </a:cxn>
                <a:cxn ang="0">
                  <a:pos x="connsiteX3" y="connsiteY3"/>
                </a:cxn>
              </a:cxnLst>
              <a:rect l="l" t="t" r="r" b="b"/>
              <a:pathLst>
                <a:path w="508849" h="45329">
                  <a:moveTo>
                    <a:pt x="0" y="0"/>
                  </a:moveTo>
                  <a:lnTo>
                    <a:pt x="508850" y="0"/>
                  </a:lnTo>
                  <a:lnTo>
                    <a:pt x="508850" y="45330"/>
                  </a:lnTo>
                  <a:lnTo>
                    <a:pt x="0" y="45330"/>
                  </a:lnTo>
                  <a:close/>
                </a:path>
              </a:pathLst>
            </a:custGeom>
            <a:solidFill>
              <a:srgbClr val="A6A6A6"/>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98" name="Freeform: Shape 897">
              <a:extLst>
                <a:ext uri="{FF2B5EF4-FFF2-40B4-BE49-F238E27FC236}">
                  <a16:creationId xmlns:a16="http://schemas.microsoft.com/office/drawing/2014/main" id="{DDAD92C0-90FC-4466-93F0-F1E22E18479E}"/>
                </a:ext>
              </a:extLst>
            </p:cNvPr>
            <p:cNvSpPr/>
            <p:nvPr/>
          </p:nvSpPr>
          <p:spPr>
            <a:xfrm>
              <a:off x="3162000" y="3578166"/>
              <a:ext cx="1124614" cy="669221"/>
            </a:xfrm>
            <a:custGeom>
              <a:avLst/>
              <a:gdLst>
                <a:gd name="connsiteX0" fmla="*/ 0 w 1124614"/>
                <a:gd name="connsiteY0" fmla="*/ 669222 h 669221"/>
                <a:gd name="connsiteX1" fmla="*/ 985358 w 1124614"/>
                <a:gd name="connsiteY1" fmla="*/ 669222 h 669221"/>
                <a:gd name="connsiteX2" fmla="*/ 1124615 w 1124614"/>
                <a:gd name="connsiteY2" fmla="*/ 0 h 669221"/>
                <a:gd name="connsiteX3" fmla="*/ 139257 w 1124614"/>
                <a:gd name="connsiteY3" fmla="*/ 0 h 669221"/>
                <a:gd name="connsiteX4" fmla="*/ 0 w 1124614"/>
                <a:gd name="connsiteY4" fmla="*/ 669222 h 669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614" h="669221">
                  <a:moveTo>
                    <a:pt x="0" y="669222"/>
                  </a:moveTo>
                  <a:lnTo>
                    <a:pt x="985358" y="669222"/>
                  </a:lnTo>
                  <a:lnTo>
                    <a:pt x="1124615" y="0"/>
                  </a:lnTo>
                  <a:lnTo>
                    <a:pt x="139257" y="0"/>
                  </a:lnTo>
                  <a:lnTo>
                    <a:pt x="0" y="669222"/>
                  </a:lnTo>
                  <a:close/>
                </a:path>
              </a:pathLst>
            </a:custGeom>
            <a:solidFill>
              <a:srgbClr val="C7C7C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899" name="Freeform: Shape 898">
              <a:extLst>
                <a:ext uri="{FF2B5EF4-FFF2-40B4-BE49-F238E27FC236}">
                  <a16:creationId xmlns:a16="http://schemas.microsoft.com/office/drawing/2014/main" id="{37CC7C89-CFA1-4738-ABF2-5941EB9149B4}"/>
                </a:ext>
              </a:extLst>
            </p:cNvPr>
            <p:cNvSpPr/>
            <p:nvPr/>
          </p:nvSpPr>
          <p:spPr>
            <a:xfrm>
              <a:off x="3647381" y="3862032"/>
              <a:ext cx="132234" cy="131403"/>
            </a:xfrm>
            <a:custGeom>
              <a:avLst/>
              <a:gdLst>
                <a:gd name="connsiteX0" fmla="*/ 510 w 132234"/>
                <a:gd name="connsiteY0" fmla="*/ 65702 h 131403"/>
                <a:gd name="connsiteX1" fmla="*/ 50440 w 132234"/>
                <a:gd name="connsiteY1" fmla="*/ 130898 h 131403"/>
                <a:gd name="connsiteX2" fmla="*/ 59163 w 132234"/>
                <a:gd name="connsiteY2" fmla="*/ 131392 h 131403"/>
                <a:gd name="connsiteX3" fmla="*/ 131724 w 132234"/>
                <a:gd name="connsiteY3" fmla="*/ 65702 h 131403"/>
                <a:gd name="connsiteX4" fmla="*/ 81794 w 132234"/>
                <a:gd name="connsiteY4" fmla="*/ 506 h 131403"/>
                <a:gd name="connsiteX5" fmla="*/ 73072 w 132234"/>
                <a:gd name="connsiteY5" fmla="*/ 11 h 131403"/>
                <a:gd name="connsiteX6" fmla="*/ 510 w 132234"/>
                <a:gd name="connsiteY6" fmla="*/ 65702 h 13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34" h="131403">
                  <a:moveTo>
                    <a:pt x="510" y="65702"/>
                  </a:moveTo>
                  <a:cubicBezTo>
                    <a:pt x="-3704" y="97491"/>
                    <a:pt x="18651" y="126684"/>
                    <a:pt x="50440" y="130898"/>
                  </a:cubicBezTo>
                  <a:cubicBezTo>
                    <a:pt x="53331" y="131283"/>
                    <a:pt x="56247" y="131451"/>
                    <a:pt x="59163" y="131392"/>
                  </a:cubicBezTo>
                  <a:cubicBezTo>
                    <a:pt x="96315" y="130580"/>
                    <a:pt x="127233" y="102594"/>
                    <a:pt x="131724" y="65702"/>
                  </a:cubicBezTo>
                  <a:cubicBezTo>
                    <a:pt x="135938" y="33912"/>
                    <a:pt x="113583" y="4720"/>
                    <a:pt x="81794" y="506"/>
                  </a:cubicBezTo>
                  <a:cubicBezTo>
                    <a:pt x="78903" y="120"/>
                    <a:pt x="75987" y="-47"/>
                    <a:pt x="73072" y="11"/>
                  </a:cubicBezTo>
                  <a:cubicBezTo>
                    <a:pt x="35928" y="858"/>
                    <a:pt x="5035" y="28826"/>
                    <a:pt x="510" y="65702"/>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grpSp>
      <p:grpSp>
        <p:nvGrpSpPr>
          <p:cNvPr id="900" name="Graphic 2">
            <a:extLst>
              <a:ext uri="{FF2B5EF4-FFF2-40B4-BE49-F238E27FC236}">
                <a16:creationId xmlns:a16="http://schemas.microsoft.com/office/drawing/2014/main" id="{57C7ED47-9CC9-4940-BA90-B3FA3A1CC9FF}"/>
              </a:ext>
            </a:extLst>
          </p:cNvPr>
          <p:cNvGrpSpPr/>
          <p:nvPr/>
        </p:nvGrpSpPr>
        <p:grpSpPr>
          <a:xfrm>
            <a:off x="1015488" y="4805970"/>
            <a:ext cx="1275155" cy="847273"/>
            <a:chOff x="761615" y="3604476"/>
            <a:chExt cx="956366" cy="635455"/>
          </a:xfrm>
        </p:grpSpPr>
        <p:sp>
          <p:nvSpPr>
            <p:cNvPr id="901" name="Freeform: Shape 900">
              <a:extLst>
                <a:ext uri="{FF2B5EF4-FFF2-40B4-BE49-F238E27FC236}">
                  <a16:creationId xmlns:a16="http://schemas.microsoft.com/office/drawing/2014/main" id="{0FCB8401-F7AE-447A-B581-F5133433BC79}"/>
                </a:ext>
              </a:extLst>
            </p:cNvPr>
            <p:cNvSpPr/>
            <p:nvPr/>
          </p:nvSpPr>
          <p:spPr>
            <a:xfrm>
              <a:off x="876406" y="4140306"/>
              <a:ext cx="841575" cy="99625"/>
            </a:xfrm>
            <a:custGeom>
              <a:avLst/>
              <a:gdLst>
                <a:gd name="connsiteX0" fmla="*/ 0 w 841575"/>
                <a:gd name="connsiteY0" fmla="*/ 0 h 99625"/>
                <a:gd name="connsiteX1" fmla="*/ 841576 w 841575"/>
                <a:gd name="connsiteY1" fmla="*/ 0 h 99625"/>
                <a:gd name="connsiteX2" fmla="*/ 841576 w 841575"/>
                <a:gd name="connsiteY2" fmla="*/ 99625 h 99625"/>
                <a:gd name="connsiteX3" fmla="*/ 0 w 841575"/>
                <a:gd name="connsiteY3" fmla="*/ 99625 h 99625"/>
              </a:gdLst>
              <a:ahLst/>
              <a:cxnLst>
                <a:cxn ang="0">
                  <a:pos x="connsiteX0" y="connsiteY0"/>
                </a:cxn>
                <a:cxn ang="0">
                  <a:pos x="connsiteX1" y="connsiteY1"/>
                </a:cxn>
                <a:cxn ang="0">
                  <a:pos x="connsiteX2" y="connsiteY2"/>
                </a:cxn>
                <a:cxn ang="0">
                  <a:pos x="connsiteX3" y="connsiteY3"/>
                </a:cxn>
              </a:cxnLst>
              <a:rect l="l" t="t" r="r" b="b"/>
              <a:pathLst>
                <a:path w="841575" h="99625">
                  <a:moveTo>
                    <a:pt x="0" y="0"/>
                  </a:moveTo>
                  <a:lnTo>
                    <a:pt x="841576" y="0"/>
                  </a:lnTo>
                  <a:lnTo>
                    <a:pt x="841576" y="99625"/>
                  </a:lnTo>
                  <a:lnTo>
                    <a:pt x="0" y="99625"/>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02" name="Freeform: Shape 901">
              <a:extLst>
                <a:ext uri="{FF2B5EF4-FFF2-40B4-BE49-F238E27FC236}">
                  <a16:creationId xmlns:a16="http://schemas.microsoft.com/office/drawing/2014/main" id="{4C47CA18-61D7-44AC-B118-C003B22CE85B}"/>
                </a:ext>
              </a:extLst>
            </p:cNvPr>
            <p:cNvSpPr/>
            <p:nvPr/>
          </p:nvSpPr>
          <p:spPr>
            <a:xfrm>
              <a:off x="1041470" y="4140306"/>
              <a:ext cx="34353" cy="99625"/>
            </a:xfrm>
            <a:custGeom>
              <a:avLst/>
              <a:gdLst>
                <a:gd name="connsiteX0" fmla="*/ 0 w 34353"/>
                <a:gd name="connsiteY0" fmla="*/ 0 h 99625"/>
                <a:gd name="connsiteX1" fmla="*/ 34353 w 34353"/>
                <a:gd name="connsiteY1" fmla="*/ 0 h 99625"/>
                <a:gd name="connsiteX2" fmla="*/ 34353 w 34353"/>
                <a:gd name="connsiteY2" fmla="*/ 99625 h 99625"/>
                <a:gd name="connsiteX3" fmla="*/ 0 w 34353"/>
                <a:gd name="connsiteY3" fmla="*/ 99625 h 99625"/>
              </a:gdLst>
              <a:ahLst/>
              <a:cxnLst>
                <a:cxn ang="0">
                  <a:pos x="connsiteX0" y="connsiteY0"/>
                </a:cxn>
                <a:cxn ang="0">
                  <a:pos x="connsiteX1" y="connsiteY1"/>
                </a:cxn>
                <a:cxn ang="0">
                  <a:pos x="connsiteX2" y="connsiteY2"/>
                </a:cxn>
                <a:cxn ang="0">
                  <a:pos x="connsiteX3" y="connsiteY3"/>
                </a:cxn>
              </a:cxnLst>
              <a:rect l="l" t="t" r="r" b="b"/>
              <a:pathLst>
                <a:path w="34353" h="99625">
                  <a:moveTo>
                    <a:pt x="0" y="0"/>
                  </a:moveTo>
                  <a:lnTo>
                    <a:pt x="34353" y="0"/>
                  </a:lnTo>
                  <a:lnTo>
                    <a:pt x="34353" y="99625"/>
                  </a:lnTo>
                  <a:lnTo>
                    <a:pt x="0" y="99625"/>
                  </a:lnTo>
                  <a:close/>
                </a:path>
              </a:pathLst>
            </a:custGeom>
            <a:solidFill>
              <a:srgbClr val="455A64"/>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03" name="Freeform: Shape 902">
              <a:extLst>
                <a:ext uri="{FF2B5EF4-FFF2-40B4-BE49-F238E27FC236}">
                  <a16:creationId xmlns:a16="http://schemas.microsoft.com/office/drawing/2014/main" id="{5BF13770-56E3-43B1-B349-8CC7349D65D5}"/>
                </a:ext>
              </a:extLst>
            </p:cNvPr>
            <p:cNvSpPr/>
            <p:nvPr/>
          </p:nvSpPr>
          <p:spPr>
            <a:xfrm>
              <a:off x="1536747" y="4140306"/>
              <a:ext cx="82196" cy="99625"/>
            </a:xfrm>
            <a:custGeom>
              <a:avLst/>
              <a:gdLst>
                <a:gd name="connsiteX0" fmla="*/ 0 w 82196"/>
                <a:gd name="connsiteY0" fmla="*/ 0 h 99625"/>
                <a:gd name="connsiteX1" fmla="*/ 82197 w 82196"/>
                <a:gd name="connsiteY1" fmla="*/ 0 h 99625"/>
                <a:gd name="connsiteX2" fmla="*/ 82197 w 82196"/>
                <a:gd name="connsiteY2" fmla="*/ 99625 h 99625"/>
                <a:gd name="connsiteX3" fmla="*/ 0 w 82196"/>
                <a:gd name="connsiteY3" fmla="*/ 99625 h 99625"/>
              </a:gdLst>
              <a:ahLst/>
              <a:cxnLst>
                <a:cxn ang="0">
                  <a:pos x="connsiteX0" y="connsiteY0"/>
                </a:cxn>
                <a:cxn ang="0">
                  <a:pos x="connsiteX1" y="connsiteY1"/>
                </a:cxn>
                <a:cxn ang="0">
                  <a:pos x="connsiteX2" y="connsiteY2"/>
                </a:cxn>
                <a:cxn ang="0">
                  <a:pos x="connsiteX3" y="connsiteY3"/>
                </a:cxn>
              </a:cxnLst>
              <a:rect l="l" t="t" r="r" b="b"/>
              <a:pathLst>
                <a:path w="82196" h="99625">
                  <a:moveTo>
                    <a:pt x="0" y="0"/>
                  </a:moveTo>
                  <a:lnTo>
                    <a:pt x="82197" y="0"/>
                  </a:lnTo>
                  <a:lnTo>
                    <a:pt x="82197" y="99625"/>
                  </a:lnTo>
                  <a:lnTo>
                    <a:pt x="0" y="99625"/>
                  </a:lnTo>
                  <a:close/>
                </a:path>
              </a:pathLst>
            </a:custGeom>
            <a:solidFill>
              <a:srgbClr val="455A64"/>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04" name="Freeform: Shape 903">
              <a:extLst>
                <a:ext uri="{FF2B5EF4-FFF2-40B4-BE49-F238E27FC236}">
                  <a16:creationId xmlns:a16="http://schemas.microsoft.com/office/drawing/2014/main" id="{B4624D97-CAEB-4A0D-A0C3-E716C3961241}"/>
                </a:ext>
              </a:extLst>
            </p:cNvPr>
            <p:cNvSpPr/>
            <p:nvPr/>
          </p:nvSpPr>
          <p:spPr>
            <a:xfrm>
              <a:off x="1186425" y="4158726"/>
              <a:ext cx="52334" cy="58667"/>
            </a:xfrm>
            <a:custGeom>
              <a:avLst/>
              <a:gdLst>
                <a:gd name="connsiteX0" fmla="*/ 48262 w 52334"/>
                <a:gd name="connsiteY0" fmla="*/ 8057 h 58667"/>
                <a:gd name="connsiteX1" fmla="*/ 28153 w 52334"/>
                <a:gd name="connsiteY1" fmla="*/ 34199 h 58667"/>
                <a:gd name="connsiteX2" fmla="*/ 26393 w 52334"/>
                <a:gd name="connsiteY2" fmla="*/ 35121 h 58667"/>
                <a:gd name="connsiteX3" fmla="*/ 26393 w 52334"/>
                <a:gd name="connsiteY3" fmla="*/ 35121 h 58667"/>
                <a:gd name="connsiteX4" fmla="*/ 24550 w 52334"/>
                <a:gd name="connsiteY4" fmla="*/ 34199 h 58667"/>
                <a:gd name="connsiteX5" fmla="*/ 4441 w 52334"/>
                <a:gd name="connsiteY5" fmla="*/ 8141 h 58667"/>
                <a:gd name="connsiteX6" fmla="*/ 4441 w 52334"/>
                <a:gd name="connsiteY6" fmla="*/ 56487 h 58667"/>
                <a:gd name="connsiteX7" fmla="*/ 2266 w 52334"/>
                <a:gd name="connsiteY7" fmla="*/ 58498 h 58667"/>
                <a:gd name="connsiteX8" fmla="*/ 2262 w 52334"/>
                <a:gd name="connsiteY8" fmla="*/ 58498 h 58667"/>
                <a:gd name="connsiteX9" fmla="*/ 0 w 52334"/>
                <a:gd name="connsiteY9" fmla="*/ 56487 h 58667"/>
                <a:gd name="connsiteX10" fmla="*/ 0 w 52334"/>
                <a:gd name="connsiteY10" fmla="*/ 1940 h 58667"/>
                <a:gd name="connsiteX11" fmla="*/ 922 w 52334"/>
                <a:gd name="connsiteY11" fmla="*/ 348 h 58667"/>
                <a:gd name="connsiteX12" fmla="*/ 922 w 52334"/>
                <a:gd name="connsiteY12" fmla="*/ 348 h 58667"/>
                <a:gd name="connsiteX13" fmla="*/ 4022 w 52334"/>
                <a:gd name="connsiteY13" fmla="*/ 851 h 58667"/>
                <a:gd name="connsiteX14" fmla="*/ 26393 w 52334"/>
                <a:gd name="connsiteY14" fmla="*/ 29926 h 58667"/>
                <a:gd name="connsiteX15" fmla="*/ 48598 w 52334"/>
                <a:gd name="connsiteY15" fmla="*/ 851 h 58667"/>
                <a:gd name="connsiteX16" fmla="*/ 51698 w 52334"/>
                <a:gd name="connsiteY16" fmla="*/ 348 h 58667"/>
                <a:gd name="connsiteX17" fmla="*/ 52284 w 52334"/>
                <a:gd name="connsiteY17" fmla="*/ 1019 h 58667"/>
                <a:gd name="connsiteX18" fmla="*/ 52284 w 52334"/>
                <a:gd name="connsiteY18" fmla="*/ 2108 h 58667"/>
                <a:gd name="connsiteX19" fmla="*/ 52284 w 52334"/>
                <a:gd name="connsiteY19" fmla="*/ 56655 h 58667"/>
                <a:gd name="connsiteX20" fmla="*/ 50106 w 52334"/>
                <a:gd name="connsiteY20" fmla="*/ 58666 h 58667"/>
                <a:gd name="connsiteX21" fmla="*/ 50106 w 52334"/>
                <a:gd name="connsiteY21" fmla="*/ 58666 h 58667"/>
                <a:gd name="connsiteX22" fmla="*/ 47927 w 52334"/>
                <a:gd name="connsiteY22" fmla="*/ 56655 h 58667"/>
                <a:gd name="connsiteX23" fmla="*/ 47927 w 52334"/>
                <a:gd name="connsiteY23" fmla="*/ 56655 h 5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334" h="58667">
                  <a:moveTo>
                    <a:pt x="48262" y="8057"/>
                  </a:moveTo>
                  <a:lnTo>
                    <a:pt x="28153" y="34199"/>
                  </a:lnTo>
                  <a:cubicBezTo>
                    <a:pt x="27758" y="34786"/>
                    <a:pt x="27097" y="35129"/>
                    <a:pt x="26393" y="35121"/>
                  </a:cubicBezTo>
                  <a:lnTo>
                    <a:pt x="26393" y="35121"/>
                  </a:lnTo>
                  <a:cubicBezTo>
                    <a:pt x="25656" y="35180"/>
                    <a:pt x="24948" y="34819"/>
                    <a:pt x="24550" y="34199"/>
                  </a:cubicBezTo>
                  <a:lnTo>
                    <a:pt x="4441" y="8141"/>
                  </a:lnTo>
                  <a:lnTo>
                    <a:pt x="4441" y="56487"/>
                  </a:lnTo>
                  <a:cubicBezTo>
                    <a:pt x="4396" y="57643"/>
                    <a:pt x="3422" y="58540"/>
                    <a:pt x="2266" y="58498"/>
                  </a:cubicBezTo>
                  <a:cubicBezTo>
                    <a:pt x="2265" y="58498"/>
                    <a:pt x="2263" y="58498"/>
                    <a:pt x="2262" y="58498"/>
                  </a:cubicBezTo>
                  <a:cubicBezTo>
                    <a:pt x="1090" y="58548"/>
                    <a:pt x="90" y="57660"/>
                    <a:pt x="0" y="56487"/>
                  </a:cubicBezTo>
                  <a:lnTo>
                    <a:pt x="0" y="1940"/>
                  </a:lnTo>
                  <a:cubicBezTo>
                    <a:pt x="33" y="1295"/>
                    <a:pt x="375" y="701"/>
                    <a:pt x="922" y="348"/>
                  </a:cubicBezTo>
                  <a:lnTo>
                    <a:pt x="922" y="348"/>
                  </a:lnTo>
                  <a:cubicBezTo>
                    <a:pt x="1939" y="-263"/>
                    <a:pt x="3250" y="-54"/>
                    <a:pt x="4022" y="851"/>
                  </a:cubicBezTo>
                  <a:lnTo>
                    <a:pt x="26393" y="29926"/>
                  </a:lnTo>
                  <a:lnTo>
                    <a:pt x="48598" y="851"/>
                  </a:lnTo>
                  <a:cubicBezTo>
                    <a:pt x="49368" y="-54"/>
                    <a:pt x="50684" y="-263"/>
                    <a:pt x="51698" y="348"/>
                  </a:cubicBezTo>
                  <a:lnTo>
                    <a:pt x="52284" y="1019"/>
                  </a:lnTo>
                  <a:cubicBezTo>
                    <a:pt x="52351" y="1379"/>
                    <a:pt x="52351" y="1748"/>
                    <a:pt x="52284" y="2108"/>
                  </a:cubicBezTo>
                  <a:lnTo>
                    <a:pt x="52284" y="56655"/>
                  </a:lnTo>
                  <a:cubicBezTo>
                    <a:pt x="52242" y="57811"/>
                    <a:pt x="51262" y="58708"/>
                    <a:pt x="50106" y="58666"/>
                  </a:cubicBezTo>
                  <a:cubicBezTo>
                    <a:pt x="50106" y="58666"/>
                    <a:pt x="50106" y="58666"/>
                    <a:pt x="50106" y="58666"/>
                  </a:cubicBezTo>
                  <a:cubicBezTo>
                    <a:pt x="48949" y="58716"/>
                    <a:pt x="47978" y="57811"/>
                    <a:pt x="47927" y="56655"/>
                  </a:cubicBezTo>
                  <a:cubicBezTo>
                    <a:pt x="47927" y="56655"/>
                    <a:pt x="47927" y="56655"/>
                    <a:pt x="47927" y="56655"/>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05" name="Freeform: Shape 904">
              <a:extLst>
                <a:ext uri="{FF2B5EF4-FFF2-40B4-BE49-F238E27FC236}">
                  <a16:creationId xmlns:a16="http://schemas.microsoft.com/office/drawing/2014/main" id="{931C09DB-8F07-4A58-9309-233A3D1C98E6}"/>
                </a:ext>
              </a:extLst>
            </p:cNvPr>
            <p:cNvSpPr/>
            <p:nvPr/>
          </p:nvSpPr>
          <p:spPr>
            <a:xfrm>
              <a:off x="1252047" y="4158652"/>
              <a:ext cx="48215" cy="58573"/>
            </a:xfrm>
            <a:custGeom>
              <a:avLst/>
              <a:gdLst>
                <a:gd name="connsiteX0" fmla="*/ 38444 w 48215"/>
                <a:gd name="connsiteY0" fmla="*/ 43322 h 58573"/>
                <a:gd name="connsiteX1" fmla="*/ 9788 w 48215"/>
                <a:gd name="connsiteY1" fmla="*/ 43322 h 58573"/>
                <a:gd name="connsiteX2" fmla="*/ 4258 w 48215"/>
                <a:gd name="connsiteY2" fmla="*/ 57231 h 58573"/>
                <a:gd name="connsiteX3" fmla="*/ 2163 w 48215"/>
                <a:gd name="connsiteY3" fmla="*/ 58572 h 58573"/>
                <a:gd name="connsiteX4" fmla="*/ 1409 w 48215"/>
                <a:gd name="connsiteY4" fmla="*/ 58572 h 58573"/>
                <a:gd name="connsiteX5" fmla="*/ 94 w 48215"/>
                <a:gd name="connsiteY5" fmla="*/ 56050 h 58573"/>
                <a:gd name="connsiteX6" fmla="*/ 152 w 48215"/>
                <a:gd name="connsiteY6" fmla="*/ 55891 h 58573"/>
                <a:gd name="connsiteX7" fmla="*/ 21937 w 48215"/>
                <a:gd name="connsiteY7" fmla="*/ 1260 h 58573"/>
                <a:gd name="connsiteX8" fmla="*/ 24116 w 48215"/>
                <a:gd name="connsiteY8" fmla="*/ 3 h 58573"/>
                <a:gd name="connsiteX9" fmla="*/ 26211 w 48215"/>
                <a:gd name="connsiteY9" fmla="*/ 1260 h 58573"/>
                <a:gd name="connsiteX10" fmla="*/ 48079 w 48215"/>
                <a:gd name="connsiteY10" fmla="*/ 55891 h 58573"/>
                <a:gd name="connsiteX11" fmla="*/ 46906 w 48215"/>
                <a:gd name="connsiteY11" fmla="*/ 58572 h 58573"/>
                <a:gd name="connsiteX12" fmla="*/ 46068 w 48215"/>
                <a:gd name="connsiteY12" fmla="*/ 58572 h 58573"/>
                <a:gd name="connsiteX13" fmla="*/ 43974 w 48215"/>
                <a:gd name="connsiteY13" fmla="*/ 57231 h 58573"/>
                <a:gd name="connsiteX14" fmla="*/ 11380 w 48215"/>
                <a:gd name="connsiteY14" fmla="*/ 39217 h 58573"/>
                <a:gd name="connsiteX15" fmla="*/ 36517 w 48215"/>
                <a:gd name="connsiteY15" fmla="*/ 39217 h 58573"/>
                <a:gd name="connsiteX16" fmla="*/ 23864 w 48215"/>
                <a:gd name="connsiteY16" fmla="*/ 7544 h 5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15" h="58573">
                  <a:moveTo>
                    <a:pt x="38444" y="43322"/>
                  </a:moveTo>
                  <a:lnTo>
                    <a:pt x="9788" y="43322"/>
                  </a:lnTo>
                  <a:lnTo>
                    <a:pt x="4258" y="57231"/>
                  </a:lnTo>
                  <a:cubicBezTo>
                    <a:pt x="3906" y="58069"/>
                    <a:pt x="3076" y="58605"/>
                    <a:pt x="2163" y="58572"/>
                  </a:cubicBezTo>
                  <a:lnTo>
                    <a:pt x="1409" y="58572"/>
                  </a:lnTo>
                  <a:cubicBezTo>
                    <a:pt x="353" y="58237"/>
                    <a:pt x="-242" y="57106"/>
                    <a:pt x="94" y="56050"/>
                  </a:cubicBezTo>
                  <a:cubicBezTo>
                    <a:pt x="110" y="56000"/>
                    <a:pt x="127" y="55941"/>
                    <a:pt x="152" y="55891"/>
                  </a:cubicBezTo>
                  <a:lnTo>
                    <a:pt x="21937" y="1260"/>
                  </a:lnTo>
                  <a:cubicBezTo>
                    <a:pt x="22373" y="473"/>
                    <a:pt x="23211" y="-13"/>
                    <a:pt x="24116" y="3"/>
                  </a:cubicBezTo>
                  <a:cubicBezTo>
                    <a:pt x="25004" y="-47"/>
                    <a:pt x="25834" y="456"/>
                    <a:pt x="26211" y="1260"/>
                  </a:cubicBezTo>
                  <a:lnTo>
                    <a:pt x="48079" y="55891"/>
                  </a:lnTo>
                  <a:cubicBezTo>
                    <a:pt x="48482" y="56955"/>
                    <a:pt x="47962" y="58145"/>
                    <a:pt x="46906" y="58572"/>
                  </a:cubicBezTo>
                  <a:lnTo>
                    <a:pt x="46068" y="58572"/>
                  </a:lnTo>
                  <a:cubicBezTo>
                    <a:pt x="45172" y="58564"/>
                    <a:pt x="44359" y="58044"/>
                    <a:pt x="43974" y="57231"/>
                  </a:cubicBezTo>
                  <a:close/>
                  <a:moveTo>
                    <a:pt x="11380" y="39217"/>
                  </a:moveTo>
                  <a:lnTo>
                    <a:pt x="36517" y="39217"/>
                  </a:lnTo>
                  <a:lnTo>
                    <a:pt x="23864" y="7544"/>
                  </a:ln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06" name="Freeform: Shape 905">
              <a:extLst>
                <a:ext uri="{FF2B5EF4-FFF2-40B4-BE49-F238E27FC236}">
                  <a16:creationId xmlns:a16="http://schemas.microsoft.com/office/drawing/2014/main" id="{4E52F918-766D-4F11-882D-E46B13B230A9}"/>
                </a:ext>
              </a:extLst>
            </p:cNvPr>
            <p:cNvSpPr/>
            <p:nvPr/>
          </p:nvSpPr>
          <p:spPr>
            <a:xfrm>
              <a:off x="1299541" y="4158193"/>
              <a:ext cx="46920" cy="59115"/>
            </a:xfrm>
            <a:custGeom>
              <a:avLst/>
              <a:gdLst>
                <a:gd name="connsiteX0" fmla="*/ 21449 w 46920"/>
                <a:gd name="connsiteY0" fmla="*/ 4150 h 59115"/>
                <a:gd name="connsiteX1" fmla="*/ 2513 w 46920"/>
                <a:gd name="connsiteY1" fmla="*/ 4150 h 59115"/>
                <a:gd name="connsiteX2" fmla="*/ 41 w 46920"/>
                <a:gd name="connsiteY2" fmla="*/ 2516 h 59115"/>
                <a:gd name="connsiteX3" fmla="*/ 1683 w 46920"/>
                <a:gd name="connsiteY3" fmla="*/ 44 h 59115"/>
                <a:gd name="connsiteX4" fmla="*/ 2513 w 46920"/>
                <a:gd name="connsiteY4" fmla="*/ 44 h 59115"/>
                <a:gd name="connsiteX5" fmla="*/ 44407 w 46920"/>
                <a:gd name="connsiteY5" fmla="*/ 44 h 59115"/>
                <a:gd name="connsiteX6" fmla="*/ 46879 w 46920"/>
                <a:gd name="connsiteY6" fmla="*/ 1678 h 59115"/>
                <a:gd name="connsiteX7" fmla="*/ 45237 w 46920"/>
                <a:gd name="connsiteY7" fmla="*/ 4150 h 59115"/>
                <a:gd name="connsiteX8" fmla="*/ 44407 w 46920"/>
                <a:gd name="connsiteY8" fmla="*/ 4150 h 59115"/>
                <a:gd name="connsiteX9" fmla="*/ 25471 w 46920"/>
                <a:gd name="connsiteY9" fmla="*/ 4150 h 59115"/>
                <a:gd name="connsiteX10" fmla="*/ 25471 w 46920"/>
                <a:gd name="connsiteY10" fmla="*/ 56937 h 59115"/>
                <a:gd name="connsiteX11" fmla="*/ 23293 w 46920"/>
                <a:gd name="connsiteY11" fmla="*/ 59115 h 59115"/>
                <a:gd name="connsiteX12" fmla="*/ 21114 w 46920"/>
                <a:gd name="connsiteY12" fmla="*/ 56937 h 5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20" h="59115">
                  <a:moveTo>
                    <a:pt x="21449" y="4150"/>
                  </a:moveTo>
                  <a:lnTo>
                    <a:pt x="2513" y="4150"/>
                  </a:lnTo>
                  <a:cubicBezTo>
                    <a:pt x="1382" y="4376"/>
                    <a:pt x="276" y="3647"/>
                    <a:pt x="41" y="2516"/>
                  </a:cubicBezTo>
                  <a:cubicBezTo>
                    <a:pt x="-185" y="1376"/>
                    <a:pt x="544" y="270"/>
                    <a:pt x="1683" y="44"/>
                  </a:cubicBezTo>
                  <a:cubicBezTo>
                    <a:pt x="1952" y="-15"/>
                    <a:pt x="2236" y="-15"/>
                    <a:pt x="2513" y="44"/>
                  </a:cubicBezTo>
                  <a:lnTo>
                    <a:pt x="44407" y="44"/>
                  </a:lnTo>
                  <a:cubicBezTo>
                    <a:pt x="45539" y="-182"/>
                    <a:pt x="46645" y="547"/>
                    <a:pt x="46879" y="1678"/>
                  </a:cubicBezTo>
                  <a:cubicBezTo>
                    <a:pt x="47105" y="2817"/>
                    <a:pt x="46376" y="3923"/>
                    <a:pt x="45237" y="4150"/>
                  </a:cubicBezTo>
                  <a:cubicBezTo>
                    <a:pt x="44969" y="4208"/>
                    <a:pt x="44684" y="4208"/>
                    <a:pt x="44407" y="4150"/>
                  </a:cubicBezTo>
                  <a:lnTo>
                    <a:pt x="25471" y="4150"/>
                  </a:lnTo>
                  <a:lnTo>
                    <a:pt x="25471" y="56937"/>
                  </a:lnTo>
                  <a:cubicBezTo>
                    <a:pt x="25471" y="58143"/>
                    <a:pt x="24499" y="59115"/>
                    <a:pt x="23293" y="59115"/>
                  </a:cubicBezTo>
                  <a:cubicBezTo>
                    <a:pt x="22086" y="59115"/>
                    <a:pt x="21114" y="58143"/>
                    <a:pt x="21114" y="56937"/>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07" name="Freeform: Shape 906">
              <a:extLst>
                <a:ext uri="{FF2B5EF4-FFF2-40B4-BE49-F238E27FC236}">
                  <a16:creationId xmlns:a16="http://schemas.microsoft.com/office/drawing/2014/main" id="{F6564BA3-1DB3-4EF0-9FFE-0856E1362E2D}"/>
                </a:ext>
              </a:extLst>
            </p:cNvPr>
            <p:cNvSpPr/>
            <p:nvPr/>
          </p:nvSpPr>
          <p:spPr>
            <a:xfrm>
              <a:off x="1363220" y="4158067"/>
              <a:ext cx="41140" cy="58907"/>
            </a:xfrm>
            <a:custGeom>
              <a:avLst/>
              <a:gdLst>
                <a:gd name="connsiteX0" fmla="*/ 36700 w 41140"/>
                <a:gd name="connsiteY0" fmla="*/ 31758 h 58907"/>
                <a:gd name="connsiteX1" fmla="*/ 4441 w 41140"/>
                <a:gd name="connsiteY1" fmla="*/ 31758 h 58907"/>
                <a:gd name="connsiteX2" fmla="*/ 4441 w 41140"/>
                <a:gd name="connsiteY2" fmla="*/ 56895 h 58907"/>
                <a:gd name="connsiteX3" fmla="*/ 2179 w 41140"/>
                <a:gd name="connsiteY3" fmla="*/ 58906 h 58907"/>
                <a:gd name="connsiteX4" fmla="*/ 0 w 41140"/>
                <a:gd name="connsiteY4" fmla="*/ 56895 h 58907"/>
                <a:gd name="connsiteX5" fmla="*/ 0 w 41140"/>
                <a:gd name="connsiteY5" fmla="*/ 56895 h 58907"/>
                <a:gd name="connsiteX6" fmla="*/ 0 w 41140"/>
                <a:gd name="connsiteY6" fmla="*/ 2013 h 58907"/>
                <a:gd name="connsiteX7" fmla="*/ 2179 w 41140"/>
                <a:gd name="connsiteY7" fmla="*/ 2 h 58907"/>
                <a:gd name="connsiteX8" fmla="*/ 2179 w 41140"/>
                <a:gd name="connsiteY8" fmla="*/ 2 h 58907"/>
                <a:gd name="connsiteX9" fmla="*/ 4441 w 41140"/>
                <a:gd name="connsiteY9" fmla="*/ 2013 h 58907"/>
                <a:gd name="connsiteX10" fmla="*/ 4441 w 41140"/>
                <a:gd name="connsiteY10" fmla="*/ 27150 h 58907"/>
                <a:gd name="connsiteX11" fmla="*/ 36700 w 41140"/>
                <a:gd name="connsiteY11" fmla="*/ 27150 h 58907"/>
                <a:gd name="connsiteX12" fmla="*/ 36700 w 41140"/>
                <a:gd name="connsiteY12" fmla="*/ 2013 h 58907"/>
                <a:gd name="connsiteX13" fmla="*/ 38878 w 41140"/>
                <a:gd name="connsiteY13" fmla="*/ 2 h 58907"/>
                <a:gd name="connsiteX14" fmla="*/ 38878 w 41140"/>
                <a:gd name="connsiteY14" fmla="*/ 2 h 58907"/>
                <a:gd name="connsiteX15" fmla="*/ 41140 w 41140"/>
                <a:gd name="connsiteY15" fmla="*/ 2013 h 58907"/>
                <a:gd name="connsiteX16" fmla="*/ 41140 w 41140"/>
                <a:gd name="connsiteY16" fmla="*/ 56895 h 58907"/>
                <a:gd name="connsiteX17" fmla="*/ 38878 w 41140"/>
                <a:gd name="connsiteY17" fmla="*/ 58906 h 58907"/>
                <a:gd name="connsiteX18" fmla="*/ 36700 w 41140"/>
                <a:gd name="connsiteY18" fmla="*/ 56895 h 58907"/>
                <a:gd name="connsiteX19" fmla="*/ 36700 w 41140"/>
                <a:gd name="connsiteY19" fmla="*/ 56895 h 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40" h="58907">
                  <a:moveTo>
                    <a:pt x="36700" y="31758"/>
                  </a:moveTo>
                  <a:lnTo>
                    <a:pt x="4441" y="31758"/>
                  </a:lnTo>
                  <a:lnTo>
                    <a:pt x="4441" y="56895"/>
                  </a:lnTo>
                  <a:cubicBezTo>
                    <a:pt x="4349" y="58068"/>
                    <a:pt x="3352" y="58956"/>
                    <a:pt x="2179" y="58906"/>
                  </a:cubicBezTo>
                  <a:cubicBezTo>
                    <a:pt x="1022" y="58956"/>
                    <a:pt x="50" y="58051"/>
                    <a:pt x="0" y="56895"/>
                  </a:cubicBezTo>
                  <a:cubicBezTo>
                    <a:pt x="0" y="56895"/>
                    <a:pt x="0" y="56895"/>
                    <a:pt x="0" y="56895"/>
                  </a:cubicBezTo>
                  <a:lnTo>
                    <a:pt x="0" y="2013"/>
                  </a:lnTo>
                  <a:cubicBezTo>
                    <a:pt x="42" y="857"/>
                    <a:pt x="1022" y="-40"/>
                    <a:pt x="2179" y="2"/>
                  </a:cubicBezTo>
                  <a:cubicBezTo>
                    <a:pt x="2179" y="2"/>
                    <a:pt x="2179" y="2"/>
                    <a:pt x="2179" y="2"/>
                  </a:cubicBezTo>
                  <a:cubicBezTo>
                    <a:pt x="3352" y="-48"/>
                    <a:pt x="4349" y="840"/>
                    <a:pt x="4441" y="2013"/>
                  </a:cubicBezTo>
                  <a:lnTo>
                    <a:pt x="4441" y="27150"/>
                  </a:lnTo>
                  <a:lnTo>
                    <a:pt x="36700" y="27150"/>
                  </a:lnTo>
                  <a:lnTo>
                    <a:pt x="36700" y="2013"/>
                  </a:lnTo>
                  <a:cubicBezTo>
                    <a:pt x="36741" y="857"/>
                    <a:pt x="37722" y="-40"/>
                    <a:pt x="38878" y="2"/>
                  </a:cubicBezTo>
                  <a:cubicBezTo>
                    <a:pt x="38878" y="2"/>
                    <a:pt x="38878" y="2"/>
                    <a:pt x="38878" y="2"/>
                  </a:cubicBezTo>
                  <a:cubicBezTo>
                    <a:pt x="40051" y="-48"/>
                    <a:pt x="41048" y="840"/>
                    <a:pt x="41140" y="2013"/>
                  </a:cubicBezTo>
                  <a:lnTo>
                    <a:pt x="41140" y="56895"/>
                  </a:lnTo>
                  <a:cubicBezTo>
                    <a:pt x="41048" y="58068"/>
                    <a:pt x="40051" y="58956"/>
                    <a:pt x="38878" y="58906"/>
                  </a:cubicBezTo>
                  <a:cubicBezTo>
                    <a:pt x="37722" y="58956"/>
                    <a:pt x="36750" y="58051"/>
                    <a:pt x="36700" y="56895"/>
                  </a:cubicBezTo>
                  <a:cubicBezTo>
                    <a:pt x="36700" y="56895"/>
                    <a:pt x="36700" y="56895"/>
                    <a:pt x="36700" y="56895"/>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08" name="Freeform: Shape 907">
              <a:extLst>
                <a:ext uri="{FF2B5EF4-FFF2-40B4-BE49-F238E27FC236}">
                  <a16:creationId xmlns:a16="http://schemas.microsoft.com/office/drawing/2014/main" id="{09F0DB92-97BD-4400-A9B3-69A35AE7B2A5}"/>
                </a:ext>
              </a:extLst>
            </p:cNvPr>
            <p:cNvSpPr/>
            <p:nvPr/>
          </p:nvSpPr>
          <p:spPr>
            <a:xfrm>
              <a:off x="809040" y="3604476"/>
              <a:ext cx="841575" cy="128364"/>
            </a:xfrm>
            <a:custGeom>
              <a:avLst/>
              <a:gdLst>
                <a:gd name="connsiteX0" fmla="*/ 0 w 841575"/>
                <a:gd name="connsiteY0" fmla="*/ 0 h 128364"/>
                <a:gd name="connsiteX1" fmla="*/ 841576 w 841575"/>
                <a:gd name="connsiteY1" fmla="*/ 0 h 128364"/>
                <a:gd name="connsiteX2" fmla="*/ 841576 w 841575"/>
                <a:gd name="connsiteY2" fmla="*/ 128365 h 128364"/>
                <a:gd name="connsiteX3" fmla="*/ 0 w 841575"/>
                <a:gd name="connsiteY3" fmla="*/ 128365 h 128364"/>
              </a:gdLst>
              <a:ahLst/>
              <a:cxnLst>
                <a:cxn ang="0">
                  <a:pos x="connsiteX0" y="connsiteY0"/>
                </a:cxn>
                <a:cxn ang="0">
                  <a:pos x="connsiteX1" y="connsiteY1"/>
                </a:cxn>
                <a:cxn ang="0">
                  <a:pos x="connsiteX2" y="connsiteY2"/>
                </a:cxn>
                <a:cxn ang="0">
                  <a:pos x="connsiteX3" y="connsiteY3"/>
                </a:cxn>
              </a:cxnLst>
              <a:rect l="l" t="t" r="r" b="b"/>
              <a:pathLst>
                <a:path w="841575" h="128364">
                  <a:moveTo>
                    <a:pt x="0" y="0"/>
                  </a:moveTo>
                  <a:lnTo>
                    <a:pt x="841576" y="0"/>
                  </a:lnTo>
                  <a:lnTo>
                    <a:pt x="841576" y="128365"/>
                  </a:lnTo>
                  <a:lnTo>
                    <a:pt x="0" y="128365"/>
                  </a:ln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09" name="Freeform: Shape 908">
              <a:extLst>
                <a:ext uri="{FF2B5EF4-FFF2-40B4-BE49-F238E27FC236}">
                  <a16:creationId xmlns:a16="http://schemas.microsoft.com/office/drawing/2014/main" id="{68D104DC-C00C-49EA-80CB-579705F44878}"/>
                </a:ext>
              </a:extLst>
            </p:cNvPr>
            <p:cNvSpPr/>
            <p:nvPr/>
          </p:nvSpPr>
          <p:spPr>
            <a:xfrm>
              <a:off x="1214896" y="3640163"/>
              <a:ext cx="47944" cy="60256"/>
            </a:xfrm>
            <a:custGeom>
              <a:avLst/>
              <a:gdLst>
                <a:gd name="connsiteX0" fmla="*/ 1274 w 47944"/>
                <a:gd name="connsiteY0" fmla="*/ 48437 h 60256"/>
                <a:gd name="connsiteX1" fmla="*/ 4039 w 47944"/>
                <a:gd name="connsiteY1" fmla="*/ 48437 h 60256"/>
                <a:gd name="connsiteX2" fmla="*/ 24651 w 47944"/>
                <a:gd name="connsiteY2" fmla="*/ 55978 h 60256"/>
                <a:gd name="connsiteX3" fmla="*/ 38477 w 47944"/>
                <a:gd name="connsiteY3" fmla="*/ 52124 h 60256"/>
                <a:gd name="connsiteX4" fmla="*/ 43839 w 47944"/>
                <a:gd name="connsiteY4" fmla="*/ 43745 h 60256"/>
                <a:gd name="connsiteX5" fmla="*/ 38728 w 47944"/>
                <a:gd name="connsiteY5" fmla="*/ 35366 h 60256"/>
                <a:gd name="connsiteX6" fmla="*/ 24232 w 47944"/>
                <a:gd name="connsiteY6" fmla="*/ 30590 h 60256"/>
                <a:gd name="connsiteX7" fmla="*/ 24232 w 47944"/>
                <a:gd name="connsiteY7" fmla="*/ 30590 h 60256"/>
                <a:gd name="connsiteX8" fmla="*/ 9402 w 47944"/>
                <a:gd name="connsiteY8" fmla="*/ 25647 h 60256"/>
                <a:gd name="connsiteX9" fmla="*/ 2950 w 47944"/>
                <a:gd name="connsiteY9" fmla="*/ 15341 h 60256"/>
                <a:gd name="connsiteX10" fmla="*/ 9486 w 47944"/>
                <a:gd name="connsiteY10" fmla="*/ 4364 h 60256"/>
                <a:gd name="connsiteX11" fmla="*/ 24651 w 47944"/>
                <a:gd name="connsiteY11" fmla="*/ 7 h 60256"/>
                <a:gd name="connsiteX12" fmla="*/ 44007 w 47944"/>
                <a:gd name="connsiteY12" fmla="*/ 6878 h 60256"/>
                <a:gd name="connsiteX13" fmla="*/ 44635 w 47944"/>
                <a:gd name="connsiteY13" fmla="*/ 9408 h 60256"/>
                <a:gd name="connsiteX14" fmla="*/ 44593 w 47944"/>
                <a:gd name="connsiteY14" fmla="*/ 9475 h 60256"/>
                <a:gd name="connsiteX15" fmla="*/ 41912 w 47944"/>
                <a:gd name="connsiteY15" fmla="*/ 9978 h 60256"/>
                <a:gd name="connsiteX16" fmla="*/ 24651 w 47944"/>
                <a:gd name="connsiteY16" fmla="*/ 3778 h 60256"/>
                <a:gd name="connsiteX17" fmla="*/ 11832 w 47944"/>
                <a:gd name="connsiteY17" fmla="*/ 7297 h 60256"/>
                <a:gd name="connsiteX18" fmla="*/ 6888 w 47944"/>
                <a:gd name="connsiteY18" fmla="*/ 15676 h 60256"/>
                <a:gd name="connsiteX19" fmla="*/ 11580 w 47944"/>
                <a:gd name="connsiteY19" fmla="*/ 22882 h 60256"/>
                <a:gd name="connsiteX20" fmla="*/ 24987 w 47944"/>
                <a:gd name="connsiteY20" fmla="*/ 27322 h 60256"/>
                <a:gd name="connsiteX21" fmla="*/ 24987 w 47944"/>
                <a:gd name="connsiteY21" fmla="*/ 27322 h 60256"/>
                <a:gd name="connsiteX22" fmla="*/ 40990 w 47944"/>
                <a:gd name="connsiteY22" fmla="*/ 32685 h 60256"/>
                <a:gd name="connsiteX23" fmla="*/ 47945 w 47944"/>
                <a:gd name="connsiteY23" fmla="*/ 43829 h 60256"/>
                <a:gd name="connsiteX24" fmla="*/ 40823 w 47944"/>
                <a:gd name="connsiteY24" fmla="*/ 55559 h 60256"/>
                <a:gd name="connsiteX25" fmla="*/ 24651 w 47944"/>
                <a:gd name="connsiteY25" fmla="*/ 60251 h 60256"/>
                <a:gd name="connsiteX26" fmla="*/ 1526 w 47944"/>
                <a:gd name="connsiteY26" fmla="*/ 51873 h 60256"/>
                <a:gd name="connsiteX27" fmla="*/ 16 w 47944"/>
                <a:gd name="connsiteY27" fmla="*/ 49895 h 60256"/>
                <a:gd name="connsiteX28" fmla="*/ 1274 w 47944"/>
                <a:gd name="connsiteY28" fmla="*/ 48437 h 6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944" h="60256">
                  <a:moveTo>
                    <a:pt x="1274" y="48437"/>
                  </a:moveTo>
                  <a:cubicBezTo>
                    <a:pt x="2050" y="47700"/>
                    <a:pt x="3263" y="47700"/>
                    <a:pt x="4039" y="48437"/>
                  </a:cubicBezTo>
                  <a:cubicBezTo>
                    <a:pt x="9955" y="53046"/>
                    <a:pt x="17161" y="55677"/>
                    <a:pt x="24651" y="55978"/>
                  </a:cubicBezTo>
                  <a:cubicBezTo>
                    <a:pt x="29545" y="56096"/>
                    <a:pt x="34354" y="54755"/>
                    <a:pt x="38477" y="52124"/>
                  </a:cubicBezTo>
                  <a:cubicBezTo>
                    <a:pt x="41543" y="50389"/>
                    <a:pt x="43546" y="47256"/>
                    <a:pt x="43839" y="43745"/>
                  </a:cubicBezTo>
                  <a:cubicBezTo>
                    <a:pt x="43864" y="40209"/>
                    <a:pt x="41887" y="36958"/>
                    <a:pt x="38728" y="35366"/>
                  </a:cubicBezTo>
                  <a:cubicBezTo>
                    <a:pt x="34220" y="32911"/>
                    <a:pt x="29310" y="31294"/>
                    <a:pt x="24232" y="30590"/>
                  </a:cubicBezTo>
                  <a:lnTo>
                    <a:pt x="24232" y="30590"/>
                  </a:lnTo>
                  <a:cubicBezTo>
                    <a:pt x="19021" y="29903"/>
                    <a:pt x="13985" y="28227"/>
                    <a:pt x="9402" y="25647"/>
                  </a:cubicBezTo>
                  <a:cubicBezTo>
                    <a:pt x="5564" y="23611"/>
                    <a:pt x="3103" y="19681"/>
                    <a:pt x="2950" y="15341"/>
                  </a:cubicBezTo>
                  <a:cubicBezTo>
                    <a:pt x="3149" y="10816"/>
                    <a:pt x="5606" y="6694"/>
                    <a:pt x="9486" y="4364"/>
                  </a:cubicBezTo>
                  <a:cubicBezTo>
                    <a:pt x="13977" y="1398"/>
                    <a:pt x="19272" y="-118"/>
                    <a:pt x="24651" y="7"/>
                  </a:cubicBezTo>
                  <a:cubicBezTo>
                    <a:pt x="31639" y="359"/>
                    <a:pt x="38368" y="2747"/>
                    <a:pt x="44007" y="6878"/>
                  </a:cubicBezTo>
                  <a:cubicBezTo>
                    <a:pt x="44878" y="7406"/>
                    <a:pt x="45163" y="8537"/>
                    <a:pt x="44635" y="9408"/>
                  </a:cubicBezTo>
                  <a:cubicBezTo>
                    <a:pt x="44618" y="9433"/>
                    <a:pt x="44610" y="9450"/>
                    <a:pt x="44593" y="9475"/>
                  </a:cubicBezTo>
                  <a:cubicBezTo>
                    <a:pt x="43965" y="10313"/>
                    <a:pt x="42800" y="10531"/>
                    <a:pt x="41912" y="9978"/>
                  </a:cubicBezTo>
                  <a:cubicBezTo>
                    <a:pt x="36876" y="6300"/>
                    <a:pt x="30877" y="4147"/>
                    <a:pt x="24651" y="3778"/>
                  </a:cubicBezTo>
                  <a:cubicBezTo>
                    <a:pt x="20127" y="3694"/>
                    <a:pt x="15678" y="4909"/>
                    <a:pt x="11832" y="7297"/>
                  </a:cubicBezTo>
                  <a:cubicBezTo>
                    <a:pt x="8840" y="9040"/>
                    <a:pt x="6972" y="12215"/>
                    <a:pt x="6888" y="15676"/>
                  </a:cubicBezTo>
                  <a:cubicBezTo>
                    <a:pt x="7005" y="18759"/>
                    <a:pt x="8807" y="21524"/>
                    <a:pt x="11580" y="22882"/>
                  </a:cubicBezTo>
                  <a:cubicBezTo>
                    <a:pt x="15728" y="25186"/>
                    <a:pt x="20278" y="26694"/>
                    <a:pt x="24987" y="27322"/>
                  </a:cubicBezTo>
                  <a:lnTo>
                    <a:pt x="24987" y="27322"/>
                  </a:lnTo>
                  <a:cubicBezTo>
                    <a:pt x="30617" y="28068"/>
                    <a:pt x="36047" y="29886"/>
                    <a:pt x="40990" y="32685"/>
                  </a:cubicBezTo>
                  <a:cubicBezTo>
                    <a:pt x="45155" y="34863"/>
                    <a:pt x="47811" y="39128"/>
                    <a:pt x="47945" y="43829"/>
                  </a:cubicBezTo>
                  <a:cubicBezTo>
                    <a:pt x="47660" y="48680"/>
                    <a:pt x="44995" y="53071"/>
                    <a:pt x="40823" y="55559"/>
                  </a:cubicBezTo>
                  <a:cubicBezTo>
                    <a:pt x="36030" y="58726"/>
                    <a:pt x="30391" y="60360"/>
                    <a:pt x="24651" y="60251"/>
                  </a:cubicBezTo>
                  <a:cubicBezTo>
                    <a:pt x="16264" y="59900"/>
                    <a:pt x="8187" y="56975"/>
                    <a:pt x="1526" y="51873"/>
                  </a:cubicBezTo>
                  <a:cubicBezTo>
                    <a:pt x="563" y="51747"/>
                    <a:pt x="-113" y="50859"/>
                    <a:pt x="16" y="49895"/>
                  </a:cubicBezTo>
                  <a:cubicBezTo>
                    <a:pt x="108" y="49200"/>
                    <a:pt x="602" y="48630"/>
                    <a:pt x="1274" y="48437"/>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10" name="Freeform: Shape 909">
              <a:extLst>
                <a:ext uri="{FF2B5EF4-FFF2-40B4-BE49-F238E27FC236}">
                  <a16:creationId xmlns:a16="http://schemas.microsoft.com/office/drawing/2014/main" id="{319F8DDE-04CB-4906-81FD-42B67D109B04}"/>
                </a:ext>
              </a:extLst>
            </p:cNvPr>
            <p:cNvSpPr/>
            <p:nvPr/>
          </p:nvSpPr>
          <p:spPr>
            <a:xfrm>
              <a:off x="1276438" y="3639753"/>
              <a:ext cx="53273" cy="59992"/>
            </a:xfrm>
            <a:custGeom>
              <a:avLst/>
              <a:gdLst>
                <a:gd name="connsiteX0" fmla="*/ 32319 w 53273"/>
                <a:gd name="connsiteY0" fmla="*/ 82 h 59992"/>
                <a:gd name="connsiteX1" fmla="*/ 52596 w 53273"/>
                <a:gd name="connsiteY1" fmla="*/ 6617 h 59992"/>
                <a:gd name="connsiteX2" fmla="*/ 52814 w 53273"/>
                <a:gd name="connsiteY2" fmla="*/ 9332 h 59992"/>
                <a:gd name="connsiteX3" fmla="*/ 52596 w 53273"/>
                <a:gd name="connsiteY3" fmla="*/ 9550 h 59992"/>
                <a:gd name="connsiteX4" fmla="*/ 49580 w 53273"/>
                <a:gd name="connsiteY4" fmla="*/ 9969 h 59992"/>
                <a:gd name="connsiteX5" fmla="*/ 31984 w 53273"/>
                <a:gd name="connsiteY5" fmla="*/ 4271 h 59992"/>
                <a:gd name="connsiteX6" fmla="*/ 4183 w 53273"/>
                <a:gd name="connsiteY6" fmla="*/ 27916 h 59992"/>
                <a:gd name="connsiteX7" fmla="*/ 27828 w 53273"/>
                <a:gd name="connsiteY7" fmla="*/ 55717 h 59992"/>
                <a:gd name="connsiteX8" fmla="*/ 31984 w 53273"/>
                <a:gd name="connsiteY8" fmla="*/ 55717 h 59992"/>
                <a:gd name="connsiteX9" fmla="*/ 49412 w 53273"/>
                <a:gd name="connsiteY9" fmla="*/ 50020 h 59992"/>
                <a:gd name="connsiteX10" fmla="*/ 52462 w 53273"/>
                <a:gd name="connsiteY10" fmla="*/ 50456 h 59992"/>
                <a:gd name="connsiteX11" fmla="*/ 52512 w 53273"/>
                <a:gd name="connsiteY11" fmla="*/ 50523 h 59992"/>
                <a:gd name="connsiteX12" fmla="*/ 52864 w 53273"/>
                <a:gd name="connsiteY12" fmla="*/ 53103 h 59992"/>
                <a:gd name="connsiteX13" fmla="*/ 52512 w 53273"/>
                <a:gd name="connsiteY13" fmla="*/ 53455 h 59992"/>
                <a:gd name="connsiteX14" fmla="*/ 32235 w 53273"/>
                <a:gd name="connsiteY14" fmla="*/ 59907 h 59992"/>
                <a:gd name="connsiteX15" fmla="*/ 86 w 53273"/>
                <a:gd name="connsiteY15" fmla="*/ 32231 h 59992"/>
                <a:gd name="connsiteX16" fmla="*/ 27753 w 53273"/>
                <a:gd name="connsiteY16" fmla="*/ 82 h 59992"/>
                <a:gd name="connsiteX17" fmla="*/ 32235 w 53273"/>
                <a:gd name="connsiteY17" fmla="*/ 82 h 5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273" h="59992">
                  <a:moveTo>
                    <a:pt x="32319" y="82"/>
                  </a:moveTo>
                  <a:cubicBezTo>
                    <a:pt x="39600" y="48"/>
                    <a:pt x="46706" y="2344"/>
                    <a:pt x="52596" y="6617"/>
                  </a:cubicBezTo>
                  <a:cubicBezTo>
                    <a:pt x="53409" y="7304"/>
                    <a:pt x="53501" y="8528"/>
                    <a:pt x="52814" y="9332"/>
                  </a:cubicBezTo>
                  <a:cubicBezTo>
                    <a:pt x="52747" y="9416"/>
                    <a:pt x="52671" y="9483"/>
                    <a:pt x="52596" y="9550"/>
                  </a:cubicBezTo>
                  <a:cubicBezTo>
                    <a:pt x="51875" y="10488"/>
                    <a:pt x="50535" y="10672"/>
                    <a:pt x="49580" y="9969"/>
                  </a:cubicBezTo>
                  <a:cubicBezTo>
                    <a:pt x="44460" y="6265"/>
                    <a:pt x="38302" y="4271"/>
                    <a:pt x="31984" y="4271"/>
                  </a:cubicBezTo>
                  <a:cubicBezTo>
                    <a:pt x="17773" y="3123"/>
                    <a:pt x="5331" y="13714"/>
                    <a:pt x="4183" y="27916"/>
                  </a:cubicBezTo>
                  <a:cubicBezTo>
                    <a:pt x="3035" y="42127"/>
                    <a:pt x="13626" y="54570"/>
                    <a:pt x="27828" y="55717"/>
                  </a:cubicBezTo>
                  <a:cubicBezTo>
                    <a:pt x="29211" y="55826"/>
                    <a:pt x="30601" y="55826"/>
                    <a:pt x="31984" y="55717"/>
                  </a:cubicBezTo>
                  <a:cubicBezTo>
                    <a:pt x="38268" y="55826"/>
                    <a:pt x="44401" y="53815"/>
                    <a:pt x="49412" y="50020"/>
                  </a:cubicBezTo>
                  <a:cubicBezTo>
                    <a:pt x="50376" y="49299"/>
                    <a:pt x="51741" y="49492"/>
                    <a:pt x="52462" y="50456"/>
                  </a:cubicBezTo>
                  <a:cubicBezTo>
                    <a:pt x="52479" y="50472"/>
                    <a:pt x="52495" y="50497"/>
                    <a:pt x="52512" y="50523"/>
                  </a:cubicBezTo>
                  <a:cubicBezTo>
                    <a:pt x="53325" y="51143"/>
                    <a:pt x="53476" y="52299"/>
                    <a:pt x="52864" y="53103"/>
                  </a:cubicBezTo>
                  <a:cubicBezTo>
                    <a:pt x="52764" y="53237"/>
                    <a:pt x="52646" y="53354"/>
                    <a:pt x="52512" y="53455"/>
                  </a:cubicBezTo>
                  <a:cubicBezTo>
                    <a:pt x="46614" y="57712"/>
                    <a:pt x="39508" y="59965"/>
                    <a:pt x="32235" y="59907"/>
                  </a:cubicBezTo>
                  <a:cubicBezTo>
                    <a:pt x="15712" y="61147"/>
                    <a:pt x="1317" y="48755"/>
                    <a:pt x="86" y="32231"/>
                  </a:cubicBezTo>
                  <a:cubicBezTo>
                    <a:pt x="-1155" y="15717"/>
                    <a:pt x="11238" y="1322"/>
                    <a:pt x="27753" y="82"/>
                  </a:cubicBezTo>
                  <a:cubicBezTo>
                    <a:pt x="29244" y="-27"/>
                    <a:pt x="30744" y="-27"/>
                    <a:pt x="32235" y="82"/>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11" name="Freeform: Shape 910">
              <a:extLst>
                <a:ext uri="{FF2B5EF4-FFF2-40B4-BE49-F238E27FC236}">
                  <a16:creationId xmlns:a16="http://schemas.microsoft.com/office/drawing/2014/main" id="{63275C24-87B6-45E3-B6DD-7E8DD52586D4}"/>
                </a:ext>
              </a:extLst>
            </p:cNvPr>
            <p:cNvSpPr/>
            <p:nvPr/>
          </p:nvSpPr>
          <p:spPr>
            <a:xfrm>
              <a:off x="1348641" y="3640755"/>
              <a:ext cx="4440" cy="58991"/>
            </a:xfrm>
            <a:custGeom>
              <a:avLst/>
              <a:gdLst>
                <a:gd name="connsiteX0" fmla="*/ 0 w 4440"/>
                <a:gd name="connsiteY0" fmla="*/ 2097 h 58991"/>
                <a:gd name="connsiteX1" fmla="*/ 2178 w 4440"/>
                <a:gd name="connsiteY1" fmla="*/ 2 h 58991"/>
                <a:gd name="connsiteX2" fmla="*/ 4441 w 4440"/>
                <a:gd name="connsiteY2" fmla="*/ 2097 h 58991"/>
                <a:gd name="connsiteX3" fmla="*/ 4441 w 4440"/>
                <a:gd name="connsiteY3" fmla="*/ 2097 h 58991"/>
                <a:gd name="connsiteX4" fmla="*/ 4441 w 4440"/>
                <a:gd name="connsiteY4" fmla="*/ 56978 h 58991"/>
                <a:gd name="connsiteX5" fmla="*/ 2178 w 4440"/>
                <a:gd name="connsiteY5" fmla="*/ 58989 h 58991"/>
                <a:gd name="connsiteX6" fmla="*/ 0 w 4440"/>
                <a:gd name="connsiteY6" fmla="*/ 56978 h 58991"/>
                <a:gd name="connsiteX7" fmla="*/ 0 w 4440"/>
                <a:gd name="connsiteY7" fmla="*/ 56978 h 5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0" h="58991">
                  <a:moveTo>
                    <a:pt x="0" y="2097"/>
                  </a:moveTo>
                  <a:cubicBezTo>
                    <a:pt x="42" y="923"/>
                    <a:pt x="1005" y="2"/>
                    <a:pt x="2178" y="2"/>
                  </a:cubicBezTo>
                  <a:cubicBezTo>
                    <a:pt x="3377" y="-48"/>
                    <a:pt x="4390" y="890"/>
                    <a:pt x="4441" y="2097"/>
                  </a:cubicBezTo>
                  <a:cubicBezTo>
                    <a:pt x="4441" y="2097"/>
                    <a:pt x="4441" y="2097"/>
                    <a:pt x="4441" y="2097"/>
                  </a:cubicBezTo>
                  <a:lnTo>
                    <a:pt x="4441" y="56978"/>
                  </a:lnTo>
                  <a:cubicBezTo>
                    <a:pt x="4349" y="58151"/>
                    <a:pt x="3352" y="59040"/>
                    <a:pt x="2178" y="58989"/>
                  </a:cubicBezTo>
                  <a:cubicBezTo>
                    <a:pt x="1022" y="59040"/>
                    <a:pt x="50" y="58135"/>
                    <a:pt x="0" y="56978"/>
                  </a:cubicBezTo>
                  <a:cubicBezTo>
                    <a:pt x="0" y="56978"/>
                    <a:pt x="0" y="56978"/>
                    <a:pt x="0" y="56978"/>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12" name="Freeform: Shape 911">
              <a:extLst>
                <a:ext uri="{FF2B5EF4-FFF2-40B4-BE49-F238E27FC236}">
                  <a16:creationId xmlns:a16="http://schemas.microsoft.com/office/drawing/2014/main" id="{998413FC-D91B-4528-BF66-4563870F07FA}"/>
                </a:ext>
              </a:extLst>
            </p:cNvPr>
            <p:cNvSpPr/>
            <p:nvPr/>
          </p:nvSpPr>
          <p:spPr>
            <a:xfrm>
              <a:off x="1375202" y="3640757"/>
              <a:ext cx="36783" cy="58736"/>
            </a:xfrm>
            <a:custGeom>
              <a:avLst/>
              <a:gdLst>
                <a:gd name="connsiteX0" fmla="*/ 168 w 36783"/>
                <a:gd name="connsiteY0" fmla="*/ 2095 h 58736"/>
                <a:gd name="connsiteX1" fmla="*/ 2346 w 36783"/>
                <a:gd name="connsiteY1" fmla="*/ 0 h 58736"/>
                <a:gd name="connsiteX2" fmla="*/ 34689 w 36783"/>
                <a:gd name="connsiteY2" fmla="*/ 0 h 58736"/>
                <a:gd name="connsiteX3" fmla="*/ 36783 w 36783"/>
                <a:gd name="connsiteY3" fmla="*/ 2095 h 58736"/>
                <a:gd name="connsiteX4" fmla="*/ 34689 w 36783"/>
                <a:gd name="connsiteY4" fmla="*/ 4189 h 58736"/>
                <a:gd name="connsiteX5" fmla="*/ 4441 w 36783"/>
                <a:gd name="connsiteY5" fmla="*/ 4189 h 58736"/>
                <a:gd name="connsiteX6" fmla="*/ 4441 w 36783"/>
                <a:gd name="connsiteY6" fmla="*/ 27231 h 58736"/>
                <a:gd name="connsiteX7" fmla="*/ 30751 w 36783"/>
                <a:gd name="connsiteY7" fmla="*/ 27231 h 58736"/>
                <a:gd name="connsiteX8" fmla="*/ 33222 w 36783"/>
                <a:gd name="connsiteY8" fmla="*/ 28865 h 58736"/>
                <a:gd name="connsiteX9" fmla="*/ 31580 w 36783"/>
                <a:gd name="connsiteY9" fmla="*/ 31337 h 58736"/>
                <a:gd name="connsiteX10" fmla="*/ 30751 w 36783"/>
                <a:gd name="connsiteY10" fmla="*/ 31337 h 58736"/>
                <a:gd name="connsiteX11" fmla="*/ 4441 w 36783"/>
                <a:gd name="connsiteY11" fmla="*/ 31337 h 58736"/>
                <a:gd name="connsiteX12" fmla="*/ 4441 w 36783"/>
                <a:gd name="connsiteY12" fmla="*/ 54547 h 58736"/>
                <a:gd name="connsiteX13" fmla="*/ 34521 w 36783"/>
                <a:gd name="connsiteY13" fmla="*/ 54547 h 58736"/>
                <a:gd name="connsiteX14" fmla="*/ 36624 w 36783"/>
                <a:gd name="connsiteY14" fmla="*/ 56465 h 58736"/>
                <a:gd name="connsiteX15" fmla="*/ 36616 w 36783"/>
                <a:gd name="connsiteY15" fmla="*/ 56725 h 58736"/>
                <a:gd name="connsiteX16" fmla="*/ 34605 w 36783"/>
                <a:gd name="connsiteY16" fmla="*/ 58736 h 58736"/>
                <a:gd name="connsiteX17" fmla="*/ 34521 w 36783"/>
                <a:gd name="connsiteY17" fmla="*/ 58736 h 58736"/>
                <a:gd name="connsiteX18" fmla="*/ 2011 w 36783"/>
                <a:gd name="connsiteY18" fmla="*/ 58736 h 58736"/>
                <a:gd name="connsiteX19" fmla="*/ 0 w 36783"/>
                <a:gd name="connsiteY19" fmla="*/ 56725 h 5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83" h="58736">
                  <a:moveTo>
                    <a:pt x="168" y="2095"/>
                  </a:moveTo>
                  <a:cubicBezTo>
                    <a:pt x="209" y="922"/>
                    <a:pt x="1173" y="0"/>
                    <a:pt x="2346" y="0"/>
                  </a:cubicBezTo>
                  <a:lnTo>
                    <a:pt x="34689" y="0"/>
                  </a:lnTo>
                  <a:cubicBezTo>
                    <a:pt x="35845" y="0"/>
                    <a:pt x="36783" y="938"/>
                    <a:pt x="36783" y="2095"/>
                  </a:cubicBezTo>
                  <a:cubicBezTo>
                    <a:pt x="36783" y="3251"/>
                    <a:pt x="35845" y="4189"/>
                    <a:pt x="34689" y="4189"/>
                  </a:cubicBezTo>
                  <a:lnTo>
                    <a:pt x="4441" y="4189"/>
                  </a:lnTo>
                  <a:lnTo>
                    <a:pt x="4441" y="27231"/>
                  </a:lnTo>
                  <a:lnTo>
                    <a:pt x="30751" y="27231"/>
                  </a:lnTo>
                  <a:cubicBezTo>
                    <a:pt x="31882" y="27005"/>
                    <a:pt x="32988" y="27734"/>
                    <a:pt x="33222" y="28865"/>
                  </a:cubicBezTo>
                  <a:cubicBezTo>
                    <a:pt x="33449" y="30005"/>
                    <a:pt x="32720" y="31111"/>
                    <a:pt x="31580" y="31337"/>
                  </a:cubicBezTo>
                  <a:cubicBezTo>
                    <a:pt x="31312" y="31396"/>
                    <a:pt x="31027" y="31396"/>
                    <a:pt x="30751" y="31337"/>
                  </a:cubicBezTo>
                  <a:lnTo>
                    <a:pt x="4441" y="31337"/>
                  </a:lnTo>
                  <a:lnTo>
                    <a:pt x="4441" y="54547"/>
                  </a:lnTo>
                  <a:lnTo>
                    <a:pt x="34521" y="54547"/>
                  </a:lnTo>
                  <a:cubicBezTo>
                    <a:pt x="35627" y="54496"/>
                    <a:pt x="36574" y="55359"/>
                    <a:pt x="36624" y="56465"/>
                  </a:cubicBezTo>
                  <a:cubicBezTo>
                    <a:pt x="36624" y="56549"/>
                    <a:pt x="36624" y="56641"/>
                    <a:pt x="36616" y="56725"/>
                  </a:cubicBezTo>
                  <a:cubicBezTo>
                    <a:pt x="36616" y="57840"/>
                    <a:pt x="35719" y="58736"/>
                    <a:pt x="34605" y="58736"/>
                  </a:cubicBezTo>
                  <a:cubicBezTo>
                    <a:pt x="34580" y="58736"/>
                    <a:pt x="34546" y="58736"/>
                    <a:pt x="34521" y="58736"/>
                  </a:cubicBezTo>
                  <a:lnTo>
                    <a:pt x="2011" y="58736"/>
                  </a:lnTo>
                  <a:cubicBezTo>
                    <a:pt x="922" y="58694"/>
                    <a:pt x="42" y="57814"/>
                    <a:pt x="0" y="56725"/>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13" name="Freeform: Shape 912">
              <a:extLst>
                <a:ext uri="{FF2B5EF4-FFF2-40B4-BE49-F238E27FC236}">
                  <a16:creationId xmlns:a16="http://schemas.microsoft.com/office/drawing/2014/main" id="{C06965B3-FA08-423C-8027-8E7AF8058058}"/>
                </a:ext>
              </a:extLst>
            </p:cNvPr>
            <p:cNvSpPr/>
            <p:nvPr/>
          </p:nvSpPr>
          <p:spPr>
            <a:xfrm>
              <a:off x="1428736" y="3640895"/>
              <a:ext cx="46425" cy="58932"/>
            </a:xfrm>
            <a:custGeom>
              <a:avLst/>
              <a:gdLst>
                <a:gd name="connsiteX0" fmla="*/ 4447 w 46425"/>
                <a:gd name="connsiteY0" fmla="*/ 8492 h 58932"/>
                <a:gd name="connsiteX1" fmla="*/ 4447 w 46425"/>
                <a:gd name="connsiteY1" fmla="*/ 56754 h 58932"/>
                <a:gd name="connsiteX2" fmla="*/ 2269 w 46425"/>
                <a:gd name="connsiteY2" fmla="*/ 58932 h 58932"/>
                <a:gd name="connsiteX3" fmla="*/ 90 w 46425"/>
                <a:gd name="connsiteY3" fmla="*/ 56754 h 58932"/>
                <a:gd name="connsiteX4" fmla="*/ 90 w 46425"/>
                <a:gd name="connsiteY4" fmla="*/ 2710 h 58932"/>
                <a:gd name="connsiteX5" fmla="*/ 928 w 46425"/>
                <a:gd name="connsiteY5" fmla="*/ 364 h 58932"/>
                <a:gd name="connsiteX6" fmla="*/ 3945 w 46425"/>
                <a:gd name="connsiteY6" fmla="*/ 867 h 58932"/>
                <a:gd name="connsiteX7" fmla="*/ 42069 w 46425"/>
                <a:gd name="connsiteY7" fmla="*/ 50386 h 58932"/>
                <a:gd name="connsiteX8" fmla="*/ 42069 w 46425"/>
                <a:gd name="connsiteY8" fmla="*/ 2459 h 58932"/>
                <a:gd name="connsiteX9" fmla="*/ 44163 w 46425"/>
                <a:gd name="connsiteY9" fmla="*/ 364 h 58932"/>
                <a:gd name="connsiteX10" fmla="*/ 46426 w 46425"/>
                <a:gd name="connsiteY10" fmla="*/ 2459 h 58932"/>
                <a:gd name="connsiteX11" fmla="*/ 46426 w 46425"/>
                <a:gd name="connsiteY11" fmla="*/ 56754 h 58932"/>
                <a:gd name="connsiteX12" fmla="*/ 44163 w 46425"/>
                <a:gd name="connsiteY12" fmla="*/ 58765 h 58932"/>
                <a:gd name="connsiteX13" fmla="*/ 42487 w 46425"/>
                <a:gd name="connsiteY13" fmla="*/ 58011 h 58932"/>
                <a:gd name="connsiteX14" fmla="*/ 42487 w 46425"/>
                <a:gd name="connsiteY14" fmla="*/ 58011 h 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25" h="58932">
                  <a:moveTo>
                    <a:pt x="4447" y="8492"/>
                  </a:moveTo>
                  <a:lnTo>
                    <a:pt x="4447" y="56754"/>
                  </a:lnTo>
                  <a:cubicBezTo>
                    <a:pt x="4447" y="57960"/>
                    <a:pt x="3475" y="58932"/>
                    <a:pt x="2269" y="58932"/>
                  </a:cubicBezTo>
                  <a:cubicBezTo>
                    <a:pt x="1062" y="58932"/>
                    <a:pt x="90" y="57960"/>
                    <a:pt x="90" y="56754"/>
                  </a:cubicBezTo>
                  <a:lnTo>
                    <a:pt x="90" y="2710"/>
                  </a:lnTo>
                  <a:cubicBezTo>
                    <a:pt x="-178" y="1830"/>
                    <a:pt x="166" y="875"/>
                    <a:pt x="928" y="364"/>
                  </a:cubicBezTo>
                  <a:cubicBezTo>
                    <a:pt x="1908" y="-273"/>
                    <a:pt x="3224" y="-55"/>
                    <a:pt x="3945" y="867"/>
                  </a:cubicBezTo>
                  <a:lnTo>
                    <a:pt x="42069" y="50386"/>
                  </a:lnTo>
                  <a:lnTo>
                    <a:pt x="42069" y="2459"/>
                  </a:lnTo>
                  <a:cubicBezTo>
                    <a:pt x="42110" y="1319"/>
                    <a:pt x="43024" y="406"/>
                    <a:pt x="44163" y="364"/>
                  </a:cubicBezTo>
                  <a:cubicBezTo>
                    <a:pt x="45353" y="364"/>
                    <a:pt x="46342" y="1277"/>
                    <a:pt x="46426" y="2459"/>
                  </a:cubicBezTo>
                  <a:lnTo>
                    <a:pt x="46426" y="56754"/>
                  </a:lnTo>
                  <a:cubicBezTo>
                    <a:pt x="46333" y="57927"/>
                    <a:pt x="45336" y="58815"/>
                    <a:pt x="44163" y="58765"/>
                  </a:cubicBezTo>
                  <a:cubicBezTo>
                    <a:pt x="43518" y="58782"/>
                    <a:pt x="42898" y="58505"/>
                    <a:pt x="42487" y="58011"/>
                  </a:cubicBezTo>
                  <a:cubicBezTo>
                    <a:pt x="42487" y="58011"/>
                    <a:pt x="42487" y="58011"/>
                    <a:pt x="42487" y="58011"/>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14" name="Freeform: Shape 913">
              <a:extLst>
                <a:ext uri="{FF2B5EF4-FFF2-40B4-BE49-F238E27FC236}">
                  <a16:creationId xmlns:a16="http://schemas.microsoft.com/office/drawing/2014/main" id="{AD21E204-A0DA-4F48-B6C7-8578E8F2B839}"/>
                </a:ext>
              </a:extLst>
            </p:cNvPr>
            <p:cNvSpPr/>
            <p:nvPr/>
          </p:nvSpPr>
          <p:spPr>
            <a:xfrm>
              <a:off x="1495295" y="3639753"/>
              <a:ext cx="53314" cy="59992"/>
            </a:xfrm>
            <a:custGeom>
              <a:avLst/>
              <a:gdLst>
                <a:gd name="connsiteX0" fmla="*/ 32319 w 53314"/>
                <a:gd name="connsiteY0" fmla="*/ 82 h 59992"/>
                <a:gd name="connsiteX1" fmla="*/ 52680 w 53314"/>
                <a:gd name="connsiteY1" fmla="*/ 6617 h 59992"/>
                <a:gd name="connsiteX2" fmla="*/ 52772 w 53314"/>
                <a:gd name="connsiteY2" fmla="*/ 9458 h 59992"/>
                <a:gd name="connsiteX3" fmla="*/ 52680 w 53314"/>
                <a:gd name="connsiteY3" fmla="*/ 9550 h 59992"/>
                <a:gd name="connsiteX4" fmla="*/ 49663 w 53314"/>
                <a:gd name="connsiteY4" fmla="*/ 9969 h 59992"/>
                <a:gd name="connsiteX5" fmla="*/ 31984 w 53314"/>
                <a:gd name="connsiteY5" fmla="*/ 4271 h 59992"/>
                <a:gd name="connsiteX6" fmla="*/ 4183 w 53314"/>
                <a:gd name="connsiteY6" fmla="*/ 27916 h 59992"/>
                <a:gd name="connsiteX7" fmla="*/ 27828 w 53314"/>
                <a:gd name="connsiteY7" fmla="*/ 55717 h 59992"/>
                <a:gd name="connsiteX8" fmla="*/ 31984 w 53314"/>
                <a:gd name="connsiteY8" fmla="*/ 55717 h 59992"/>
                <a:gd name="connsiteX9" fmla="*/ 49412 w 53314"/>
                <a:gd name="connsiteY9" fmla="*/ 50020 h 59992"/>
                <a:gd name="connsiteX10" fmla="*/ 52596 w 53314"/>
                <a:gd name="connsiteY10" fmla="*/ 50523 h 59992"/>
                <a:gd name="connsiteX11" fmla="*/ 52814 w 53314"/>
                <a:gd name="connsiteY11" fmla="*/ 53237 h 59992"/>
                <a:gd name="connsiteX12" fmla="*/ 52596 w 53314"/>
                <a:gd name="connsiteY12" fmla="*/ 53455 h 59992"/>
                <a:gd name="connsiteX13" fmla="*/ 32235 w 53314"/>
                <a:gd name="connsiteY13" fmla="*/ 59907 h 59992"/>
                <a:gd name="connsiteX14" fmla="*/ 86 w 53314"/>
                <a:gd name="connsiteY14" fmla="*/ 32231 h 59992"/>
                <a:gd name="connsiteX15" fmla="*/ 27753 w 53314"/>
                <a:gd name="connsiteY15" fmla="*/ 82 h 59992"/>
                <a:gd name="connsiteX16" fmla="*/ 32235 w 53314"/>
                <a:gd name="connsiteY16" fmla="*/ 82 h 5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314" h="59992">
                  <a:moveTo>
                    <a:pt x="32319" y="82"/>
                  </a:moveTo>
                  <a:cubicBezTo>
                    <a:pt x="39625" y="48"/>
                    <a:pt x="46756" y="2335"/>
                    <a:pt x="52680" y="6617"/>
                  </a:cubicBezTo>
                  <a:cubicBezTo>
                    <a:pt x="53493" y="7379"/>
                    <a:pt x="53526" y="8653"/>
                    <a:pt x="52772" y="9458"/>
                  </a:cubicBezTo>
                  <a:cubicBezTo>
                    <a:pt x="52738" y="9491"/>
                    <a:pt x="52713" y="9525"/>
                    <a:pt x="52680" y="9550"/>
                  </a:cubicBezTo>
                  <a:cubicBezTo>
                    <a:pt x="51959" y="10488"/>
                    <a:pt x="50619" y="10672"/>
                    <a:pt x="49663" y="9969"/>
                  </a:cubicBezTo>
                  <a:cubicBezTo>
                    <a:pt x="44519" y="6248"/>
                    <a:pt x="38327" y="4254"/>
                    <a:pt x="31984" y="4271"/>
                  </a:cubicBezTo>
                  <a:cubicBezTo>
                    <a:pt x="17773" y="3123"/>
                    <a:pt x="5331" y="13714"/>
                    <a:pt x="4183" y="27916"/>
                  </a:cubicBezTo>
                  <a:cubicBezTo>
                    <a:pt x="3035" y="42127"/>
                    <a:pt x="13617" y="54570"/>
                    <a:pt x="27828" y="55717"/>
                  </a:cubicBezTo>
                  <a:cubicBezTo>
                    <a:pt x="29211" y="55826"/>
                    <a:pt x="30601" y="55826"/>
                    <a:pt x="31984" y="55717"/>
                  </a:cubicBezTo>
                  <a:cubicBezTo>
                    <a:pt x="38268" y="55851"/>
                    <a:pt x="44418" y="53841"/>
                    <a:pt x="49412" y="50020"/>
                  </a:cubicBezTo>
                  <a:cubicBezTo>
                    <a:pt x="50443" y="49316"/>
                    <a:pt x="51834" y="49534"/>
                    <a:pt x="52596" y="50523"/>
                  </a:cubicBezTo>
                  <a:cubicBezTo>
                    <a:pt x="53409" y="51210"/>
                    <a:pt x="53501" y="52433"/>
                    <a:pt x="52814" y="53237"/>
                  </a:cubicBezTo>
                  <a:cubicBezTo>
                    <a:pt x="52747" y="53321"/>
                    <a:pt x="52671" y="53388"/>
                    <a:pt x="52596" y="53455"/>
                  </a:cubicBezTo>
                  <a:cubicBezTo>
                    <a:pt x="46664" y="57712"/>
                    <a:pt x="39533" y="59965"/>
                    <a:pt x="32235" y="59907"/>
                  </a:cubicBezTo>
                  <a:cubicBezTo>
                    <a:pt x="15712" y="61147"/>
                    <a:pt x="1317" y="48755"/>
                    <a:pt x="86" y="32231"/>
                  </a:cubicBezTo>
                  <a:cubicBezTo>
                    <a:pt x="-1155" y="15717"/>
                    <a:pt x="11238" y="1322"/>
                    <a:pt x="27753" y="82"/>
                  </a:cubicBezTo>
                  <a:cubicBezTo>
                    <a:pt x="29244" y="-27"/>
                    <a:pt x="30744" y="-27"/>
                    <a:pt x="32235" y="82"/>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15" name="Freeform: Shape 914">
              <a:extLst>
                <a:ext uri="{FF2B5EF4-FFF2-40B4-BE49-F238E27FC236}">
                  <a16:creationId xmlns:a16="http://schemas.microsoft.com/office/drawing/2014/main" id="{633212F4-78EA-461D-ADA0-D5421C3A2C47}"/>
                </a:ext>
              </a:extLst>
            </p:cNvPr>
            <p:cNvSpPr/>
            <p:nvPr/>
          </p:nvSpPr>
          <p:spPr>
            <a:xfrm>
              <a:off x="1566743" y="3640757"/>
              <a:ext cx="36783" cy="58736"/>
            </a:xfrm>
            <a:custGeom>
              <a:avLst/>
              <a:gdLst>
                <a:gd name="connsiteX0" fmla="*/ 168 w 36783"/>
                <a:gd name="connsiteY0" fmla="*/ 2095 h 58736"/>
                <a:gd name="connsiteX1" fmla="*/ 2346 w 36783"/>
                <a:gd name="connsiteY1" fmla="*/ 0 h 58736"/>
                <a:gd name="connsiteX2" fmla="*/ 34689 w 36783"/>
                <a:gd name="connsiteY2" fmla="*/ 0 h 58736"/>
                <a:gd name="connsiteX3" fmla="*/ 36783 w 36783"/>
                <a:gd name="connsiteY3" fmla="*/ 2095 h 58736"/>
                <a:gd name="connsiteX4" fmla="*/ 34689 w 36783"/>
                <a:gd name="connsiteY4" fmla="*/ 4189 h 58736"/>
                <a:gd name="connsiteX5" fmla="*/ 4608 w 36783"/>
                <a:gd name="connsiteY5" fmla="*/ 4189 h 58736"/>
                <a:gd name="connsiteX6" fmla="*/ 4608 w 36783"/>
                <a:gd name="connsiteY6" fmla="*/ 27231 h 58736"/>
                <a:gd name="connsiteX7" fmla="*/ 30751 w 36783"/>
                <a:gd name="connsiteY7" fmla="*/ 27231 h 58736"/>
                <a:gd name="connsiteX8" fmla="*/ 33222 w 36783"/>
                <a:gd name="connsiteY8" fmla="*/ 28865 h 58736"/>
                <a:gd name="connsiteX9" fmla="*/ 31588 w 36783"/>
                <a:gd name="connsiteY9" fmla="*/ 31337 h 58736"/>
                <a:gd name="connsiteX10" fmla="*/ 30751 w 36783"/>
                <a:gd name="connsiteY10" fmla="*/ 31337 h 58736"/>
                <a:gd name="connsiteX11" fmla="*/ 4441 w 36783"/>
                <a:gd name="connsiteY11" fmla="*/ 31337 h 58736"/>
                <a:gd name="connsiteX12" fmla="*/ 4441 w 36783"/>
                <a:gd name="connsiteY12" fmla="*/ 54547 h 58736"/>
                <a:gd name="connsiteX13" fmla="*/ 34521 w 36783"/>
                <a:gd name="connsiteY13" fmla="*/ 54547 h 58736"/>
                <a:gd name="connsiteX14" fmla="*/ 36624 w 36783"/>
                <a:gd name="connsiteY14" fmla="*/ 56465 h 58736"/>
                <a:gd name="connsiteX15" fmla="*/ 36616 w 36783"/>
                <a:gd name="connsiteY15" fmla="*/ 56725 h 58736"/>
                <a:gd name="connsiteX16" fmla="*/ 34605 w 36783"/>
                <a:gd name="connsiteY16" fmla="*/ 58736 h 58736"/>
                <a:gd name="connsiteX17" fmla="*/ 34521 w 36783"/>
                <a:gd name="connsiteY17" fmla="*/ 58736 h 58736"/>
                <a:gd name="connsiteX18" fmla="*/ 2011 w 36783"/>
                <a:gd name="connsiteY18" fmla="*/ 58736 h 58736"/>
                <a:gd name="connsiteX19" fmla="*/ 0 w 36783"/>
                <a:gd name="connsiteY19" fmla="*/ 56725 h 5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83" h="58736">
                  <a:moveTo>
                    <a:pt x="168" y="2095"/>
                  </a:moveTo>
                  <a:cubicBezTo>
                    <a:pt x="209" y="922"/>
                    <a:pt x="1173" y="0"/>
                    <a:pt x="2346" y="0"/>
                  </a:cubicBezTo>
                  <a:lnTo>
                    <a:pt x="34689" y="0"/>
                  </a:lnTo>
                  <a:cubicBezTo>
                    <a:pt x="35845" y="0"/>
                    <a:pt x="36783" y="938"/>
                    <a:pt x="36783" y="2095"/>
                  </a:cubicBezTo>
                  <a:cubicBezTo>
                    <a:pt x="36783" y="3251"/>
                    <a:pt x="35845" y="4189"/>
                    <a:pt x="34689" y="4189"/>
                  </a:cubicBezTo>
                  <a:lnTo>
                    <a:pt x="4608" y="4189"/>
                  </a:lnTo>
                  <a:lnTo>
                    <a:pt x="4608" y="27231"/>
                  </a:lnTo>
                  <a:lnTo>
                    <a:pt x="30751" y="27231"/>
                  </a:lnTo>
                  <a:cubicBezTo>
                    <a:pt x="31882" y="27005"/>
                    <a:pt x="32988" y="27734"/>
                    <a:pt x="33222" y="28865"/>
                  </a:cubicBezTo>
                  <a:cubicBezTo>
                    <a:pt x="33449" y="30005"/>
                    <a:pt x="32720" y="31111"/>
                    <a:pt x="31588" y="31337"/>
                  </a:cubicBezTo>
                  <a:cubicBezTo>
                    <a:pt x="31312" y="31396"/>
                    <a:pt x="31027" y="31396"/>
                    <a:pt x="30751" y="31337"/>
                  </a:cubicBezTo>
                  <a:lnTo>
                    <a:pt x="4441" y="31337"/>
                  </a:lnTo>
                  <a:lnTo>
                    <a:pt x="4441" y="54547"/>
                  </a:lnTo>
                  <a:lnTo>
                    <a:pt x="34521" y="54547"/>
                  </a:lnTo>
                  <a:cubicBezTo>
                    <a:pt x="35627" y="54496"/>
                    <a:pt x="36574" y="55359"/>
                    <a:pt x="36624" y="56465"/>
                  </a:cubicBezTo>
                  <a:cubicBezTo>
                    <a:pt x="36624" y="56549"/>
                    <a:pt x="36624" y="56641"/>
                    <a:pt x="36616" y="56725"/>
                  </a:cubicBezTo>
                  <a:cubicBezTo>
                    <a:pt x="36616" y="57840"/>
                    <a:pt x="35719" y="58736"/>
                    <a:pt x="34605" y="58736"/>
                  </a:cubicBezTo>
                  <a:cubicBezTo>
                    <a:pt x="34580" y="58736"/>
                    <a:pt x="34546" y="58736"/>
                    <a:pt x="34521" y="58736"/>
                  </a:cubicBezTo>
                  <a:lnTo>
                    <a:pt x="2011" y="58736"/>
                  </a:lnTo>
                  <a:cubicBezTo>
                    <a:pt x="922" y="58694"/>
                    <a:pt x="42" y="57814"/>
                    <a:pt x="0" y="56725"/>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16" name="Freeform: Shape 915">
              <a:extLst>
                <a:ext uri="{FF2B5EF4-FFF2-40B4-BE49-F238E27FC236}">
                  <a16:creationId xmlns:a16="http://schemas.microsoft.com/office/drawing/2014/main" id="{A6F975A3-5AE7-4DA5-9AB5-6B189924B3AE}"/>
                </a:ext>
              </a:extLst>
            </p:cNvPr>
            <p:cNvSpPr/>
            <p:nvPr/>
          </p:nvSpPr>
          <p:spPr>
            <a:xfrm>
              <a:off x="879842" y="3604476"/>
              <a:ext cx="211483" cy="128364"/>
            </a:xfrm>
            <a:custGeom>
              <a:avLst/>
              <a:gdLst>
                <a:gd name="connsiteX0" fmla="*/ 0 w 211483"/>
                <a:gd name="connsiteY0" fmla="*/ 0 h 128364"/>
                <a:gd name="connsiteX1" fmla="*/ 211483 w 211483"/>
                <a:gd name="connsiteY1" fmla="*/ 0 h 128364"/>
                <a:gd name="connsiteX2" fmla="*/ 211483 w 211483"/>
                <a:gd name="connsiteY2" fmla="*/ 128365 h 128364"/>
                <a:gd name="connsiteX3" fmla="*/ 0 w 211483"/>
                <a:gd name="connsiteY3" fmla="*/ 128365 h 128364"/>
              </a:gdLst>
              <a:ahLst/>
              <a:cxnLst>
                <a:cxn ang="0">
                  <a:pos x="connsiteX0" y="connsiteY0"/>
                </a:cxn>
                <a:cxn ang="0">
                  <a:pos x="connsiteX1" y="connsiteY1"/>
                </a:cxn>
                <a:cxn ang="0">
                  <a:pos x="connsiteX2" y="connsiteY2"/>
                </a:cxn>
                <a:cxn ang="0">
                  <a:pos x="connsiteX3" y="connsiteY3"/>
                </a:cxn>
              </a:cxnLst>
              <a:rect l="l" t="t" r="r" b="b"/>
              <a:pathLst>
                <a:path w="211483" h="128364">
                  <a:moveTo>
                    <a:pt x="0" y="0"/>
                  </a:moveTo>
                  <a:lnTo>
                    <a:pt x="211483" y="0"/>
                  </a:lnTo>
                  <a:lnTo>
                    <a:pt x="211483" y="128365"/>
                  </a:lnTo>
                  <a:lnTo>
                    <a:pt x="0" y="128365"/>
                  </a:lnTo>
                  <a:close/>
                </a:path>
              </a:pathLst>
            </a:custGeom>
            <a:solidFill>
              <a:srgbClr val="455A64"/>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17" name="Freeform: Shape 916">
              <a:extLst>
                <a:ext uri="{FF2B5EF4-FFF2-40B4-BE49-F238E27FC236}">
                  <a16:creationId xmlns:a16="http://schemas.microsoft.com/office/drawing/2014/main" id="{FFEF3AD9-A009-48ED-88BD-61422E12B19F}"/>
                </a:ext>
              </a:extLst>
            </p:cNvPr>
            <p:cNvSpPr/>
            <p:nvPr/>
          </p:nvSpPr>
          <p:spPr>
            <a:xfrm>
              <a:off x="919641" y="3622323"/>
              <a:ext cx="131967" cy="22539"/>
            </a:xfrm>
            <a:custGeom>
              <a:avLst/>
              <a:gdLst>
                <a:gd name="connsiteX0" fmla="*/ 0 w 131967"/>
                <a:gd name="connsiteY0" fmla="*/ 0 h 22539"/>
                <a:gd name="connsiteX1" fmla="*/ 131968 w 131967"/>
                <a:gd name="connsiteY1" fmla="*/ 0 h 22539"/>
                <a:gd name="connsiteX2" fmla="*/ 131968 w 131967"/>
                <a:gd name="connsiteY2" fmla="*/ 22539 h 22539"/>
                <a:gd name="connsiteX3" fmla="*/ 0 w 131967"/>
                <a:gd name="connsiteY3" fmla="*/ 22539 h 22539"/>
              </a:gdLst>
              <a:ahLst/>
              <a:cxnLst>
                <a:cxn ang="0">
                  <a:pos x="connsiteX0" y="connsiteY0"/>
                </a:cxn>
                <a:cxn ang="0">
                  <a:pos x="connsiteX1" y="connsiteY1"/>
                </a:cxn>
                <a:cxn ang="0">
                  <a:pos x="connsiteX2" y="connsiteY2"/>
                </a:cxn>
                <a:cxn ang="0">
                  <a:pos x="connsiteX3" y="connsiteY3"/>
                </a:cxn>
              </a:cxnLst>
              <a:rect l="l" t="t" r="r" b="b"/>
              <a:pathLst>
                <a:path w="131967" h="22539">
                  <a:moveTo>
                    <a:pt x="0" y="0"/>
                  </a:moveTo>
                  <a:lnTo>
                    <a:pt x="131968" y="0"/>
                  </a:lnTo>
                  <a:lnTo>
                    <a:pt x="131968" y="22539"/>
                  </a:lnTo>
                  <a:lnTo>
                    <a:pt x="0" y="22539"/>
                  </a:ln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18" name="Freeform: Shape 917">
              <a:extLst>
                <a:ext uri="{FF2B5EF4-FFF2-40B4-BE49-F238E27FC236}">
                  <a16:creationId xmlns:a16="http://schemas.microsoft.com/office/drawing/2014/main" id="{008249EF-9E7B-42F4-A064-6D52E0C75375}"/>
                </a:ext>
              </a:extLst>
            </p:cNvPr>
            <p:cNvSpPr/>
            <p:nvPr/>
          </p:nvSpPr>
          <p:spPr>
            <a:xfrm>
              <a:off x="919641" y="3657347"/>
              <a:ext cx="131967" cy="22539"/>
            </a:xfrm>
            <a:custGeom>
              <a:avLst/>
              <a:gdLst>
                <a:gd name="connsiteX0" fmla="*/ 0 w 131967"/>
                <a:gd name="connsiteY0" fmla="*/ 0 h 22539"/>
                <a:gd name="connsiteX1" fmla="*/ 131968 w 131967"/>
                <a:gd name="connsiteY1" fmla="*/ 0 h 22539"/>
                <a:gd name="connsiteX2" fmla="*/ 131968 w 131967"/>
                <a:gd name="connsiteY2" fmla="*/ 22539 h 22539"/>
                <a:gd name="connsiteX3" fmla="*/ 0 w 131967"/>
                <a:gd name="connsiteY3" fmla="*/ 22539 h 22539"/>
              </a:gdLst>
              <a:ahLst/>
              <a:cxnLst>
                <a:cxn ang="0">
                  <a:pos x="connsiteX0" y="connsiteY0"/>
                </a:cxn>
                <a:cxn ang="0">
                  <a:pos x="connsiteX1" y="connsiteY1"/>
                </a:cxn>
                <a:cxn ang="0">
                  <a:pos x="connsiteX2" y="connsiteY2"/>
                </a:cxn>
                <a:cxn ang="0">
                  <a:pos x="connsiteX3" y="connsiteY3"/>
                </a:cxn>
              </a:cxnLst>
              <a:rect l="l" t="t" r="r" b="b"/>
              <a:pathLst>
                <a:path w="131967" h="22539">
                  <a:moveTo>
                    <a:pt x="0" y="0"/>
                  </a:moveTo>
                  <a:lnTo>
                    <a:pt x="131968" y="0"/>
                  </a:lnTo>
                  <a:lnTo>
                    <a:pt x="131968" y="22539"/>
                  </a:lnTo>
                  <a:lnTo>
                    <a:pt x="0" y="22539"/>
                  </a:ln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19" name="Freeform: Shape 918">
              <a:extLst>
                <a:ext uri="{FF2B5EF4-FFF2-40B4-BE49-F238E27FC236}">
                  <a16:creationId xmlns:a16="http://schemas.microsoft.com/office/drawing/2014/main" id="{4277E338-7564-4080-8338-9FF062B9CA94}"/>
                </a:ext>
              </a:extLst>
            </p:cNvPr>
            <p:cNvSpPr/>
            <p:nvPr/>
          </p:nvSpPr>
          <p:spPr>
            <a:xfrm>
              <a:off x="919641" y="3692287"/>
              <a:ext cx="131967" cy="22539"/>
            </a:xfrm>
            <a:custGeom>
              <a:avLst/>
              <a:gdLst>
                <a:gd name="connsiteX0" fmla="*/ 0 w 131967"/>
                <a:gd name="connsiteY0" fmla="*/ 0 h 22539"/>
                <a:gd name="connsiteX1" fmla="*/ 131968 w 131967"/>
                <a:gd name="connsiteY1" fmla="*/ 0 h 22539"/>
                <a:gd name="connsiteX2" fmla="*/ 131968 w 131967"/>
                <a:gd name="connsiteY2" fmla="*/ 22539 h 22539"/>
                <a:gd name="connsiteX3" fmla="*/ 0 w 131967"/>
                <a:gd name="connsiteY3" fmla="*/ 22539 h 22539"/>
              </a:gdLst>
              <a:ahLst/>
              <a:cxnLst>
                <a:cxn ang="0">
                  <a:pos x="connsiteX0" y="connsiteY0"/>
                </a:cxn>
                <a:cxn ang="0">
                  <a:pos x="connsiteX1" y="connsiteY1"/>
                </a:cxn>
                <a:cxn ang="0">
                  <a:pos x="connsiteX2" y="connsiteY2"/>
                </a:cxn>
                <a:cxn ang="0">
                  <a:pos x="connsiteX3" y="connsiteY3"/>
                </a:cxn>
              </a:cxnLst>
              <a:rect l="l" t="t" r="r" b="b"/>
              <a:pathLst>
                <a:path w="131967" h="22539">
                  <a:moveTo>
                    <a:pt x="0" y="0"/>
                  </a:moveTo>
                  <a:lnTo>
                    <a:pt x="131968" y="0"/>
                  </a:lnTo>
                  <a:lnTo>
                    <a:pt x="131968" y="22539"/>
                  </a:lnTo>
                  <a:lnTo>
                    <a:pt x="0" y="22539"/>
                  </a:ln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20" name="Freeform: Shape 919">
              <a:extLst>
                <a:ext uri="{FF2B5EF4-FFF2-40B4-BE49-F238E27FC236}">
                  <a16:creationId xmlns:a16="http://schemas.microsoft.com/office/drawing/2014/main" id="{4FA1EB5C-FAA0-4759-A4B4-D2440E76A453}"/>
                </a:ext>
              </a:extLst>
            </p:cNvPr>
            <p:cNvSpPr/>
            <p:nvPr/>
          </p:nvSpPr>
          <p:spPr>
            <a:xfrm>
              <a:off x="841047" y="3732757"/>
              <a:ext cx="859590" cy="131632"/>
            </a:xfrm>
            <a:custGeom>
              <a:avLst/>
              <a:gdLst>
                <a:gd name="connsiteX0" fmla="*/ 0 w 859590"/>
                <a:gd name="connsiteY0" fmla="*/ 0 h 131632"/>
                <a:gd name="connsiteX1" fmla="*/ 859590 w 859590"/>
                <a:gd name="connsiteY1" fmla="*/ 0 h 131632"/>
                <a:gd name="connsiteX2" fmla="*/ 859590 w 859590"/>
                <a:gd name="connsiteY2" fmla="*/ 131632 h 131632"/>
                <a:gd name="connsiteX3" fmla="*/ 0 w 859590"/>
                <a:gd name="connsiteY3" fmla="*/ 131632 h 131632"/>
              </a:gdLst>
              <a:ahLst/>
              <a:cxnLst>
                <a:cxn ang="0">
                  <a:pos x="connsiteX0" y="connsiteY0"/>
                </a:cxn>
                <a:cxn ang="0">
                  <a:pos x="connsiteX1" y="connsiteY1"/>
                </a:cxn>
                <a:cxn ang="0">
                  <a:pos x="connsiteX2" y="connsiteY2"/>
                </a:cxn>
                <a:cxn ang="0">
                  <a:pos x="connsiteX3" y="connsiteY3"/>
                </a:cxn>
              </a:cxnLst>
              <a:rect l="l" t="t" r="r" b="b"/>
              <a:pathLst>
                <a:path w="859590" h="131632">
                  <a:moveTo>
                    <a:pt x="0" y="0"/>
                  </a:moveTo>
                  <a:lnTo>
                    <a:pt x="859590" y="0"/>
                  </a:lnTo>
                  <a:lnTo>
                    <a:pt x="859590" y="131632"/>
                  </a:lnTo>
                  <a:lnTo>
                    <a:pt x="0" y="131632"/>
                  </a:lnTo>
                  <a:close/>
                </a:path>
              </a:pathLst>
            </a:custGeom>
            <a:solidFill>
              <a:srgbClr val="37474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21" name="Freeform: Shape 920">
              <a:extLst>
                <a:ext uri="{FF2B5EF4-FFF2-40B4-BE49-F238E27FC236}">
                  <a16:creationId xmlns:a16="http://schemas.microsoft.com/office/drawing/2014/main" id="{25260CB8-9FF4-4555-BDB2-838C5AFABE4D}"/>
                </a:ext>
              </a:extLst>
            </p:cNvPr>
            <p:cNvSpPr/>
            <p:nvPr/>
          </p:nvSpPr>
          <p:spPr>
            <a:xfrm>
              <a:off x="1342105" y="3775489"/>
              <a:ext cx="206455" cy="46251"/>
            </a:xfrm>
            <a:custGeom>
              <a:avLst/>
              <a:gdLst>
                <a:gd name="connsiteX0" fmla="*/ 0 w 206455"/>
                <a:gd name="connsiteY0" fmla="*/ 0 h 46251"/>
                <a:gd name="connsiteX1" fmla="*/ 206456 w 206455"/>
                <a:gd name="connsiteY1" fmla="*/ 0 h 46251"/>
                <a:gd name="connsiteX2" fmla="*/ 206456 w 206455"/>
                <a:gd name="connsiteY2" fmla="*/ 46251 h 46251"/>
                <a:gd name="connsiteX3" fmla="*/ 0 w 206455"/>
                <a:gd name="connsiteY3" fmla="*/ 46251 h 46251"/>
              </a:gdLst>
              <a:ahLst/>
              <a:cxnLst>
                <a:cxn ang="0">
                  <a:pos x="connsiteX0" y="connsiteY0"/>
                </a:cxn>
                <a:cxn ang="0">
                  <a:pos x="connsiteX1" y="connsiteY1"/>
                </a:cxn>
                <a:cxn ang="0">
                  <a:pos x="connsiteX2" y="connsiteY2"/>
                </a:cxn>
                <a:cxn ang="0">
                  <a:pos x="connsiteX3" y="connsiteY3"/>
                </a:cxn>
              </a:cxnLst>
              <a:rect l="l" t="t" r="r" b="b"/>
              <a:pathLst>
                <a:path w="206455" h="46251">
                  <a:moveTo>
                    <a:pt x="0" y="0"/>
                  </a:moveTo>
                  <a:lnTo>
                    <a:pt x="206456" y="0"/>
                  </a:lnTo>
                  <a:lnTo>
                    <a:pt x="206456" y="46251"/>
                  </a:lnTo>
                  <a:lnTo>
                    <a:pt x="0" y="46251"/>
                  </a:ln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22" name="Freeform: Shape 921">
              <a:extLst>
                <a:ext uri="{FF2B5EF4-FFF2-40B4-BE49-F238E27FC236}">
                  <a16:creationId xmlns:a16="http://schemas.microsoft.com/office/drawing/2014/main" id="{CE1C45E1-2A41-454A-8F81-8E3570EBD44C}"/>
                </a:ext>
              </a:extLst>
            </p:cNvPr>
            <p:cNvSpPr/>
            <p:nvPr/>
          </p:nvSpPr>
          <p:spPr>
            <a:xfrm>
              <a:off x="1597581" y="3773466"/>
              <a:ext cx="54632" cy="54646"/>
            </a:xfrm>
            <a:custGeom>
              <a:avLst/>
              <a:gdLst>
                <a:gd name="connsiteX0" fmla="*/ 54543 w 54632"/>
                <a:gd name="connsiteY0" fmla="*/ 25149 h 54646"/>
                <a:gd name="connsiteX1" fmla="*/ 29490 w 54632"/>
                <a:gd name="connsiteY1" fmla="*/ 54559 h 54646"/>
                <a:gd name="connsiteX2" fmla="*/ 89 w 54632"/>
                <a:gd name="connsiteY2" fmla="*/ 29505 h 54646"/>
                <a:gd name="connsiteX3" fmla="*/ 25133 w 54632"/>
                <a:gd name="connsiteY3" fmla="*/ 96 h 54646"/>
                <a:gd name="connsiteX4" fmla="*/ 27312 w 54632"/>
                <a:gd name="connsiteY4" fmla="*/ 12 h 54646"/>
                <a:gd name="connsiteX5" fmla="*/ 54543 w 54632"/>
                <a:gd name="connsiteY5" fmla="*/ 25149 h 5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32" h="54646">
                  <a:moveTo>
                    <a:pt x="54543" y="25149"/>
                  </a:moveTo>
                  <a:cubicBezTo>
                    <a:pt x="55750" y="40189"/>
                    <a:pt x="44531" y="53352"/>
                    <a:pt x="29490" y="54559"/>
                  </a:cubicBezTo>
                  <a:cubicBezTo>
                    <a:pt x="14459" y="55757"/>
                    <a:pt x="1287" y="44546"/>
                    <a:pt x="89" y="29505"/>
                  </a:cubicBezTo>
                  <a:cubicBezTo>
                    <a:pt x="-1118" y="14465"/>
                    <a:pt x="10102" y="1302"/>
                    <a:pt x="25133" y="96"/>
                  </a:cubicBezTo>
                  <a:cubicBezTo>
                    <a:pt x="25862" y="37"/>
                    <a:pt x="26583" y="12"/>
                    <a:pt x="27312" y="12"/>
                  </a:cubicBezTo>
                  <a:cubicBezTo>
                    <a:pt x="41715" y="-415"/>
                    <a:pt x="53823" y="10754"/>
                    <a:pt x="54543" y="25149"/>
                  </a:cubicBez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23" name="Freeform: Shape 922">
              <a:extLst>
                <a:ext uri="{FF2B5EF4-FFF2-40B4-BE49-F238E27FC236}">
                  <a16:creationId xmlns:a16="http://schemas.microsoft.com/office/drawing/2014/main" id="{BF8EFEFC-3B95-4C98-A4BF-A758DB17603C}"/>
                </a:ext>
              </a:extLst>
            </p:cNvPr>
            <p:cNvSpPr/>
            <p:nvPr/>
          </p:nvSpPr>
          <p:spPr>
            <a:xfrm>
              <a:off x="921233" y="3766483"/>
              <a:ext cx="36948" cy="58988"/>
            </a:xfrm>
            <a:custGeom>
              <a:avLst/>
              <a:gdLst>
                <a:gd name="connsiteX0" fmla="*/ 0 w 36948"/>
                <a:gd name="connsiteY0" fmla="*/ 2052 h 58988"/>
                <a:gd name="connsiteX1" fmla="*/ 2175 w 36948"/>
                <a:gd name="connsiteY1" fmla="*/ 41 h 58988"/>
                <a:gd name="connsiteX2" fmla="*/ 2179 w 36948"/>
                <a:gd name="connsiteY2" fmla="*/ 41 h 58988"/>
                <a:gd name="connsiteX3" fmla="*/ 34437 w 36948"/>
                <a:gd name="connsiteY3" fmla="*/ 41 h 58988"/>
                <a:gd name="connsiteX4" fmla="*/ 36907 w 36948"/>
                <a:gd name="connsiteY4" fmla="*/ 1675 h 58988"/>
                <a:gd name="connsiteX5" fmla="*/ 35271 w 36948"/>
                <a:gd name="connsiteY5" fmla="*/ 4147 h 58988"/>
                <a:gd name="connsiteX6" fmla="*/ 34437 w 36948"/>
                <a:gd name="connsiteY6" fmla="*/ 4147 h 58988"/>
                <a:gd name="connsiteX7" fmla="*/ 4441 w 36948"/>
                <a:gd name="connsiteY7" fmla="*/ 4147 h 58988"/>
                <a:gd name="connsiteX8" fmla="*/ 4441 w 36948"/>
                <a:gd name="connsiteY8" fmla="*/ 27524 h 58988"/>
                <a:gd name="connsiteX9" fmla="*/ 31086 w 36948"/>
                <a:gd name="connsiteY9" fmla="*/ 27524 h 58988"/>
                <a:gd name="connsiteX10" fmla="*/ 33555 w 36948"/>
                <a:gd name="connsiteY10" fmla="*/ 29158 h 58988"/>
                <a:gd name="connsiteX11" fmla="*/ 31919 w 36948"/>
                <a:gd name="connsiteY11" fmla="*/ 31629 h 58988"/>
                <a:gd name="connsiteX12" fmla="*/ 31086 w 36948"/>
                <a:gd name="connsiteY12" fmla="*/ 31629 h 58988"/>
                <a:gd name="connsiteX13" fmla="*/ 4441 w 36948"/>
                <a:gd name="connsiteY13" fmla="*/ 31629 h 58988"/>
                <a:gd name="connsiteX14" fmla="*/ 4441 w 36948"/>
                <a:gd name="connsiteY14" fmla="*/ 54839 h 58988"/>
                <a:gd name="connsiteX15" fmla="*/ 34437 w 36948"/>
                <a:gd name="connsiteY15" fmla="*/ 54839 h 58988"/>
                <a:gd name="connsiteX16" fmla="*/ 36907 w 36948"/>
                <a:gd name="connsiteY16" fmla="*/ 56473 h 58988"/>
                <a:gd name="connsiteX17" fmla="*/ 35271 w 36948"/>
                <a:gd name="connsiteY17" fmla="*/ 58945 h 58988"/>
                <a:gd name="connsiteX18" fmla="*/ 34437 w 36948"/>
                <a:gd name="connsiteY18" fmla="*/ 58945 h 58988"/>
                <a:gd name="connsiteX19" fmla="*/ 2011 w 36948"/>
                <a:gd name="connsiteY19" fmla="*/ 58945 h 58988"/>
                <a:gd name="connsiteX20" fmla="*/ 0 w 36948"/>
                <a:gd name="connsiteY20" fmla="*/ 56934 h 5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948" h="58988">
                  <a:moveTo>
                    <a:pt x="0" y="2052"/>
                  </a:moveTo>
                  <a:cubicBezTo>
                    <a:pt x="45" y="896"/>
                    <a:pt x="1019" y="-1"/>
                    <a:pt x="2175" y="41"/>
                  </a:cubicBezTo>
                  <a:cubicBezTo>
                    <a:pt x="2176" y="41"/>
                    <a:pt x="2178" y="41"/>
                    <a:pt x="2179" y="41"/>
                  </a:cubicBezTo>
                  <a:lnTo>
                    <a:pt x="34437" y="41"/>
                  </a:lnTo>
                  <a:cubicBezTo>
                    <a:pt x="35571" y="-185"/>
                    <a:pt x="36677" y="544"/>
                    <a:pt x="36907" y="1675"/>
                  </a:cubicBezTo>
                  <a:cubicBezTo>
                    <a:pt x="37137" y="2815"/>
                    <a:pt x="36405" y="3920"/>
                    <a:pt x="35271" y="4147"/>
                  </a:cubicBezTo>
                  <a:cubicBezTo>
                    <a:pt x="34996" y="4205"/>
                    <a:pt x="34712" y="4205"/>
                    <a:pt x="34437" y="4147"/>
                  </a:cubicBezTo>
                  <a:lnTo>
                    <a:pt x="4441" y="4147"/>
                  </a:lnTo>
                  <a:lnTo>
                    <a:pt x="4441" y="27524"/>
                  </a:lnTo>
                  <a:lnTo>
                    <a:pt x="31086" y="27524"/>
                  </a:lnTo>
                  <a:cubicBezTo>
                    <a:pt x="32219" y="27298"/>
                    <a:pt x="33325" y="28027"/>
                    <a:pt x="33555" y="29158"/>
                  </a:cubicBezTo>
                  <a:cubicBezTo>
                    <a:pt x="33785" y="30297"/>
                    <a:pt x="33053" y="31403"/>
                    <a:pt x="31919" y="31629"/>
                  </a:cubicBezTo>
                  <a:cubicBezTo>
                    <a:pt x="31645" y="31688"/>
                    <a:pt x="31360" y="31688"/>
                    <a:pt x="31086" y="31629"/>
                  </a:cubicBezTo>
                  <a:lnTo>
                    <a:pt x="4441" y="31629"/>
                  </a:lnTo>
                  <a:lnTo>
                    <a:pt x="4441" y="54839"/>
                  </a:lnTo>
                  <a:lnTo>
                    <a:pt x="34437" y="54839"/>
                  </a:lnTo>
                  <a:cubicBezTo>
                    <a:pt x="35571" y="54613"/>
                    <a:pt x="36677" y="55342"/>
                    <a:pt x="36907" y="56473"/>
                  </a:cubicBezTo>
                  <a:cubicBezTo>
                    <a:pt x="37137" y="57613"/>
                    <a:pt x="36405" y="58718"/>
                    <a:pt x="35271" y="58945"/>
                  </a:cubicBezTo>
                  <a:cubicBezTo>
                    <a:pt x="34996" y="59003"/>
                    <a:pt x="34712" y="59003"/>
                    <a:pt x="34437" y="58945"/>
                  </a:cubicBezTo>
                  <a:lnTo>
                    <a:pt x="2011" y="58945"/>
                  </a:lnTo>
                  <a:cubicBezTo>
                    <a:pt x="918" y="58903"/>
                    <a:pt x="43" y="58023"/>
                    <a:pt x="0" y="56934"/>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24" name="Freeform: Shape 923">
              <a:extLst>
                <a:ext uri="{FF2B5EF4-FFF2-40B4-BE49-F238E27FC236}">
                  <a16:creationId xmlns:a16="http://schemas.microsoft.com/office/drawing/2014/main" id="{B28F1DEE-5854-473B-B842-5422E959A738}"/>
                </a:ext>
              </a:extLst>
            </p:cNvPr>
            <p:cNvSpPr/>
            <p:nvPr/>
          </p:nvSpPr>
          <p:spPr>
            <a:xfrm>
              <a:off x="974592" y="3766997"/>
              <a:ext cx="46434" cy="58848"/>
            </a:xfrm>
            <a:custGeom>
              <a:avLst/>
              <a:gdLst>
                <a:gd name="connsiteX0" fmla="*/ 4456 w 46434"/>
                <a:gd name="connsiteY0" fmla="*/ 8492 h 58848"/>
                <a:gd name="connsiteX1" fmla="*/ 4456 w 46434"/>
                <a:gd name="connsiteY1" fmla="*/ 56670 h 58848"/>
                <a:gd name="connsiteX2" fmla="*/ 2278 w 46434"/>
                <a:gd name="connsiteY2" fmla="*/ 58849 h 58848"/>
                <a:gd name="connsiteX3" fmla="*/ 99 w 46434"/>
                <a:gd name="connsiteY3" fmla="*/ 56670 h 58848"/>
                <a:gd name="connsiteX4" fmla="*/ 99 w 46434"/>
                <a:gd name="connsiteY4" fmla="*/ 2626 h 58848"/>
                <a:gd name="connsiteX5" fmla="*/ 937 w 46434"/>
                <a:gd name="connsiteY5" fmla="*/ 364 h 58848"/>
                <a:gd name="connsiteX6" fmla="*/ 3953 w 46434"/>
                <a:gd name="connsiteY6" fmla="*/ 867 h 58848"/>
                <a:gd name="connsiteX7" fmla="*/ 42077 w 46434"/>
                <a:gd name="connsiteY7" fmla="*/ 50386 h 58848"/>
                <a:gd name="connsiteX8" fmla="*/ 42077 w 46434"/>
                <a:gd name="connsiteY8" fmla="*/ 2375 h 58848"/>
                <a:gd name="connsiteX9" fmla="*/ 44172 w 46434"/>
                <a:gd name="connsiteY9" fmla="*/ 364 h 58848"/>
                <a:gd name="connsiteX10" fmla="*/ 46434 w 46434"/>
                <a:gd name="connsiteY10" fmla="*/ 2375 h 58848"/>
                <a:gd name="connsiteX11" fmla="*/ 46434 w 46434"/>
                <a:gd name="connsiteY11" fmla="*/ 56670 h 58848"/>
                <a:gd name="connsiteX12" fmla="*/ 44172 w 46434"/>
                <a:gd name="connsiteY12" fmla="*/ 58681 h 58848"/>
                <a:gd name="connsiteX13" fmla="*/ 42496 w 46434"/>
                <a:gd name="connsiteY13" fmla="*/ 57927 h 58848"/>
                <a:gd name="connsiteX14" fmla="*/ 42496 w 46434"/>
                <a:gd name="connsiteY14" fmla="*/ 57927 h 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34" h="58848">
                  <a:moveTo>
                    <a:pt x="4456" y="8492"/>
                  </a:moveTo>
                  <a:lnTo>
                    <a:pt x="4456" y="56670"/>
                  </a:lnTo>
                  <a:cubicBezTo>
                    <a:pt x="4456" y="57877"/>
                    <a:pt x="3481" y="58849"/>
                    <a:pt x="2278" y="58849"/>
                  </a:cubicBezTo>
                  <a:cubicBezTo>
                    <a:pt x="1074" y="58849"/>
                    <a:pt x="99" y="57877"/>
                    <a:pt x="99" y="56670"/>
                  </a:cubicBezTo>
                  <a:lnTo>
                    <a:pt x="99" y="2626"/>
                  </a:lnTo>
                  <a:cubicBezTo>
                    <a:pt x="-187" y="1772"/>
                    <a:pt x="162" y="825"/>
                    <a:pt x="937" y="364"/>
                  </a:cubicBezTo>
                  <a:cubicBezTo>
                    <a:pt x="1921" y="-273"/>
                    <a:pt x="3230" y="-55"/>
                    <a:pt x="3953" y="867"/>
                  </a:cubicBezTo>
                  <a:lnTo>
                    <a:pt x="42077" y="50386"/>
                  </a:lnTo>
                  <a:lnTo>
                    <a:pt x="42077" y="2375"/>
                  </a:lnTo>
                  <a:cubicBezTo>
                    <a:pt x="42123" y="1252"/>
                    <a:pt x="43047" y="364"/>
                    <a:pt x="44172" y="364"/>
                  </a:cubicBezTo>
                  <a:cubicBezTo>
                    <a:pt x="45345" y="314"/>
                    <a:pt x="46345" y="1202"/>
                    <a:pt x="46434" y="2375"/>
                  </a:cubicBezTo>
                  <a:lnTo>
                    <a:pt x="46434" y="56670"/>
                  </a:lnTo>
                  <a:cubicBezTo>
                    <a:pt x="46345" y="57843"/>
                    <a:pt x="45345" y="58731"/>
                    <a:pt x="44172" y="58681"/>
                  </a:cubicBezTo>
                  <a:cubicBezTo>
                    <a:pt x="43527" y="58698"/>
                    <a:pt x="42909" y="58421"/>
                    <a:pt x="42496" y="57927"/>
                  </a:cubicBezTo>
                  <a:lnTo>
                    <a:pt x="42496" y="57927"/>
                  </a:ln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25" name="Freeform: Shape 924">
              <a:extLst>
                <a:ext uri="{FF2B5EF4-FFF2-40B4-BE49-F238E27FC236}">
                  <a16:creationId xmlns:a16="http://schemas.microsoft.com/office/drawing/2014/main" id="{125F206E-72CC-408C-9E86-32F08DD9B9F5}"/>
                </a:ext>
              </a:extLst>
            </p:cNvPr>
            <p:cNvSpPr/>
            <p:nvPr/>
          </p:nvSpPr>
          <p:spPr>
            <a:xfrm>
              <a:off x="1036295" y="3765812"/>
              <a:ext cx="53856" cy="59995"/>
            </a:xfrm>
            <a:custGeom>
              <a:avLst/>
              <a:gdLst>
                <a:gd name="connsiteX0" fmla="*/ 32155 w 53856"/>
                <a:gd name="connsiteY0" fmla="*/ 33390 h 59995"/>
                <a:gd name="connsiteX1" fmla="*/ 29983 w 53856"/>
                <a:gd name="connsiteY1" fmla="*/ 31555 h 59995"/>
                <a:gd name="connsiteX2" fmla="*/ 29977 w 53856"/>
                <a:gd name="connsiteY2" fmla="*/ 31379 h 59995"/>
                <a:gd name="connsiteX3" fmla="*/ 32070 w 53856"/>
                <a:gd name="connsiteY3" fmla="*/ 29284 h 59995"/>
                <a:gd name="connsiteX4" fmla="*/ 32155 w 53856"/>
                <a:gd name="connsiteY4" fmla="*/ 29284 h 59995"/>
                <a:gd name="connsiteX5" fmla="*/ 51846 w 53856"/>
                <a:gd name="connsiteY5" fmla="*/ 29284 h 59995"/>
                <a:gd name="connsiteX6" fmla="*/ 53856 w 53856"/>
                <a:gd name="connsiteY6" fmla="*/ 31379 h 59995"/>
                <a:gd name="connsiteX7" fmla="*/ 53856 w 53856"/>
                <a:gd name="connsiteY7" fmla="*/ 51907 h 59995"/>
                <a:gd name="connsiteX8" fmla="*/ 53019 w 53856"/>
                <a:gd name="connsiteY8" fmla="*/ 53415 h 59995"/>
                <a:gd name="connsiteX9" fmla="*/ 32742 w 53856"/>
                <a:gd name="connsiteY9" fmla="*/ 59867 h 59995"/>
                <a:gd name="connsiteX10" fmla="*/ 128 w 53856"/>
                <a:gd name="connsiteY10" fmla="*/ 32736 h 59995"/>
                <a:gd name="connsiteX11" fmla="*/ 27256 w 53856"/>
                <a:gd name="connsiteY11" fmla="*/ 126 h 59995"/>
                <a:gd name="connsiteX12" fmla="*/ 32742 w 53856"/>
                <a:gd name="connsiteY12" fmla="*/ 126 h 59995"/>
                <a:gd name="connsiteX13" fmla="*/ 53102 w 53856"/>
                <a:gd name="connsiteY13" fmla="*/ 6829 h 59995"/>
                <a:gd name="connsiteX14" fmla="*/ 53229 w 53856"/>
                <a:gd name="connsiteY14" fmla="*/ 9552 h 59995"/>
                <a:gd name="connsiteX15" fmla="*/ 53102 w 53856"/>
                <a:gd name="connsiteY15" fmla="*/ 9677 h 59995"/>
                <a:gd name="connsiteX16" fmla="*/ 50002 w 53856"/>
                <a:gd name="connsiteY16" fmla="*/ 9677 h 59995"/>
                <a:gd name="connsiteX17" fmla="*/ 32490 w 53856"/>
                <a:gd name="connsiteY17" fmla="*/ 3896 h 59995"/>
                <a:gd name="connsiteX18" fmla="*/ 4177 w 53856"/>
                <a:gd name="connsiteY18" fmla="*/ 27114 h 59995"/>
                <a:gd name="connsiteX19" fmla="*/ 27394 w 53856"/>
                <a:gd name="connsiteY19" fmla="*/ 55426 h 59995"/>
                <a:gd name="connsiteX20" fmla="*/ 32490 w 53856"/>
                <a:gd name="connsiteY20" fmla="*/ 55426 h 59995"/>
                <a:gd name="connsiteX21" fmla="*/ 49248 w 53856"/>
                <a:gd name="connsiteY21" fmla="*/ 50399 h 59995"/>
                <a:gd name="connsiteX22" fmla="*/ 49248 w 53856"/>
                <a:gd name="connsiteY22" fmla="*/ 33055 h 5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856" h="59995">
                  <a:moveTo>
                    <a:pt x="32155" y="33390"/>
                  </a:moveTo>
                  <a:cubicBezTo>
                    <a:pt x="31048" y="33482"/>
                    <a:pt x="30076" y="32661"/>
                    <a:pt x="29983" y="31555"/>
                  </a:cubicBezTo>
                  <a:cubicBezTo>
                    <a:pt x="29979" y="31496"/>
                    <a:pt x="29977" y="31438"/>
                    <a:pt x="29977" y="31379"/>
                  </a:cubicBezTo>
                  <a:cubicBezTo>
                    <a:pt x="29976" y="30223"/>
                    <a:pt x="30913" y="29284"/>
                    <a:pt x="32070" y="29284"/>
                  </a:cubicBezTo>
                  <a:cubicBezTo>
                    <a:pt x="32098" y="29284"/>
                    <a:pt x="32127" y="29284"/>
                    <a:pt x="32155" y="29284"/>
                  </a:cubicBezTo>
                  <a:lnTo>
                    <a:pt x="51846" y="29284"/>
                  </a:lnTo>
                  <a:cubicBezTo>
                    <a:pt x="52952" y="29368"/>
                    <a:pt x="53817" y="30273"/>
                    <a:pt x="53856" y="31379"/>
                  </a:cubicBezTo>
                  <a:lnTo>
                    <a:pt x="53856" y="51907"/>
                  </a:lnTo>
                  <a:cubicBezTo>
                    <a:pt x="53771" y="52494"/>
                    <a:pt x="53473" y="53030"/>
                    <a:pt x="53019" y="53415"/>
                  </a:cubicBezTo>
                  <a:cubicBezTo>
                    <a:pt x="47140" y="57714"/>
                    <a:pt x="40022" y="59976"/>
                    <a:pt x="32742" y="59867"/>
                  </a:cubicBezTo>
                  <a:cubicBezTo>
                    <a:pt x="16244" y="61384"/>
                    <a:pt x="1643" y="49234"/>
                    <a:pt x="128" y="32736"/>
                  </a:cubicBezTo>
                  <a:cubicBezTo>
                    <a:pt x="-1387" y="16238"/>
                    <a:pt x="10759" y="1642"/>
                    <a:pt x="27256" y="126"/>
                  </a:cubicBezTo>
                  <a:cubicBezTo>
                    <a:pt x="29080" y="-42"/>
                    <a:pt x="30917" y="-42"/>
                    <a:pt x="32742" y="126"/>
                  </a:cubicBezTo>
                  <a:cubicBezTo>
                    <a:pt x="40079" y="67"/>
                    <a:pt x="47232" y="2430"/>
                    <a:pt x="53102" y="6829"/>
                  </a:cubicBezTo>
                  <a:cubicBezTo>
                    <a:pt x="53889" y="7549"/>
                    <a:pt x="53945" y="8764"/>
                    <a:pt x="53229" y="9552"/>
                  </a:cubicBezTo>
                  <a:cubicBezTo>
                    <a:pt x="53189" y="9594"/>
                    <a:pt x="53147" y="9636"/>
                    <a:pt x="53102" y="9677"/>
                  </a:cubicBezTo>
                  <a:cubicBezTo>
                    <a:pt x="52216" y="10457"/>
                    <a:pt x="50889" y="10457"/>
                    <a:pt x="50002" y="9677"/>
                  </a:cubicBezTo>
                  <a:cubicBezTo>
                    <a:pt x="44965" y="5865"/>
                    <a:pt x="38806" y="3837"/>
                    <a:pt x="32490" y="3896"/>
                  </a:cubicBezTo>
                  <a:cubicBezTo>
                    <a:pt x="18260" y="2488"/>
                    <a:pt x="5585" y="12887"/>
                    <a:pt x="4177" y="27114"/>
                  </a:cubicBezTo>
                  <a:cubicBezTo>
                    <a:pt x="2770" y="41341"/>
                    <a:pt x="13164" y="54019"/>
                    <a:pt x="27394" y="55426"/>
                  </a:cubicBezTo>
                  <a:cubicBezTo>
                    <a:pt x="29089" y="55594"/>
                    <a:pt x="30796" y="55594"/>
                    <a:pt x="32490" y="55426"/>
                  </a:cubicBezTo>
                  <a:cubicBezTo>
                    <a:pt x="38455" y="55476"/>
                    <a:pt x="44297" y="53725"/>
                    <a:pt x="49248" y="50399"/>
                  </a:cubicBezTo>
                  <a:lnTo>
                    <a:pt x="49248" y="33055"/>
                  </a:ln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26" name="Freeform: Shape 925">
              <a:extLst>
                <a:ext uri="{FF2B5EF4-FFF2-40B4-BE49-F238E27FC236}">
                  <a16:creationId xmlns:a16="http://schemas.microsoft.com/office/drawing/2014/main" id="{BE982ACC-63FF-48DD-8F96-03D24538A140}"/>
                </a:ext>
              </a:extLst>
            </p:cNvPr>
            <p:cNvSpPr/>
            <p:nvPr/>
          </p:nvSpPr>
          <p:spPr>
            <a:xfrm>
              <a:off x="1107831" y="3766522"/>
              <a:ext cx="37032" cy="59158"/>
            </a:xfrm>
            <a:custGeom>
              <a:avLst/>
              <a:gdLst>
                <a:gd name="connsiteX0" fmla="*/ 2179 w 37032"/>
                <a:gd name="connsiteY0" fmla="*/ 59157 h 59158"/>
                <a:gd name="connsiteX1" fmla="*/ 2179 w 37032"/>
                <a:gd name="connsiteY1" fmla="*/ 59157 h 59158"/>
                <a:gd name="connsiteX2" fmla="*/ 0 w 37032"/>
                <a:gd name="connsiteY2" fmla="*/ 57146 h 59158"/>
                <a:gd name="connsiteX3" fmla="*/ 0 w 37032"/>
                <a:gd name="connsiteY3" fmla="*/ 57146 h 59158"/>
                <a:gd name="connsiteX4" fmla="*/ 0 w 37032"/>
                <a:gd name="connsiteY4" fmla="*/ 2013 h 59158"/>
                <a:gd name="connsiteX5" fmla="*/ 2175 w 37032"/>
                <a:gd name="connsiteY5" fmla="*/ 2 h 59158"/>
                <a:gd name="connsiteX6" fmla="*/ 2179 w 37032"/>
                <a:gd name="connsiteY6" fmla="*/ 2 h 59158"/>
                <a:gd name="connsiteX7" fmla="*/ 4441 w 37032"/>
                <a:gd name="connsiteY7" fmla="*/ 2013 h 59158"/>
                <a:gd name="connsiteX8" fmla="*/ 4441 w 37032"/>
                <a:gd name="connsiteY8" fmla="*/ 54800 h 59158"/>
                <a:gd name="connsiteX9" fmla="*/ 34521 w 37032"/>
                <a:gd name="connsiteY9" fmla="*/ 54800 h 59158"/>
                <a:gd name="connsiteX10" fmla="*/ 36990 w 37032"/>
                <a:gd name="connsiteY10" fmla="*/ 56434 h 59158"/>
                <a:gd name="connsiteX11" fmla="*/ 35355 w 37032"/>
                <a:gd name="connsiteY11" fmla="*/ 58906 h 59158"/>
                <a:gd name="connsiteX12" fmla="*/ 34521 w 37032"/>
                <a:gd name="connsiteY12" fmla="*/ 58906 h 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032" h="59158">
                  <a:moveTo>
                    <a:pt x="2179" y="59157"/>
                  </a:moveTo>
                  <a:lnTo>
                    <a:pt x="2179" y="59157"/>
                  </a:lnTo>
                  <a:cubicBezTo>
                    <a:pt x="1022" y="59207"/>
                    <a:pt x="47" y="58302"/>
                    <a:pt x="0" y="57146"/>
                  </a:cubicBezTo>
                  <a:cubicBezTo>
                    <a:pt x="0" y="57146"/>
                    <a:pt x="0" y="57146"/>
                    <a:pt x="0" y="57146"/>
                  </a:cubicBezTo>
                  <a:lnTo>
                    <a:pt x="0" y="2013"/>
                  </a:lnTo>
                  <a:cubicBezTo>
                    <a:pt x="45" y="857"/>
                    <a:pt x="1019" y="-40"/>
                    <a:pt x="2175" y="2"/>
                  </a:cubicBezTo>
                  <a:cubicBezTo>
                    <a:pt x="2176" y="2"/>
                    <a:pt x="2178" y="2"/>
                    <a:pt x="2179" y="2"/>
                  </a:cubicBezTo>
                  <a:cubicBezTo>
                    <a:pt x="3351" y="-48"/>
                    <a:pt x="4351" y="840"/>
                    <a:pt x="4441" y="2013"/>
                  </a:cubicBezTo>
                  <a:lnTo>
                    <a:pt x="4441" y="54800"/>
                  </a:lnTo>
                  <a:lnTo>
                    <a:pt x="34521" y="54800"/>
                  </a:lnTo>
                  <a:cubicBezTo>
                    <a:pt x="35655" y="54574"/>
                    <a:pt x="36761" y="55303"/>
                    <a:pt x="36990" y="56434"/>
                  </a:cubicBezTo>
                  <a:cubicBezTo>
                    <a:pt x="37221" y="57573"/>
                    <a:pt x="36488" y="58679"/>
                    <a:pt x="35355" y="58906"/>
                  </a:cubicBezTo>
                  <a:cubicBezTo>
                    <a:pt x="35080" y="58964"/>
                    <a:pt x="34796" y="58964"/>
                    <a:pt x="34521" y="58906"/>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27" name="Freeform: Shape 926">
              <a:extLst>
                <a:ext uri="{FF2B5EF4-FFF2-40B4-BE49-F238E27FC236}">
                  <a16:creationId xmlns:a16="http://schemas.microsoft.com/office/drawing/2014/main" id="{3C50D204-179B-45D1-9EF6-8CDDB695DB43}"/>
                </a:ext>
              </a:extLst>
            </p:cNvPr>
            <p:cNvSpPr/>
            <p:nvPr/>
          </p:nvSpPr>
          <p:spPr>
            <a:xfrm>
              <a:off x="1159278" y="3766522"/>
              <a:ext cx="4357" cy="58907"/>
            </a:xfrm>
            <a:custGeom>
              <a:avLst/>
              <a:gdLst>
                <a:gd name="connsiteX0" fmla="*/ 0 w 4357"/>
                <a:gd name="connsiteY0" fmla="*/ 2013 h 58907"/>
                <a:gd name="connsiteX1" fmla="*/ 2095 w 4357"/>
                <a:gd name="connsiteY1" fmla="*/ 2 h 58907"/>
                <a:gd name="connsiteX2" fmla="*/ 4357 w 4357"/>
                <a:gd name="connsiteY2" fmla="*/ 2013 h 58907"/>
                <a:gd name="connsiteX3" fmla="*/ 4357 w 4357"/>
                <a:gd name="connsiteY3" fmla="*/ 56895 h 58907"/>
                <a:gd name="connsiteX4" fmla="*/ 2095 w 4357"/>
                <a:gd name="connsiteY4" fmla="*/ 58906 h 58907"/>
                <a:gd name="connsiteX5" fmla="*/ 0 w 4357"/>
                <a:gd name="connsiteY5" fmla="*/ 56895 h 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7" h="58907">
                  <a:moveTo>
                    <a:pt x="0" y="2013"/>
                  </a:moveTo>
                  <a:cubicBezTo>
                    <a:pt x="45" y="890"/>
                    <a:pt x="969" y="2"/>
                    <a:pt x="2095" y="2"/>
                  </a:cubicBezTo>
                  <a:cubicBezTo>
                    <a:pt x="3268" y="-48"/>
                    <a:pt x="4267" y="840"/>
                    <a:pt x="4357" y="2013"/>
                  </a:cubicBezTo>
                  <a:lnTo>
                    <a:pt x="4357" y="56895"/>
                  </a:lnTo>
                  <a:cubicBezTo>
                    <a:pt x="4267" y="58068"/>
                    <a:pt x="3268" y="58956"/>
                    <a:pt x="2095" y="58906"/>
                  </a:cubicBezTo>
                  <a:cubicBezTo>
                    <a:pt x="969" y="58906"/>
                    <a:pt x="45" y="58017"/>
                    <a:pt x="0" y="56895"/>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28" name="Freeform: Shape 927">
              <a:extLst>
                <a:ext uri="{FF2B5EF4-FFF2-40B4-BE49-F238E27FC236}">
                  <a16:creationId xmlns:a16="http://schemas.microsoft.com/office/drawing/2014/main" id="{7E0EC088-AF3E-44EF-8E08-E41132BE21F0}"/>
                </a:ext>
              </a:extLst>
            </p:cNvPr>
            <p:cNvSpPr/>
            <p:nvPr/>
          </p:nvSpPr>
          <p:spPr>
            <a:xfrm>
              <a:off x="1182043" y="3766266"/>
              <a:ext cx="47784" cy="60170"/>
            </a:xfrm>
            <a:custGeom>
              <a:avLst/>
              <a:gdLst>
                <a:gd name="connsiteX0" fmla="*/ 1114 w 47784"/>
                <a:gd name="connsiteY0" fmla="*/ 48436 h 60170"/>
                <a:gd name="connsiteX1" fmla="*/ 3879 w 47784"/>
                <a:gd name="connsiteY1" fmla="*/ 48436 h 60170"/>
                <a:gd name="connsiteX2" fmla="*/ 24491 w 47784"/>
                <a:gd name="connsiteY2" fmla="*/ 55977 h 60170"/>
                <a:gd name="connsiteX3" fmla="*/ 38317 w 47784"/>
                <a:gd name="connsiteY3" fmla="*/ 52123 h 60170"/>
                <a:gd name="connsiteX4" fmla="*/ 43679 w 47784"/>
                <a:gd name="connsiteY4" fmla="*/ 43744 h 60170"/>
                <a:gd name="connsiteX5" fmla="*/ 38568 w 47784"/>
                <a:gd name="connsiteY5" fmla="*/ 35365 h 60170"/>
                <a:gd name="connsiteX6" fmla="*/ 24072 w 47784"/>
                <a:gd name="connsiteY6" fmla="*/ 30589 h 60170"/>
                <a:gd name="connsiteX7" fmla="*/ 24072 w 47784"/>
                <a:gd name="connsiteY7" fmla="*/ 30589 h 60170"/>
                <a:gd name="connsiteX8" fmla="*/ 9242 w 47784"/>
                <a:gd name="connsiteY8" fmla="*/ 25646 h 60170"/>
                <a:gd name="connsiteX9" fmla="*/ 2790 w 47784"/>
                <a:gd name="connsiteY9" fmla="*/ 15340 h 60170"/>
                <a:gd name="connsiteX10" fmla="*/ 9326 w 47784"/>
                <a:gd name="connsiteY10" fmla="*/ 4279 h 60170"/>
                <a:gd name="connsiteX11" fmla="*/ 24491 w 47784"/>
                <a:gd name="connsiteY11" fmla="*/ 6 h 60170"/>
                <a:gd name="connsiteX12" fmla="*/ 43847 w 47784"/>
                <a:gd name="connsiteY12" fmla="*/ 6793 h 60170"/>
                <a:gd name="connsiteX13" fmla="*/ 44450 w 47784"/>
                <a:gd name="connsiteY13" fmla="*/ 9449 h 60170"/>
                <a:gd name="connsiteX14" fmla="*/ 44433 w 47784"/>
                <a:gd name="connsiteY14" fmla="*/ 9474 h 60170"/>
                <a:gd name="connsiteX15" fmla="*/ 41752 w 47784"/>
                <a:gd name="connsiteY15" fmla="*/ 9977 h 60170"/>
                <a:gd name="connsiteX16" fmla="*/ 24491 w 47784"/>
                <a:gd name="connsiteY16" fmla="*/ 3693 h 60170"/>
                <a:gd name="connsiteX17" fmla="*/ 11672 w 47784"/>
                <a:gd name="connsiteY17" fmla="*/ 7296 h 60170"/>
                <a:gd name="connsiteX18" fmla="*/ 6728 w 47784"/>
                <a:gd name="connsiteY18" fmla="*/ 15675 h 60170"/>
                <a:gd name="connsiteX19" fmla="*/ 11420 w 47784"/>
                <a:gd name="connsiteY19" fmla="*/ 22797 h 60170"/>
                <a:gd name="connsiteX20" fmla="*/ 24827 w 47784"/>
                <a:gd name="connsiteY20" fmla="*/ 27321 h 60170"/>
                <a:gd name="connsiteX21" fmla="*/ 24827 w 47784"/>
                <a:gd name="connsiteY21" fmla="*/ 27321 h 60170"/>
                <a:gd name="connsiteX22" fmla="*/ 40830 w 47784"/>
                <a:gd name="connsiteY22" fmla="*/ 32684 h 60170"/>
                <a:gd name="connsiteX23" fmla="*/ 47785 w 47784"/>
                <a:gd name="connsiteY23" fmla="*/ 43828 h 60170"/>
                <a:gd name="connsiteX24" fmla="*/ 40663 w 47784"/>
                <a:gd name="connsiteY24" fmla="*/ 55558 h 60170"/>
                <a:gd name="connsiteX25" fmla="*/ 24491 w 47784"/>
                <a:gd name="connsiteY25" fmla="*/ 60167 h 60170"/>
                <a:gd name="connsiteX26" fmla="*/ 1366 w 47784"/>
                <a:gd name="connsiteY26" fmla="*/ 51788 h 60170"/>
                <a:gd name="connsiteX27" fmla="*/ 45 w 47784"/>
                <a:gd name="connsiteY27" fmla="*/ 49676 h 60170"/>
                <a:gd name="connsiteX28" fmla="*/ 1114 w 47784"/>
                <a:gd name="connsiteY28" fmla="*/ 48436 h 6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784" h="60170">
                  <a:moveTo>
                    <a:pt x="1114" y="48436"/>
                  </a:moveTo>
                  <a:cubicBezTo>
                    <a:pt x="1890" y="47699"/>
                    <a:pt x="3104" y="47699"/>
                    <a:pt x="3879" y="48436"/>
                  </a:cubicBezTo>
                  <a:cubicBezTo>
                    <a:pt x="9787" y="53053"/>
                    <a:pt x="16999" y="55693"/>
                    <a:pt x="24491" y="55977"/>
                  </a:cubicBezTo>
                  <a:cubicBezTo>
                    <a:pt x="29376" y="56061"/>
                    <a:pt x="34181" y="54721"/>
                    <a:pt x="38317" y="52123"/>
                  </a:cubicBezTo>
                  <a:cubicBezTo>
                    <a:pt x="41383" y="50389"/>
                    <a:pt x="43386" y="47255"/>
                    <a:pt x="43679" y="43744"/>
                  </a:cubicBezTo>
                  <a:cubicBezTo>
                    <a:pt x="43729" y="40200"/>
                    <a:pt x="41744" y="36940"/>
                    <a:pt x="38568" y="35365"/>
                  </a:cubicBezTo>
                  <a:cubicBezTo>
                    <a:pt x="34064" y="32910"/>
                    <a:pt x="29153" y="31293"/>
                    <a:pt x="24072" y="30589"/>
                  </a:cubicBezTo>
                  <a:lnTo>
                    <a:pt x="24072" y="30589"/>
                  </a:lnTo>
                  <a:cubicBezTo>
                    <a:pt x="18858" y="29902"/>
                    <a:pt x="13824" y="28226"/>
                    <a:pt x="9242" y="25646"/>
                  </a:cubicBezTo>
                  <a:cubicBezTo>
                    <a:pt x="5428" y="23585"/>
                    <a:pt x="2977" y="19672"/>
                    <a:pt x="2790" y="15340"/>
                  </a:cubicBezTo>
                  <a:cubicBezTo>
                    <a:pt x="3005" y="10798"/>
                    <a:pt x="5452" y="6659"/>
                    <a:pt x="9326" y="4279"/>
                  </a:cubicBezTo>
                  <a:cubicBezTo>
                    <a:pt x="13843" y="1381"/>
                    <a:pt x="19124" y="-111"/>
                    <a:pt x="24491" y="6"/>
                  </a:cubicBezTo>
                  <a:cubicBezTo>
                    <a:pt x="31468" y="325"/>
                    <a:pt x="38198" y="2687"/>
                    <a:pt x="43847" y="6793"/>
                  </a:cubicBezTo>
                  <a:cubicBezTo>
                    <a:pt x="44743" y="7363"/>
                    <a:pt x="45020" y="8553"/>
                    <a:pt x="44450" y="9449"/>
                  </a:cubicBezTo>
                  <a:cubicBezTo>
                    <a:pt x="44442" y="9458"/>
                    <a:pt x="44442" y="9466"/>
                    <a:pt x="44433" y="9474"/>
                  </a:cubicBezTo>
                  <a:cubicBezTo>
                    <a:pt x="43805" y="10312"/>
                    <a:pt x="42640" y="10530"/>
                    <a:pt x="41752" y="9977"/>
                  </a:cubicBezTo>
                  <a:cubicBezTo>
                    <a:pt x="36720" y="6274"/>
                    <a:pt x="30729" y="4087"/>
                    <a:pt x="24491" y="3693"/>
                  </a:cubicBezTo>
                  <a:cubicBezTo>
                    <a:pt x="19955" y="3592"/>
                    <a:pt x="15491" y="4849"/>
                    <a:pt x="11672" y="7296"/>
                  </a:cubicBezTo>
                  <a:cubicBezTo>
                    <a:pt x="8680" y="9039"/>
                    <a:pt x="6809" y="12214"/>
                    <a:pt x="6728" y="15675"/>
                  </a:cubicBezTo>
                  <a:cubicBezTo>
                    <a:pt x="6876" y="18725"/>
                    <a:pt x="8675" y="21456"/>
                    <a:pt x="11420" y="22797"/>
                  </a:cubicBezTo>
                  <a:cubicBezTo>
                    <a:pt x="15565" y="25135"/>
                    <a:pt x="20113" y="26668"/>
                    <a:pt x="24827" y="27321"/>
                  </a:cubicBezTo>
                  <a:lnTo>
                    <a:pt x="24827" y="27321"/>
                  </a:lnTo>
                  <a:cubicBezTo>
                    <a:pt x="30456" y="28067"/>
                    <a:pt x="35888" y="29885"/>
                    <a:pt x="40830" y="32684"/>
                  </a:cubicBezTo>
                  <a:cubicBezTo>
                    <a:pt x="44969" y="34896"/>
                    <a:pt x="47617" y="39136"/>
                    <a:pt x="47785" y="43828"/>
                  </a:cubicBezTo>
                  <a:cubicBezTo>
                    <a:pt x="47500" y="48679"/>
                    <a:pt x="44835" y="53070"/>
                    <a:pt x="40663" y="55558"/>
                  </a:cubicBezTo>
                  <a:cubicBezTo>
                    <a:pt x="35846" y="58659"/>
                    <a:pt x="30218" y="60259"/>
                    <a:pt x="24491" y="60167"/>
                  </a:cubicBezTo>
                  <a:cubicBezTo>
                    <a:pt x="16105" y="59815"/>
                    <a:pt x="8029" y="56891"/>
                    <a:pt x="1366" y="51788"/>
                  </a:cubicBezTo>
                  <a:cubicBezTo>
                    <a:pt x="419" y="51570"/>
                    <a:pt x="-173" y="50623"/>
                    <a:pt x="45" y="49676"/>
                  </a:cubicBezTo>
                  <a:cubicBezTo>
                    <a:pt x="175" y="49115"/>
                    <a:pt x="575" y="48646"/>
                    <a:pt x="1114" y="48436"/>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29" name="Freeform: Shape 928">
              <a:extLst>
                <a:ext uri="{FF2B5EF4-FFF2-40B4-BE49-F238E27FC236}">
                  <a16:creationId xmlns:a16="http://schemas.microsoft.com/office/drawing/2014/main" id="{3D4C765E-F93C-4031-85C1-927D40E55FC9}"/>
                </a:ext>
              </a:extLst>
            </p:cNvPr>
            <p:cNvSpPr/>
            <p:nvPr/>
          </p:nvSpPr>
          <p:spPr>
            <a:xfrm>
              <a:off x="1245832" y="3766522"/>
              <a:ext cx="41140" cy="58907"/>
            </a:xfrm>
            <a:custGeom>
              <a:avLst/>
              <a:gdLst>
                <a:gd name="connsiteX0" fmla="*/ 36700 w 41140"/>
                <a:gd name="connsiteY0" fmla="*/ 31758 h 58907"/>
                <a:gd name="connsiteX1" fmla="*/ 4441 w 41140"/>
                <a:gd name="connsiteY1" fmla="*/ 31758 h 58907"/>
                <a:gd name="connsiteX2" fmla="*/ 4441 w 41140"/>
                <a:gd name="connsiteY2" fmla="*/ 56895 h 58907"/>
                <a:gd name="connsiteX3" fmla="*/ 2179 w 41140"/>
                <a:gd name="connsiteY3" fmla="*/ 58906 h 58907"/>
                <a:gd name="connsiteX4" fmla="*/ 0 w 41140"/>
                <a:gd name="connsiteY4" fmla="*/ 56895 h 58907"/>
                <a:gd name="connsiteX5" fmla="*/ 0 w 41140"/>
                <a:gd name="connsiteY5" fmla="*/ 56895 h 58907"/>
                <a:gd name="connsiteX6" fmla="*/ 0 w 41140"/>
                <a:gd name="connsiteY6" fmla="*/ 2013 h 58907"/>
                <a:gd name="connsiteX7" fmla="*/ 2179 w 41140"/>
                <a:gd name="connsiteY7" fmla="*/ 2 h 58907"/>
                <a:gd name="connsiteX8" fmla="*/ 2179 w 41140"/>
                <a:gd name="connsiteY8" fmla="*/ 2 h 58907"/>
                <a:gd name="connsiteX9" fmla="*/ 4441 w 41140"/>
                <a:gd name="connsiteY9" fmla="*/ 2013 h 58907"/>
                <a:gd name="connsiteX10" fmla="*/ 4441 w 41140"/>
                <a:gd name="connsiteY10" fmla="*/ 27150 h 58907"/>
                <a:gd name="connsiteX11" fmla="*/ 36700 w 41140"/>
                <a:gd name="connsiteY11" fmla="*/ 27150 h 58907"/>
                <a:gd name="connsiteX12" fmla="*/ 36700 w 41140"/>
                <a:gd name="connsiteY12" fmla="*/ 2013 h 58907"/>
                <a:gd name="connsiteX13" fmla="*/ 38878 w 41140"/>
                <a:gd name="connsiteY13" fmla="*/ 2 h 58907"/>
                <a:gd name="connsiteX14" fmla="*/ 38878 w 41140"/>
                <a:gd name="connsiteY14" fmla="*/ 2 h 58907"/>
                <a:gd name="connsiteX15" fmla="*/ 41140 w 41140"/>
                <a:gd name="connsiteY15" fmla="*/ 2013 h 58907"/>
                <a:gd name="connsiteX16" fmla="*/ 41140 w 41140"/>
                <a:gd name="connsiteY16" fmla="*/ 56895 h 58907"/>
                <a:gd name="connsiteX17" fmla="*/ 38878 w 41140"/>
                <a:gd name="connsiteY17" fmla="*/ 58906 h 58907"/>
                <a:gd name="connsiteX18" fmla="*/ 36700 w 41140"/>
                <a:gd name="connsiteY18" fmla="*/ 56895 h 58907"/>
                <a:gd name="connsiteX19" fmla="*/ 36700 w 41140"/>
                <a:gd name="connsiteY19" fmla="*/ 56895 h 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40" h="58907">
                  <a:moveTo>
                    <a:pt x="36700" y="31758"/>
                  </a:moveTo>
                  <a:lnTo>
                    <a:pt x="4441" y="31758"/>
                  </a:lnTo>
                  <a:lnTo>
                    <a:pt x="4441" y="56895"/>
                  </a:lnTo>
                  <a:cubicBezTo>
                    <a:pt x="4349" y="58068"/>
                    <a:pt x="3352" y="58956"/>
                    <a:pt x="2179" y="58906"/>
                  </a:cubicBezTo>
                  <a:cubicBezTo>
                    <a:pt x="1022" y="58956"/>
                    <a:pt x="50" y="58051"/>
                    <a:pt x="0" y="56895"/>
                  </a:cubicBezTo>
                  <a:cubicBezTo>
                    <a:pt x="0" y="56895"/>
                    <a:pt x="0" y="56895"/>
                    <a:pt x="0" y="56895"/>
                  </a:cubicBezTo>
                  <a:lnTo>
                    <a:pt x="0" y="2013"/>
                  </a:lnTo>
                  <a:cubicBezTo>
                    <a:pt x="42" y="857"/>
                    <a:pt x="1022" y="-40"/>
                    <a:pt x="2179" y="2"/>
                  </a:cubicBezTo>
                  <a:cubicBezTo>
                    <a:pt x="2179" y="2"/>
                    <a:pt x="2179" y="2"/>
                    <a:pt x="2179" y="2"/>
                  </a:cubicBezTo>
                  <a:cubicBezTo>
                    <a:pt x="3352" y="-48"/>
                    <a:pt x="4349" y="840"/>
                    <a:pt x="4441" y="2013"/>
                  </a:cubicBezTo>
                  <a:lnTo>
                    <a:pt x="4441" y="27150"/>
                  </a:lnTo>
                  <a:lnTo>
                    <a:pt x="36700" y="27150"/>
                  </a:lnTo>
                  <a:lnTo>
                    <a:pt x="36700" y="2013"/>
                  </a:lnTo>
                  <a:cubicBezTo>
                    <a:pt x="36741" y="857"/>
                    <a:pt x="37722" y="-40"/>
                    <a:pt x="38878" y="2"/>
                  </a:cubicBezTo>
                  <a:cubicBezTo>
                    <a:pt x="38878" y="2"/>
                    <a:pt x="38878" y="2"/>
                    <a:pt x="38878" y="2"/>
                  </a:cubicBezTo>
                  <a:cubicBezTo>
                    <a:pt x="40051" y="-48"/>
                    <a:pt x="41048" y="840"/>
                    <a:pt x="41140" y="2013"/>
                  </a:cubicBezTo>
                  <a:lnTo>
                    <a:pt x="41140" y="56895"/>
                  </a:lnTo>
                  <a:cubicBezTo>
                    <a:pt x="41048" y="58068"/>
                    <a:pt x="40051" y="58956"/>
                    <a:pt x="38878" y="58906"/>
                  </a:cubicBezTo>
                  <a:cubicBezTo>
                    <a:pt x="37722" y="58956"/>
                    <a:pt x="36750" y="58051"/>
                    <a:pt x="36700" y="56895"/>
                  </a:cubicBezTo>
                  <a:cubicBezTo>
                    <a:pt x="36700" y="56895"/>
                    <a:pt x="36700" y="56895"/>
                    <a:pt x="36700" y="56895"/>
                  </a:cubicBez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30" name="Freeform: Shape 929">
              <a:extLst>
                <a:ext uri="{FF2B5EF4-FFF2-40B4-BE49-F238E27FC236}">
                  <a16:creationId xmlns:a16="http://schemas.microsoft.com/office/drawing/2014/main" id="{AD79D527-249A-4B65-AC29-1C88E77DD8F2}"/>
                </a:ext>
              </a:extLst>
            </p:cNvPr>
            <p:cNvSpPr/>
            <p:nvPr/>
          </p:nvSpPr>
          <p:spPr>
            <a:xfrm>
              <a:off x="803259" y="3864389"/>
              <a:ext cx="434277" cy="116215"/>
            </a:xfrm>
            <a:custGeom>
              <a:avLst/>
              <a:gdLst>
                <a:gd name="connsiteX0" fmla="*/ 0 w 434277"/>
                <a:gd name="connsiteY0" fmla="*/ 0 h 116215"/>
                <a:gd name="connsiteX1" fmla="*/ 434278 w 434277"/>
                <a:gd name="connsiteY1" fmla="*/ 0 h 116215"/>
                <a:gd name="connsiteX2" fmla="*/ 434278 w 434277"/>
                <a:gd name="connsiteY2" fmla="*/ 116215 h 116215"/>
                <a:gd name="connsiteX3" fmla="*/ 0 w 434277"/>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434277" h="116215">
                  <a:moveTo>
                    <a:pt x="0" y="0"/>
                  </a:moveTo>
                  <a:lnTo>
                    <a:pt x="434278" y="0"/>
                  </a:lnTo>
                  <a:lnTo>
                    <a:pt x="434278" y="116215"/>
                  </a:lnTo>
                  <a:lnTo>
                    <a:pt x="0" y="116215"/>
                  </a:ln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31" name="Freeform: Shape 930">
              <a:extLst>
                <a:ext uri="{FF2B5EF4-FFF2-40B4-BE49-F238E27FC236}">
                  <a16:creationId xmlns:a16="http://schemas.microsoft.com/office/drawing/2014/main" id="{998BF1AE-1277-45ED-A889-AC5F98272CCD}"/>
                </a:ext>
              </a:extLst>
            </p:cNvPr>
            <p:cNvSpPr/>
            <p:nvPr/>
          </p:nvSpPr>
          <p:spPr>
            <a:xfrm>
              <a:off x="1237536" y="3864389"/>
              <a:ext cx="401432" cy="116215"/>
            </a:xfrm>
            <a:custGeom>
              <a:avLst/>
              <a:gdLst>
                <a:gd name="connsiteX0" fmla="*/ 0 w 401432"/>
                <a:gd name="connsiteY0" fmla="*/ 0 h 116215"/>
                <a:gd name="connsiteX1" fmla="*/ 401433 w 401432"/>
                <a:gd name="connsiteY1" fmla="*/ 0 h 116215"/>
                <a:gd name="connsiteX2" fmla="*/ 401433 w 401432"/>
                <a:gd name="connsiteY2" fmla="*/ 116215 h 116215"/>
                <a:gd name="connsiteX3" fmla="*/ 0 w 401432"/>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401432" h="116215">
                  <a:moveTo>
                    <a:pt x="0" y="0"/>
                  </a:moveTo>
                  <a:lnTo>
                    <a:pt x="401433" y="0"/>
                  </a:lnTo>
                  <a:lnTo>
                    <a:pt x="401433" y="116215"/>
                  </a:lnTo>
                  <a:lnTo>
                    <a:pt x="0" y="116215"/>
                  </a:ln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32" name="Freeform: Shape 931">
              <a:extLst>
                <a:ext uri="{FF2B5EF4-FFF2-40B4-BE49-F238E27FC236}">
                  <a16:creationId xmlns:a16="http://schemas.microsoft.com/office/drawing/2014/main" id="{AB5A4417-BBCD-4323-9945-86B88F2F7B5D}"/>
                </a:ext>
              </a:extLst>
            </p:cNvPr>
            <p:cNvSpPr/>
            <p:nvPr/>
          </p:nvSpPr>
          <p:spPr>
            <a:xfrm>
              <a:off x="803259" y="3876455"/>
              <a:ext cx="434277" cy="92084"/>
            </a:xfrm>
            <a:custGeom>
              <a:avLst/>
              <a:gdLst>
                <a:gd name="connsiteX0" fmla="*/ 0 w 434277"/>
                <a:gd name="connsiteY0" fmla="*/ 0 h 92084"/>
                <a:gd name="connsiteX1" fmla="*/ 434278 w 434277"/>
                <a:gd name="connsiteY1" fmla="*/ 0 h 92084"/>
                <a:gd name="connsiteX2" fmla="*/ 434278 w 434277"/>
                <a:gd name="connsiteY2" fmla="*/ 92084 h 92084"/>
                <a:gd name="connsiteX3" fmla="*/ 0 w 434277"/>
                <a:gd name="connsiteY3" fmla="*/ 92084 h 92084"/>
              </a:gdLst>
              <a:ahLst/>
              <a:cxnLst>
                <a:cxn ang="0">
                  <a:pos x="connsiteX0" y="connsiteY0"/>
                </a:cxn>
                <a:cxn ang="0">
                  <a:pos x="connsiteX1" y="connsiteY1"/>
                </a:cxn>
                <a:cxn ang="0">
                  <a:pos x="connsiteX2" y="connsiteY2"/>
                </a:cxn>
                <a:cxn ang="0">
                  <a:pos x="connsiteX3" y="connsiteY3"/>
                </a:cxn>
              </a:cxnLst>
              <a:rect l="l" t="t" r="r" b="b"/>
              <a:pathLst>
                <a:path w="434277" h="92084">
                  <a:moveTo>
                    <a:pt x="0" y="0"/>
                  </a:moveTo>
                  <a:lnTo>
                    <a:pt x="434278" y="0"/>
                  </a:lnTo>
                  <a:lnTo>
                    <a:pt x="434278" y="92084"/>
                  </a:lnTo>
                  <a:lnTo>
                    <a:pt x="0" y="92084"/>
                  </a:ln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33" name="Freeform: Shape 932">
              <a:extLst>
                <a:ext uri="{FF2B5EF4-FFF2-40B4-BE49-F238E27FC236}">
                  <a16:creationId xmlns:a16="http://schemas.microsoft.com/office/drawing/2014/main" id="{E23A7DDE-20B5-4B38-81FB-35FDA1E84333}"/>
                </a:ext>
              </a:extLst>
            </p:cNvPr>
            <p:cNvSpPr/>
            <p:nvPr/>
          </p:nvSpPr>
          <p:spPr>
            <a:xfrm>
              <a:off x="841047" y="3893799"/>
              <a:ext cx="396405" cy="3518"/>
            </a:xfrm>
            <a:custGeom>
              <a:avLst/>
              <a:gdLst>
                <a:gd name="connsiteX0" fmla="*/ 0 w 396405"/>
                <a:gd name="connsiteY0" fmla="*/ 1592 h 3518"/>
                <a:gd name="connsiteX1" fmla="*/ 136408 w 396405"/>
                <a:gd name="connsiteY1" fmla="*/ 419 h 3518"/>
                <a:gd name="connsiteX2" fmla="*/ 198161 w 396405"/>
                <a:gd name="connsiteY2" fmla="*/ 0 h 3518"/>
                <a:gd name="connsiteX3" fmla="*/ 334653 w 396405"/>
                <a:gd name="connsiteY3" fmla="*/ 419 h 3518"/>
                <a:gd name="connsiteX4" fmla="*/ 396405 w 396405"/>
                <a:gd name="connsiteY4" fmla="*/ 1759 h 3518"/>
                <a:gd name="connsiteX5" fmla="*/ 334653 w 396405"/>
                <a:gd name="connsiteY5" fmla="*/ 3100 h 3518"/>
                <a:gd name="connsiteX6" fmla="*/ 198161 w 396405"/>
                <a:gd name="connsiteY6" fmla="*/ 3519 h 3518"/>
                <a:gd name="connsiteX7" fmla="*/ 136408 w 396405"/>
                <a:gd name="connsiteY7" fmla="*/ 2932 h 3518"/>
                <a:gd name="connsiteX8" fmla="*/ 0 w 396405"/>
                <a:gd name="connsiteY8" fmla="*/ 1592 h 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05" h="3518">
                  <a:moveTo>
                    <a:pt x="0" y="1592"/>
                  </a:moveTo>
                  <a:cubicBezTo>
                    <a:pt x="45470" y="813"/>
                    <a:pt x="90939" y="419"/>
                    <a:pt x="136408" y="419"/>
                  </a:cubicBezTo>
                  <a:lnTo>
                    <a:pt x="198161" y="0"/>
                  </a:lnTo>
                  <a:lnTo>
                    <a:pt x="334653" y="419"/>
                  </a:lnTo>
                  <a:cubicBezTo>
                    <a:pt x="380150" y="419"/>
                    <a:pt x="350908" y="1089"/>
                    <a:pt x="396405" y="1759"/>
                  </a:cubicBezTo>
                  <a:cubicBezTo>
                    <a:pt x="350908" y="2430"/>
                    <a:pt x="380150" y="2849"/>
                    <a:pt x="334653" y="3100"/>
                  </a:cubicBezTo>
                  <a:lnTo>
                    <a:pt x="198161" y="3519"/>
                  </a:lnTo>
                  <a:lnTo>
                    <a:pt x="136408" y="2932"/>
                  </a:lnTo>
                  <a:cubicBezTo>
                    <a:pt x="90939" y="2706"/>
                    <a:pt x="45470" y="2262"/>
                    <a:pt x="0" y="1592"/>
                  </a:cubicBezTo>
                  <a:close/>
                </a:path>
              </a:pathLst>
            </a:custGeom>
            <a:solidFill>
              <a:srgbClr val="DBDBD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34" name="Freeform: Shape 933">
              <a:extLst>
                <a:ext uri="{FF2B5EF4-FFF2-40B4-BE49-F238E27FC236}">
                  <a16:creationId xmlns:a16="http://schemas.microsoft.com/office/drawing/2014/main" id="{12F6EAD2-5BB8-46C3-BF4A-87DA84269CD8}"/>
                </a:ext>
              </a:extLst>
            </p:cNvPr>
            <p:cNvSpPr/>
            <p:nvPr/>
          </p:nvSpPr>
          <p:spPr>
            <a:xfrm>
              <a:off x="841047" y="3911646"/>
              <a:ext cx="396489" cy="3519"/>
            </a:xfrm>
            <a:custGeom>
              <a:avLst/>
              <a:gdLst>
                <a:gd name="connsiteX0" fmla="*/ 0 w 396489"/>
                <a:gd name="connsiteY0" fmla="*/ 1760 h 3519"/>
                <a:gd name="connsiteX1" fmla="*/ 136492 w 396489"/>
                <a:gd name="connsiteY1" fmla="*/ 419 h 3519"/>
                <a:gd name="connsiteX2" fmla="*/ 198245 w 396489"/>
                <a:gd name="connsiteY2" fmla="*/ 0 h 3519"/>
                <a:gd name="connsiteX3" fmla="*/ 334737 w 396489"/>
                <a:gd name="connsiteY3" fmla="*/ 419 h 3519"/>
                <a:gd name="connsiteX4" fmla="*/ 396489 w 396489"/>
                <a:gd name="connsiteY4" fmla="*/ 1760 h 3519"/>
                <a:gd name="connsiteX5" fmla="*/ 334737 w 396489"/>
                <a:gd name="connsiteY5" fmla="*/ 3100 h 3519"/>
                <a:gd name="connsiteX6" fmla="*/ 198245 w 396489"/>
                <a:gd name="connsiteY6" fmla="*/ 3519 h 3519"/>
                <a:gd name="connsiteX7" fmla="*/ 136408 w 396489"/>
                <a:gd name="connsiteY7" fmla="*/ 3100 h 3519"/>
                <a:gd name="connsiteX8" fmla="*/ 0 w 396489"/>
                <a:gd name="connsiteY8" fmla="*/ 1760 h 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89" h="3519">
                  <a:moveTo>
                    <a:pt x="0" y="1760"/>
                  </a:moveTo>
                  <a:cubicBezTo>
                    <a:pt x="45470" y="1198"/>
                    <a:pt x="90967" y="754"/>
                    <a:pt x="136492" y="419"/>
                  </a:cubicBezTo>
                  <a:lnTo>
                    <a:pt x="198245" y="0"/>
                  </a:lnTo>
                  <a:lnTo>
                    <a:pt x="334737" y="419"/>
                  </a:lnTo>
                  <a:cubicBezTo>
                    <a:pt x="380234" y="419"/>
                    <a:pt x="350992" y="1173"/>
                    <a:pt x="396489" y="1760"/>
                  </a:cubicBezTo>
                  <a:cubicBezTo>
                    <a:pt x="350992" y="2430"/>
                    <a:pt x="380234" y="2933"/>
                    <a:pt x="334737" y="3100"/>
                  </a:cubicBezTo>
                  <a:lnTo>
                    <a:pt x="198245" y="3519"/>
                  </a:lnTo>
                  <a:lnTo>
                    <a:pt x="136408" y="3100"/>
                  </a:lnTo>
                  <a:cubicBezTo>
                    <a:pt x="90939" y="2933"/>
                    <a:pt x="45470" y="2489"/>
                    <a:pt x="0" y="1760"/>
                  </a:cubicBezTo>
                  <a:close/>
                </a:path>
              </a:pathLst>
            </a:custGeom>
            <a:solidFill>
              <a:srgbClr val="DBDBD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35" name="Freeform: Shape 934">
              <a:extLst>
                <a:ext uri="{FF2B5EF4-FFF2-40B4-BE49-F238E27FC236}">
                  <a16:creationId xmlns:a16="http://schemas.microsoft.com/office/drawing/2014/main" id="{F0BE0294-1870-4ECF-A85B-114BCA950D11}"/>
                </a:ext>
              </a:extLst>
            </p:cNvPr>
            <p:cNvSpPr/>
            <p:nvPr/>
          </p:nvSpPr>
          <p:spPr>
            <a:xfrm>
              <a:off x="841047" y="3929744"/>
              <a:ext cx="396489" cy="3519"/>
            </a:xfrm>
            <a:custGeom>
              <a:avLst/>
              <a:gdLst>
                <a:gd name="connsiteX0" fmla="*/ 0 w 396489"/>
                <a:gd name="connsiteY0" fmla="*/ 1760 h 3519"/>
                <a:gd name="connsiteX1" fmla="*/ 136492 w 396489"/>
                <a:gd name="connsiteY1" fmla="*/ 419 h 3519"/>
                <a:gd name="connsiteX2" fmla="*/ 198245 w 396489"/>
                <a:gd name="connsiteY2" fmla="*/ 0 h 3519"/>
                <a:gd name="connsiteX3" fmla="*/ 334737 w 396489"/>
                <a:gd name="connsiteY3" fmla="*/ 419 h 3519"/>
                <a:gd name="connsiteX4" fmla="*/ 396489 w 396489"/>
                <a:gd name="connsiteY4" fmla="*/ 1760 h 3519"/>
                <a:gd name="connsiteX5" fmla="*/ 334737 w 396489"/>
                <a:gd name="connsiteY5" fmla="*/ 3100 h 3519"/>
                <a:gd name="connsiteX6" fmla="*/ 198245 w 396489"/>
                <a:gd name="connsiteY6" fmla="*/ 3519 h 3519"/>
                <a:gd name="connsiteX7" fmla="*/ 136408 w 396489"/>
                <a:gd name="connsiteY7" fmla="*/ 3100 h 3519"/>
                <a:gd name="connsiteX8" fmla="*/ 0 w 396489"/>
                <a:gd name="connsiteY8" fmla="*/ 1760 h 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89" h="3519">
                  <a:moveTo>
                    <a:pt x="0" y="1760"/>
                  </a:moveTo>
                  <a:cubicBezTo>
                    <a:pt x="45470" y="1089"/>
                    <a:pt x="90967" y="645"/>
                    <a:pt x="136492" y="419"/>
                  </a:cubicBezTo>
                  <a:lnTo>
                    <a:pt x="198245" y="0"/>
                  </a:lnTo>
                  <a:lnTo>
                    <a:pt x="334737" y="419"/>
                  </a:lnTo>
                  <a:cubicBezTo>
                    <a:pt x="380234" y="419"/>
                    <a:pt x="350992" y="1089"/>
                    <a:pt x="396489" y="1760"/>
                  </a:cubicBezTo>
                  <a:cubicBezTo>
                    <a:pt x="350992" y="2430"/>
                    <a:pt x="380234" y="2849"/>
                    <a:pt x="334737" y="3100"/>
                  </a:cubicBezTo>
                  <a:lnTo>
                    <a:pt x="198245" y="3519"/>
                  </a:lnTo>
                  <a:lnTo>
                    <a:pt x="136408" y="3100"/>
                  </a:lnTo>
                  <a:cubicBezTo>
                    <a:pt x="90939" y="2824"/>
                    <a:pt x="45470" y="2371"/>
                    <a:pt x="0" y="1760"/>
                  </a:cubicBezTo>
                  <a:close/>
                </a:path>
              </a:pathLst>
            </a:custGeom>
            <a:solidFill>
              <a:srgbClr val="DBDBD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36" name="Freeform: Shape 935">
              <a:extLst>
                <a:ext uri="{FF2B5EF4-FFF2-40B4-BE49-F238E27FC236}">
                  <a16:creationId xmlns:a16="http://schemas.microsoft.com/office/drawing/2014/main" id="{211DC39D-0085-4153-ACEB-70F9BE5CA730}"/>
                </a:ext>
              </a:extLst>
            </p:cNvPr>
            <p:cNvSpPr/>
            <p:nvPr/>
          </p:nvSpPr>
          <p:spPr>
            <a:xfrm>
              <a:off x="841047" y="3948178"/>
              <a:ext cx="396489" cy="2764"/>
            </a:xfrm>
            <a:custGeom>
              <a:avLst/>
              <a:gdLst>
                <a:gd name="connsiteX0" fmla="*/ 0 w 396489"/>
                <a:gd name="connsiteY0" fmla="*/ 1424 h 2764"/>
                <a:gd name="connsiteX1" fmla="*/ 136492 w 396489"/>
                <a:gd name="connsiteY1" fmla="*/ 0 h 2764"/>
                <a:gd name="connsiteX2" fmla="*/ 198245 w 396489"/>
                <a:gd name="connsiteY2" fmla="*/ 0 h 2764"/>
                <a:gd name="connsiteX3" fmla="*/ 334737 w 396489"/>
                <a:gd name="connsiteY3" fmla="*/ 0 h 2764"/>
                <a:gd name="connsiteX4" fmla="*/ 396489 w 396489"/>
                <a:gd name="connsiteY4" fmla="*/ 1424 h 2764"/>
                <a:gd name="connsiteX5" fmla="*/ 334737 w 396489"/>
                <a:gd name="connsiteY5" fmla="*/ 2765 h 2764"/>
                <a:gd name="connsiteX6" fmla="*/ 198245 w 396489"/>
                <a:gd name="connsiteY6" fmla="*/ 2765 h 2764"/>
                <a:gd name="connsiteX7" fmla="*/ 136492 w 396489"/>
                <a:gd name="connsiteY7" fmla="*/ 2765 h 2764"/>
                <a:gd name="connsiteX8" fmla="*/ 0 w 396489"/>
                <a:gd name="connsiteY8" fmla="*/ 1424 h 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89" h="2764">
                  <a:moveTo>
                    <a:pt x="0" y="1424"/>
                  </a:moveTo>
                  <a:cubicBezTo>
                    <a:pt x="45470" y="754"/>
                    <a:pt x="90967" y="276"/>
                    <a:pt x="136492" y="0"/>
                  </a:cubicBezTo>
                  <a:lnTo>
                    <a:pt x="198245" y="0"/>
                  </a:lnTo>
                  <a:lnTo>
                    <a:pt x="334737" y="0"/>
                  </a:lnTo>
                  <a:cubicBezTo>
                    <a:pt x="380234" y="0"/>
                    <a:pt x="350992" y="754"/>
                    <a:pt x="396489" y="1424"/>
                  </a:cubicBezTo>
                  <a:cubicBezTo>
                    <a:pt x="350992" y="2011"/>
                    <a:pt x="380234" y="2514"/>
                    <a:pt x="334737" y="2765"/>
                  </a:cubicBezTo>
                  <a:lnTo>
                    <a:pt x="198245" y="2765"/>
                  </a:lnTo>
                  <a:lnTo>
                    <a:pt x="136492" y="2765"/>
                  </a:lnTo>
                  <a:cubicBezTo>
                    <a:pt x="90967" y="2539"/>
                    <a:pt x="45470" y="2095"/>
                    <a:pt x="0" y="1424"/>
                  </a:cubicBezTo>
                  <a:close/>
                </a:path>
              </a:pathLst>
            </a:custGeom>
            <a:solidFill>
              <a:srgbClr val="DBDBD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37" name="Freeform: Shape 936">
              <a:extLst>
                <a:ext uri="{FF2B5EF4-FFF2-40B4-BE49-F238E27FC236}">
                  <a16:creationId xmlns:a16="http://schemas.microsoft.com/office/drawing/2014/main" id="{B5FE56B9-7B5E-48CD-B743-93850C047D4C}"/>
                </a:ext>
              </a:extLst>
            </p:cNvPr>
            <p:cNvSpPr/>
            <p:nvPr/>
          </p:nvSpPr>
          <p:spPr>
            <a:xfrm>
              <a:off x="1326436" y="3864389"/>
              <a:ext cx="56473" cy="116215"/>
            </a:xfrm>
            <a:custGeom>
              <a:avLst/>
              <a:gdLst>
                <a:gd name="connsiteX0" fmla="*/ 0 w 56473"/>
                <a:gd name="connsiteY0" fmla="*/ 0 h 116215"/>
                <a:gd name="connsiteX1" fmla="*/ 56474 w 56473"/>
                <a:gd name="connsiteY1" fmla="*/ 0 h 116215"/>
                <a:gd name="connsiteX2" fmla="*/ 56474 w 56473"/>
                <a:gd name="connsiteY2" fmla="*/ 116215 h 116215"/>
                <a:gd name="connsiteX3" fmla="*/ 0 w 56473"/>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56473" h="116215">
                  <a:moveTo>
                    <a:pt x="0" y="0"/>
                  </a:moveTo>
                  <a:lnTo>
                    <a:pt x="56474" y="0"/>
                  </a:lnTo>
                  <a:lnTo>
                    <a:pt x="56474" y="116215"/>
                  </a:lnTo>
                  <a:lnTo>
                    <a:pt x="0" y="116215"/>
                  </a:lnTo>
                  <a:close/>
                </a:path>
              </a:pathLst>
            </a:custGeom>
            <a:solidFill>
              <a:srgbClr val="455A64"/>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38" name="Freeform: Shape 937">
              <a:extLst>
                <a:ext uri="{FF2B5EF4-FFF2-40B4-BE49-F238E27FC236}">
                  <a16:creationId xmlns:a16="http://schemas.microsoft.com/office/drawing/2014/main" id="{17EFEB57-AE6B-4DA5-BC83-EF86E192E5FC}"/>
                </a:ext>
              </a:extLst>
            </p:cNvPr>
            <p:cNvSpPr/>
            <p:nvPr/>
          </p:nvSpPr>
          <p:spPr>
            <a:xfrm>
              <a:off x="1580233" y="3864389"/>
              <a:ext cx="37956" cy="116215"/>
            </a:xfrm>
            <a:custGeom>
              <a:avLst/>
              <a:gdLst>
                <a:gd name="connsiteX0" fmla="*/ 0 w 37956"/>
                <a:gd name="connsiteY0" fmla="*/ 0 h 116215"/>
                <a:gd name="connsiteX1" fmla="*/ 37956 w 37956"/>
                <a:gd name="connsiteY1" fmla="*/ 0 h 116215"/>
                <a:gd name="connsiteX2" fmla="*/ 37956 w 37956"/>
                <a:gd name="connsiteY2" fmla="*/ 116215 h 116215"/>
                <a:gd name="connsiteX3" fmla="*/ 0 w 37956"/>
                <a:gd name="connsiteY3" fmla="*/ 116215 h 116215"/>
              </a:gdLst>
              <a:ahLst/>
              <a:cxnLst>
                <a:cxn ang="0">
                  <a:pos x="connsiteX0" y="connsiteY0"/>
                </a:cxn>
                <a:cxn ang="0">
                  <a:pos x="connsiteX1" y="connsiteY1"/>
                </a:cxn>
                <a:cxn ang="0">
                  <a:pos x="connsiteX2" y="connsiteY2"/>
                </a:cxn>
                <a:cxn ang="0">
                  <a:pos x="connsiteX3" y="connsiteY3"/>
                </a:cxn>
              </a:cxnLst>
              <a:rect l="l" t="t" r="r" b="b"/>
              <a:pathLst>
                <a:path w="37956" h="116215">
                  <a:moveTo>
                    <a:pt x="0" y="0"/>
                  </a:moveTo>
                  <a:lnTo>
                    <a:pt x="37956" y="0"/>
                  </a:lnTo>
                  <a:lnTo>
                    <a:pt x="37956" y="116215"/>
                  </a:lnTo>
                  <a:lnTo>
                    <a:pt x="0" y="116215"/>
                  </a:lnTo>
                  <a:close/>
                </a:path>
              </a:pathLst>
            </a:custGeom>
            <a:solidFill>
              <a:srgbClr val="455A64"/>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39" name="Freeform: Shape 938">
              <a:extLst>
                <a:ext uri="{FF2B5EF4-FFF2-40B4-BE49-F238E27FC236}">
                  <a16:creationId xmlns:a16="http://schemas.microsoft.com/office/drawing/2014/main" id="{512773FF-ED20-4E04-9767-05835AB93930}"/>
                </a:ext>
              </a:extLst>
            </p:cNvPr>
            <p:cNvSpPr/>
            <p:nvPr/>
          </p:nvSpPr>
          <p:spPr>
            <a:xfrm rot="10800000">
              <a:off x="1132968" y="3980520"/>
              <a:ext cx="489075" cy="159701"/>
            </a:xfrm>
            <a:custGeom>
              <a:avLst/>
              <a:gdLst>
                <a:gd name="connsiteX0" fmla="*/ 0 w 489075"/>
                <a:gd name="connsiteY0" fmla="*/ 0 h 159701"/>
                <a:gd name="connsiteX1" fmla="*/ 489076 w 489075"/>
                <a:gd name="connsiteY1" fmla="*/ 0 h 159701"/>
                <a:gd name="connsiteX2" fmla="*/ 489076 w 489075"/>
                <a:gd name="connsiteY2" fmla="*/ 159702 h 159701"/>
                <a:gd name="connsiteX3" fmla="*/ 0 w 489075"/>
                <a:gd name="connsiteY3" fmla="*/ 159702 h 159701"/>
              </a:gdLst>
              <a:ahLst/>
              <a:cxnLst>
                <a:cxn ang="0">
                  <a:pos x="connsiteX0" y="connsiteY0"/>
                </a:cxn>
                <a:cxn ang="0">
                  <a:pos x="connsiteX1" y="connsiteY1"/>
                </a:cxn>
                <a:cxn ang="0">
                  <a:pos x="connsiteX2" y="connsiteY2"/>
                </a:cxn>
                <a:cxn ang="0">
                  <a:pos x="connsiteX3" y="connsiteY3"/>
                </a:cxn>
              </a:cxnLst>
              <a:rect l="l" t="t" r="r" b="b"/>
              <a:pathLst>
                <a:path w="489075" h="159701">
                  <a:moveTo>
                    <a:pt x="0" y="0"/>
                  </a:moveTo>
                  <a:lnTo>
                    <a:pt x="489076" y="0"/>
                  </a:lnTo>
                  <a:lnTo>
                    <a:pt x="489076" y="159702"/>
                  </a:lnTo>
                  <a:lnTo>
                    <a:pt x="0" y="159702"/>
                  </a:ln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40" name="Freeform: Shape 939">
              <a:extLst>
                <a:ext uri="{FF2B5EF4-FFF2-40B4-BE49-F238E27FC236}">
                  <a16:creationId xmlns:a16="http://schemas.microsoft.com/office/drawing/2014/main" id="{810D61EC-B636-4859-BFA3-64433A31B961}"/>
                </a:ext>
              </a:extLst>
            </p:cNvPr>
            <p:cNvSpPr/>
            <p:nvPr/>
          </p:nvSpPr>
          <p:spPr>
            <a:xfrm rot="10800000">
              <a:off x="761615" y="3980520"/>
              <a:ext cx="371352" cy="159701"/>
            </a:xfrm>
            <a:custGeom>
              <a:avLst/>
              <a:gdLst>
                <a:gd name="connsiteX0" fmla="*/ 0 w 371352"/>
                <a:gd name="connsiteY0" fmla="*/ 0 h 159701"/>
                <a:gd name="connsiteX1" fmla="*/ 371352 w 371352"/>
                <a:gd name="connsiteY1" fmla="*/ 0 h 159701"/>
                <a:gd name="connsiteX2" fmla="*/ 371352 w 371352"/>
                <a:gd name="connsiteY2" fmla="*/ 159702 h 159701"/>
                <a:gd name="connsiteX3" fmla="*/ 0 w 371352"/>
                <a:gd name="connsiteY3" fmla="*/ 159702 h 159701"/>
              </a:gdLst>
              <a:ahLst/>
              <a:cxnLst>
                <a:cxn ang="0">
                  <a:pos x="connsiteX0" y="connsiteY0"/>
                </a:cxn>
                <a:cxn ang="0">
                  <a:pos x="connsiteX1" y="connsiteY1"/>
                </a:cxn>
                <a:cxn ang="0">
                  <a:pos x="connsiteX2" y="connsiteY2"/>
                </a:cxn>
                <a:cxn ang="0">
                  <a:pos x="connsiteX3" y="connsiteY3"/>
                </a:cxn>
              </a:cxnLst>
              <a:rect l="l" t="t" r="r" b="b"/>
              <a:pathLst>
                <a:path w="371352" h="159701">
                  <a:moveTo>
                    <a:pt x="0" y="0"/>
                  </a:moveTo>
                  <a:lnTo>
                    <a:pt x="371352" y="0"/>
                  </a:lnTo>
                  <a:lnTo>
                    <a:pt x="371352" y="159702"/>
                  </a:lnTo>
                  <a:lnTo>
                    <a:pt x="0" y="159702"/>
                  </a:lnTo>
                  <a:close/>
                </a:path>
              </a:pathLst>
            </a:custGeom>
            <a:solidFill>
              <a:srgbClr val="FFC727"/>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41" name="Freeform: Shape 940">
              <a:extLst>
                <a:ext uri="{FF2B5EF4-FFF2-40B4-BE49-F238E27FC236}">
                  <a16:creationId xmlns:a16="http://schemas.microsoft.com/office/drawing/2014/main" id="{45012CA9-F662-40F6-9C9D-E54D501818AE}"/>
                </a:ext>
              </a:extLst>
            </p:cNvPr>
            <p:cNvSpPr/>
            <p:nvPr/>
          </p:nvSpPr>
          <p:spPr>
            <a:xfrm rot="10800000">
              <a:off x="1132968" y="3997111"/>
              <a:ext cx="489075" cy="126521"/>
            </a:xfrm>
            <a:custGeom>
              <a:avLst/>
              <a:gdLst>
                <a:gd name="connsiteX0" fmla="*/ 0 w 489075"/>
                <a:gd name="connsiteY0" fmla="*/ 0 h 126521"/>
                <a:gd name="connsiteX1" fmla="*/ 489076 w 489075"/>
                <a:gd name="connsiteY1" fmla="*/ 0 h 126521"/>
                <a:gd name="connsiteX2" fmla="*/ 489076 w 489075"/>
                <a:gd name="connsiteY2" fmla="*/ 126521 h 126521"/>
                <a:gd name="connsiteX3" fmla="*/ 0 w 489075"/>
                <a:gd name="connsiteY3" fmla="*/ 126521 h 126521"/>
              </a:gdLst>
              <a:ahLst/>
              <a:cxnLst>
                <a:cxn ang="0">
                  <a:pos x="connsiteX0" y="connsiteY0"/>
                </a:cxn>
                <a:cxn ang="0">
                  <a:pos x="connsiteX1" y="connsiteY1"/>
                </a:cxn>
                <a:cxn ang="0">
                  <a:pos x="connsiteX2" y="connsiteY2"/>
                </a:cxn>
                <a:cxn ang="0">
                  <a:pos x="connsiteX3" y="connsiteY3"/>
                </a:cxn>
              </a:cxnLst>
              <a:rect l="l" t="t" r="r" b="b"/>
              <a:pathLst>
                <a:path w="489075" h="126521">
                  <a:moveTo>
                    <a:pt x="0" y="0"/>
                  </a:moveTo>
                  <a:lnTo>
                    <a:pt x="489076" y="0"/>
                  </a:lnTo>
                  <a:lnTo>
                    <a:pt x="489076" y="126521"/>
                  </a:lnTo>
                  <a:lnTo>
                    <a:pt x="0" y="126521"/>
                  </a:lnTo>
                  <a:close/>
                </a:path>
              </a:pathLst>
            </a:custGeom>
            <a:solidFill>
              <a:srgbClr val="FFFFFF"/>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42" name="Freeform: Shape 941">
              <a:extLst>
                <a:ext uri="{FF2B5EF4-FFF2-40B4-BE49-F238E27FC236}">
                  <a16:creationId xmlns:a16="http://schemas.microsoft.com/office/drawing/2014/main" id="{D5A21C40-3E03-4FF6-BDAB-EDA7BBF83670}"/>
                </a:ext>
              </a:extLst>
            </p:cNvPr>
            <p:cNvSpPr/>
            <p:nvPr/>
          </p:nvSpPr>
          <p:spPr>
            <a:xfrm>
              <a:off x="1132884" y="4095898"/>
              <a:ext cx="457487" cy="3518"/>
            </a:xfrm>
            <a:custGeom>
              <a:avLst/>
              <a:gdLst>
                <a:gd name="connsiteX0" fmla="*/ 457487 w 457487"/>
                <a:gd name="connsiteY0" fmla="*/ 1759 h 3518"/>
                <a:gd name="connsiteX1" fmla="*/ 343116 w 457487"/>
                <a:gd name="connsiteY1" fmla="*/ 3100 h 3518"/>
                <a:gd name="connsiteX2" fmla="*/ 228744 w 457487"/>
                <a:gd name="connsiteY2" fmla="*/ 3519 h 3518"/>
                <a:gd name="connsiteX3" fmla="*/ 114372 w 457487"/>
                <a:gd name="connsiteY3" fmla="*/ 3100 h 3518"/>
                <a:gd name="connsiteX4" fmla="*/ 0 w 457487"/>
                <a:gd name="connsiteY4" fmla="*/ 1759 h 3518"/>
                <a:gd name="connsiteX5" fmla="*/ 114372 w 457487"/>
                <a:gd name="connsiteY5" fmla="*/ 419 h 3518"/>
                <a:gd name="connsiteX6" fmla="*/ 228744 w 457487"/>
                <a:gd name="connsiteY6" fmla="*/ 0 h 3518"/>
                <a:gd name="connsiteX7" fmla="*/ 343116 w 457487"/>
                <a:gd name="connsiteY7" fmla="*/ 419 h 3518"/>
                <a:gd name="connsiteX8" fmla="*/ 457487 w 457487"/>
                <a:gd name="connsiteY8" fmla="*/ 1759 h 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3518">
                  <a:moveTo>
                    <a:pt x="457487" y="1759"/>
                  </a:moveTo>
                  <a:cubicBezTo>
                    <a:pt x="419338" y="2371"/>
                    <a:pt x="381214" y="2824"/>
                    <a:pt x="343116" y="3100"/>
                  </a:cubicBezTo>
                  <a:lnTo>
                    <a:pt x="228744" y="3519"/>
                  </a:lnTo>
                  <a:lnTo>
                    <a:pt x="114372" y="3100"/>
                  </a:lnTo>
                  <a:cubicBezTo>
                    <a:pt x="76220" y="3100"/>
                    <a:pt x="38096" y="2656"/>
                    <a:pt x="0" y="1759"/>
                  </a:cubicBezTo>
                  <a:cubicBezTo>
                    <a:pt x="38152" y="1089"/>
                    <a:pt x="76276" y="645"/>
                    <a:pt x="114372" y="419"/>
                  </a:cubicBezTo>
                  <a:lnTo>
                    <a:pt x="228744" y="0"/>
                  </a:lnTo>
                  <a:lnTo>
                    <a:pt x="343116" y="419"/>
                  </a:lnTo>
                  <a:cubicBezTo>
                    <a:pt x="381265" y="587"/>
                    <a:pt x="419389" y="1030"/>
                    <a:pt x="457487" y="1759"/>
                  </a:cubicBezTo>
                  <a:close/>
                </a:path>
              </a:pathLst>
            </a:custGeom>
            <a:solidFill>
              <a:srgbClr val="DBDBD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43" name="Freeform: Shape 942">
              <a:extLst>
                <a:ext uri="{FF2B5EF4-FFF2-40B4-BE49-F238E27FC236}">
                  <a16:creationId xmlns:a16="http://schemas.microsoft.com/office/drawing/2014/main" id="{B49F7014-3C09-427F-A529-D1A20875F040}"/>
                </a:ext>
              </a:extLst>
            </p:cNvPr>
            <p:cNvSpPr/>
            <p:nvPr/>
          </p:nvSpPr>
          <p:spPr>
            <a:xfrm>
              <a:off x="1132884" y="4071431"/>
              <a:ext cx="457487" cy="2681"/>
            </a:xfrm>
            <a:custGeom>
              <a:avLst/>
              <a:gdLst>
                <a:gd name="connsiteX0" fmla="*/ 457487 w 457487"/>
                <a:gd name="connsiteY0" fmla="*/ 1341 h 2681"/>
                <a:gd name="connsiteX1" fmla="*/ 343116 w 457487"/>
                <a:gd name="connsiteY1" fmla="*/ 2681 h 2681"/>
                <a:gd name="connsiteX2" fmla="*/ 228744 w 457487"/>
                <a:gd name="connsiteY2" fmla="*/ 2681 h 2681"/>
                <a:gd name="connsiteX3" fmla="*/ 114372 w 457487"/>
                <a:gd name="connsiteY3" fmla="*/ 2681 h 2681"/>
                <a:gd name="connsiteX4" fmla="*/ 0 w 457487"/>
                <a:gd name="connsiteY4" fmla="*/ 1341 h 2681"/>
                <a:gd name="connsiteX5" fmla="*/ 114372 w 457487"/>
                <a:gd name="connsiteY5" fmla="*/ 0 h 2681"/>
                <a:gd name="connsiteX6" fmla="*/ 228744 w 457487"/>
                <a:gd name="connsiteY6" fmla="*/ 0 h 2681"/>
                <a:gd name="connsiteX7" fmla="*/ 343116 w 457487"/>
                <a:gd name="connsiteY7" fmla="*/ 0 h 2681"/>
                <a:gd name="connsiteX8" fmla="*/ 457487 w 457487"/>
                <a:gd name="connsiteY8" fmla="*/ 1341 h 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2681">
                  <a:moveTo>
                    <a:pt x="457487" y="1341"/>
                  </a:moveTo>
                  <a:cubicBezTo>
                    <a:pt x="419338" y="2011"/>
                    <a:pt x="381214" y="2455"/>
                    <a:pt x="343116" y="2681"/>
                  </a:cubicBezTo>
                  <a:lnTo>
                    <a:pt x="228744" y="2681"/>
                  </a:lnTo>
                  <a:lnTo>
                    <a:pt x="114372" y="2681"/>
                  </a:lnTo>
                  <a:cubicBezTo>
                    <a:pt x="76220" y="2681"/>
                    <a:pt x="38096" y="2237"/>
                    <a:pt x="0" y="1341"/>
                  </a:cubicBezTo>
                  <a:cubicBezTo>
                    <a:pt x="38152" y="779"/>
                    <a:pt x="76276" y="335"/>
                    <a:pt x="114372" y="0"/>
                  </a:cubicBezTo>
                  <a:lnTo>
                    <a:pt x="228744" y="0"/>
                  </a:lnTo>
                  <a:lnTo>
                    <a:pt x="343116" y="0"/>
                  </a:lnTo>
                  <a:cubicBezTo>
                    <a:pt x="381265" y="277"/>
                    <a:pt x="419389" y="729"/>
                    <a:pt x="457487" y="1341"/>
                  </a:cubicBezTo>
                  <a:close/>
                </a:path>
              </a:pathLst>
            </a:custGeom>
            <a:solidFill>
              <a:srgbClr val="DBDBD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44" name="Freeform: Shape 943">
              <a:extLst>
                <a:ext uri="{FF2B5EF4-FFF2-40B4-BE49-F238E27FC236}">
                  <a16:creationId xmlns:a16="http://schemas.microsoft.com/office/drawing/2014/main" id="{458D3106-C5D9-498B-B99D-010F9140602B}"/>
                </a:ext>
              </a:extLst>
            </p:cNvPr>
            <p:cNvSpPr/>
            <p:nvPr/>
          </p:nvSpPr>
          <p:spPr>
            <a:xfrm>
              <a:off x="1132884" y="4046211"/>
              <a:ext cx="457487" cy="3518"/>
            </a:xfrm>
            <a:custGeom>
              <a:avLst/>
              <a:gdLst>
                <a:gd name="connsiteX0" fmla="*/ 457487 w 457487"/>
                <a:gd name="connsiteY0" fmla="*/ 1759 h 3518"/>
                <a:gd name="connsiteX1" fmla="*/ 343116 w 457487"/>
                <a:gd name="connsiteY1" fmla="*/ 3100 h 3518"/>
                <a:gd name="connsiteX2" fmla="*/ 228744 w 457487"/>
                <a:gd name="connsiteY2" fmla="*/ 3519 h 3518"/>
                <a:gd name="connsiteX3" fmla="*/ 114372 w 457487"/>
                <a:gd name="connsiteY3" fmla="*/ 3100 h 3518"/>
                <a:gd name="connsiteX4" fmla="*/ 0 w 457487"/>
                <a:gd name="connsiteY4" fmla="*/ 1759 h 3518"/>
                <a:gd name="connsiteX5" fmla="*/ 114372 w 457487"/>
                <a:gd name="connsiteY5" fmla="*/ 419 h 3518"/>
                <a:gd name="connsiteX6" fmla="*/ 228744 w 457487"/>
                <a:gd name="connsiteY6" fmla="*/ 0 h 3518"/>
                <a:gd name="connsiteX7" fmla="*/ 343116 w 457487"/>
                <a:gd name="connsiteY7" fmla="*/ 419 h 3518"/>
                <a:gd name="connsiteX8" fmla="*/ 457487 w 457487"/>
                <a:gd name="connsiteY8" fmla="*/ 1759 h 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3518">
                  <a:moveTo>
                    <a:pt x="457487" y="1759"/>
                  </a:moveTo>
                  <a:cubicBezTo>
                    <a:pt x="419338" y="2430"/>
                    <a:pt x="381214" y="2874"/>
                    <a:pt x="343116" y="3100"/>
                  </a:cubicBezTo>
                  <a:lnTo>
                    <a:pt x="228744" y="3519"/>
                  </a:lnTo>
                  <a:lnTo>
                    <a:pt x="114372" y="3100"/>
                  </a:lnTo>
                  <a:cubicBezTo>
                    <a:pt x="76220" y="3100"/>
                    <a:pt x="38096" y="2656"/>
                    <a:pt x="0" y="1759"/>
                  </a:cubicBezTo>
                  <a:cubicBezTo>
                    <a:pt x="38152" y="1089"/>
                    <a:pt x="76276" y="645"/>
                    <a:pt x="114372" y="419"/>
                  </a:cubicBezTo>
                  <a:lnTo>
                    <a:pt x="228744" y="0"/>
                  </a:lnTo>
                  <a:lnTo>
                    <a:pt x="343116" y="419"/>
                  </a:lnTo>
                  <a:cubicBezTo>
                    <a:pt x="381265" y="695"/>
                    <a:pt x="419389" y="1148"/>
                    <a:pt x="457487" y="1759"/>
                  </a:cubicBezTo>
                  <a:close/>
                </a:path>
              </a:pathLst>
            </a:custGeom>
            <a:solidFill>
              <a:srgbClr val="DBDBD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45" name="Freeform: Shape 944">
              <a:extLst>
                <a:ext uri="{FF2B5EF4-FFF2-40B4-BE49-F238E27FC236}">
                  <a16:creationId xmlns:a16="http://schemas.microsoft.com/office/drawing/2014/main" id="{C5253435-19DC-4535-AF8E-4E6136065FE1}"/>
                </a:ext>
              </a:extLst>
            </p:cNvPr>
            <p:cNvSpPr/>
            <p:nvPr/>
          </p:nvSpPr>
          <p:spPr>
            <a:xfrm>
              <a:off x="1132884" y="4021409"/>
              <a:ext cx="457487" cy="3519"/>
            </a:xfrm>
            <a:custGeom>
              <a:avLst/>
              <a:gdLst>
                <a:gd name="connsiteX0" fmla="*/ 457487 w 457487"/>
                <a:gd name="connsiteY0" fmla="*/ 1760 h 3519"/>
                <a:gd name="connsiteX1" fmla="*/ 343116 w 457487"/>
                <a:gd name="connsiteY1" fmla="*/ 3100 h 3519"/>
                <a:gd name="connsiteX2" fmla="*/ 228744 w 457487"/>
                <a:gd name="connsiteY2" fmla="*/ 3519 h 3519"/>
                <a:gd name="connsiteX3" fmla="*/ 114372 w 457487"/>
                <a:gd name="connsiteY3" fmla="*/ 3100 h 3519"/>
                <a:gd name="connsiteX4" fmla="*/ 0 w 457487"/>
                <a:gd name="connsiteY4" fmla="*/ 1760 h 3519"/>
                <a:gd name="connsiteX5" fmla="*/ 114372 w 457487"/>
                <a:gd name="connsiteY5" fmla="*/ 419 h 3519"/>
                <a:gd name="connsiteX6" fmla="*/ 228744 w 457487"/>
                <a:gd name="connsiteY6" fmla="*/ 0 h 3519"/>
                <a:gd name="connsiteX7" fmla="*/ 343116 w 457487"/>
                <a:gd name="connsiteY7" fmla="*/ 419 h 3519"/>
                <a:gd name="connsiteX8" fmla="*/ 457487 w 457487"/>
                <a:gd name="connsiteY8" fmla="*/ 1760 h 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87" h="3519">
                  <a:moveTo>
                    <a:pt x="457487" y="1760"/>
                  </a:moveTo>
                  <a:cubicBezTo>
                    <a:pt x="419338" y="2430"/>
                    <a:pt x="381214" y="2874"/>
                    <a:pt x="343116" y="3100"/>
                  </a:cubicBezTo>
                  <a:lnTo>
                    <a:pt x="228744" y="3519"/>
                  </a:lnTo>
                  <a:lnTo>
                    <a:pt x="114372" y="3100"/>
                  </a:lnTo>
                  <a:cubicBezTo>
                    <a:pt x="76220" y="3100"/>
                    <a:pt x="38096" y="2656"/>
                    <a:pt x="0" y="1760"/>
                  </a:cubicBezTo>
                  <a:cubicBezTo>
                    <a:pt x="38152" y="1089"/>
                    <a:pt x="76276" y="645"/>
                    <a:pt x="114372" y="419"/>
                  </a:cubicBezTo>
                  <a:lnTo>
                    <a:pt x="228744" y="0"/>
                  </a:lnTo>
                  <a:lnTo>
                    <a:pt x="343116" y="419"/>
                  </a:lnTo>
                  <a:cubicBezTo>
                    <a:pt x="381265" y="696"/>
                    <a:pt x="419389" y="1148"/>
                    <a:pt x="457487" y="1760"/>
                  </a:cubicBezTo>
                  <a:close/>
                </a:path>
              </a:pathLst>
            </a:custGeom>
            <a:solidFill>
              <a:srgbClr val="DBDBDB"/>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sp>
          <p:nvSpPr>
            <p:cNvPr id="946" name="Freeform: Shape 945">
              <a:extLst>
                <a:ext uri="{FF2B5EF4-FFF2-40B4-BE49-F238E27FC236}">
                  <a16:creationId xmlns:a16="http://schemas.microsoft.com/office/drawing/2014/main" id="{F2090328-C2D8-4925-A0CB-950C9345D6B2}"/>
                </a:ext>
              </a:extLst>
            </p:cNvPr>
            <p:cNvSpPr/>
            <p:nvPr/>
          </p:nvSpPr>
          <p:spPr>
            <a:xfrm>
              <a:off x="820687" y="3980520"/>
              <a:ext cx="69544" cy="159701"/>
            </a:xfrm>
            <a:custGeom>
              <a:avLst/>
              <a:gdLst>
                <a:gd name="connsiteX0" fmla="*/ 0 w 69544"/>
                <a:gd name="connsiteY0" fmla="*/ 0 h 159701"/>
                <a:gd name="connsiteX1" fmla="*/ 69545 w 69544"/>
                <a:gd name="connsiteY1" fmla="*/ 0 h 159701"/>
                <a:gd name="connsiteX2" fmla="*/ 69545 w 69544"/>
                <a:gd name="connsiteY2" fmla="*/ 159702 h 159701"/>
                <a:gd name="connsiteX3" fmla="*/ 0 w 69544"/>
                <a:gd name="connsiteY3" fmla="*/ 159702 h 159701"/>
              </a:gdLst>
              <a:ahLst/>
              <a:cxnLst>
                <a:cxn ang="0">
                  <a:pos x="connsiteX0" y="connsiteY0"/>
                </a:cxn>
                <a:cxn ang="0">
                  <a:pos x="connsiteX1" y="connsiteY1"/>
                </a:cxn>
                <a:cxn ang="0">
                  <a:pos x="connsiteX2" y="connsiteY2"/>
                </a:cxn>
                <a:cxn ang="0">
                  <a:pos x="connsiteX3" y="connsiteY3"/>
                </a:cxn>
              </a:cxnLst>
              <a:rect l="l" t="t" r="r" b="b"/>
              <a:pathLst>
                <a:path w="69544" h="159701">
                  <a:moveTo>
                    <a:pt x="0" y="0"/>
                  </a:moveTo>
                  <a:lnTo>
                    <a:pt x="69545" y="0"/>
                  </a:lnTo>
                  <a:lnTo>
                    <a:pt x="69545" y="159702"/>
                  </a:lnTo>
                  <a:lnTo>
                    <a:pt x="0" y="159702"/>
                  </a:lnTo>
                  <a:close/>
                </a:path>
              </a:pathLst>
            </a:custGeom>
            <a:solidFill>
              <a:srgbClr val="455A64"/>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grpSp>
      <p:sp>
        <p:nvSpPr>
          <p:cNvPr id="138" name="Freeform: Shape 137">
            <a:extLst>
              <a:ext uri="{FF2B5EF4-FFF2-40B4-BE49-F238E27FC236}">
                <a16:creationId xmlns:a16="http://schemas.microsoft.com/office/drawing/2014/main" id="{43D1118F-FDD2-41A5-A2F2-E3BE4DE4DDF6}"/>
              </a:ext>
            </a:extLst>
          </p:cNvPr>
          <p:cNvSpPr/>
          <p:nvPr/>
        </p:nvSpPr>
        <p:spPr>
          <a:xfrm>
            <a:off x="971695" y="5557387"/>
            <a:ext cx="4662684" cy="11060"/>
          </a:xfrm>
          <a:custGeom>
            <a:avLst/>
            <a:gdLst>
              <a:gd name="connsiteX0" fmla="*/ 3497014 w 3497013"/>
              <a:gd name="connsiteY0" fmla="*/ 4106 h 8295"/>
              <a:gd name="connsiteX1" fmla="*/ 3059887 w 3497013"/>
              <a:gd name="connsiteY1" fmla="*/ 6201 h 8295"/>
              <a:gd name="connsiteX2" fmla="*/ 2622760 w 3497013"/>
              <a:gd name="connsiteY2" fmla="*/ 6871 h 8295"/>
              <a:gd name="connsiteX3" fmla="*/ 1748507 w 3497013"/>
              <a:gd name="connsiteY3" fmla="*/ 8295 h 8295"/>
              <a:gd name="connsiteX4" fmla="*/ 874253 w 3497013"/>
              <a:gd name="connsiteY4" fmla="*/ 6955 h 8295"/>
              <a:gd name="connsiteX5" fmla="*/ 437127 w 3497013"/>
              <a:gd name="connsiteY5" fmla="*/ 6201 h 8295"/>
              <a:gd name="connsiteX6" fmla="*/ 0 w 3497013"/>
              <a:gd name="connsiteY6" fmla="*/ 4106 h 8295"/>
              <a:gd name="connsiteX7" fmla="*/ 437127 w 3497013"/>
              <a:gd name="connsiteY7" fmla="*/ 2095 h 8295"/>
              <a:gd name="connsiteX8" fmla="*/ 874253 w 3497013"/>
              <a:gd name="connsiteY8" fmla="*/ 1341 h 8295"/>
              <a:gd name="connsiteX9" fmla="*/ 1748507 w 3497013"/>
              <a:gd name="connsiteY9" fmla="*/ 0 h 8295"/>
              <a:gd name="connsiteX10" fmla="*/ 2622760 w 3497013"/>
              <a:gd name="connsiteY10" fmla="*/ 1341 h 8295"/>
              <a:gd name="connsiteX11" fmla="*/ 3059887 w 3497013"/>
              <a:gd name="connsiteY11" fmla="*/ 2095 h 8295"/>
              <a:gd name="connsiteX12" fmla="*/ 3497014 w 3497013"/>
              <a:gd name="connsiteY12" fmla="*/ 4106 h 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7013" h="8295">
                <a:moveTo>
                  <a:pt x="3497014" y="4106"/>
                </a:moveTo>
                <a:lnTo>
                  <a:pt x="3059887" y="6201"/>
                </a:lnTo>
                <a:lnTo>
                  <a:pt x="2622760" y="6871"/>
                </a:lnTo>
                <a:lnTo>
                  <a:pt x="1748507" y="8295"/>
                </a:lnTo>
                <a:lnTo>
                  <a:pt x="874253" y="6955"/>
                </a:lnTo>
                <a:lnTo>
                  <a:pt x="437127" y="6201"/>
                </a:lnTo>
                <a:lnTo>
                  <a:pt x="0" y="4106"/>
                </a:lnTo>
                <a:lnTo>
                  <a:pt x="437127" y="2095"/>
                </a:lnTo>
                <a:lnTo>
                  <a:pt x="874253" y="1341"/>
                </a:lnTo>
                <a:lnTo>
                  <a:pt x="1748507" y="0"/>
                </a:lnTo>
                <a:lnTo>
                  <a:pt x="2622760" y="1341"/>
                </a:lnTo>
                <a:lnTo>
                  <a:pt x="3059887" y="2095"/>
                </a:lnTo>
                <a:lnTo>
                  <a:pt x="3497014" y="4106"/>
                </a:lnTo>
                <a:close/>
              </a:path>
            </a:pathLst>
          </a:custGeom>
          <a:solidFill>
            <a:srgbClr val="263238"/>
          </a:solidFill>
          <a:ln w="8363" cap="flat">
            <a:noFill/>
            <a:prstDash val="solid"/>
            <a:miter/>
          </a:ln>
        </p:spPr>
        <p:txBody>
          <a:bodyPr rtlCol="0" anchor="ctr"/>
          <a:lstStyle/>
          <a:p>
            <a:pPr defTabSz="1219140">
              <a:buClr>
                <a:srgbClr val="000000"/>
              </a:buClr>
            </a:pPr>
            <a:endParaRPr lang="en-US" sz="1867" kern="0">
              <a:solidFill>
                <a:srgbClr val="000000"/>
              </a:solidFill>
              <a:latin typeface="Arial"/>
              <a:cs typeface="Arial"/>
              <a:sym typeface="Arial"/>
            </a:endParaRPr>
          </a:p>
        </p:txBody>
      </p:sp>
      <p:pic>
        <p:nvPicPr>
          <p:cNvPr id="3" name="Picture 2">
            <a:extLst>
              <a:ext uri="{FF2B5EF4-FFF2-40B4-BE49-F238E27FC236}">
                <a16:creationId xmlns:a16="http://schemas.microsoft.com/office/drawing/2014/main" id="{947F2C97-D191-4957-96C0-7F4CCC43C477}"/>
              </a:ext>
            </a:extLst>
          </p:cNvPr>
          <p:cNvPicPr>
            <a:picLocks noChangeAspect="1"/>
          </p:cNvPicPr>
          <p:nvPr/>
        </p:nvPicPr>
        <p:blipFill>
          <a:blip r:embed="rId2"/>
          <a:stretch>
            <a:fillRect/>
          </a:stretch>
        </p:blipFill>
        <p:spPr>
          <a:xfrm>
            <a:off x="6752655" y="438151"/>
            <a:ext cx="4136781" cy="2092725"/>
          </a:xfrm>
          <a:prstGeom prst="rect">
            <a:avLst/>
          </a:prstGeom>
        </p:spPr>
      </p:pic>
    </p:spTree>
    <p:extLst>
      <p:ext uri="{BB962C8B-B14F-4D97-AF65-F5344CB8AC3E}">
        <p14:creationId xmlns:p14="http://schemas.microsoft.com/office/powerpoint/2010/main" val="299333008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 presetClass="entr" presetSubtype="8" fill="hold" nodeType="withEffect" p14:presetBounceEnd="38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38000">
                                          <p:cBhvr additive="base">
                                            <p:cTn id="13" dur="1000" fill="hold"/>
                                            <p:tgtEl>
                                              <p:spTgt spid="4"/>
                                            </p:tgtEl>
                                            <p:attrNameLst>
                                              <p:attrName>ppt_x</p:attrName>
                                            </p:attrNameLst>
                                          </p:cBhvr>
                                          <p:tavLst>
                                            <p:tav tm="0">
                                              <p:val>
                                                <p:strVal val="0-#ppt_w/2"/>
                                              </p:val>
                                            </p:tav>
                                            <p:tav tm="100000">
                                              <p:val>
                                                <p:strVal val="#ppt_x"/>
                                              </p:val>
                                            </p:tav>
                                          </p:tavLst>
                                        </p:anim>
                                        <p:anim calcmode="lin" valueType="num" p14:bounceEnd="38000">
                                          <p:cBhvr additive="base">
                                            <p:cTn id="14" dur="10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14:presetBounceEnd="38000">
                                      <p:stCondLst>
                                        <p:cond delay="0"/>
                                      </p:stCondLst>
                                      <p:childTnLst>
                                        <p:set>
                                          <p:cBhvr>
                                            <p:cTn id="16" dur="1" fill="hold">
                                              <p:stCondLst>
                                                <p:cond delay="0"/>
                                              </p:stCondLst>
                                            </p:cTn>
                                            <p:tgtEl>
                                              <p:spTgt spid="139"/>
                                            </p:tgtEl>
                                            <p:attrNameLst>
                                              <p:attrName>style.visibility</p:attrName>
                                            </p:attrNameLst>
                                          </p:cBhvr>
                                          <p:to>
                                            <p:strVal val="visible"/>
                                          </p:to>
                                        </p:set>
                                        <p:anim calcmode="lin" valueType="num" p14:bounceEnd="38000">
                                          <p:cBhvr additive="base">
                                            <p:cTn id="17" dur="1000" fill="hold"/>
                                            <p:tgtEl>
                                              <p:spTgt spid="139"/>
                                            </p:tgtEl>
                                            <p:attrNameLst>
                                              <p:attrName>ppt_x</p:attrName>
                                            </p:attrNameLst>
                                          </p:cBhvr>
                                          <p:tavLst>
                                            <p:tav tm="0">
                                              <p:val>
                                                <p:strVal val="0-#ppt_w/2"/>
                                              </p:val>
                                            </p:tav>
                                            <p:tav tm="100000">
                                              <p:val>
                                                <p:strVal val="#ppt_x"/>
                                              </p:val>
                                            </p:tav>
                                          </p:tavLst>
                                        </p:anim>
                                        <p:anim calcmode="lin" valueType="num" p14:bounceEnd="38000">
                                          <p:cBhvr additive="base">
                                            <p:cTn id="18" dur="1000" fill="hold"/>
                                            <p:tgtEl>
                                              <p:spTgt spid="13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14:presetBounceEnd="38000">
                                      <p:stCondLst>
                                        <p:cond delay="0"/>
                                      </p:stCondLst>
                                      <p:childTnLst>
                                        <p:set>
                                          <p:cBhvr>
                                            <p:cTn id="20" dur="1" fill="hold">
                                              <p:stCondLst>
                                                <p:cond delay="0"/>
                                              </p:stCondLst>
                                            </p:cTn>
                                            <p:tgtEl>
                                              <p:spTgt spid="843"/>
                                            </p:tgtEl>
                                            <p:attrNameLst>
                                              <p:attrName>style.visibility</p:attrName>
                                            </p:attrNameLst>
                                          </p:cBhvr>
                                          <p:to>
                                            <p:strVal val="visible"/>
                                          </p:to>
                                        </p:set>
                                        <p:anim calcmode="lin" valueType="num" p14:bounceEnd="38000">
                                          <p:cBhvr additive="base">
                                            <p:cTn id="21" dur="1000" fill="hold"/>
                                            <p:tgtEl>
                                              <p:spTgt spid="843"/>
                                            </p:tgtEl>
                                            <p:attrNameLst>
                                              <p:attrName>ppt_x</p:attrName>
                                            </p:attrNameLst>
                                          </p:cBhvr>
                                          <p:tavLst>
                                            <p:tav tm="0">
                                              <p:val>
                                                <p:strVal val="0-#ppt_w/2"/>
                                              </p:val>
                                            </p:tav>
                                            <p:tav tm="100000">
                                              <p:val>
                                                <p:strVal val="#ppt_x"/>
                                              </p:val>
                                            </p:tav>
                                          </p:tavLst>
                                        </p:anim>
                                        <p:anim calcmode="lin" valueType="num" p14:bounceEnd="38000">
                                          <p:cBhvr additive="base">
                                            <p:cTn id="22" dur="1000" fill="hold"/>
                                            <p:tgtEl>
                                              <p:spTgt spid="84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14:presetBounceEnd="38000">
                                      <p:stCondLst>
                                        <p:cond delay="0"/>
                                      </p:stCondLst>
                                      <p:childTnLst>
                                        <p:set>
                                          <p:cBhvr>
                                            <p:cTn id="24" dur="1" fill="hold">
                                              <p:stCondLst>
                                                <p:cond delay="0"/>
                                              </p:stCondLst>
                                            </p:cTn>
                                            <p:tgtEl>
                                              <p:spTgt spid="895"/>
                                            </p:tgtEl>
                                            <p:attrNameLst>
                                              <p:attrName>style.visibility</p:attrName>
                                            </p:attrNameLst>
                                          </p:cBhvr>
                                          <p:to>
                                            <p:strVal val="visible"/>
                                          </p:to>
                                        </p:set>
                                        <p:anim calcmode="lin" valueType="num" p14:bounceEnd="38000">
                                          <p:cBhvr additive="base">
                                            <p:cTn id="25" dur="1000" fill="hold"/>
                                            <p:tgtEl>
                                              <p:spTgt spid="895"/>
                                            </p:tgtEl>
                                            <p:attrNameLst>
                                              <p:attrName>ppt_x</p:attrName>
                                            </p:attrNameLst>
                                          </p:cBhvr>
                                          <p:tavLst>
                                            <p:tav tm="0">
                                              <p:val>
                                                <p:strVal val="0-#ppt_w/2"/>
                                              </p:val>
                                            </p:tav>
                                            <p:tav tm="100000">
                                              <p:val>
                                                <p:strVal val="#ppt_x"/>
                                              </p:val>
                                            </p:tav>
                                          </p:tavLst>
                                        </p:anim>
                                        <p:anim calcmode="lin" valueType="num" p14:bounceEnd="38000">
                                          <p:cBhvr additive="base">
                                            <p:cTn id="26" dur="1000" fill="hold"/>
                                            <p:tgtEl>
                                              <p:spTgt spid="89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14:presetBounceEnd="38000">
                                      <p:stCondLst>
                                        <p:cond delay="0"/>
                                      </p:stCondLst>
                                      <p:childTnLst>
                                        <p:set>
                                          <p:cBhvr>
                                            <p:cTn id="28" dur="1" fill="hold">
                                              <p:stCondLst>
                                                <p:cond delay="0"/>
                                              </p:stCondLst>
                                            </p:cTn>
                                            <p:tgtEl>
                                              <p:spTgt spid="900"/>
                                            </p:tgtEl>
                                            <p:attrNameLst>
                                              <p:attrName>style.visibility</p:attrName>
                                            </p:attrNameLst>
                                          </p:cBhvr>
                                          <p:to>
                                            <p:strVal val="visible"/>
                                          </p:to>
                                        </p:set>
                                        <p:anim calcmode="lin" valueType="num" p14:bounceEnd="38000">
                                          <p:cBhvr additive="base">
                                            <p:cTn id="29" dur="1000" fill="hold"/>
                                            <p:tgtEl>
                                              <p:spTgt spid="900"/>
                                            </p:tgtEl>
                                            <p:attrNameLst>
                                              <p:attrName>ppt_x</p:attrName>
                                            </p:attrNameLst>
                                          </p:cBhvr>
                                          <p:tavLst>
                                            <p:tav tm="0">
                                              <p:val>
                                                <p:strVal val="0-#ppt_w/2"/>
                                              </p:val>
                                            </p:tav>
                                            <p:tav tm="100000">
                                              <p:val>
                                                <p:strVal val="#ppt_x"/>
                                              </p:val>
                                            </p:tav>
                                          </p:tavLst>
                                        </p:anim>
                                        <p:anim calcmode="lin" valueType="num" p14:bounceEnd="38000">
                                          <p:cBhvr additive="base">
                                            <p:cTn id="30" dur="1000" fill="hold"/>
                                            <p:tgtEl>
                                              <p:spTgt spid="90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14:presetBounceEnd="38000">
                                      <p:stCondLst>
                                        <p:cond delay="0"/>
                                      </p:stCondLst>
                                      <p:childTnLst>
                                        <p:set>
                                          <p:cBhvr>
                                            <p:cTn id="32" dur="1" fill="hold">
                                              <p:stCondLst>
                                                <p:cond delay="0"/>
                                              </p:stCondLst>
                                            </p:cTn>
                                            <p:tgtEl>
                                              <p:spTgt spid="138"/>
                                            </p:tgtEl>
                                            <p:attrNameLst>
                                              <p:attrName>style.visibility</p:attrName>
                                            </p:attrNameLst>
                                          </p:cBhvr>
                                          <p:to>
                                            <p:strVal val="visible"/>
                                          </p:to>
                                        </p:set>
                                        <p:anim calcmode="lin" valueType="num" p14:bounceEnd="38000">
                                          <p:cBhvr additive="base">
                                            <p:cTn id="33" dur="1000" fill="hold"/>
                                            <p:tgtEl>
                                              <p:spTgt spid="138"/>
                                            </p:tgtEl>
                                            <p:attrNameLst>
                                              <p:attrName>ppt_x</p:attrName>
                                            </p:attrNameLst>
                                          </p:cBhvr>
                                          <p:tavLst>
                                            <p:tav tm="0">
                                              <p:val>
                                                <p:strVal val="0-#ppt_w/2"/>
                                              </p:val>
                                            </p:tav>
                                            <p:tav tm="100000">
                                              <p:val>
                                                <p:strVal val="#ppt_x"/>
                                              </p:val>
                                            </p:tav>
                                          </p:tavLst>
                                        </p:anim>
                                        <p:anim calcmode="lin" valueType="num" p14:bounceEnd="38000">
                                          <p:cBhvr additive="base">
                                            <p:cTn id="34" dur="10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39"/>
                                            </p:tgtEl>
                                            <p:attrNameLst>
                                              <p:attrName>style.visibility</p:attrName>
                                            </p:attrNameLst>
                                          </p:cBhvr>
                                          <p:to>
                                            <p:strVal val="visible"/>
                                          </p:to>
                                        </p:set>
                                        <p:anim calcmode="lin" valueType="num">
                                          <p:cBhvr additive="base">
                                            <p:cTn id="17" dur="1000" fill="hold"/>
                                            <p:tgtEl>
                                              <p:spTgt spid="139"/>
                                            </p:tgtEl>
                                            <p:attrNameLst>
                                              <p:attrName>ppt_x</p:attrName>
                                            </p:attrNameLst>
                                          </p:cBhvr>
                                          <p:tavLst>
                                            <p:tav tm="0">
                                              <p:val>
                                                <p:strVal val="0-#ppt_w/2"/>
                                              </p:val>
                                            </p:tav>
                                            <p:tav tm="100000">
                                              <p:val>
                                                <p:strVal val="#ppt_x"/>
                                              </p:val>
                                            </p:tav>
                                          </p:tavLst>
                                        </p:anim>
                                        <p:anim calcmode="lin" valueType="num">
                                          <p:cBhvr additive="base">
                                            <p:cTn id="18" dur="1000" fill="hold"/>
                                            <p:tgtEl>
                                              <p:spTgt spid="13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843"/>
                                            </p:tgtEl>
                                            <p:attrNameLst>
                                              <p:attrName>style.visibility</p:attrName>
                                            </p:attrNameLst>
                                          </p:cBhvr>
                                          <p:to>
                                            <p:strVal val="visible"/>
                                          </p:to>
                                        </p:set>
                                        <p:anim calcmode="lin" valueType="num">
                                          <p:cBhvr additive="base">
                                            <p:cTn id="21" dur="1000" fill="hold"/>
                                            <p:tgtEl>
                                              <p:spTgt spid="843"/>
                                            </p:tgtEl>
                                            <p:attrNameLst>
                                              <p:attrName>ppt_x</p:attrName>
                                            </p:attrNameLst>
                                          </p:cBhvr>
                                          <p:tavLst>
                                            <p:tav tm="0">
                                              <p:val>
                                                <p:strVal val="0-#ppt_w/2"/>
                                              </p:val>
                                            </p:tav>
                                            <p:tav tm="100000">
                                              <p:val>
                                                <p:strVal val="#ppt_x"/>
                                              </p:val>
                                            </p:tav>
                                          </p:tavLst>
                                        </p:anim>
                                        <p:anim calcmode="lin" valueType="num">
                                          <p:cBhvr additive="base">
                                            <p:cTn id="22" dur="1000" fill="hold"/>
                                            <p:tgtEl>
                                              <p:spTgt spid="84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895"/>
                                            </p:tgtEl>
                                            <p:attrNameLst>
                                              <p:attrName>style.visibility</p:attrName>
                                            </p:attrNameLst>
                                          </p:cBhvr>
                                          <p:to>
                                            <p:strVal val="visible"/>
                                          </p:to>
                                        </p:set>
                                        <p:anim calcmode="lin" valueType="num">
                                          <p:cBhvr additive="base">
                                            <p:cTn id="25" dur="1000" fill="hold"/>
                                            <p:tgtEl>
                                              <p:spTgt spid="895"/>
                                            </p:tgtEl>
                                            <p:attrNameLst>
                                              <p:attrName>ppt_x</p:attrName>
                                            </p:attrNameLst>
                                          </p:cBhvr>
                                          <p:tavLst>
                                            <p:tav tm="0">
                                              <p:val>
                                                <p:strVal val="0-#ppt_w/2"/>
                                              </p:val>
                                            </p:tav>
                                            <p:tav tm="100000">
                                              <p:val>
                                                <p:strVal val="#ppt_x"/>
                                              </p:val>
                                            </p:tav>
                                          </p:tavLst>
                                        </p:anim>
                                        <p:anim calcmode="lin" valueType="num">
                                          <p:cBhvr additive="base">
                                            <p:cTn id="26" dur="1000" fill="hold"/>
                                            <p:tgtEl>
                                              <p:spTgt spid="89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900"/>
                                            </p:tgtEl>
                                            <p:attrNameLst>
                                              <p:attrName>style.visibility</p:attrName>
                                            </p:attrNameLst>
                                          </p:cBhvr>
                                          <p:to>
                                            <p:strVal val="visible"/>
                                          </p:to>
                                        </p:set>
                                        <p:anim calcmode="lin" valueType="num">
                                          <p:cBhvr additive="base">
                                            <p:cTn id="29" dur="1000" fill="hold"/>
                                            <p:tgtEl>
                                              <p:spTgt spid="900"/>
                                            </p:tgtEl>
                                            <p:attrNameLst>
                                              <p:attrName>ppt_x</p:attrName>
                                            </p:attrNameLst>
                                          </p:cBhvr>
                                          <p:tavLst>
                                            <p:tav tm="0">
                                              <p:val>
                                                <p:strVal val="0-#ppt_w/2"/>
                                              </p:val>
                                            </p:tav>
                                            <p:tav tm="100000">
                                              <p:val>
                                                <p:strVal val="#ppt_x"/>
                                              </p:val>
                                            </p:tav>
                                          </p:tavLst>
                                        </p:anim>
                                        <p:anim calcmode="lin" valueType="num">
                                          <p:cBhvr additive="base">
                                            <p:cTn id="30" dur="1000" fill="hold"/>
                                            <p:tgtEl>
                                              <p:spTgt spid="90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38"/>
                                            </p:tgtEl>
                                            <p:attrNameLst>
                                              <p:attrName>style.visibility</p:attrName>
                                            </p:attrNameLst>
                                          </p:cBhvr>
                                          <p:to>
                                            <p:strVal val="visible"/>
                                          </p:to>
                                        </p:set>
                                        <p:anim calcmode="lin" valueType="num">
                                          <p:cBhvr additive="base">
                                            <p:cTn id="33" dur="1000" fill="hold"/>
                                            <p:tgtEl>
                                              <p:spTgt spid="138"/>
                                            </p:tgtEl>
                                            <p:attrNameLst>
                                              <p:attrName>ppt_x</p:attrName>
                                            </p:attrNameLst>
                                          </p:cBhvr>
                                          <p:tavLst>
                                            <p:tav tm="0">
                                              <p:val>
                                                <p:strVal val="0-#ppt_w/2"/>
                                              </p:val>
                                            </p:tav>
                                            <p:tav tm="100000">
                                              <p:val>
                                                <p:strVal val="#ppt_x"/>
                                              </p:val>
                                            </p:tav>
                                          </p:tavLst>
                                        </p:anim>
                                        <p:anim calcmode="lin" valueType="num">
                                          <p:cBhvr additive="base">
                                            <p:cTn id="34" dur="10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8"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9853" y="296214"/>
            <a:ext cx="10676586" cy="523220"/>
          </a:xfrm>
          <a:prstGeom prst="rect">
            <a:avLst/>
          </a:prstGeom>
          <a:noFill/>
        </p:spPr>
        <p:txBody>
          <a:bodyPr wrap="square" rtlCol="0">
            <a:spAutoFit/>
          </a:bodyPr>
          <a:lstStyle/>
          <a:p>
            <a:r>
              <a:rPr lang="vi-VN" sz="2800" dirty="0">
                <a:solidFill>
                  <a:srgbClr val="FF0000"/>
                </a:solidFill>
              </a:rPr>
              <a:t>II. MỘT SỐ QUI ĐỊNH AN TOÀN TRONG PHÒNG THỰC HÀNH</a:t>
            </a:r>
            <a:endParaRPr lang="en-US" sz="2800" dirty="0">
              <a:solidFill>
                <a:srgbClr val="FF0000"/>
              </a:solidFill>
            </a:endParaRPr>
          </a:p>
        </p:txBody>
      </p:sp>
      <p:pic>
        <p:nvPicPr>
          <p:cNvPr id="2" name="Picture 1"/>
          <p:cNvPicPr>
            <a:picLocks noChangeAspect="1"/>
          </p:cNvPicPr>
          <p:nvPr/>
        </p:nvPicPr>
        <p:blipFill>
          <a:blip r:embed="rId2"/>
          <a:stretch>
            <a:fillRect/>
          </a:stretch>
        </p:blipFill>
        <p:spPr>
          <a:xfrm>
            <a:off x="3757842" y="1009783"/>
            <a:ext cx="3941176" cy="3111455"/>
          </a:xfrm>
          <a:prstGeom prst="rect">
            <a:avLst/>
          </a:prstGeom>
        </p:spPr>
      </p:pic>
      <p:sp>
        <p:nvSpPr>
          <p:cNvPr id="3" name="TextBox 2"/>
          <p:cNvSpPr txBox="1"/>
          <p:nvPr/>
        </p:nvSpPr>
        <p:spPr>
          <a:xfrm>
            <a:off x="1478933" y="4584880"/>
            <a:ext cx="7654660" cy="523220"/>
          </a:xfrm>
          <a:prstGeom prst="rect">
            <a:avLst/>
          </a:prstGeom>
          <a:noFill/>
        </p:spPr>
        <p:txBody>
          <a:bodyPr wrap="none" rtlCol="0">
            <a:spAutoFit/>
          </a:bodyPr>
          <a:lstStyle/>
          <a:p>
            <a:r>
              <a:rPr lang="vi-VN" sz="2800" dirty="0">
                <a:solidFill>
                  <a:srgbClr val="0070C0"/>
                </a:solidFill>
              </a:rPr>
              <a:t>2. Chỉ làm thí nghiệm khi có người hướng dẫn.</a:t>
            </a:r>
            <a:endParaRPr lang="en-US" sz="2800" dirty="0">
              <a:solidFill>
                <a:srgbClr val="0070C0"/>
              </a:solidFill>
            </a:endParaRPr>
          </a:p>
        </p:txBody>
      </p:sp>
    </p:spTree>
    <p:extLst>
      <p:ext uri="{BB962C8B-B14F-4D97-AF65-F5344CB8AC3E}">
        <p14:creationId xmlns:p14="http://schemas.microsoft.com/office/powerpoint/2010/main" val="139358749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9853" y="296214"/>
            <a:ext cx="10676586" cy="523220"/>
          </a:xfrm>
          <a:prstGeom prst="rect">
            <a:avLst/>
          </a:prstGeom>
          <a:noFill/>
        </p:spPr>
        <p:txBody>
          <a:bodyPr wrap="square" rtlCol="0">
            <a:spAutoFit/>
          </a:bodyPr>
          <a:lstStyle/>
          <a:p>
            <a:r>
              <a:rPr lang="vi-VN" sz="2800" dirty="0">
                <a:solidFill>
                  <a:srgbClr val="FF0000"/>
                </a:solidFill>
              </a:rPr>
              <a:t>II. MỘT SỐ QUI ĐỊNH AN TOÀN TRONG PHÒNG THỰC HÀNH</a:t>
            </a:r>
            <a:endParaRPr lang="en-US" sz="2800" dirty="0">
              <a:solidFill>
                <a:srgbClr val="FF0000"/>
              </a:solidFill>
            </a:endParaRPr>
          </a:p>
        </p:txBody>
      </p:sp>
      <p:pic>
        <p:nvPicPr>
          <p:cNvPr id="2" name="Picture 1"/>
          <p:cNvPicPr>
            <a:picLocks noChangeAspect="1"/>
          </p:cNvPicPr>
          <p:nvPr/>
        </p:nvPicPr>
        <p:blipFill>
          <a:blip r:embed="rId2"/>
          <a:stretch>
            <a:fillRect/>
          </a:stretch>
        </p:blipFill>
        <p:spPr>
          <a:xfrm>
            <a:off x="2430142" y="1069416"/>
            <a:ext cx="6033893" cy="3399553"/>
          </a:xfrm>
          <a:prstGeom prst="rect">
            <a:avLst/>
          </a:prstGeom>
        </p:spPr>
      </p:pic>
      <p:sp>
        <p:nvSpPr>
          <p:cNvPr id="3" name="TextBox 2"/>
          <p:cNvSpPr txBox="1"/>
          <p:nvPr/>
        </p:nvSpPr>
        <p:spPr>
          <a:xfrm>
            <a:off x="1603979" y="4893971"/>
            <a:ext cx="8988333" cy="954107"/>
          </a:xfrm>
          <a:prstGeom prst="rect">
            <a:avLst/>
          </a:prstGeom>
          <a:noFill/>
        </p:spPr>
        <p:txBody>
          <a:bodyPr wrap="square" rtlCol="0">
            <a:spAutoFit/>
          </a:bodyPr>
          <a:lstStyle/>
          <a:p>
            <a:r>
              <a:rPr lang="vi-VN" sz="2800" dirty="0">
                <a:solidFill>
                  <a:srgbClr val="0070C0"/>
                </a:solidFill>
              </a:rPr>
              <a:t>3. Không ăn uống, đùa nghịch trong phòng thí nghiệm; không nếm hoặc ngửi hóa chất.</a:t>
            </a:r>
            <a:endParaRPr lang="en-US" sz="2800" dirty="0">
              <a:solidFill>
                <a:srgbClr val="0070C0"/>
              </a:solidFill>
            </a:endParaRPr>
          </a:p>
        </p:txBody>
      </p:sp>
    </p:spTree>
    <p:extLst>
      <p:ext uri="{BB962C8B-B14F-4D97-AF65-F5344CB8AC3E}">
        <p14:creationId xmlns:p14="http://schemas.microsoft.com/office/powerpoint/2010/main" val="169910904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9853" y="296214"/>
            <a:ext cx="10676586" cy="523220"/>
          </a:xfrm>
          <a:prstGeom prst="rect">
            <a:avLst/>
          </a:prstGeom>
          <a:noFill/>
        </p:spPr>
        <p:txBody>
          <a:bodyPr wrap="square" rtlCol="0">
            <a:spAutoFit/>
          </a:bodyPr>
          <a:lstStyle/>
          <a:p>
            <a:r>
              <a:rPr lang="vi-VN" sz="2800" dirty="0">
                <a:solidFill>
                  <a:srgbClr val="FF0000"/>
                </a:solidFill>
              </a:rPr>
              <a:t>II. MỘT SỐ QUI ĐỊNH AN TOÀN TRONG PHÒNG THỰC HÀNH</a:t>
            </a:r>
            <a:endParaRPr lang="en-US" sz="2800" dirty="0">
              <a:solidFill>
                <a:srgbClr val="FF0000"/>
              </a:solidFill>
            </a:endParaRPr>
          </a:p>
        </p:txBody>
      </p:sp>
      <p:pic>
        <p:nvPicPr>
          <p:cNvPr id="3" name="Picture 2"/>
          <p:cNvPicPr>
            <a:picLocks noChangeAspect="1"/>
          </p:cNvPicPr>
          <p:nvPr/>
        </p:nvPicPr>
        <p:blipFill>
          <a:blip r:embed="rId3"/>
          <a:stretch>
            <a:fillRect/>
          </a:stretch>
        </p:blipFill>
        <p:spPr>
          <a:xfrm>
            <a:off x="1334230" y="1337272"/>
            <a:ext cx="1833973" cy="1642364"/>
          </a:xfrm>
          <a:prstGeom prst="rect">
            <a:avLst/>
          </a:prstGeom>
        </p:spPr>
      </p:pic>
      <p:pic>
        <p:nvPicPr>
          <p:cNvPr id="4" name="Picture 3"/>
          <p:cNvPicPr>
            <a:picLocks noChangeAspect="1"/>
          </p:cNvPicPr>
          <p:nvPr/>
        </p:nvPicPr>
        <p:blipFill>
          <a:blip r:embed="rId4"/>
          <a:stretch>
            <a:fillRect/>
          </a:stretch>
        </p:blipFill>
        <p:spPr>
          <a:xfrm>
            <a:off x="3420911" y="1337272"/>
            <a:ext cx="1908892" cy="1638228"/>
          </a:xfrm>
          <a:prstGeom prst="rect">
            <a:avLst/>
          </a:prstGeom>
        </p:spPr>
      </p:pic>
      <p:pic>
        <p:nvPicPr>
          <p:cNvPr id="5" name="Picture 4"/>
          <p:cNvPicPr>
            <a:picLocks noChangeAspect="1"/>
          </p:cNvPicPr>
          <p:nvPr/>
        </p:nvPicPr>
        <p:blipFill>
          <a:blip r:embed="rId5"/>
          <a:stretch>
            <a:fillRect/>
          </a:stretch>
        </p:blipFill>
        <p:spPr>
          <a:xfrm>
            <a:off x="5624693" y="1350451"/>
            <a:ext cx="1868628" cy="1611870"/>
          </a:xfrm>
          <a:prstGeom prst="rect">
            <a:avLst/>
          </a:prstGeom>
        </p:spPr>
      </p:pic>
      <p:pic>
        <p:nvPicPr>
          <p:cNvPr id="6" name="Picture 5"/>
          <p:cNvPicPr>
            <a:picLocks noChangeAspect="1"/>
          </p:cNvPicPr>
          <p:nvPr/>
        </p:nvPicPr>
        <p:blipFill>
          <a:blip r:embed="rId6"/>
          <a:stretch>
            <a:fillRect/>
          </a:stretch>
        </p:blipFill>
        <p:spPr>
          <a:xfrm>
            <a:off x="7788211" y="1371007"/>
            <a:ext cx="1855631" cy="1604493"/>
          </a:xfrm>
          <a:prstGeom prst="rect">
            <a:avLst/>
          </a:prstGeom>
        </p:spPr>
      </p:pic>
      <p:sp>
        <p:nvSpPr>
          <p:cNvPr id="2" name="TextBox 1"/>
          <p:cNvSpPr txBox="1"/>
          <p:nvPr/>
        </p:nvSpPr>
        <p:spPr>
          <a:xfrm>
            <a:off x="759853" y="4091748"/>
            <a:ext cx="11068363" cy="954107"/>
          </a:xfrm>
          <a:prstGeom prst="rect">
            <a:avLst/>
          </a:prstGeom>
          <a:noFill/>
        </p:spPr>
        <p:txBody>
          <a:bodyPr wrap="square" rtlCol="0">
            <a:spAutoFit/>
          </a:bodyPr>
          <a:lstStyle/>
          <a:p>
            <a:r>
              <a:rPr lang="vi-VN" sz="2800" dirty="0">
                <a:solidFill>
                  <a:srgbClr val="0070C0"/>
                </a:solidFill>
              </a:rPr>
              <a:t>4. Nhận biết các vật liệu nguy hiểm trước khi làm thí nghiệm </a:t>
            </a:r>
          </a:p>
          <a:p>
            <a:r>
              <a:rPr lang="vi-VN" sz="2800" dirty="0">
                <a:solidFill>
                  <a:srgbClr val="0070C0"/>
                </a:solidFill>
              </a:rPr>
              <a:t>(vật sắc nhọn, chất dễ cháy nổ, chất độc, nguồn điện nguy hiểm,...)</a:t>
            </a:r>
            <a:endParaRPr lang="en-US" sz="2800" dirty="0">
              <a:solidFill>
                <a:srgbClr val="0070C0"/>
              </a:solidFill>
            </a:endParaRPr>
          </a:p>
        </p:txBody>
      </p:sp>
    </p:spTree>
    <p:extLst>
      <p:ext uri="{BB962C8B-B14F-4D97-AF65-F5344CB8AC3E}">
        <p14:creationId xmlns:p14="http://schemas.microsoft.com/office/powerpoint/2010/main" val="31403109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dirty="0">
                <a:solidFill>
                  <a:schemeClr val="bg1"/>
                </a:solidFill>
                <a:latin typeface="Tahoma" panose="020B0604030504040204" pitchFamily="34" charset="0"/>
                <a:ea typeface="Tahoma" panose="020B0604030504040204" pitchFamily="34" charset="0"/>
                <a:cs typeface="Tahoma" panose="020B0604030504040204" pitchFamily="34" charset="0"/>
              </a:rPr>
              <a:t>Câu 1: Kí hiệu cảnh báo sau đây có ý nghĩa gì? </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pic>
        <p:nvPicPr>
          <p:cNvPr id="5" name="Picture 4"/>
          <p:cNvPicPr>
            <a:picLocks noChangeAspect="1"/>
          </p:cNvPicPr>
          <p:nvPr/>
        </p:nvPicPr>
        <p:blipFill>
          <a:blip r:embed="rId5"/>
          <a:stretch>
            <a:fillRect/>
          </a:stretch>
        </p:blipFill>
        <p:spPr>
          <a:xfrm>
            <a:off x="4752951" y="2124903"/>
            <a:ext cx="3196552" cy="2743309"/>
          </a:xfrm>
          <a:prstGeom prst="rect">
            <a:avLst/>
          </a:prstGeom>
        </p:spPr>
      </p:pic>
    </p:spTree>
    <p:extLst>
      <p:ext uri="{BB962C8B-B14F-4D97-AF65-F5344CB8AC3E}">
        <p14:creationId xmlns:p14="http://schemas.microsoft.com/office/powerpoint/2010/main" val="3915343619"/>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aphic 15">
            <a:extLst>
              <a:ext uri="{FF2B5EF4-FFF2-40B4-BE49-F238E27FC236}">
                <a16:creationId xmlns:a16="http://schemas.microsoft.com/office/drawing/2014/main" id="{D79DE833-E866-48C7-AD43-F5521EA9E9A9}"/>
              </a:ext>
            </a:extLst>
          </p:cNvPr>
          <p:cNvGrpSpPr/>
          <p:nvPr/>
        </p:nvGrpSpPr>
        <p:grpSpPr>
          <a:xfrm rot="19906012">
            <a:off x="282485" y="927234"/>
            <a:ext cx="5768972" cy="5479285"/>
            <a:chOff x="5636086" y="1293343"/>
            <a:chExt cx="4242837" cy="4029785"/>
          </a:xfrm>
        </p:grpSpPr>
        <p:sp>
          <p:nvSpPr>
            <p:cNvPr id="12" name="Freeform: Shape 11">
              <a:extLst>
                <a:ext uri="{FF2B5EF4-FFF2-40B4-BE49-F238E27FC236}">
                  <a16:creationId xmlns:a16="http://schemas.microsoft.com/office/drawing/2014/main" id="{91F4E191-0A01-4F99-89DD-6D418F136D40}"/>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chemeClr val="accent4"/>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13" name="Freeform: Shape 12">
              <a:extLst>
                <a:ext uri="{FF2B5EF4-FFF2-40B4-BE49-F238E27FC236}">
                  <a16:creationId xmlns:a16="http://schemas.microsoft.com/office/drawing/2014/main" id="{CECAC1AD-38BA-4B5B-8A88-314941A08BE1}"/>
                </a:ext>
              </a:extLst>
            </p:cNvPr>
            <p:cNvSpPr/>
            <p:nvPr/>
          </p:nvSpPr>
          <p:spPr>
            <a:xfrm>
              <a:off x="5636087" y="1293344"/>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FFFF">
                <a:alpha val="70000"/>
              </a:srgbClr>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grpSp>
      <p:sp>
        <p:nvSpPr>
          <p:cNvPr id="14" name="Text Box 99">
            <a:extLst>
              <a:ext uri="{FF2B5EF4-FFF2-40B4-BE49-F238E27FC236}">
                <a16:creationId xmlns:a16="http://schemas.microsoft.com/office/drawing/2014/main" id="{3C26B7F7-758F-46DB-A8F8-480AD0C6E311}"/>
              </a:ext>
            </a:extLst>
          </p:cNvPr>
          <p:cNvSpPr txBox="1"/>
          <p:nvPr/>
        </p:nvSpPr>
        <p:spPr>
          <a:xfrm>
            <a:off x="681696" y="2430544"/>
            <a:ext cx="4887376" cy="2964594"/>
          </a:xfrm>
          <a:prstGeom prst="rect">
            <a:avLst/>
          </a:prstGeom>
          <a:noFill/>
          <a:ln w="9525">
            <a:noFill/>
          </a:ln>
        </p:spPr>
        <p:txBody>
          <a:bodyPr wrap="square">
            <a:spAutoFit/>
            <a:scene3d>
              <a:camera prst="orthographicFront"/>
              <a:lightRig rig="threePt" dir="t"/>
            </a:scene3d>
          </a:bodyPr>
          <a:lstStyle/>
          <a:p>
            <a:pPr algn="ctr" defTabSz="1219140">
              <a:buClr>
                <a:srgbClr val="000000"/>
              </a:buClr>
              <a:defRPr/>
            </a:pPr>
            <a:r>
              <a:rPr lang="vi-VN" sz="3733" kern="0" dirty="0">
                <a:solidFill>
                  <a:srgbClr val="223572"/>
                </a:solidFill>
                <a:latin typeface="#9Slide07 IcielBaliho Script" pitchFamily="2" charset="-93"/>
                <a:cs typeface="Arial" panose="020B0604020202020204" pitchFamily="34" charset="0"/>
                <a:sym typeface="Arial"/>
              </a:rPr>
              <a:t>Tại sao chúng ta cần phân biệt được những kí hiệu cảnh báo nguy hiểm trong phòng thực hành?</a:t>
            </a:r>
            <a:endParaRPr lang="en-US" sz="3733" kern="0" dirty="0">
              <a:solidFill>
                <a:srgbClr val="223572"/>
              </a:solidFill>
              <a:latin typeface="#9Slide07 IcielBaliho Script" pitchFamily="2" charset="-93"/>
              <a:cs typeface="Arial" panose="020B0604020202020204" pitchFamily="34" charset="0"/>
              <a:sym typeface="Arial"/>
            </a:endParaRPr>
          </a:p>
        </p:txBody>
      </p:sp>
      <p:grpSp>
        <p:nvGrpSpPr>
          <p:cNvPr id="16" name="Graphic 15">
            <a:extLst>
              <a:ext uri="{FF2B5EF4-FFF2-40B4-BE49-F238E27FC236}">
                <a16:creationId xmlns:a16="http://schemas.microsoft.com/office/drawing/2014/main" id="{EDDC03B8-42F5-450F-AA5F-892EA2F8BEAA}"/>
              </a:ext>
            </a:extLst>
          </p:cNvPr>
          <p:cNvGrpSpPr/>
          <p:nvPr/>
        </p:nvGrpSpPr>
        <p:grpSpPr>
          <a:xfrm>
            <a:off x="7438178" y="1602257"/>
            <a:ext cx="4245945" cy="3943945"/>
            <a:chOff x="6438741" y="1948815"/>
            <a:chExt cx="3184459" cy="2957959"/>
          </a:xfrm>
          <a:solidFill>
            <a:srgbClr val="9C9C9C"/>
          </a:solidFill>
        </p:grpSpPr>
        <p:sp>
          <p:nvSpPr>
            <p:cNvPr id="65" name="Freeform: Shape 64">
              <a:extLst>
                <a:ext uri="{FF2B5EF4-FFF2-40B4-BE49-F238E27FC236}">
                  <a16:creationId xmlns:a16="http://schemas.microsoft.com/office/drawing/2014/main" id="{96D64A28-2E16-48D9-8D26-D8895444BD2C}"/>
                </a:ext>
              </a:extLst>
            </p:cNvPr>
            <p:cNvSpPr/>
            <p:nvPr/>
          </p:nvSpPr>
          <p:spPr>
            <a:xfrm>
              <a:off x="6447834" y="4368571"/>
              <a:ext cx="181180" cy="99535"/>
            </a:xfrm>
            <a:custGeom>
              <a:avLst/>
              <a:gdLst>
                <a:gd name="connsiteX0" fmla="*/ 101932 w 181180"/>
                <a:gd name="connsiteY0" fmla="*/ 92815 h 99535"/>
                <a:gd name="connsiteX1" fmla="*/ 181180 w 181180"/>
                <a:gd name="connsiteY1" fmla="*/ 36617 h 99535"/>
                <a:gd name="connsiteX2" fmla="*/ 137651 w 181180"/>
                <a:gd name="connsiteY2" fmla="*/ 11757 h 99535"/>
                <a:gd name="connsiteX3" fmla="*/ 10111 w 181180"/>
                <a:gd name="connsiteY3" fmla="*/ 20615 h 99535"/>
                <a:gd name="connsiteX4" fmla="*/ 17417 w 181180"/>
                <a:gd name="connsiteY4" fmla="*/ 85671 h 99535"/>
                <a:gd name="connsiteX5" fmla="*/ 20969 w 181180"/>
                <a:gd name="connsiteY5" fmla="*/ 88243 h 99535"/>
                <a:gd name="connsiteX6" fmla="*/ 101932 w 181180"/>
                <a:gd name="connsiteY6" fmla="*/ 92815 h 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80" h="99535">
                  <a:moveTo>
                    <a:pt x="101932" y="92815"/>
                  </a:moveTo>
                  <a:cubicBezTo>
                    <a:pt x="130507" y="83290"/>
                    <a:pt x="181180" y="36713"/>
                    <a:pt x="181180" y="36617"/>
                  </a:cubicBezTo>
                  <a:cubicBezTo>
                    <a:pt x="181180" y="36522"/>
                    <a:pt x="140413" y="12900"/>
                    <a:pt x="137651" y="11757"/>
                  </a:cubicBezTo>
                  <a:cubicBezTo>
                    <a:pt x="105551" y="-1768"/>
                    <a:pt x="35543" y="-9007"/>
                    <a:pt x="10111" y="20615"/>
                  </a:cubicBezTo>
                  <a:cubicBezTo>
                    <a:pt x="-5834" y="40599"/>
                    <a:pt x="-2567" y="69726"/>
                    <a:pt x="17417" y="85671"/>
                  </a:cubicBezTo>
                  <a:cubicBezTo>
                    <a:pt x="18560" y="86586"/>
                    <a:pt x="19741" y="87443"/>
                    <a:pt x="20969" y="88243"/>
                  </a:cubicBezTo>
                  <a:cubicBezTo>
                    <a:pt x="43448" y="104245"/>
                    <a:pt x="77167" y="100816"/>
                    <a:pt x="101932" y="92815"/>
                  </a:cubicBezTo>
                  <a:close/>
                </a:path>
              </a:pathLst>
            </a:custGeom>
            <a:solidFill>
              <a:srgbClr val="9C9C9C"/>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66" name="Freeform: Shape 65">
              <a:extLst>
                <a:ext uri="{FF2B5EF4-FFF2-40B4-BE49-F238E27FC236}">
                  <a16:creationId xmlns:a16="http://schemas.microsoft.com/office/drawing/2014/main" id="{27BD3C60-3D2A-4279-847B-6CDE94A9C073}"/>
                </a:ext>
              </a:extLst>
            </p:cNvPr>
            <p:cNvSpPr/>
            <p:nvPr/>
          </p:nvSpPr>
          <p:spPr>
            <a:xfrm>
              <a:off x="6911216" y="3903047"/>
              <a:ext cx="166345" cy="115460"/>
            </a:xfrm>
            <a:custGeom>
              <a:avLst/>
              <a:gdLst>
                <a:gd name="connsiteX0" fmla="*/ 166330 w 166345"/>
                <a:gd name="connsiteY0" fmla="*/ 109330 h 115460"/>
                <a:gd name="connsiteX1" fmla="*/ 143661 w 166345"/>
                <a:gd name="connsiteY1" fmla="*/ 64562 h 115460"/>
                <a:gd name="connsiteX2" fmla="*/ 32409 w 166345"/>
                <a:gd name="connsiteY2" fmla="*/ 1602 h 115460"/>
                <a:gd name="connsiteX3" fmla="*/ 2148 w 166345"/>
                <a:gd name="connsiteY3" fmla="*/ 59657 h 115460"/>
                <a:gd name="connsiteX4" fmla="*/ 3834 w 166345"/>
                <a:gd name="connsiteY4" fmla="*/ 64181 h 115460"/>
                <a:gd name="connsiteX5" fmla="*/ 69175 w 166345"/>
                <a:gd name="connsiteY5" fmla="*/ 112473 h 115460"/>
                <a:gd name="connsiteX6" fmla="*/ 166330 w 166345"/>
                <a:gd name="connsiteY6" fmla="*/ 109330 h 1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5" h="115460">
                  <a:moveTo>
                    <a:pt x="166330" y="109330"/>
                  </a:moveTo>
                  <a:cubicBezTo>
                    <a:pt x="166997" y="109330"/>
                    <a:pt x="145375" y="67134"/>
                    <a:pt x="143661" y="64562"/>
                  </a:cubicBezTo>
                  <a:cubicBezTo>
                    <a:pt x="124611" y="35987"/>
                    <a:pt x="69937" y="-9066"/>
                    <a:pt x="32409" y="1602"/>
                  </a:cubicBezTo>
                  <a:cubicBezTo>
                    <a:pt x="8025" y="9279"/>
                    <a:pt x="-5529" y="35263"/>
                    <a:pt x="2148" y="59657"/>
                  </a:cubicBezTo>
                  <a:cubicBezTo>
                    <a:pt x="2624" y="61190"/>
                    <a:pt x="3196" y="62705"/>
                    <a:pt x="3834" y="64181"/>
                  </a:cubicBezTo>
                  <a:cubicBezTo>
                    <a:pt x="14026" y="89708"/>
                    <a:pt x="44029" y="105520"/>
                    <a:pt x="69175" y="112473"/>
                  </a:cubicBezTo>
                  <a:cubicBezTo>
                    <a:pt x="98703" y="120664"/>
                    <a:pt x="166235" y="109425"/>
                    <a:pt x="166330" y="109330"/>
                  </a:cubicBezTo>
                  <a:close/>
                </a:path>
              </a:pathLst>
            </a:custGeom>
            <a:solidFill>
              <a:srgbClr val="9C9C9C"/>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67" name="Freeform: Shape 66">
              <a:extLst>
                <a:ext uri="{FF2B5EF4-FFF2-40B4-BE49-F238E27FC236}">
                  <a16:creationId xmlns:a16="http://schemas.microsoft.com/office/drawing/2014/main" id="{7C3C2A0D-D3E0-434E-BCD2-9530D51C472C}"/>
                </a:ext>
              </a:extLst>
            </p:cNvPr>
            <p:cNvSpPr/>
            <p:nvPr/>
          </p:nvSpPr>
          <p:spPr>
            <a:xfrm>
              <a:off x="6438741" y="3682852"/>
              <a:ext cx="1099156" cy="1223922"/>
            </a:xfrm>
            <a:custGeom>
              <a:avLst/>
              <a:gdLst>
                <a:gd name="connsiteX0" fmla="*/ 260472 w 1099156"/>
                <a:gd name="connsiteY0" fmla="*/ 911027 h 1223922"/>
                <a:gd name="connsiteX1" fmla="*/ 321622 w 1099156"/>
                <a:gd name="connsiteY1" fmla="*/ 836827 h 1223922"/>
                <a:gd name="connsiteX2" fmla="*/ 417444 w 1099156"/>
                <a:gd name="connsiteY2" fmla="*/ 888833 h 1223922"/>
                <a:gd name="connsiteX3" fmla="*/ 476118 w 1099156"/>
                <a:gd name="connsiteY3" fmla="*/ 914455 h 1223922"/>
                <a:gd name="connsiteX4" fmla="*/ 457068 w 1099156"/>
                <a:gd name="connsiteY4" fmla="*/ 909788 h 1223922"/>
                <a:gd name="connsiteX5" fmla="*/ 336386 w 1099156"/>
                <a:gd name="connsiteY5" fmla="*/ 951984 h 1223922"/>
                <a:gd name="connsiteX6" fmla="*/ 360122 w 1099156"/>
                <a:gd name="connsiteY6" fmla="*/ 1012848 h 1223922"/>
                <a:gd name="connsiteX7" fmla="*/ 364961 w 1099156"/>
                <a:gd name="connsiteY7" fmla="*/ 1014658 h 1223922"/>
                <a:gd name="connsiteX8" fmla="*/ 444304 w 1099156"/>
                <a:gd name="connsiteY8" fmla="*/ 997418 h 1223922"/>
                <a:gd name="connsiteX9" fmla="*/ 503931 w 1099156"/>
                <a:gd name="connsiteY9" fmla="*/ 925409 h 1223922"/>
                <a:gd name="connsiteX10" fmla="*/ 526791 w 1099156"/>
                <a:gd name="connsiteY10" fmla="*/ 934934 h 1223922"/>
                <a:gd name="connsiteX11" fmla="*/ 635566 w 1099156"/>
                <a:gd name="connsiteY11" fmla="*/ 979130 h 1223922"/>
                <a:gd name="connsiteX12" fmla="*/ 672333 w 1099156"/>
                <a:gd name="connsiteY12" fmla="*/ 995894 h 1223922"/>
                <a:gd name="connsiteX13" fmla="*/ 655474 w 1099156"/>
                <a:gd name="connsiteY13" fmla="*/ 991989 h 1223922"/>
                <a:gd name="connsiteX14" fmla="*/ 534792 w 1099156"/>
                <a:gd name="connsiteY14" fmla="*/ 1034185 h 1223922"/>
                <a:gd name="connsiteX15" fmla="*/ 558462 w 1099156"/>
                <a:gd name="connsiteY15" fmla="*/ 1094935 h 1223922"/>
                <a:gd name="connsiteX16" fmla="*/ 563367 w 1099156"/>
                <a:gd name="connsiteY16" fmla="*/ 1096764 h 1223922"/>
                <a:gd name="connsiteX17" fmla="*/ 642710 w 1099156"/>
                <a:gd name="connsiteY17" fmla="*/ 1079524 h 1223922"/>
                <a:gd name="connsiteX18" fmla="*/ 701003 w 1099156"/>
                <a:gd name="connsiteY18" fmla="*/ 1009801 h 1223922"/>
                <a:gd name="connsiteX19" fmla="*/ 737103 w 1099156"/>
                <a:gd name="connsiteY19" fmla="*/ 1028851 h 1223922"/>
                <a:gd name="connsiteX20" fmla="*/ 760439 w 1099156"/>
                <a:gd name="connsiteY20" fmla="*/ 1042567 h 1223922"/>
                <a:gd name="connsiteX21" fmla="*/ 783109 w 1099156"/>
                <a:gd name="connsiteY21" fmla="*/ 1057140 h 1223922"/>
                <a:gd name="connsiteX22" fmla="*/ 825209 w 1099156"/>
                <a:gd name="connsiteY22" fmla="*/ 1086858 h 1223922"/>
                <a:gd name="connsiteX23" fmla="*/ 852451 w 1099156"/>
                <a:gd name="connsiteY23" fmla="*/ 1107051 h 1223922"/>
                <a:gd name="connsiteX24" fmla="*/ 813398 w 1099156"/>
                <a:gd name="connsiteY24" fmla="*/ 1090763 h 1223922"/>
                <a:gd name="connsiteX25" fmla="*/ 687763 w 1099156"/>
                <a:gd name="connsiteY25" fmla="*/ 1114195 h 1223922"/>
                <a:gd name="connsiteX26" fmla="*/ 701765 w 1099156"/>
                <a:gd name="connsiteY26" fmla="*/ 1177869 h 1223922"/>
                <a:gd name="connsiteX27" fmla="*/ 706242 w 1099156"/>
                <a:gd name="connsiteY27" fmla="*/ 1180394 h 1223922"/>
                <a:gd name="connsiteX28" fmla="*/ 787300 w 1099156"/>
                <a:gd name="connsiteY28" fmla="*/ 1175345 h 1223922"/>
                <a:gd name="connsiteX29" fmla="*/ 858547 w 1099156"/>
                <a:gd name="connsiteY29" fmla="*/ 1111623 h 1223922"/>
                <a:gd name="connsiteX30" fmla="*/ 900838 w 1099156"/>
                <a:gd name="connsiteY30" fmla="*/ 1144294 h 1223922"/>
                <a:gd name="connsiteX31" fmla="*/ 996088 w 1099156"/>
                <a:gd name="connsiteY31" fmla="*/ 1223923 h 1223922"/>
                <a:gd name="connsiteX32" fmla="*/ 1015138 w 1099156"/>
                <a:gd name="connsiteY32" fmla="*/ 1206587 h 1223922"/>
                <a:gd name="connsiteX33" fmla="*/ 914458 w 1099156"/>
                <a:gd name="connsiteY33" fmla="*/ 1126006 h 1223922"/>
                <a:gd name="connsiteX34" fmla="*/ 866833 w 1099156"/>
                <a:gd name="connsiteY34" fmla="*/ 1090763 h 1223922"/>
                <a:gd name="connsiteX35" fmla="*/ 890074 w 1099156"/>
                <a:gd name="connsiteY35" fmla="*/ 1036566 h 1223922"/>
                <a:gd name="connsiteX36" fmla="*/ 981514 w 1099156"/>
                <a:gd name="connsiteY36" fmla="*/ 1022373 h 1223922"/>
                <a:gd name="connsiteX37" fmla="*/ 998755 w 1099156"/>
                <a:gd name="connsiteY37" fmla="*/ 1072952 h 1223922"/>
                <a:gd name="connsiteX38" fmla="*/ 1033807 w 1099156"/>
                <a:gd name="connsiteY38" fmla="*/ 1190204 h 1223922"/>
                <a:gd name="connsiteX39" fmla="*/ 1055143 w 1099156"/>
                <a:gd name="connsiteY39" fmla="*/ 1171154 h 1223922"/>
                <a:gd name="connsiteX40" fmla="*/ 1020662 w 1099156"/>
                <a:gd name="connsiteY40" fmla="*/ 1065331 h 1223922"/>
                <a:gd name="connsiteX41" fmla="*/ 1000088 w 1099156"/>
                <a:gd name="connsiteY41" fmla="*/ 1009610 h 1223922"/>
                <a:gd name="connsiteX42" fmla="*/ 1076288 w 1099156"/>
                <a:gd name="connsiteY42" fmla="*/ 951794 h 1223922"/>
                <a:gd name="connsiteX43" fmla="*/ 1096672 w 1099156"/>
                <a:gd name="connsiteY43" fmla="*/ 873117 h 1223922"/>
                <a:gd name="connsiteX44" fmla="*/ 1039703 w 1099156"/>
                <a:gd name="connsiteY44" fmla="*/ 840865 h 1223922"/>
                <a:gd name="connsiteX45" fmla="*/ 1035235 w 1099156"/>
                <a:gd name="connsiteY45" fmla="*/ 842351 h 1223922"/>
                <a:gd name="connsiteX46" fmla="*/ 988182 w 1099156"/>
                <a:gd name="connsiteY46" fmla="*/ 961223 h 1223922"/>
                <a:gd name="connsiteX47" fmla="*/ 995992 w 1099156"/>
                <a:gd name="connsiteY47" fmla="*/ 999323 h 1223922"/>
                <a:gd name="connsiteX48" fmla="*/ 986467 w 1099156"/>
                <a:gd name="connsiteY48" fmla="*/ 975796 h 1223922"/>
                <a:gd name="connsiteX49" fmla="*/ 966274 w 1099156"/>
                <a:gd name="connsiteY49" fmla="*/ 927123 h 1223922"/>
                <a:gd name="connsiteX50" fmla="*/ 954844 w 1099156"/>
                <a:gd name="connsiteY50" fmla="*/ 902740 h 1223922"/>
                <a:gd name="connsiteX51" fmla="*/ 942081 w 1099156"/>
                <a:gd name="connsiteY51" fmla="*/ 877879 h 1223922"/>
                <a:gd name="connsiteX52" fmla="*/ 908648 w 1099156"/>
                <a:gd name="connsiteY52" fmla="*/ 820729 h 1223922"/>
                <a:gd name="connsiteX53" fmla="*/ 990182 w 1099156"/>
                <a:gd name="connsiteY53" fmla="*/ 776152 h 1223922"/>
                <a:gd name="connsiteX54" fmla="*/ 1022186 w 1099156"/>
                <a:gd name="connsiteY54" fmla="*/ 701572 h 1223922"/>
                <a:gd name="connsiteX55" fmla="*/ 971142 w 1099156"/>
                <a:gd name="connsiteY55" fmla="*/ 661005 h 1223922"/>
                <a:gd name="connsiteX56" fmla="*/ 966179 w 1099156"/>
                <a:gd name="connsiteY56" fmla="*/ 661852 h 1223922"/>
                <a:gd name="connsiteX57" fmla="*/ 901695 w 1099156"/>
                <a:gd name="connsiteY57" fmla="*/ 772247 h 1223922"/>
                <a:gd name="connsiteX58" fmla="*/ 903790 w 1099156"/>
                <a:gd name="connsiteY58" fmla="*/ 813300 h 1223922"/>
                <a:gd name="connsiteX59" fmla="*/ 881788 w 1099156"/>
                <a:gd name="connsiteY59" fmla="*/ 779677 h 1223922"/>
                <a:gd name="connsiteX60" fmla="*/ 813112 w 1099156"/>
                <a:gd name="connsiteY60" fmla="*/ 683950 h 1223922"/>
                <a:gd name="connsiteX61" fmla="*/ 792062 w 1099156"/>
                <a:gd name="connsiteY61" fmla="*/ 654613 h 1223922"/>
                <a:gd name="connsiteX62" fmla="*/ 876549 w 1099156"/>
                <a:gd name="connsiteY62" fmla="*/ 608894 h 1223922"/>
                <a:gd name="connsiteX63" fmla="*/ 908648 w 1099156"/>
                <a:gd name="connsiteY63" fmla="*/ 534217 h 1223922"/>
                <a:gd name="connsiteX64" fmla="*/ 857423 w 1099156"/>
                <a:gd name="connsiteY64" fmla="*/ 493660 h 1223922"/>
                <a:gd name="connsiteX65" fmla="*/ 852546 w 1099156"/>
                <a:gd name="connsiteY65" fmla="*/ 494498 h 1223922"/>
                <a:gd name="connsiteX66" fmla="*/ 788062 w 1099156"/>
                <a:gd name="connsiteY66" fmla="*/ 604893 h 1223922"/>
                <a:gd name="connsiteX67" fmla="*/ 790729 w 1099156"/>
                <a:gd name="connsiteY67" fmla="*/ 652518 h 1223922"/>
                <a:gd name="connsiteX68" fmla="*/ 746056 w 1099156"/>
                <a:gd name="connsiteY68" fmla="*/ 587367 h 1223922"/>
                <a:gd name="connsiteX69" fmla="*/ 694431 w 1099156"/>
                <a:gd name="connsiteY69" fmla="*/ 495451 h 1223922"/>
                <a:gd name="connsiteX70" fmla="*/ 779394 w 1099156"/>
                <a:gd name="connsiteY70" fmla="*/ 449445 h 1223922"/>
                <a:gd name="connsiteX71" fmla="*/ 811493 w 1099156"/>
                <a:gd name="connsiteY71" fmla="*/ 374864 h 1223922"/>
                <a:gd name="connsiteX72" fmla="*/ 760449 w 1099156"/>
                <a:gd name="connsiteY72" fmla="*/ 334297 h 1223922"/>
                <a:gd name="connsiteX73" fmla="*/ 755486 w 1099156"/>
                <a:gd name="connsiteY73" fmla="*/ 335145 h 1223922"/>
                <a:gd name="connsiteX74" fmla="*/ 691002 w 1099156"/>
                <a:gd name="connsiteY74" fmla="*/ 445540 h 1223922"/>
                <a:gd name="connsiteX75" fmla="*/ 693193 w 1099156"/>
                <a:gd name="connsiteY75" fmla="*/ 488402 h 1223922"/>
                <a:gd name="connsiteX76" fmla="*/ 691097 w 1099156"/>
                <a:gd name="connsiteY76" fmla="*/ 488973 h 1223922"/>
                <a:gd name="connsiteX77" fmla="*/ 656617 w 1099156"/>
                <a:gd name="connsiteY77" fmla="*/ 388675 h 1223922"/>
                <a:gd name="connsiteX78" fmla="*/ 644996 w 1099156"/>
                <a:gd name="connsiteY78" fmla="*/ 333621 h 1223922"/>
                <a:gd name="connsiteX79" fmla="*/ 732436 w 1099156"/>
                <a:gd name="connsiteY79" fmla="*/ 297807 h 1223922"/>
                <a:gd name="connsiteX80" fmla="*/ 772536 w 1099156"/>
                <a:gd name="connsiteY80" fmla="*/ 227131 h 1223922"/>
                <a:gd name="connsiteX81" fmla="*/ 725863 w 1099156"/>
                <a:gd name="connsiteY81" fmla="*/ 181221 h 1223922"/>
                <a:gd name="connsiteX82" fmla="*/ 721101 w 1099156"/>
                <a:gd name="connsiteY82" fmla="*/ 181506 h 1223922"/>
                <a:gd name="connsiteX83" fmla="*/ 644901 w 1099156"/>
                <a:gd name="connsiteY83" fmla="*/ 284186 h 1223922"/>
                <a:gd name="connsiteX84" fmla="*/ 642710 w 1099156"/>
                <a:gd name="connsiteY84" fmla="*/ 319429 h 1223922"/>
                <a:gd name="connsiteX85" fmla="*/ 638900 w 1099156"/>
                <a:gd name="connsiteY85" fmla="*/ 295235 h 1223922"/>
                <a:gd name="connsiteX86" fmla="*/ 631185 w 1099156"/>
                <a:gd name="connsiteY86" fmla="*/ 215130 h 1223922"/>
                <a:gd name="connsiteX87" fmla="*/ 629756 w 1099156"/>
                <a:gd name="connsiteY87" fmla="*/ 177601 h 1223922"/>
                <a:gd name="connsiteX88" fmla="*/ 690430 w 1099156"/>
                <a:gd name="connsiteY88" fmla="*/ 105878 h 1223922"/>
                <a:gd name="connsiteX89" fmla="*/ 693478 w 1099156"/>
                <a:gd name="connsiteY89" fmla="*/ 24725 h 1223922"/>
                <a:gd name="connsiteX90" fmla="*/ 631099 w 1099156"/>
                <a:gd name="connsiteY90" fmla="*/ 5304 h 1223922"/>
                <a:gd name="connsiteX91" fmla="*/ 626803 w 1099156"/>
                <a:gd name="connsiteY91" fmla="*/ 7866 h 1223922"/>
                <a:gd name="connsiteX92" fmla="*/ 606420 w 1099156"/>
                <a:gd name="connsiteY92" fmla="*/ 134167 h 1223922"/>
                <a:gd name="connsiteX93" fmla="*/ 627280 w 1099156"/>
                <a:gd name="connsiteY93" fmla="*/ 179792 h 1223922"/>
                <a:gd name="connsiteX94" fmla="*/ 627851 w 1099156"/>
                <a:gd name="connsiteY94" fmla="*/ 179221 h 1223922"/>
                <a:gd name="connsiteX95" fmla="*/ 628613 w 1099156"/>
                <a:gd name="connsiteY95" fmla="*/ 215225 h 1223922"/>
                <a:gd name="connsiteX96" fmla="*/ 634519 w 1099156"/>
                <a:gd name="connsiteY96" fmla="*/ 295806 h 1223922"/>
                <a:gd name="connsiteX97" fmla="*/ 650330 w 1099156"/>
                <a:gd name="connsiteY97" fmla="*/ 390104 h 1223922"/>
                <a:gd name="connsiteX98" fmla="*/ 682906 w 1099156"/>
                <a:gd name="connsiteY98" fmla="*/ 492117 h 1223922"/>
                <a:gd name="connsiteX99" fmla="*/ 683477 w 1099156"/>
                <a:gd name="connsiteY99" fmla="*/ 493260 h 1223922"/>
                <a:gd name="connsiteX100" fmla="*/ 652521 w 1099156"/>
                <a:gd name="connsiteY100" fmla="*/ 459446 h 1223922"/>
                <a:gd name="connsiteX101" fmla="*/ 528696 w 1099156"/>
                <a:gd name="connsiteY101" fmla="*/ 428109 h 1223922"/>
                <a:gd name="connsiteX102" fmla="*/ 514761 w 1099156"/>
                <a:gd name="connsiteY102" fmla="*/ 491803 h 1223922"/>
                <a:gd name="connsiteX103" fmla="*/ 517742 w 1099156"/>
                <a:gd name="connsiteY103" fmla="*/ 495927 h 1223922"/>
                <a:gd name="connsiteX104" fmla="*/ 593466 w 1099156"/>
                <a:gd name="connsiteY104" fmla="*/ 525359 h 1223922"/>
                <a:gd name="connsiteX105" fmla="*/ 685382 w 1099156"/>
                <a:gd name="connsiteY105" fmla="*/ 496784 h 1223922"/>
                <a:gd name="connsiteX106" fmla="*/ 736627 w 1099156"/>
                <a:gd name="connsiteY106" fmla="*/ 593082 h 1223922"/>
                <a:gd name="connsiteX107" fmla="*/ 771393 w 1099156"/>
                <a:gd name="connsiteY107" fmla="*/ 646708 h 1223922"/>
                <a:gd name="connsiteX108" fmla="*/ 757772 w 1099156"/>
                <a:gd name="connsiteY108" fmla="*/ 632134 h 1223922"/>
                <a:gd name="connsiteX109" fmla="*/ 633947 w 1099156"/>
                <a:gd name="connsiteY109" fmla="*/ 600797 h 1223922"/>
                <a:gd name="connsiteX110" fmla="*/ 620012 w 1099156"/>
                <a:gd name="connsiteY110" fmla="*/ 664491 h 1223922"/>
                <a:gd name="connsiteX111" fmla="*/ 622993 w 1099156"/>
                <a:gd name="connsiteY111" fmla="*/ 668615 h 1223922"/>
                <a:gd name="connsiteX112" fmla="*/ 698717 w 1099156"/>
                <a:gd name="connsiteY112" fmla="*/ 698047 h 1223922"/>
                <a:gd name="connsiteX113" fmla="*/ 788062 w 1099156"/>
                <a:gd name="connsiteY113" fmla="*/ 670901 h 1223922"/>
                <a:gd name="connsiteX114" fmla="*/ 802063 w 1099156"/>
                <a:gd name="connsiteY114" fmla="*/ 691285 h 1223922"/>
                <a:gd name="connsiteX115" fmla="*/ 868738 w 1099156"/>
                <a:gd name="connsiteY115" fmla="*/ 788059 h 1223922"/>
                <a:gd name="connsiteX116" fmla="*/ 890170 w 1099156"/>
                <a:gd name="connsiteY116" fmla="*/ 822348 h 1223922"/>
                <a:gd name="connsiteX117" fmla="*/ 878359 w 1099156"/>
                <a:gd name="connsiteY117" fmla="*/ 809776 h 1223922"/>
                <a:gd name="connsiteX118" fmla="*/ 754534 w 1099156"/>
                <a:gd name="connsiteY118" fmla="*/ 778438 h 1223922"/>
                <a:gd name="connsiteX119" fmla="*/ 740703 w 1099156"/>
                <a:gd name="connsiteY119" fmla="*/ 842151 h 1223922"/>
                <a:gd name="connsiteX120" fmla="*/ 743675 w 1099156"/>
                <a:gd name="connsiteY120" fmla="*/ 846256 h 1223922"/>
                <a:gd name="connsiteX121" fmla="*/ 819304 w 1099156"/>
                <a:gd name="connsiteY121" fmla="*/ 875689 h 1223922"/>
                <a:gd name="connsiteX122" fmla="*/ 906362 w 1099156"/>
                <a:gd name="connsiteY122" fmla="*/ 849590 h 1223922"/>
                <a:gd name="connsiteX123" fmla="*/ 926079 w 1099156"/>
                <a:gd name="connsiteY123" fmla="*/ 885309 h 1223922"/>
                <a:gd name="connsiteX124" fmla="*/ 937890 w 1099156"/>
                <a:gd name="connsiteY124" fmla="*/ 909598 h 1223922"/>
                <a:gd name="connsiteX125" fmla="*/ 948748 w 1099156"/>
                <a:gd name="connsiteY125" fmla="*/ 934267 h 1223922"/>
                <a:gd name="connsiteX126" fmla="*/ 967798 w 1099156"/>
                <a:gd name="connsiteY126" fmla="*/ 982369 h 1223922"/>
                <a:gd name="connsiteX127" fmla="*/ 979324 w 1099156"/>
                <a:gd name="connsiteY127" fmla="*/ 1014182 h 1223922"/>
                <a:gd name="connsiteX128" fmla="*/ 955797 w 1099156"/>
                <a:gd name="connsiteY128" fmla="*/ 979035 h 1223922"/>
                <a:gd name="connsiteX129" fmla="*/ 879597 w 1099156"/>
                <a:gd name="connsiteY129" fmla="*/ 929886 h 1223922"/>
                <a:gd name="connsiteX130" fmla="*/ 872358 w 1099156"/>
                <a:gd name="connsiteY130" fmla="*/ 922647 h 1223922"/>
                <a:gd name="connsiteX131" fmla="*/ 807169 w 1099156"/>
                <a:gd name="connsiteY131" fmla="*/ 927000 h 1223922"/>
                <a:gd name="connsiteX132" fmla="*/ 804159 w 1099156"/>
                <a:gd name="connsiteY132" fmla="*/ 930838 h 1223922"/>
                <a:gd name="connsiteX133" fmla="*/ 830543 w 1099156"/>
                <a:gd name="connsiteY133" fmla="*/ 1055997 h 1223922"/>
                <a:gd name="connsiteX134" fmla="*/ 857880 w 1099156"/>
                <a:gd name="connsiteY134" fmla="*/ 1083238 h 1223922"/>
                <a:gd name="connsiteX135" fmla="*/ 836353 w 1099156"/>
                <a:gd name="connsiteY135" fmla="*/ 1069237 h 1223922"/>
                <a:gd name="connsiteX136" fmla="*/ 792729 w 1099156"/>
                <a:gd name="connsiteY136" fmla="*/ 1039804 h 1223922"/>
                <a:gd name="connsiteX137" fmla="*/ 769774 w 1099156"/>
                <a:gd name="connsiteY137" fmla="*/ 1025707 h 1223922"/>
                <a:gd name="connsiteX138" fmla="*/ 745390 w 1099156"/>
                <a:gd name="connsiteY138" fmla="*/ 1012087 h 1223922"/>
                <a:gd name="connsiteX139" fmla="*/ 686239 w 1099156"/>
                <a:gd name="connsiteY139" fmla="*/ 983512 h 1223922"/>
                <a:gd name="connsiteX140" fmla="*/ 729578 w 1099156"/>
                <a:gd name="connsiteY140" fmla="*/ 901406 h 1223922"/>
                <a:gd name="connsiteX141" fmla="*/ 715195 w 1099156"/>
                <a:gd name="connsiteY141" fmla="*/ 821491 h 1223922"/>
                <a:gd name="connsiteX142" fmla="*/ 650101 w 1099156"/>
                <a:gd name="connsiteY142" fmla="*/ 815938 h 1223922"/>
                <a:gd name="connsiteX143" fmla="*/ 646520 w 1099156"/>
                <a:gd name="connsiteY143" fmla="*/ 819301 h 1223922"/>
                <a:gd name="connsiteX144" fmla="*/ 653569 w 1099156"/>
                <a:gd name="connsiteY144" fmla="*/ 946936 h 1223922"/>
                <a:gd name="connsiteX145" fmla="*/ 678048 w 1099156"/>
                <a:gd name="connsiteY145" fmla="*/ 979987 h 1223922"/>
                <a:gd name="connsiteX146" fmla="*/ 641186 w 1099156"/>
                <a:gd name="connsiteY146" fmla="*/ 964176 h 1223922"/>
                <a:gd name="connsiteX147" fmla="*/ 531077 w 1099156"/>
                <a:gd name="connsiteY147" fmla="*/ 922171 h 1223922"/>
                <a:gd name="connsiteX148" fmla="*/ 497263 w 1099156"/>
                <a:gd name="connsiteY148" fmla="*/ 909312 h 1223922"/>
                <a:gd name="connsiteX149" fmla="*/ 542507 w 1099156"/>
                <a:gd name="connsiteY149" fmla="*/ 824539 h 1223922"/>
                <a:gd name="connsiteX150" fmla="*/ 528124 w 1099156"/>
                <a:gd name="connsiteY150" fmla="*/ 744625 h 1223922"/>
                <a:gd name="connsiteX151" fmla="*/ 463030 w 1099156"/>
                <a:gd name="connsiteY151" fmla="*/ 739072 h 1223922"/>
                <a:gd name="connsiteX152" fmla="*/ 459449 w 1099156"/>
                <a:gd name="connsiteY152" fmla="*/ 742434 h 1223922"/>
                <a:gd name="connsiteX153" fmla="*/ 466593 w 1099156"/>
                <a:gd name="connsiteY153" fmla="*/ 870069 h 1223922"/>
                <a:gd name="connsiteX154" fmla="*/ 495168 w 1099156"/>
                <a:gd name="connsiteY154" fmla="*/ 908169 h 1223922"/>
                <a:gd name="connsiteX155" fmla="*/ 421921 w 1099156"/>
                <a:gd name="connsiteY155" fmla="*/ 878546 h 1223922"/>
                <a:gd name="connsiteX156" fmla="*/ 328195 w 1099156"/>
                <a:gd name="connsiteY156" fmla="*/ 830350 h 1223922"/>
                <a:gd name="connsiteX157" fmla="*/ 373724 w 1099156"/>
                <a:gd name="connsiteY157" fmla="*/ 745101 h 1223922"/>
                <a:gd name="connsiteX158" fmla="*/ 359341 w 1099156"/>
                <a:gd name="connsiteY158" fmla="*/ 665186 h 1223922"/>
                <a:gd name="connsiteX159" fmla="*/ 294247 w 1099156"/>
                <a:gd name="connsiteY159" fmla="*/ 659633 h 1223922"/>
                <a:gd name="connsiteX160" fmla="*/ 290666 w 1099156"/>
                <a:gd name="connsiteY160" fmla="*/ 662995 h 1223922"/>
                <a:gd name="connsiteX161" fmla="*/ 297715 w 1099156"/>
                <a:gd name="connsiteY161" fmla="*/ 790630 h 1223922"/>
                <a:gd name="connsiteX162" fmla="*/ 323337 w 1099156"/>
                <a:gd name="connsiteY162" fmla="*/ 825206 h 1223922"/>
                <a:gd name="connsiteX163" fmla="*/ 321813 w 1099156"/>
                <a:gd name="connsiteY163" fmla="*/ 826825 h 1223922"/>
                <a:gd name="connsiteX164" fmla="*/ 237802 w 1099156"/>
                <a:gd name="connsiteY164" fmla="*/ 762151 h 1223922"/>
                <a:gd name="connsiteX165" fmla="*/ 197607 w 1099156"/>
                <a:gd name="connsiteY165" fmla="*/ 722622 h 1223922"/>
                <a:gd name="connsiteX166" fmla="*/ 250852 w 1099156"/>
                <a:gd name="connsiteY166" fmla="*/ 644517 h 1223922"/>
                <a:gd name="connsiteX167" fmla="*/ 245327 w 1099156"/>
                <a:gd name="connsiteY167" fmla="*/ 563554 h 1223922"/>
                <a:gd name="connsiteX168" fmla="*/ 181052 w 1099156"/>
                <a:gd name="connsiteY168" fmla="*/ 551143 h 1223922"/>
                <a:gd name="connsiteX169" fmla="*/ 177223 w 1099156"/>
                <a:gd name="connsiteY169" fmla="*/ 554029 h 1223922"/>
                <a:gd name="connsiteX170" fmla="*/ 170270 w 1099156"/>
                <a:gd name="connsiteY170" fmla="*/ 681760 h 1223922"/>
                <a:gd name="connsiteX171" fmla="*/ 187987 w 1099156"/>
                <a:gd name="connsiteY171" fmla="*/ 712335 h 1223922"/>
                <a:gd name="connsiteX172" fmla="*/ 171413 w 1099156"/>
                <a:gd name="connsiteY172" fmla="*/ 694333 h 1223922"/>
                <a:gd name="connsiteX173" fmla="*/ 120835 w 1099156"/>
                <a:gd name="connsiteY173" fmla="*/ 631658 h 1223922"/>
                <a:gd name="connsiteX174" fmla="*/ 98833 w 1099156"/>
                <a:gd name="connsiteY174" fmla="*/ 601273 h 1223922"/>
                <a:gd name="connsiteX175" fmla="*/ 109977 w 1099156"/>
                <a:gd name="connsiteY175" fmla="*/ 507928 h 1223922"/>
                <a:gd name="connsiteX176" fmla="*/ 67686 w 1099156"/>
                <a:gd name="connsiteY176" fmla="*/ 438586 h 1223922"/>
                <a:gd name="connsiteX177" fmla="*/ 5078 w 1099156"/>
                <a:gd name="connsiteY177" fmla="*/ 456770 h 1223922"/>
                <a:gd name="connsiteX178" fmla="*/ 2916 w 1099156"/>
                <a:gd name="connsiteY178" fmla="*/ 461256 h 1223922"/>
                <a:gd name="connsiteX179" fmla="*/ 55494 w 1099156"/>
                <a:gd name="connsiteY179" fmla="*/ 577747 h 1223922"/>
                <a:gd name="connsiteX180" fmla="*/ 98071 w 1099156"/>
                <a:gd name="connsiteY180" fmla="*/ 604321 h 1223922"/>
                <a:gd name="connsiteX181" fmla="*/ 98071 w 1099156"/>
                <a:gd name="connsiteY181" fmla="*/ 603464 h 1223922"/>
                <a:gd name="connsiteX182" fmla="*/ 118549 w 1099156"/>
                <a:gd name="connsiteY182" fmla="*/ 633182 h 1223922"/>
                <a:gd name="connsiteX183" fmla="*/ 167984 w 1099156"/>
                <a:gd name="connsiteY183" fmla="*/ 697095 h 1223922"/>
                <a:gd name="connsiteX184" fmla="*/ 233230 w 1099156"/>
                <a:gd name="connsiteY184" fmla="*/ 767104 h 1223922"/>
                <a:gd name="connsiteX185" fmla="*/ 316574 w 1099156"/>
                <a:gd name="connsiteY185" fmla="*/ 833779 h 1223922"/>
                <a:gd name="connsiteX186" fmla="*/ 317717 w 1099156"/>
                <a:gd name="connsiteY186" fmla="*/ 834445 h 1223922"/>
                <a:gd name="connsiteX187" fmla="*/ 273235 w 1099156"/>
                <a:gd name="connsiteY187" fmla="*/ 823301 h 1223922"/>
                <a:gd name="connsiteX188" fmla="*/ 152554 w 1099156"/>
                <a:gd name="connsiteY188" fmla="*/ 865497 h 1223922"/>
                <a:gd name="connsiteX189" fmla="*/ 176290 w 1099156"/>
                <a:gd name="connsiteY189" fmla="*/ 926362 h 1223922"/>
                <a:gd name="connsiteX190" fmla="*/ 181129 w 1099156"/>
                <a:gd name="connsiteY190" fmla="*/ 928171 h 1223922"/>
                <a:gd name="connsiteX191" fmla="*/ 260472 w 1099156"/>
                <a:gd name="connsiteY191" fmla="*/ 911027 h 12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99156" h="1223922">
                  <a:moveTo>
                    <a:pt x="260472" y="911027"/>
                  </a:moveTo>
                  <a:cubicBezTo>
                    <a:pt x="285046" y="894929"/>
                    <a:pt x="318955" y="841113"/>
                    <a:pt x="321622" y="836827"/>
                  </a:cubicBezTo>
                  <a:cubicBezTo>
                    <a:pt x="352369" y="856286"/>
                    <a:pt x="384373" y="873660"/>
                    <a:pt x="417444" y="888833"/>
                  </a:cubicBezTo>
                  <a:cubicBezTo>
                    <a:pt x="436494" y="897787"/>
                    <a:pt x="456306" y="906264"/>
                    <a:pt x="476118" y="914455"/>
                  </a:cubicBezTo>
                  <a:cubicBezTo>
                    <a:pt x="466593" y="911979"/>
                    <a:pt x="457925" y="909979"/>
                    <a:pt x="457068" y="909788"/>
                  </a:cubicBezTo>
                  <a:cubicBezTo>
                    <a:pt x="422492" y="905216"/>
                    <a:pt x="353055" y="916741"/>
                    <a:pt x="336386" y="951984"/>
                  </a:cubicBezTo>
                  <a:cubicBezTo>
                    <a:pt x="326137" y="975349"/>
                    <a:pt x="336758" y="1002600"/>
                    <a:pt x="360122" y="1012848"/>
                  </a:cubicBezTo>
                  <a:cubicBezTo>
                    <a:pt x="361704" y="1013544"/>
                    <a:pt x="363313" y="1014144"/>
                    <a:pt x="364961" y="1014658"/>
                  </a:cubicBezTo>
                  <a:cubicBezTo>
                    <a:pt x="390869" y="1024183"/>
                    <a:pt x="422111" y="1011706"/>
                    <a:pt x="444304" y="997418"/>
                  </a:cubicBezTo>
                  <a:cubicBezTo>
                    <a:pt x="466498" y="983131"/>
                    <a:pt x="496216" y="937506"/>
                    <a:pt x="503931" y="925409"/>
                  </a:cubicBezTo>
                  <a:lnTo>
                    <a:pt x="526791" y="934934"/>
                  </a:lnTo>
                  <a:cubicBezTo>
                    <a:pt x="563462" y="949507"/>
                    <a:pt x="600038" y="963509"/>
                    <a:pt x="635566" y="979130"/>
                  </a:cubicBezTo>
                  <a:cubicBezTo>
                    <a:pt x="648044" y="984464"/>
                    <a:pt x="660141" y="990274"/>
                    <a:pt x="672333" y="995894"/>
                  </a:cubicBezTo>
                  <a:cubicBezTo>
                    <a:pt x="663760" y="993798"/>
                    <a:pt x="656617" y="992084"/>
                    <a:pt x="655474" y="991989"/>
                  </a:cubicBezTo>
                  <a:cubicBezTo>
                    <a:pt x="620898" y="987417"/>
                    <a:pt x="551556" y="998942"/>
                    <a:pt x="534792" y="1034185"/>
                  </a:cubicBezTo>
                  <a:cubicBezTo>
                    <a:pt x="524552" y="1057492"/>
                    <a:pt x="535144" y="1084696"/>
                    <a:pt x="558462" y="1094935"/>
                  </a:cubicBezTo>
                  <a:cubicBezTo>
                    <a:pt x="560062" y="1095640"/>
                    <a:pt x="561700" y="1096250"/>
                    <a:pt x="563367" y="1096764"/>
                  </a:cubicBezTo>
                  <a:cubicBezTo>
                    <a:pt x="589370" y="1106289"/>
                    <a:pt x="620993" y="1093811"/>
                    <a:pt x="642710" y="1079524"/>
                  </a:cubicBezTo>
                  <a:cubicBezTo>
                    <a:pt x="664427" y="1065236"/>
                    <a:pt x="691669" y="1024088"/>
                    <a:pt x="701003" y="1009801"/>
                  </a:cubicBezTo>
                  <a:cubicBezTo>
                    <a:pt x="713195" y="1015992"/>
                    <a:pt x="725482" y="1022183"/>
                    <a:pt x="737103" y="1028851"/>
                  </a:cubicBezTo>
                  <a:cubicBezTo>
                    <a:pt x="744913" y="1033518"/>
                    <a:pt x="752819" y="1037423"/>
                    <a:pt x="760439" y="1042567"/>
                  </a:cubicBezTo>
                  <a:lnTo>
                    <a:pt x="783109" y="1057140"/>
                  </a:lnTo>
                  <a:cubicBezTo>
                    <a:pt x="797110" y="1066665"/>
                    <a:pt x="811684" y="1076952"/>
                    <a:pt x="825209" y="1086858"/>
                  </a:cubicBezTo>
                  <a:cubicBezTo>
                    <a:pt x="834734" y="1093716"/>
                    <a:pt x="843497" y="1100383"/>
                    <a:pt x="852451" y="1107051"/>
                  </a:cubicBezTo>
                  <a:cubicBezTo>
                    <a:pt x="840068" y="1101622"/>
                    <a:pt x="815589" y="1091335"/>
                    <a:pt x="813398" y="1090763"/>
                  </a:cubicBezTo>
                  <a:cubicBezTo>
                    <a:pt x="779965" y="1081238"/>
                    <a:pt x="709576" y="1081905"/>
                    <a:pt x="687763" y="1114195"/>
                  </a:cubicBezTo>
                  <a:cubicBezTo>
                    <a:pt x="674047" y="1135645"/>
                    <a:pt x="680315" y="1164153"/>
                    <a:pt x="701765" y="1177869"/>
                  </a:cubicBezTo>
                  <a:cubicBezTo>
                    <a:pt x="703213" y="1178793"/>
                    <a:pt x="704708" y="1179641"/>
                    <a:pt x="706242" y="1180394"/>
                  </a:cubicBezTo>
                  <a:cubicBezTo>
                    <a:pt x="730435" y="1193443"/>
                    <a:pt x="763392" y="1186204"/>
                    <a:pt x="787300" y="1175345"/>
                  </a:cubicBezTo>
                  <a:cubicBezTo>
                    <a:pt x="813303" y="1163439"/>
                    <a:pt x="853975" y="1117433"/>
                    <a:pt x="858547" y="1111623"/>
                  </a:cubicBezTo>
                  <a:cubicBezTo>
                    <a:pt x="873310" y="1122767"/>
                    <a:pt x="887598" y="1133721"/>
                    <a:pt x="900838" y="1144294"/>
                  </a:cubicBezTo>
                  <a:cubicBezTo>
                    <a:pt x="939509" y="1174869"/>
                    <a:pt x="971704" y="1202396"/>
                    <a:pt x="996088" y="1223923"/>
                  </a:cubicBezTo>
                  <a:lnTo>
                    <a:pt x="1015138" y="1206587"/>
                  </a:lnTo>
                  <a:cubicBezTo>
                    <a:pt x="989611" y="1185061"/>
                    <a:pt x="955511" y="1157057"/>
                    <a:pt x="914458" y="1126006"/>
                  </a:cubicBezTo>
                  <a:cubicBezTo>
                    <a:pt x="899504" y="1114671"/>
                    <a:pt x="883312" y="1102765"/>
                    <a:pt x="866833" y="1090763"/>
                  </a:cubicBezTo>
                  <a:cubicBezTo>
                    <a:pt x="875625" y="1073161"/>
                    <a:pt x="883388" y="1055063"/>
                    <a:pt x="890074" y="1036566"/>
                  </a:cubicBezTo>
                  <a:cubicBezTo>
                    <a:pt x="919316" y="1039519"/>
                    <a:pt x="974371" y="1024374"/>
                    <a:pt x="981514" y="1022373"/>
                  </a:cubicBezTo>
                  <a:cubicBezTo>
                    <a:pt x="987706" y="1039804"/>
                    <a:pt x="993516" y="1056854"/>
                    <a:pt x="998755" y="1072952"/>
                  </a:cubicBezTo>
                  <a:cubicBezTo>
                    <a:pt x="1013804" y="1118957"/>
                    <a:pt x="1025329" y="1158677"/>
                    <a:pt x="1033807" y="1190204"/>
                  </a:cubicBezTo>
                  <a:lnTo>
                    <a:pt x="1055143" y="1171154"/>
                  </a:lnTo>
                  <a:cubicBezTo>
                    <a:pt x="1046284" y="1141722"/>
                    <a:pt x="1034854" y="1105813"/>
                    <a:pt x="1020662" y="1065331"/>
                  </a:cubicBezTo>
                  <a:cubicBezTo>
                    <a:pt x="1014471" y="1047615"/>
                    <a:pt x="1007518" y="1028851"/>
                    <a:pt x="1000088" y="1009610"/>
                  </a:cubicBezTo>
                  <a:cubicBezTo>
                    <a:pt x="1006660" y="1005895"/>
                    <a:pt x="1059619" y="975034"/>
                    <a:pt x="1076288" y="951794"/>
                  </a:cubicBezTo>
                  <a:cubicBezTo>
                    <a:pt x="1091433" y="930648"/>
                    <a:pt x="1104863" y="899501"/>
                    <a:pt x="1096672" y="873117"/>
                  </a:cubicBezTo>
                  <a:cubicBezTo>
                    <a:pt x="1089842" y="848476"/>
                    <a:pt x="1064334" y="834036"/>
                    <a:pt x="1039703" y="840865"/>
                  </a:cubicBezTo>
                  <a:cubicBezTo>
                    <a:pt x="1038188" y="841284"/>
                    <a:pt x="1036702" y="841780"/>
                    <a:pt x="1035235" y="842351"/>
                  </a:cubicBezTo>
                  <a:cubicBezTo>
                    <a:pt x="999326" y="857686"/>
                    <a:pt x="985039" y="926552"/>
                    <a:pt x="988182" y="961223"/>
                  </a:cubicBezTo>
                  <a:cubicBezTo>
                    <a:pt x="988182" y="963319"/>
                    <a:pt x="992944" y="985321"/>
                    <a:pt x="995992" y="999323"/>
                  </a:cubicBezTo>
                  <a:cubicBezTo>
                    <a:pt x="992944" y="991417"/>
                    <a:pt x="990087" y="983797"/>
                    <a:pt x="986467" y="975796"/>
                  </a:cubicBezTo>
                  <a:cubicBezTo>
                    <a:pt x="980181" y="959794"/>
                    <a:pt x="973418" y="944078"/>
                    <a:pt x="966274" y="927123"/>
                  </a:cubicBezTo>
                  <a:cubicBezTo>
                    <a:pt x="962464" y="919027"/>
                    <a:pt x="958750" y="910931"/>
                    <a:pt x="954844" y="902740"/>
                  </a:cubicBezTo>
                  <a:cubicBezTo>
                    <a:pt x="950939" y="894548"/>
                    <a:pt x="946367" y="886261"/>
                    <a:pt x="942081" y="877879"/>
                  </a:cubicBezTo>
                  <a:cubicBezTo>
                    <a:pt x="931889" y="858829"/>
                    <a:pt x="920554" y="839779"/>
                    <a:pt x="908648" y="820729"/>
                  </a:cubicBezTo>
                  <a:cubicBezTo>
                    <a:pt x="922650" y="815205"/>
                    <a:pt x="971894" y="794821"/>
                    <a:pt x="990182" y="776152"/>
                  </a:cubicBezTo>
                  <a:cubicBezTo>
                    <a:pt x="1008470" y="757483"/>
                    <a:pt x="1026377" y="728527"/>
                    <a:pt x="1022186" y="701572"/>
                  </a:cubicBezTo>
                  <a:cubicBezTo>
                    <a:pt x="1019291" y="676273"/>
                    <a:pt x="996440" y="658119"/>
                    <a:pt x="971142" y="661005"/>
                  </a:cubicBezTo>
                  <a:cubicBezTo>
                    <a:pt x="969475" y="661195"/>
                    <a:pt x="967817" y="661481"/>
                    <a:pt x="966179" y="661852"/>
                  </a:cubicBezTo>
                  <a:cubicBezTo>
                    <a:pt x="928079" y="671377"/>
                    <a:pt x="903790" y="737481"/>
                    <a:pt x="901695" y="772247"/>
                  </a:cubicBezTo>
                  <a:cubicBezTo>
                    <a:pt x="901695" y="774343"/>
                    <a:pt x="902838" y="799489"/>
                    <a:pt x="903790" y="813300"/>
                  </a:cubicBezTo>
                  <a:cubicBezTo>
                    <a:pt x="896551" y="802060"/>
                    <a:pt x="889408" y="790821"/>
                    <a:pt x="881788" y="779677"/>
                  </a:cubicBezTo>
                  <a:cubicBezTo>
                    <a:pt x="859690" y="747577"/>
                    <a:pt x="836258" y="715764"/>
                    <a:pt x="813112" y="683950"/>
                  </a:cubicBezTo>
                  <a:cubicBezTo>
                    <a:pt x="805969" y="674425"/>
                    <a:pt x="799015" y="664424"/>
                    <a:pt x="792062" y="654613"/>
                  </a:cubicBezTo>
                  <a:cubicBezTo>
                    <a:pt x="797015" y="652708"/>
                    <a:pt x="856070" y="629753"/>
                    <a:pt x="876549" y="608894"/>
                  </a:cubicBezTo>
                  <a:cubicBezTo>
                    <a:pt x="894742" y="589844"/>
                    <a:pt x="912744" y="561269"/>
                    <a:pt x="908648" y="534217"/>
                  </a:cubicBezTo>
                  <a:cubicBezTo>
                    <a:pt x="905705" y="508871"/>
                    <a:pt x="882769" y="490717"/>
                    <a:pt x="857423" y="493660"/>
                  </a:cubicBezTo>
                  <a:cubicBezTo>
                    <a:pt x="855784" y="493851"/>
                    <a:pt x="854156" y="494136"/>
                    <a:pt x="852546" y="494498"/>
                  </a:cubicBezTo>
                  <a:cubicBezTo>
                    <a:pt x="814446" y="504023"/>
                    <a:pt x="790157" y="570127"/>
                    <a:pt x="788062" y="604893"/>
                  </a:cubicBezTo>
                  <a:cubicBezTo>
                    <a:pt x="788062" y="607560"/>
                    <a:pt x="789776" y="643660"/>
                    <a:pt x="790729" y="652518"/>
                  </a:cubicBezTo>
                  <a:cubicBezTo>
                    <a:pt x="775298" y="630896"/>
                    <a:pt x="760153" y="609274"/>
                    <a:pt x="746056" y="587367"/>
                  </a:cubicBezTo>
                  <a:cubicBezTo>
                    <a:pt x="726835" y="557906"/>
                    <a:pt x="709595" y="527197"/>
                    <a:pt x="694431" y="495451"/>
                  </a:cubicBezTo>
                  <a:cubicBezTo>
                    <a:pt x="696717" y="494593"/>
                    <a:pt x="758439" y="470876"/>
                    <a:pt x="779394" y="449445"/>
                  </a:cubicBezTo>
                  <a:cubicBezTo>
                    <a:pt x="797587" y="430395"/>
                    <a:pt x="815589" y="401820"/>
                    <a:pt x="811493" y="374864"/>
                  </a:cubicBezTo>
                  <a:cubicBezTo>
                    <a:pt x="808597" y="349566"/>
                    <a:pt x="785747" y="331411"/>
                    <a:pt x="760449" y="334297"/>
                  </a:cubicBezTo>
                  <a:cubicBezTo>
                    <a:pt x="758782" y="334488"/>
                    <a:pt x="757124" y="334773"/>
                    <a:pt x="755486" y="335145"/>
                  </a:cubicBezTo>
                  <a:cubicBezTo>
                    <a:pt x="717386" y="344670"/>
                    <a:pt x="693097" y="410773"/>
                    <a:pt x="691002" y="445540"/>
                  </a:cubicBezTo>
                  <a:cubicBezTo>
                    <a:pt x="691002" y="447826"/>
                    <a:pt x="692240" y="475353"/>
                    <a:pt x="693193" y="488402"/>
                  </a:cubicBezTo>
                  <a:lnTo>
                    <a:pt x="691097" y="488973"/>
                  </a:lnTo>
                  <a:cubicBezTo>
                    <a:pt x="676610" y="456646"/>
                    <a:pt x="665065" y="423080"/>
                    <a:pt x="656617" y="388675"/>
                  </a:cubicBezTo>
                  <a:cubicBezTo>
                    <a:pt x="651759" y="369625"/>
                    <a:pt x="648139" y="351433"/>
                    <a:pt x="644996" y="333621"/>
                  </a:cubicBezTo>
                  <a:cubicBezTo>
                    <a:pt x="656902" y="330382"/>
                    <a:pt x="711671" y="315047"/>
                    <a:pt x="732436" y="297807"/>
                  </a:cubicBezTo>
                  <a:cubicBezTo>
                    <a:pt x="753200" y="280567"/>
                    <a:pt x="773584" y="254659"/>
                    <a:pt x="772536" y="227131"/>
                  </a:cubicBezTo>
                  <a:cubicBezTo>
                    <a:pt x="772326" y="201566"/>
                    <a:pt x="751428" y="181011"/>
                    <a:pt x="725863" y="181221"/>
                  </a:cubicBezTo>
                  <a:cubicBezTo>
                    <a:pt x="724273" y="181230"/>
                    <a:pt x="722682" y="181326"/>
                    <a:pt x="721101" y="181506"/>
                  </a:cubicBezTo>
                  <a:cubicBezTo>
                    <a:pt x="682525" y="186936"/>
                    <a:pt x="650806" y="249801"/>
                    <a:pt x="644901" y="284186"/>
                  </a:cubicBezTo>
                  <a:cubicBezTo>
                    <a:pt x="644901" y="285996"/>
                    <a:pt x="643377" y="305331"/>
                    <a:pt x="642710" y="319429"/>
                  </a:cubicBezTo>
                  <a:cubicBezTo>
                    <a:pt x="641472" y="311332"/>
                    <a:pt x="639948" y="303046"/>
                    <a:pt x="638900" y="295235"/>
                  </a:cubicBezTo>
                  <a:cubicBezTo>
                    <a:pt x="634804" y="265993"/>
                    <a:pt x="632804" y="239038"/>
                    <a:pt x="631185" y="215130"/>
                  </a:cubicBezTo>
                  <a:cubicBezTo>
                    <a:pt x="630423" y="201509"/>
                    <a:pt x="630042" y="189127"/>
                    <a:pt x="629756" y="177601"/>
                  </a:cubicBezTo>
                  <a:cubicBezTo>
                    <a:pt x="639757" y="168076"/>
                    <a:pt x="679953" y="129976"/>
                    <a:pt x="690430" y="105878"/>
                  </a:cubicBezTo>
                  <a:cubicBezTo>
                    <a:pt x="700908" y="81780"/>
                    <a:pt x="707099" y="48728"/>
                    <a:pt x="693478" y="24725"/>
                  </a:cubicBezTo>
                  <a:cubicBezTo>
                    <a:pt x="681620" y="2141"/>
                    <a:pt x="653693" y="-6555"/>
                    <a:pt x="631099" y="5304"/>
                  </a:cubicBezTo>
                  <a:cubicBezTo>
                    <a:pt x="629623" y="6075"/>
                    <a:pt x="628184" y="6932"/>
                    <a:pt x="626803" y="7866"/>
                  </a:cubicBezTo>
                  <a:cubicBezTo>
                    <a:pt x="594990" y="30535"/>
                    <a:pt x="595847" y="100925"/>
                    <a:pt x="606420" y="134167"/>
                  </a:cubicBezTo>
                  <a:cubicBezTo>
                    <a:pt x="607372" y="137025"/>
                    <a:pt x="626708" y="180268"/>
                    <a:pt x="627280" y="179792"/>
                  </a:cubicBezTo>
                  <a:lnTo>
                    <a:pt x="627851" y="179221"/>
                  </a:lnTo>
                  <a:cubicBezTo>
                    <a:pt x="627851" y="190270"/>
                    <a:pt x="627851" y="202176"/>
                    <a:pt x="628613" y="215225"/>
                  </a:cubicBezTo>
                  <a:cubicBezTo>
                    <a:pt x="629661" y="239228"/>
                    <a:pt x="630994" y="266374"/>
                    <a:pt x="634519" y="295806"/>
                  </a:cubicBezTo>
                  <a:cubicBezTo>
                    <a:pt x="637957" y="327515"/>
                    <a:pt x="643234" y="359005"/>
                    <a:pt x="650330" y="390104"/>
                  </a:cubicBezTo>
                  <a:cubicBezTo>
                    <a:pt x="658103" y="425013"/>
                    <a:pt x="669009" y="459160"/>
                    <a:pt x="682906" y="492117"/>
                  </a:cubicBezTo>
                  <a:lnTo>
                    <a:pt x="683477" y="493260"/>
                  </a:lnTo>
                  <a:cubicBezTo>
                    <a:pt x="676048" y="484592"/>
                    <a:pt x="654426" y="461065"/>
                    <a:pt x="652521" y="459446"/>
                  </a:cubicBezTo>
                  <a:cubicBezTo>
                    <a:pt x="626232" y="436586"/>
                    <a:pt x="561938" y="407916"/>
                    <a:pt x="528696" y="428109"/>
                  </a:cubicBezTo>
                  <a:cubicBezTo>
                    <a:pt x="507265" y="441853"/>
                    <a:pt x="501026" y="470362"/>
                    <a:pt x="514761" y="491803"/>
                  </a:cubicBezTo>
                  <a:cubicBezTo>
                    <a:pt x="515675" y="493231"/>
                    <a:pt x="516675" y="494603"/>
                    <a:pt x="517742" y="495927"/>
                  </a:cubicBezTo>
                  <a:cubicBezTo>
                    <a:pt x="534316" y="517930"/>
                    <a:pt x="567367" y="525264"/>
                    <a:pt x="593466" y="525359"/>
                  </a:cubicBezTo>
                  <a:cubicBezTo>
                    <a:pt x="622803" y="525359"/>
                    <a:pt x="680715" y="499165"/>
                    <a:pt x="685382" y="496784"/>
                  </a:cubicBezTo>
                  <a:cubicBezTo>
                    <a:pt x="700298" y="529988"/>
                    <a:pt x="717415" y="562164"/>
                    <a:pt x="736627" y="593082"/>
                  </a:cubicBezTo>
                  <a:cubicBezTo>
                    <a:pt x="747676" y="611084"/>
                    <a:pt x="759391" y="628991"/>
                    <a:pt x="771393" y="646708"/>
                  </a:cubicBezTo>
                  <a:cubicBezTo>
                    <a:pt x="764725" y="639469"/>
                    <a:pt x="758725" y="632992"/>
                    <a:pt x="757772" y="632134"/>
                  </a:cubicBezTo>
                  <a:cubicBezTo>
                    <a:pt x="731483" y="609370"/>
                    <a:pt x="667189" y="580604"/>
                    <a:pt x="633947" y="600797"/>
                  </a:cubicBezTo>
                  <a:cubicBezTo>
                    <a:pt x="612516" y="614542"/>
                    <a:pt x="606277" y="643050"/>
                    <a:pt x="620012" y="664491"/>
                  </a:cubicBezTo>
                  <a:cubicBezTo>
                    <a:pt x="620927" y="665920"/>
                    <a:pt x="621927" y="667291"/>
                    <a:pt x="622993" y="668615"/>
                  </a:cubicBezTo>
                  <a:cubicBezTo>
                    <a:pt x="639472" y="690713"/>
                    <a:pt x="672619" y="697952"/>
                    <a:pt x="698717" y="698047"/>
                  </a:cubicBezTo>
                  <a:cubicBezTo>
                    <a:pt x="724816" y="698143"/>
                    <a:pt x="774917" y="676711"/>
                    <a:pt x="788062" y="670901"/>
                  </a:cubicBezTo>
                  <a:cubicBezTo>
                    <a:pt x="792729" y="677664"/>
                    <a:pt x="797587" y="684522"/>
                    <a:pt x="802063" y="691285"/>
                  </a:cubicBezTo>
                  <a:cubicBezTo>
                    <a:pt x="824542" y="723574"/>
                    <a:pt x="847117" y="755864"/>
                    <a:pt x="868738" y="788059"/>
                  </a:cubicBezTo>
                  <a:cubicBezTo>
                    <a:pt x="876263" y="799489"/>
                    <a:pt x="883216" y="810919"/>
                    <a:pt x="890170" y="822348"/>
                  </a:cubicBezTo>
                  <a:cubicBezTo>
                    <a:pt x="884264" y="815872"/>
                    <a:pt x="879216" y="810538"/>
                    <a:pt x="878359" y="809776"/>
                  </a:cubicBezTo>
                  <a:cubicBezTo>
                    <a:pt x="852070" y="786915"/>
                    <a:pt x="787776" y="758245"/>
                    <a:pt x="754534" y="778438"/>
                  </a:cubicBezTo>
                  <a:cubicBezTo>
                    <a:pt x="733121" y="792211"/>
                    <a:pt x="726930" y="820739"/>
                    <a:pt x="740703" y="842151"/>
                  </a:cubicBezTo>
                  <a:cubicBezTo>
                    <a:pt x="741618" y="843570"/>
                    <a:pt x="742608" y="844942"/>
                    <a:pt x="743675" y="846256"/>
                  </a:cubicBezTo>
                  <a:cubicBezTo>
                    <a:pt x="760153" y="868259"/>
                    <a:pt x="793300" y="875594"/>
                    <a:pt x="819304" y="875689"/>
                  </a:cubicBezTo>
                  <a:cubicBezTo>
                    <a:pt x="845307" y="875784"/>
                    <a:pt x="890741" y="856639"/>
                    <a:pt x="906362" y="849590"/>
                  </a:cubicBezTo>
                  <a:cubicBezTo>
                    <a:pt x="913220" y="861496"/>
                    <a:pt x="920078" y="873403"/>
                    <a:pt x="926079" y="885309"/>
                  </a:cubicBezTo>
                  <a:cubicBezTo>
                    <a:pt x="930079" y="893500"/>
                    <a:pt x="934461" y="901120"/>
                    <a:pt x="937890" y="909598"/>
                  </a:cubicBezTo>
                  <a:cubicBezTo>
                    <a:pt x="941319" y="918075"/>
                    <a:pt x="945224" y="926171"/>
                    <a:pt x="948748" y="934267"/>
                  </a:cubicBezTo>
                  <a:cubicBezTo>
                    <a:pt x="955130" y="950269"/>
                    <a:pt x="961702" y="966652"/>
                    <a:pt x="967798" y="982369"/>
                  </a:cubicBezTo>
                  <a:cubicBezTo>
                    <a:pt x="971894" y="993227"/>
                    <a:pt x="975609" y="1003705"/>
                    <a:pt x="979324" y="1014182"/>
                  </a:cubicBezTo>
                  <a:cubicBezTo>
                    <a:pt x="972085" y="1002752"/>
                    <a:pt x="957226" y="980749"/>
                    <a:pt x="955797" y="979035"/>
                  </a:cubicBezTo>
                  <a:cubicBezTo>
                    <a:pt x="935042" y="956375"/>
                    <a:pt x="908801" y="939449"/>
                    <a:pt x="879597" y="929886"/>
                  </a:cubicBezTo>
                  <a:cubicBezTo>
                    <a:pt x="877425" y="927238"/>
                    <a:pt x="875006" y="924819"/>
                    <a:pt x="872358" y="922647"/>
                  </a:cubicBezTo>
                  <a:cubicBezTo>
                    <a:pt x="853156" y="905845"/>
                    <a:pt x="823971" y="907797"/>
                    <a:pt x="807169" y="927000"/>
                  </a:cubicBezTo>
                  <a:cubicBezTo>
                    <a:pt x="806102" y="928229"/>
                    <a:pt x="805092" y="929505"/>
                    <a:pt x="804159" y="930838"/>
                  </a:cubicBezTo>
                  <a:cubicBezTo>
                    <a:pt x="782632" y="963414"/>
                    <a:pt x="808731" y="1028755"/>
                    <a:pt x="830543" y="1055997"/>
                  </a:cubicBezTo>
                  <a:cubicBezTo>
                    <a:pt x="831781" y="1057616"/>
                    <a:pt x="847688" y="1073428"/>
                    <a:pt x="857880" y="1083238"/>
                  </a:cubicBezTo>
                  <a:lnTo>
                    <a:pt x="836353" y="1069237"/>
                  </a:lnTo>
                  <a:cubicBezTo>
                    <a:pt x="822352" y="1059712"/>
                    <a:pt x="807778" y="1050187"/>
                    <a:pt x="792729" y="1039804"/>
                  </a:cubicBezTo>
                  <a:lnTo>
                    <a:pt x="769774" y="1025707"/>
                  </a:lnTo>
                  <a:cubicBezTo>
                    <a:pt x="762154" y="1020850"/>
                    <a:pt x="753581" y="1016659"/>
                    <a:pt x="745390" y="1012087"/>
                  </a:cubicBezTo>
                  <a:cubicBezTo>
                    <a:pt x="726340" y="1001800"/>
                    <a:pt x="706432" y="992275"/>
                    <a:pt x="686239" y="983512"/>
                  </a:cubicBezTo>
                  <a:cubicBezTo>
                    <a:pt x="694812" y="971224"/>
                    <a:pt x="724339" y="927123"/>
                    <a:pt x="729578" y="901406"/>
                  </a:cubicBezTo>
                  <a:cubicBezTo>
                    <a:pt x="734817" y="875689"/>
                    <a:pt x="733579" y="841970"/>
                    <a:pt x="715195" y="821491"/>
                  </a:cubicBezTo>
                  <a:cubicBezTo>
                    <a:pt x="698755" y="801984"/>
                    <a:pt x="669609" y="799498"/>
                    <a:pt x="650101" y="815938"/>
                  </a:cubicBezTo>
                  <a:cubicBezTo>
                    <a:pt x="648844" y="816996"/>
                    <a:pt x="647654" y="818119"/>
                    <a:pt x="646520" y="819301"/>
                  </a:cubicBezTo>
                  <a:cubicBezTo>
                    <a:pt x="620326" y="847876"/>
                    <a:pt x="636233" y="916741"/>
                    <a:pt x="653569" y="946936"/>
                  </a:cubicBezTo>
                  <a:cubicBezTo>
                    <a:pt x="654712" y="948840"/>
                    <a:pt x="669571" y="969034"/>
                    <a:pt x="678048" y="979987"/>
                  </a:cubicBezTo>
                  <a:cubicBezTo>
                    <a:pt x="665856" y="974653"/>
                    <a:pt x="653664" y="969224"/>
                    <a:pt x="641186" y="964176"/>
                  </a:cubicBezTo>
                  <a:cubicBezTo>
                    <a:pt x="604991" y="949603"/>
                    <a:pt x="567939" y="935601"/>
                    <a:pt x="531077" y="922171"/>
                  </a:cubicBezTo>
                  <a:cubicBezTo>
                    <a:pt x="519742" y="917980"/>
                    <a:pt x="508503" y="913598"/>
                    <a:pt x="497263" y="909312"/>
                  </a:cubicBezTo>
                  <a:cubicBezTo>
                    <a:pt x="500407" y="905026"/>
                    <a:pt x="536983" y="853305"/>
                    <a:pt x="542507" y="824539"/>
                  </a:cubicBezTo>
                  <a:cubicBezTo>
                    <a:pt x="547460" y="799012"/>
                    <a:pt x="546603" y="765103"/>
                    <a:pt x="528124" y="744625"/>
                  </a:cubicBezTo>
                  <a:cubicBezTo>
                    <a:pt x="511684" y="725118"/>
                    <a:pt x="482538" y="722631"/>
                    <a:pt x="463030" y="739072"/>
                  </a:cubicBezTo>
                  <a:cubicBezTo>
                    <a:pt x="461773" y="740129"/>
                    <a:pt x="460583" y="741253"/>
                    <a:pt x="459449" y="742434"/>
                  </a:cubicBezTo>
                  <a:cubicBezTo>
                    <a:pt x="433255" y="771009"/>
                    <a:pt x="449162" y="839875"/>
                    <a:pt x="466593" y="870069"/>
                  </a:cubicBezTo>
                  <a:cubicBezTo>
                    <a:pt x="467831" y="872355"/>
                    <a:pt x="489358" y="901406"/>
                    <a:pt x="495168" y="908169"/>
                  </a:cubicBezTo>
                  <a:cubicBezTo>
                    <a:pt x="470403" y="898644"/>
                    <a:pt x="445828" y="889119"/>
                    <a:pt x="421921" y="878546"/>
                  </a:cubicBezTo>
                  <a:cubicBezTo>
                    <a:pt x="389650" y="864573"/>
                    <a:pt x="358332" y="848466"/>
                    <a:pt x="328195" y="830350"/>
                  </a:cubicBezTo>
                  <a:cubicBezTo>
                    <a:pt x="329623" y="828349"/>
                    <a:pt x="368104" y="774533"/>
                    <a:pt x="373724" y="745101"/>
                  </a:cubicBezTo>
                  <a:cubicBezTo>
                    <a:pt x="378582" y="719574"/>
                    <a:pt x="377725" y="685665"/>
                    <a:pt x="359341" y="665186"/>
                  </a:cubicBezTo>
                  <a:cubicBezTo>
                    <a:pt x="342901" y="645679"/>
                    <a:pt x="313755" y="643193"/>
                    <a:pt x="294247" y="659633"/>
                  </a:cubicBezTo>
                  <a:cubicBezTo>
                    <a:pt x="292990" y="660690"/>
                    <a:pt x="291800" y="661814"/>
                    <a:pt x="290666" y="662995"/>
                  </a:cubicBezTo>
                  <a:cubicBezTo>
                    <a:pt x="264472" y="691570"/>
                    <a:pt x="280379" y="760436"/>
                    <a:pt x="297715" y="790630"/>
                  </a:cubicBezTo>
                  <a:cubicBezTo>
                    <a:pt x="298858" y="792631"/>
                    <a:pt x="315241" y="814824"/>
                    <a:pt x="323337" y="825206"/>
                  </a:cubicBezTo>
                  <a:lnTo>
                    <a:pt x="321813" y="826825"/>
                  </a:lnTo>
                  <a:cubicBezTo>
                    <a:pt x="291933" y="807813"/>
                    <a:pt x="263815" y="786173"/>
                    <a:pt x="237802" y="762151"/>
                  </a:cubicBezTo>
                  <a:cubicBezTo>
                    <a:pt x="223229" y="749102"/>
                    <a:pt x="210085" y="735862"/>
                    <a:pt x="197607" y="722622"/>
                  </a:cubicBezTo>
                  <a:cubicBezTo>
                    <a:pt x="205798" y="713097"/>
                    <a:pt x="242755" y="670520"/>
                    <a:pt x="250852" y="644517"/>
                  </a:cubicBezTo>
                  <a:cubicBezTo>
                    <a:pt x="258948" y="618514"/>
                    <a:pt x="261329" y="585843"/>
                    <a:pt x="245327" y="563554"/>
                  </a:cubicBezTo>
                  <a:cubicBezTo>
                    <a:pt x="231001" y="542380"/>
                    <a:pt x="202226" y="536818"/>
                    <a:pt x="181052" y="551143"/>
                  </a:cubicBezTo>
                  <a:cubicBezTo>
                    <a:pt x="179728" y="552039"/>
                    <a:pt x="178452" y="553001"/>
                    <a:pt x="177223" y="554029"/>
                  </a:cubicBezTo>
                  <a:cubicBezTo>
                    <a:pt x="148077" y="579937"/>
                    <a:pt x="156364" y="649851"/>
                    <a:pt x="170270" y="681760"/>
                  </a:cubicBezTo>
                  <a:cubicBezTo>
                    <a:pt x="171032" y="683474"/>
                    <a:pt x="180748" y="700238"/>
                    <a:pt x="187987" y="712335"/>
                  </a:cubicBezTo>
                  <a:cubicBezTo>
                    <a:pt x="182462" y="706334"/>
                    <a:pt x="176652" y="700238"/>
                    <a:pt x="171413" y="694333"/>
                  </a:cubicBezTo>
                  <a:cubicBezTo>
                    <a:pt x="152363" y="672235"/>
                    <a:pt x="135313" y="650803"/>
                    <a:pt x="120835" y="631658"/>
                  </a:cubicBezTo>
                  <a:cubicBezTo>
                    <a:pt x="112644" y="620704"/>
                    <a:pt x="105500" y="610703"/>
                    <a:pt x="98833" y="601273"/>
                  </a:cubicBezTo>
                  <a:cubicBezTo>
                    <a:pt x="102166" y="587938"/>
                    <a:pt x="114739" y="534122"/>
                    <a:pt x="109977" y="507928"/>
                  </a:cubicBezTo>
                  <a:cubicBezTo>
                    <a:pt x="105214" y="481735"/>
                    <a:pt x="92260" y="450778"/>
                    <a:pt x="67686" y="438586"/>
                  </a:cubicBezTo>
                  <a:cubicBezTo>
                    <a:pt x="45378" y="426318"/>
                    <a:pt x="17346" y="434462"/>
                    <a:pt x="5078" y="456770"/>
                  </a:cubicBezTo>
                  <a:cubicBezTo>
                    <a:pt x="4278" y="458227"/>
                    <a:pt x="3554" y="459722"/>
                    <a:pt x="2916" y="461256"/>
                  </a:cubicBezTo>
                  <a:cubicBezTo>
                    <a:pt x="-11086" y="497641"/>
                    <a:pt x="28443" y="555839"/>
                    <a:pt x="55494" y="577747"/>
                  </a:cubicBezTo>
                  <a:cubicBezTo>
                    <a:pt x="57875" y="579652"/>
                    <a:pt x="97880" y="604988"/>
                    <a:pt x="98071" y="604321"/>
                  </a:cubicBezTo>
                  <a:cubicBezTo>
                    <a:pt x="98090" y="604036"/>
                    <a:pt x="98090" y="603750"/>
                    <a:pt x="98071" y="603464"/>
                  </a:cubicBezTo>
                  <a:cubicBezTo>
                    <a:pt x="104262" y="612989"/>
                    <a:pt x="111025" y="622514"/>
                    <a:pt x="118549" y="633182"/>
                  </a:cubicBezTo>
                  <a:cubicBezTo>
                    <a:pt x="132646" y="652232"/>
                    <a:pt x="148839" y="674521"/>
                    <a:pt x="167984" y="697095"/>
                  </a:cubicBezTo>
                  <a:cubicBezTo>
                    <a:pt x="188377" y="721660"/>
                    <a:pt x="210161" y="745034"/>
                    <a:pt x="233230" y="767104"/>
                  </a:cubicBezTo>
                  <a:cubicBezTo>
                    <a:pt x="258996" y="791735"/>
                    <a:pt x="286885" y="814043"/>
                    <a:pt x="316574" y="833779"/>
                  </a:cubicBezTo>
                  <a:lnTo>
                    <a:pt x="317717" y="834445"/>
                  </a:lnTo>
                  <a:cubicBezTo>
                    <a:pt x="306763" y="831302"/>
                    <a:pt x="275712" y="823587"/>
                    <a:pt x="273235" y="823301"/>
                  </a:cubicBezTo>
                  <a:cubicBezTo>
                    <a:pt x="238660" y="818729"/>
                    <a:pt x="169318" y="830254"/>
                    <a:pt x="152554" y="865497"/>
                  </a:cubicBezTo>
                  <a:cubicBezTo>
                    <a:pt x="142305" y="888862"/>
                    <a:pt x="152925" y="916113"/>
                    <a:pt x="176290" y="926362"/>
                  </a:cubicBezTo>
                  <a:cubicBezTo>
                    <a:pt x="177871" y="927057"/>
                    <a:pt x="179481" y="927657"/>
                    <a:pt x="181129" y="928171"/>
                  </a:cubicBezTo>
                  <a:cubicBezTo>
                    <a:pt x="207132" y="937506"/>
                    <a:pt x="238755" y="925409"/>
                    <a:pt x="260472" y="911027"/>
                  </a:cubicBezTo>
                  <a:close/>
                </a:path>
              </a:pathLst>
            </a:custGeom>
            <a:solidFill>
              <a:srgbClr val="9C9C9C"/>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68" name="Freeform: Shape 67">
              <a:extLst>
                <a:ext uri="{FF2B5EF4-FFF2-40B4-BE49-F238E27FC236}">
                  <a16:creationId xmlns:a16="http://schemas.microsoft.com/office/drawing/2014/main" id="{4CDDD3B9-FE6A-477F-BBCB-3CC388FAA555}"/>
                </a:ext>
              </a:extLst>
            </p:cNvPr>
            <p:cNvSpPr/>
            <p:nvPr/>
          </p:nvSpPr>
          <p:spPr>
            <a:xfrm>
              <a:off x="8458198" y="2034411"/>
              <a:ext cx="138324" cy="227270"/>
            </a:xfrm>
            <a:custGeom>
              <a:avLst/>
              <a:gdLst>
                <a:gd name="connsiteX0" fmla="*/ 23047 w 138324"/>
                <a:gd name="connsiteY0" fmla="*/ 143165 h 227270"/>
                <a:gd name="connsiteX1" fmla="*/ 116964 w 138324"/>
                <a:gd name="connsiteY1" fmla="*/ 227271 h 227270"/>
                <a:gd name="connsiteX2" fmla="*/ 136014 w 138324"/>
                <a:gd name="connsiteY2" fmla="*/ 164977 h 227270"/>
                <a:gd name="connsiteX3" fmla="*/ 88389 w 138324"/>
                <a:gd name="connsiteY3" fmla="*/ 6196 h 227270"/>
                <a:gd name="connsiteX4" fmla="*/ 8150 w 138324"/>
                <a:gd name="connsiteY4" fmla="*/ 33418 h 227270"/>
                <a:gd name="connsiteX5" fmla="*/ 5617 w 138324"/>
                <a:gd name="connsiteY5" fmla="*/ 39343 h 227270"/>
                <a:gd name="connsiteX6" fmla="*/ 23047 w 138324"/>
                <a:gd name="connsiteY6" fmla="*/ 143165 h 22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24" h="227270">
                  <a:moveTo>
                    <a:pt x="23047" y="143165"/>
                  </a:moveTo>
                  <a:cubicBezTo>
                    <a:pt x="43431" y="177265"/>
                    <a:pt x="116869" y="227271"/>
                    <a:pt x="116964" y="227271"/>
                  </a:cubicBezTo>
                  <a:cubicBezTo>
                    <a:pt x="117059" y="227271"/>
                    <a:pt x="135252" y="168883"/>
                    <a:pt x="136014" y="164977"/>
                  </a:cubicBezTo>
                  <a:cubicBezTo>
                    <a:pt x="143824" y="120496"/>
                    <a:pt x="132775" y="29818"/>
                    <a:pt x="88389" y="6196"/>
                  </a:cubicBezTo>
                  <a:cubicBezTo>
                    <a:pt x="58719" y="-8444"/>
                    <a:pt x="22790" y="3748"/>
                    <a:pt x="8150" y="33418"/>
                  </a:cubicBezTo>
                  <a:cubicBezTo>
                    <a:pt x="7198" y="35342"/>
                    <a:pt x="6360" y="37323"/>
                    <a:pt x="5617" y="39343"/>
                  </a:cubicBezTo>
                  <a:cubicBezTo>
                    <a:pt x="-8195" y="72490"/>
                    <a:pt x="5712" y="114209"/>
                    <a:pt x="23047" y="143165"/>
                  </a:cubicBezTo>
                  <a:close/>
                </a:path>
              </a:pathLst>
            </a:custGeom>
            <a:solidFill>
              <a:srgbClr val="9C9C9C"/>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69" name="Freeform: Shape 68">
              <a:extLst>
                <a:ext uri="{FF2B5EF4-FFF2-40B4-BE49-F238E27FC236}">
                  <a16:creationId xmlns:a16="http://schemas.microsoft.com/office/drawing/2014/main" id="{8A1CF343-D74D-4F64-B2A9-B831320B4F97}"/>
                </a:ext>
              </a:extLst>
            </p:cNvPr>
            <p:cNvSpPr/>
            <p:nvPr/>
          </p:nvSpPr>
          <p:spPr>
            <a:xfrm>
              <a:off x="9169452" y="2485887"/>
              <a:ext cx="137188" cy="230246"/>
            </a:xfrm>
            <a:custGeom>
              <a:avLst/>
              <a:gdLst>
                <a:gd name="connsiteX0" fmla="*/ 31979 w 137188"/>
                <a:gd name="connsiteY0" fmla="*/ 230233 h 230246"/>
                <a:gd name="connsiteX1" fmla="*/ 82176 w 137188"/>
                <a:gd name="connsiteY1" fmla="*/ 188704 h 230246"/>
                <a:gd name="connsiteX2" fmla="*/ 129801 w 137188"/>
                <a:gd name="connsiteY2" fmla="*/ 29731 h 230246"/>
                <a:gd name="connsiteX3" fmla="*/ 47857 w 137188"/>
                <a:gd name="connsiteY3" fmla="*/ 8176 h 230246"/>
                <a:gd name="connsiteX4" fmla="*/ 42456 w 137188"/>
                <a:gd name="connsiteY4" fmla="*/ 11729 h 230246"/>
                <a:gd name="connsiteX5" fmla="*/ 70 w 137188"/>
                <a:gd name="connsiteY5" fmla="*/ 108217 h 230246"/>
                <a:gd name="connsiteX6" fmla="*/ 31979 w 137188"/>
                <a:gd name="connsiteY6" fmla="*/ 230233 h 2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8" h="230246">
                  <a:moveTo>
                    <a:pt x="31979" y="230233"/>
                  </a:moveTo>
                  <a:cubicBezTo>
                    <a:pt x="31979" y="231090"/>
                    <a:pt x="79604" y="191561"/>
                    <a:pt x="82176" y="188704"/>
                  </a:cubicBezTo>
                  <a:cubicBezTo>
                    <a:pt x="113322" y="155843"/>
                    <a:pt x="154089" y="74404"/>
                    <a:pt x="129801" y="29731"/>
                  </a:cubicBezTo>
                  <a:cubicBezTo>
                    <a:pt x="113122" y="1147"/>
                    <a:pt x="76442" y="-8502"/>
                    <a:pt x="47857" y="8176"/>
                  </a:cubicBezTo>
                  <a:cubicBezTo>
                    <a:pt x="46000" y="9262"/>
                    <a:pt x="44190" y="10443"/>
                    <a:pt x="42456" y="11729"/>
                  </a:cubicBezTo>
                  <a:cubicBezTo>
                    <a:pt x="13024" y="32017"/>
                    <a:pt x="1689" y="74499"/>
                    <a:pt x="70" y="108217"/>
                  </a:cubicBezTo>
                  <a:cubicBezTo>
                    <a:pt x="-1739" y="147842"/>
                    <a:pt x="31979" y="230138"/>
                    <a:pt x="31979" y="230233"/>
                  </a:cubicBezTo>
                  <a:close/>
                </a:path>
              </a:pathLst>
            </a:custGeom>
            <a:solidFill>
              <a:srgbClr val="9C9C9C"/>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70" name="Freeform: Shape 69">
              <a:extLst>
                <a:ext uri="{FF2B5EF4-FFF2-40B4-BE49-F238E27FC236}">
                  <a16:creationId xmlns:a16="http://schemas.microsoft.com/office/drawing/2014/main" id="{F2B892FF-EBE2-420D-9667-AB63FCE48615}"/>
                </a:ext>
              </a:extLst>
            </p:cNvPr>
            <p:cNvSpPr/>
            <p:nvPr/>
          </p:nvSpPr>
          <p:spPr>
            <a:xfrm>
              <a:off x="8141248" y="1948815"/>
              <a:ext cx="1481952" cy="1535210"/>
            </a:xfrm>
            <a:custGeom>
              <a:avLst/>
              <a:gdLst>
                <a:gd name="connsiteX0" fmla="*/ 215315 w 1481952"/>
                <a:gd name="connsiteY0" fmla="*/ 456123 h 1535210"/>
                <a:gd name="connsiteX1" fmla="*/ 326948 w 1481952"/>
                <a:gd name="connsiteY1" fmla="*/ 512035 h 1535210"/>
                <a:gd name="connsiteX2" fmla="*/ 288848 w 1481952"/>
                <a:gd name="connsiteY2" fmla="*/ 648338 h 1535210"/>
                <a:gd name="connsiteX3" fmla="*/ 273322 w 1481952"/>
                <a:gd name="connsiteY3" fmla="*/ 729967 h 1535210"/>
                <a:gd name="connsiteX4" fmla="*/ 273322 w 1481952"/>
                <a:gd name="connsiteY4" fmla="*/ 703964 h 1535210"/>
                <a:gd name="connsiteX5" fmla="*/ 185121 w 1481952"/>
                <a:gd name="connsiteY5" fmla="*/ 563470 h 1535210"/>
                <a:gd name="connsiteX6" fmla="*/ 114864 w 1481952"/>
                <a:gd name="connsiteY6" fmla="*/ 610829 h 1535210"/>
                <a:gd name="connsiteX7" fmla="*/ 113969 w 1481952"/>
                <a:gd name="connsiteY7" fmla="*/ 617286 h 1535210"/>
                <a:gd name="connsiteX8" fmla="*/ 158736 w 1481952"/>
                <a:gd name="connsiteY8" fmla="*/ 712536 h 1535210"/>
                <a:gd name="connsiteX9" fmla="*/ 266940 w 1481952"/>
                <a:gd name="connsiteY9" fmla="*/ 767305 h 1535210"/>
                <a:gd name="connsiteX10" fmla="*/ 261797 w 1481952"/>
                <a:gd name="connsiteY10" fmla="*/ 798833 h 1535210"/>
                <a:gd name="connsiteX11" fmla="*/ 237222 w 1481952"/>
                <a:gd name="connsiteY11" fmla="*/ 949233 h 1535210"/>
                <a:gd name="connsiteX12" fmla="*/ 226554 w 1481952"/>
                <a:gd name="connsiteY12" fmla="*/ 1000668 h 1535210"/>
                <a:gd name="connsiteX13" fmla="*/ 226554 w 1481952"/>
                <a:gd name="connsiteY13" fmla="*/ 978189 h 1535210"/>
                <a:gd name="connsiteX14" fmla="*/ 138353 w 1481952"/>
                <a:gd name="connsiteY14" fmla="*/ 837600 h 1535210"/>
                <a:gd name="connsiteX15" fmla="*/ 68182 w 1481952"/>
                <a:gd name="connsiteY15" fmla="*/ 885082 h 1535210"/>
                <a:gd name="connsiteX16" fmla="*/ 67296 w 1481952"/>
                <a:gd name="connsiteY16" fmla="*/ 891511 h 1535210"/>
                <a:gd name="connsiteX17" fmla="*/ 111969 w 1481952"/>
                <a:gd name="connsiteY17" fmla="*/ 986761 h 1535210"/>
                <a:gd name="connsiteX18" fmla="*/ 216744 w 1481952"/>
                <a:gd name="connsiteY18" fmla="*/ 1040292 h 1535210"/>
                <a:gd name="connsiteX19" fmla="*/ 203218 w 1481952"/>
                <a:gd name="connsiteY19" fmla="*/ 1091536 h 1535210"/>
                <a:gd name="connsiteX20" fmla="*/ 192550 w 1481952"/>
                <a:gd name="connsiteY20" fmla="*/ 1124969 h 1535210"/>
                <a:gd name="connsiteX21" fmla="*/ 180549 w 1481952"/>
                <a:gd name="connsiteY21" fmla="*/ 1157830 h 1535210"/>
                <a:gd name="connsiteX22" fmla="*/ 155117 w 1481952"/>
                <a:gd name="connsiteY22" fmla="*/ 1219743 h 1535210"/>
                <a:gd name="connsiteX23" fmla="*/ 137401 w 1481952"/>
                <a:gd name="connsiteY23" fmla="*/ 1259938 h 1535210"/>
                <a:gd name="connsiteX24" fmla="*/ 146926 w 1481952"/>
                <a:gd name="connsiteY24" fmla="*/ 1205932 h 1535210"/>
                <a:gd name="connsiteX25" fmla="*/ 81012 w 1481952"/>
                <a:gd name="connsiteY25" fmla="*/ 1053532 h 1535210"/>
                <a:gd name="connsiteX26" fmla="*/ 4403 w 1481952"/>
                <a:gd name="connsiteY26" fmla="*/ 1089717 h 1535210"/>
                <a:gd name="connsiteX27" fmla="*/ 2527 w 1481952"/>
                <a:gd name="connsiteY27" fmla="*/ 1096013 h 1535210"/>
                <a:gd name="connsiteX28" fmla="*/ 32244 w 1481952"/>
                <a:gd name="connsiteY28" fmla="*/ 1197073 h 1535210"/>
                <a:gd name="connsiteX29" fmla="*/ 133495 w 1481952"/>
                <a:gd name="connsiteY29" fmla="*/ 1268987 h 1535210"/>
                <a:gd name="connsiteX30" fmla="*/ 104349 w 1481952"/>
                <a:gd name="connsiteY30" fmla="*/ 1331852 h 1535210"/>
                <a:gd name="connsiteX31" fmla="*/ 31006 w 1481952"/>
                <a:gd name="connsiteY31" fmla="*/ 1475489 h 1535210"/>
                <a:gd name="connsiteX32" fmla="*/ 58534 w 1481952"/>
                <a:gd name="connsiteY32" fmla="*/ 1495111 h 1535210"/>
                <a:gd name="connsiteX33" fmla="*/ 131495 w 1481952"/>
                <a:gd name="connsiteY33" fmla="*/ 1344520 h 1535210"/>
                <a:gd name="connsiteX34" fmla="*/ 162356 w 1481952"/>
                <a:gd name="connsiteY34" fmla="*/ 1273749 h 1535210"/>
                <a:gd name="connsiteX35" fmla="*/ 237603 w 1481952"/>
                <a:gd name="connsiteY35" fmla="*/ 1287561 h 1535210"/>
                <a:gd name="connsiteX36" fmla="*/ 281895 w 1481952"/>
                <a:gd name="connsiteY36" fmla="*/ 1399194 h 1535210"/>
                <a:gd name="connsiteX37" fmla="*/ 222840 w 1481952"/>
                <a:gd name="connsiteY37" fmla="*/ 1435579 h 1535210"/>
                <a:gd name="connsiteX38" fmla="*/ 84632 w 1481952"/>
                <a:gd name="connsiteY38" fmla="*/ 1513779 h 1535210"/>
                <a:gd name="connsiteX39" fmla="*/ 114636 w 1481952"/>
                <a:gd name="connsiteY39" fmla="*/ 1535211 h 1535210"/>
                <a:gd name="connsiteX40" fmla="*/ 238461 w 1481952"/>
                <a:gd name="connsiteY40" fmla="*/ 1461202 h 1535210"/>
                <a:gd name="connsiteX41" fmla="*/ 303135 w 1481952"/>
                <a:gd name="connsiteY41" fmla="*/ 1419101 h 1535210"/>
                <a:gd name="connsiteX42" fmla="*/ 398385 w 1481952"/>
                <a:gd name="connsiteY42" fmla="*/ 1498920 h 1535210"/>
                <a:gd name="connsiteX43" fmla="*/ 503732 w 1481952"/>
                <a:gd name="connsiteY43" fmla="*/ 1502064 h 1535210"/>
                <a:gd name="connsiteX44" fmla="*/ 528411 w 1481952"/>
                <a:gd name="connsiteY44" fmla="*/ 1421149 h 1535210"/>
                <a:gd name="connsiteX45" fmla="*/ 524973 w 1481952"/>
                <a:gd name="connsiteY45" fmla="*/ 1415481 h 1535210"/>
                <a:gd name="connsiteX46" fmla="*/ 360952 w 1481952"/>
                <a:gd name="connsiteY46" fmla="*/ 1390240 h 1535210"/>
                <a:gd name="connsiteX47" fmla="*/ 315327 w 1481952"/>
                <a:gd name="connsiteY47" fmla="*/ 1411005 h 1535210"/>
                <a:gd name="connsiteX48" fmla="*/ 342474 w 1481952"/>
                <a:gd name="connsiteY48" fmla="*/ 1392621 h 1535210"/>
                <a:gd name="connsiteX49" fmla="*/ 398195 w 1481952"/>
                <a:gd name="connsiteY49" fmla="*/ 1353093 h 1535210"/>
                <a:gd name="connsiteX50" fmla="*/ 425818 w 1481952"/>
                <a:gd name="connsiteY50" fmla="*/ 1331661 h 1535210"/>
                <a:gd name="connsiteX51" fmla="*/ 453535 w 1481952"/>
                <a:gd name="connsiteY51" fmla="*/ 1308325 h 1535210"/>
                <a:gd name="connsiteX52" fmla="*/ 515734 w 1481952"/>
                <a:gd name="connsiteY52" fmla="*/ 1249651 h 1535210"/>
                <a:gd name="connsiteX53" fmla="*/ 595648 w 1481952"/>
                <a:gd name="connsiteY53" fmla="*/ 1339853 h 1535210"/>
                <a:gd name="connsiteX54" fmla="*/ 699280 w 1481952"/>
                <a:gd name="connsiteY54" fmla="*/ 1358903 h 1535210"/>
                <a:gd name="connsiteX55" fmla="*/ 735961 w 1481952"/>
                <a:gd name="connsiteY55" fmla="*/ 1282522 h 1535210"/>
                <a:gd name="connsiteX56" fmla="*/ 733475 w 1481952"/>
                <a:gd name="connsiteY56" fmla="*/ 1276512 h 1535210"/>
                <a:gd name="connsiteX57" fmla="*/ 575169 w 1481952"/>
                <a:gd name="connsiteY57" fmla="*/ 1226696 h 1535210"/>
                <a:gd name="connsiteX58" fmla="*/ 523830 w 1481952"/>
                <a:gd name="connsiteY58" fmla="*/ 1241174 h 1535210"/>
                <a:gd name="connsiteX59" fmla="*/ 559929 w 1481952"/>
                <a:gd name="connsiteY59" fmla="*/ 1203645 h 1535210"/>
                <a:gd name="connsiteX60" fmla="*/ 661276 w 1481952"/>
                <a:gd name="connsiteY60" fmla="*/ 1089345 h 1535210"/>
                <a:gd name="connsiteX61" fmla="*/ 692327 w 1481952"/>
                <a:gd name="connsiteY61" fmla="*/ 1054294 h 1535210"/>
                <a:gd name="connsiteX62" fmla="*/ 774623 w 1481952"/>
                <a:gd name="connsiteY62" fmla="*/ 1148020 h 1535210"/>
                <a:gd name="connsiteX63" fmla="*/ 878350 w 1481952"/>
                <a:gd name="connsiteY63" fmla="*/ 1167070 h 1535210"/>
                <a:gd name="connsiteX64" fmla="*/ 914917 w 1481952"/>
                <a:gd name="connsiteY64" fmla="*/ 1090641 h 1535210"/>
                <a:gd name="connsiteX65" fmla="*/ 912450 w 1481952"/>
                <a:gd name="connsiteY65" fmla="*/ 1084678 h 1535210"/>
                <a:gd name="connsiteX66" fmla="*/ 754144 w 1481952"/>
                <a:gd name="connsiteY66" fmla="*/ 1034862 h 1535210"/>
                <a:gd name="connsiteX67" fmla="*/ 694232 w 1481952"/>
                <a:gd name="connsiteY67" fmla="*/ 1052007 h 1535210"/>
                <a:gd name="connsiteX68" fmla="*/ 763764 w 1481952"/>
                <a:gd name="connsiteY68" fmla="*/ 976665 h 1535210"/>
                <a:gd name="connsiteX69" fmla="*/ 865206 w 1481952"/>
                <a:gd name="connsiteY69" fmla="*/ 884844 h 1535210"/>
                <a:gd name="connsiteX70" fmla="*/ 947883 w 1481952"/>
                <a:gd name="connsiteY70" fmla="*/ 979236 h 1535210"/>
                <a:gd name="connsiteX71" fmla="*/ 1051610 w 1481952"/>
                <a:gd name="connsiteY71" fmla="*/ 998286 h 1535210"/>
                <a:gd name="connsiteX72" fmla="*/ 1088177 w 1481952"/>
                <a:gd name="connsiteY72" fmla="*/ 921858 h 1535210"/>
                <a:gd name="connsiteX73" fmla="*/ 1085710 w 1481952"/>
                <a:gd name="connsiteY73" fmla="*/ 915895 h 1535210"/>
                <a:gd name="connsiteX74" fmla="*/ 927404 w 1481952"/>
                <a:gd name="connsiteY74" fmla="*/ 866175 h 1535210"/>
                <a:gd name="connsiteX75" fmla="*/ 873778 w 1481952"/>
                <a:gd name="connsiteY75" fmla="*/ 881319 h 1535210"/>
                <a:gd name="connsiteX76" fmla="*/ 872445 w 1481952"/>
                <a:gd name="connsiteY76" fmla="*/ 878748 h 1535210"/>
                <a:gd name="connsiteX77" fmla="*/ 989507 w 1481952"/>
                <a:gd name="connsiteY77" fmla="*/ 806262 h 1535210"/>
                <a:gd name="connsiteX78" fmla="*/ 1056182 w 1481952"/>
                <a:gd name="connsiteY78" fmla="*/ 775687 h 1535210"/>
                <a:gd name="connsiteX79" fmla="*/ 1126667 w 1481952"/>
                <a:gd name="connsiteY79" fmla="*/ 875986 h 1535210"/>
                <a:gd name="connsiteX80" fmla="*/ 1227632 w 1481952"/>
                <a:gd name="connsiteY80" fmla="*/ 906370 h 1535210"/>
                <a:gd name="connsiteX81" fmla="*/ 1272380 w 1481952"/>
                <a:gd name="connsiteY81" fmla="*/ 834418 h 1535210"/>
                <a:gd name="connsiteX82" fmla="*/ 1270590 w 1481952"/>
                <a:gd name="connsiteY82" fmla="*/ 828265 h 1535210"/>
                <a:gd name="connsiteX83" fmla="*/ 1118761 w 1481952"/>
                <a:gd name="connsiteY83" fmla="*/ 761590 h 1535210"/>
                <a:gd name="connsiteX84" fmla="*/ 1073422 w 1481952"/>
                <a:gd name="connsiteY84" fmla="*/ 769020 h 1535210"/>
                <a:gd name="connsiteX85" fmla="*/ 1102950 w 1481952"/>
                <a:gd name="connsiteY85" fmla="*/ 757209 h 1535210"/>
                <a:gd name="connsiteX86" fmla="*/ 1202200 w 1481952"/>
                <a:gd name="connsiteY86" fmla="*/ 724443 h 1535210"/>
                <a:gd name="connsiteX87" fmla="*/ 1249159 w 1481952"/>
                <a:gd name="connsiteY87" fmla="*/ 711679 h 1535210"/>
                <a:gd name="connsiteX88" fmla="*/ 1357458 w 1481952"/>
                <a:gd name="connsiteY88" fmla="*/ 767877 h 1535210"/>
                <a:gd name="connsiteX89" fmla="*/ 1460995 w 1481952"/>
                <a:gd name="connsiteY89" fmla="*/ 748350 h 1535210"/>
                <a:gd name="connsiteX90" fmla="*/ 1467557 w 1481952"/>
                <a:gd name="connsiteY90" fmla="*/ 663873 h 1535210"/>
                <a:gd name="connsiteX91" fmla="*/ 1463090 w 1481952"/>
                <a:gd name="connsiteY91" fmla="*/ 659196 h 1535210"/>
                <a:gd name="connsiteX92" fmla="*/ 1297545 w 1481952"/>
                <a:gd name="connsiteY92" fmla="*/ 669769 h 1535210"/>
                <a:gd name="connsiteX93" fmla="*/ 1245825 w 1481952"/>
                <a:gd name="connsiteY93" fmla="*/ 709393 h 1535210"/>
                <a:gd name="connsiteX94" fmla="*/ 1246682 w 1481952"/>
                <a:gd name="connsiteY94" fmla="*/ 709965 h 1535210"/>
                <a:gd name="connsiteX95" fmla="*/ 1201248 w 1481952"/>
                <a:gd name="connsiteY95" fmla="*/ 721204 h 1535210"/>
                <a:gd name="connsiteX96" fmla="*/ 1101045 w 1481952"/>
                <a:gd name="connsiteY96" fmla="*/ 751970 h 1535210"/>
                <a:gd name="connsiteX97" fmla="*/ 986173 w 1481952"/>
                <a:gd name="connsiteY97" fmla="*/ 799595 h 1535210"/>
                <a:gd name="connsiteX98" fmla="*/ 866444 w 1481952"/>
                <a:gd name="connsiteY98" fmla="*/ 870080 h 1535210"/>
                <a:gd name="connsiteX99" fmla="*/ 865206 w 1481952"/>
                <a:gd name="connsiteY99" fmla="*/ 871128 h 1535210"/>
                <a:gd name="connsiteX100" fmla="*/ 899115 w 1481952"/>
                <a:gd name="connsiteY100" fmla="*/ 822265 h 1535210"/>
                <a:gd name="connsiteX101" fmla="*/ 903115 w 1481952"/>
                <a:gd name="connsiteY101" fmla="*/ 656339 h 1535210"/>
                <a:gd name="connsiteX102" fmla="*/ 818124 w 1481952"/>
                <a:gd name="connsiteY102" fmla="*/ 657425 h 1535210"/>
                <a:gd name="connsiteX103" fmla="*/ 814056 w 1481952"/>
                <a:gd name="connsiteY103" fmla="*/ 662054 h 1535210"/>
                <a:gd name="connsiteX104" fmla="*/ 798721 w 1481952"/>
                <a:gd name="connsiteY104" fmla="*/ 766353 h 1535210"/>
                <a:gd name="connsiteX105" fmla="*/ 860919 w 1481952"/>
                <a:gd name="connsiteY105" fmla="*/ 874557 h 1535210"/>
                <a:gd name="connsiteX106" fmla="*/ 753859 w 1481952"/>
                <a:gd name="connsiteY106" fmla="*/ 967140 h 1535210"/>
                <a:gd name="connsiteX107" fmla="*/ 695946 w 1481952"/>
                <a:gd name="connsiteY107" fmla="*/ 1026671 h 1535210"/>
                <a:gd name="connsiteX108" fmla="*/ 710425 w 1481952"/>
                <a:gd name="connsiteY108" fmla="*/ 1005144 h 1535210"/>
                <a:gd name="connsiteX109" fmla="*/ 714425 w 1481952"/>
                <a:gd name="connsiteY109" fmla="*/ 839314 h 1535210"/>
                <a:gd name="connsiteX110" fmla="*/ 629834 w 1481952"/>
                <a:gd name="connsiteY110" fmla="*/ 840057 h 1535210"/>
                <a:gd name="connsiteX111" fmla="*/ 625461 w 1481952"/>
                <a:gd name="connsiteY111" fmla="*/ 845029 h 1535210"/>
                <a:gd name="connsiteX112" fmla="*/ 610031 w 1481952"/>
                <a:gd name="connsiteY112" fmla="*/ 949233 h 1535210"/>
                <a:gd name="connsiteX113" fmla="*/ 670134 w 1481952"/>
                <a:gd name="connsiteY113" fmla="*/ 1054579 h 1535210"/>
                <a:gd name="connsiteX114" fmla="*/ 648417 w 1481952"/>
                <a:gd name="connsiteY114" fmla="*/ 1078106 h 1535210"/>
                <a:gd name="connsiteX115" fmla="*/ 544975 w 1481952"/>
                <a:gd name="connsiteY115" fmla="*/ 1189929 h 1535210"/>
                <a:gd name="connsiteX116" fmla="*/ 507733 w 1481952"/>
                <a:gd name="connsiteY116" fmla="*/ 1226982 h 1535210"/>
                <a:gd name="connsiteX117" fmla="*/ 520305 w 1481952"/>
                <a:gd name="connsiteY117" fmla="*/ 1207932 h 1535210"/>
                <a:gd name="connsiteX118" fmla="*/ 524306 w 1481952"/>
                <a:gd name="connsiteY118" fmla="*/ 1042102 h 1535210"/>
                <a:gd name="connsiteX119" fmla="*/ 439448 w 1481952"/>
                <a:gd name="connsiteY119" fmla="*/ 1042959 h 1535210"/>
                <a:gd name="connsiteX120" fmla="*/ 435247 w 1481952"/>
                <a:gd name="connsiteY120" fmla="*/ 1047721 h 1535210"/>
                <a:gd name="connsiteX121" fmla="*/ 419912 w 1481952"/>
                <a:gd name="connsiteY121" fmla="*/ 1152020 h 1535210"/>
                <a:gd name="connsiteX122" fmla="*/ 478014 w 1481952"/>
                <a:gd name="connsiteY122" fmla="*/ 1254699 h 1535210"/>
                <a:gd name="connsiteX123" fmla="*/ 438390 w 1481952"/>
                <a:gd name="connsiteY123" fmla="*/ 1289942 h 1535210"/>
                <a:gd name="connsiteX124" fmla="*/ 411054 w 1481952"/>
                <a:gd name="connsiteY124" fmla="*/ 1311945 h 1535210"/>
                <a:gd name="connsiteX125" fmla="*/ 382955 w 1481952"/>
                <a:gd name="connsiteY125" fmla="*/ 1332709 h 1535210"/>
                <a:gd name="connsiteX126" fmla="*/ 327615 w 1481952"/>
                <a:gd name="connsiteY126" fmla="*/ 1370333 h 1535210"/>
                <a:gd name="connsiteX127" fmla="*/ 290562 w 1481952"/>
                <a:gd name="connsiteY127" fmla="*/ 1394145 h 1535210"/>
                <a:gd name="connsiteX128" fmla="*/ 328662 w 1481952"/>
                <a:gd name="connsiteY128" fmla="*/ 1354236 h 1535210"/>
                <a:gd name="connsiteX129" fmla="*/ 369048 w 1481952"/>
                <a:gd name="connsiteY129" fmla="*/ 1243936 h 1535210"/>
                <a:gd name="connsiteX130" fmla="*/ 376097 w 1481952"/>
                <a:gd name="connsiteY130" fmla="*/ 1232697 h 1535210"/>
                <a:gd name="connsiteX131" fmla="*/ 351742 w 1481952"/>
                <a:gd name="connsiteY131" fmla="*/ 1151401 h 1535210"/>
                <a:gd name="connsiteX132" fmla="*/ 345998 w 1481952"/>
                <a:gd name="connsiteY132" fmla="*/ 1148686 h 1535210"/>
                <a:gd name="connsiteX133" fmla="*/ 195312 w 1481952"/>
                <a:gd name="connsiteY133" fmla="*/ 1218124 h 1535210"/>
                <a:gd name="connsiteX134" fmla="*/ 168643 w 1481952"/>
                <a:gd name="connsiteY134" fmla="*/ 1260605 h 1535210"/>
                <a:gd name="connsiteX135" fmla="*/ 181215 w 1481952"/>
                <a:gd name="connsiteY135" fmla="*/ 1230316 h 1535210"/>
                <a:gd name="connsiteX136" fmla="*/ 205790 w 1481952"/>
                <a:gd name="connsiteY136" fmla="*/ 1166593 h 1535210"/>
                <a:gd name="connsiteX137" fmla="*/ 217029 w 1481952"/>
                <a:gd name="connsiteY137" fmla="*/ 1133446 h 1535210"/>
                <a:gd name="connsiteX138" fmla="*/ 227317 w 1481952"/>
                <a:gd name="connsiteY138" fmla="*/ 1098775 h 1535210"/>
                <a:gd name="connsiteX139" fmla="*/ 246843 w 1481952"/>
                <a:gd name="connsiteY139" fmla="*/ 1015431 h 1535210"/>
                <a:gd name="connsiteX140" fmla="*/ 363238 w 1481952"/>
                <a:gd name="connsiteY140" fmla="*/ 1046673 h 1535210"/>
                <a:gd name="connsiteX141" fmla="*/ 460298 w 1481952"/>
                <a:gd name="connsiteY141" fmla="*/ 1005430 h 1535210"/>
                <a:gd name="connsiteX142" fmla="*/ 448611 w 1481952"/>
                <a:gd name="connsiteY142" fmla="*/ 921515 h 1535210"/>
                <a:gd name="connsiteX143" fmla="*/ 443248 w 1481952"/>
                <a:gd name="connsiteY143" fmla="*/ 917895 h 1535210"/>
                <a:gd name="connsiteX144" fmla="*/ 283800 w 1481952"/>
                <a:gd name="connsiteY144" fmla="*/ 963615 h 1535210"/>
                <a:gd name="connsiteX145" fmla="*/ 248938 w 1481952"/>
                <a:gd name="connsiteY145" fmla="*/ 1004097 h 1535210"/>
                <a:gd name="connsiteX146" fmla="*/ 258463 w 1481952"/>
                <a:gd name="connsiteY146" fmla="*/ 952852 h 1535210"/>
                <a:gd name="connsiteX147" fmla="*/ 279894 w 1481952"/>
                <a:gd name="connsiteY147" fmla="*/ 801405 h 1535210"/>
                <a:gd name="connsiteX148" fmla="*/ 286371 w 1481952"/>
                <a:gd name="connsiteY148" fmla="*/ 755018 h 1535210"/>
                <a:gd name="connsiteX149" fmla="*/ 406768 w 1481952"/>
                <a:gd name="connsiteY149" fmla="*/ 787784 h 1535210"/>
                <a:gd name="connsiteX150" fmla="*/ 503732 w 1481952"/>
                <a:gd name="connsiteY150" fmla="*/ 746541 h 1535210"/>
                <a:gd name="connsiteX151" fmla="*/ 492111 w 1481952"/>
                <a:gd name="connsiteY151" fmla="*/ 662616 h 1535210"/>
                <a:gd name="connsiteX152" fmla="*/ 486777 w 1481952"/>
                <a:gd name="connsiteY152" fmla="*/ 659006 h 1535210"/>
                <a:gd name="connsiteX153" fmla="*/ 327234 w 1481952"/>
                <a:gd name="connsiteY153" fmla="*/ 704821 h 1535210"/>
                <a:gd name="connsiteX154" fmla="*/ 286752 w 1481952"/>
                <a:gd name="connsiteY154" fmla="*/ 752446 h 1535210"/>
                <a:gd name="connsiteX155" fmla="*/ 303135 w 1481952"/>
                <a:gd name="connsiteY155" fmla="*/ 651291 h 1535210"/>
                <a:gd name="connsiteX156" fmla="*/ 337330 w 1481952"/>
                <a:gd name="connsiteY156" fmla="*/ 518607 h 1535210"/>
                <a:gd name="connsiteX157" fmla="*/ 458393 w 1481952"/>
                <a:gd name="connsiteY157" fmla="*/ 551754 h 1535210"/>
                <a:gd name="connsiteX158" fmla="*/ 555358 w 1481952"/>
                <a:gd name="connsiteY158" fmla="*/ 510511 h 1535210"/>
                <a:gd name="connsiteX159" fmla="*/ 543689 w 1481952"/>
                <a:gd name="connsiteY159" fmla="*/ 426453 h 1535210"/>
                <a:gd name="connsiteX160" fmla="*/ 538403 w 1481952"/>
                <a:gd name="connsiteY160" fmla="*/ 422881 h 1535210"/>
                <a:gd name="connsiteX161" fmla="*/ 378859 w 1481952"/>
                <a:gd name="connsiteY161" fmla="*/ 468696 h 1535210"/>
                <a:gd name="connsiteX162" fmla="*/ 342474 w 1481952"/>
                <a:gd name="connsiteY162" fmla="*/ 510987 h 1535210"/>
                <a:gd name="connsiteX163" fmla="*/ 339997 w 1481952"/>
                <a:gd name="connsiteY163" fmla="*/ 509559 h 1535210"/>
                <a:gd name="connsiteX164" fmla="*/ 397147 w 1481952"/>
                <a:gd name="connsiteY164" fmla="*/ 384591 h 1535210"/>
                <a:gd name="connsiteX165" fmla="*/ 435247 w 1481952"/>
                <a:gd name="connsiteY165" fmla="*/ 322392 h 1535210"/>
                <a:gd name="connsiteX166" fmla="*/ 549547 w 1481952"/>
                <a:gd name="connsiteY166" fmla="*/ 367255 h 1535210"/>
                <a:gd name="connsiteX167" fmla="*/ 650512 w 1481952"/>
                <a:gd name="connsiteY167" fmla="*/ 336870 h 1535210"/>
                <a:gd name="connsiteX168" fmla="*/ 648103 w 1481952"/>
                <a:gd name="connsiteY168" fmla="*/ 252174 h 1535210"/>
                <a:gd name="connsiteX169" fmla="*/ 643178 w 1481952"/>
                <a:gd name="connsiteY169" fmla="*/ 248002 h 1535210"/>
                <a:gd name="connsiteX170" fmla="*/ 479634 w 1481952"/>
                <a:gd name="connsiteY170" fmla="*/ 276006 h 1535210"/>
                <a:gd name="connsiteX171" fmla="*/ 446010 w 1481952"/>
                <a:gd name="connsiteY171" fmla="*/ 307152 h 1535210"/>
                <a:gd name="connsiteX172" fmla="*/ 464108 w 1481952"/>
                <a:gd name="connsiteY172" fmla="*/ 280959 h 1535210"/>
                <a:gd name="connsiteX173" fmla="*/ 528687 w 1481952"/>
                <a:gd name="connsiteY173" fmla="*/ 198853 h 1535210"/>
                <a:gd name="connsiteX174" fmla="*/ 560882 w 1481952"/>
                <a:gd name="connsiteY174" fmla="*/ 162372 h 1535210"/>
                <a:gd name="connsiteX175" fmla="*/ 682230 w 1481952"/>
                <a:gd name="connsiteY175" fmla="*/ 149514 h 1535210"/>
                <a:gd name="connsiteX176" fmla="*/ 757859 w 1481952"/>
                <a:gd name="connsiteY176" fmla="*/ 76076 h 1535210"/>
                <a:gd name="connsiteX177" fmla="*/ 716711 w 1481952"/>
                <a:gd name="connsiteY177" fmla="*/ 2010 h 1535210"/>
                <a:gd name="connsiteX178" fmla="*/ 710234 w 1481952"/>
                <a:gd name="connsiteY178" fmla="*/ 543 h 1535210"/>
                <a:gd name="connsiteX179" fmla="*/ 577932 w 1481952"/>
                <a:gd name="connsiteY179" fmla="*/ 100746 h 1535210"/>
                <a:gd name="connsiteX180" fmla="*/ 556596 w 1481952"/>
                <a:gd name="connsiteY180" fmla="*/ 162277 h 1535210"/>
                <a:gd name="connsiteX181" fmla="*/ 557739 w 1481952"/>
                <a:gd name="connsiteY181" fmla="*/ 162277 h 1535210"/>
                <a:gd name="connsiteX182" fmla="*/ 526020 w 1481952"/>
                <a:gd name="connsiteY182" fmla="*/ 196758 h 1535210"/>
                <a:gd name="connsiteX183" fmla="*/ 459345 w 1481952"/>
                <a:gd name="connsiteY183" fmla="*/ 277625 h 1535210"/>
                <a:gd name="connsiteX184" fmla="*/ 389527 w 1481952"/>
                <a:gd name="connsiteY184" fmla="*/ 380400 h 1535210"/>
                <a:gd name="connsiteX185" fmla="*/ 328662 w 1481952"/>
                <a:gd name="connsiteY185" fmla="*/ 505273 h 1535210"/>
                <a:gd name="connsiteX186" fmla="*/ 328091 w 1481952"/>
                <a:gd name="connsiteY186" fmla="*/ 506892 h 1535210"/>
                <a:gd name="connsiteX187" fmla="*/ 329425 w 1481952"/>
                <a:gd name="connsiteY187" fmla="*/ 447360 h 1535210"/>
                <a:gd name="connsiteX188" fmla="*/ 241223 w 1481952"/>
                <a:gd name="connsiteY188" fmla="*/ 306867 h 1535210"/>
                <a:gd name="connsiteX189" fmla="*/ 171043 w 1481952"/>
                <a:gd name="connsiteY189" fmla="*/ 354339 h 1535210"/>
                <a:gd name="connsiteX190" fmla="*/ 170167 w 1481952"/>
                <a:gd name="connsiteY190" fmla="*/ 360683 h 1535210"/>
                <a:gd name="connsiteX191" fmla="*/ 215315 w 1481952"/>
                <a:gd name="connsiteY191" fmla="*/ 456123 h 153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81952" h="1535210">
                  <a:moveTo>
                    <a:pt x="215315" y="456123"/>
                  </a:moveTo>
                  <a:cubicBezTo>
                    <a:pt x="242842" y="482508"/>
                    <a:pt x="320757" y="509940"/>
                    <a:pt x="326948" y="512035"/>
                  </a:cubicBezTo>
                  <a:cubicBezTo>
                    <a:pt x="311232" y="556574"/>
                    <a:pt x="298506" y="602104"/>
                    <a:pt x="288848" y="648338"/>
                  </a:cubicBezTo>
                  <a:cubicBezTo>
                    <a:pt x="283038" y="675198"/>
                    <a:pt x="277989" y="702535"/>
                    <a:pt x="273322" y="729967"/>
                  </a:cubicBezTo>
                  <a:cubicBezTo>
                    <a:pt x="273322" y="717108"/>
                    <a:pt x="273322" y="705583"/>
                    <a:pt x="273322" y="703964"/>
                  </a:cubicBezTo>
                  <a:cubicBezTo>
                    <a:pt x="269131" y="659006"/>
                    <a:pt x="234555" y="574424"/>
                    <a:pt x="185121" y="563470"/>
                  </a:cubicBezTo>
                  <a:cubicBezTo>
                    <a:pt x="152640" y="557146"/>
                    <a:pt x="121189" y="578348"/>
                    <a:pt x="114864" y="610829"/>
                  </a:cubicBezTo>
                  <a:cubicBezTo>
                    <a:pt x="114445" y="612962"/>
                    <a:pt x="114150" y="615124"/>
                    <a:pt x="113969" y="617286"/>
                  </a:cubicBezTo>
                  <a:cubicBezTo>
                    <a:pt x="109778" y="652815"/>
                    <a:pt x="134352" y="689391"/>
                    <a:pt x="158736" y="712536"/>
                  </a:cubicBezTo>
                  <a:cubicBezTo>
                    <a:pt x="183120" y="735682"/>
                    <a:pt x="249414" y="761019"/>
                    <a:pt x="266940" y="767305"/>
                  </a:cubicBezTo>
                  <a:cubicBezTo>
                    <a:pt x="265226" y="777783"/>
                    <a:pt x="263416" y="788356"/>
                    <a:pt x="261797" y="798833"/>
                  </a:cubicBezTo>
                  <a:cubicBezTo>
                    <a:pt x="253891" y="849411"/>
                    <a:pt x="246271" y="899893"/>
                    <a:pt x="237222" y="949233"/>
                  </a:cubicBezTo>
                  <a:cubicBezTo>
                    <a:pt x="234079" y="966568"/>
                    <a:pt x="230269" y="983618"/>
                    <a:pt x="226554" y="1000668"/>
                  </a:cubicBezTo>
                  <a:cubicBezTo>
                    <a:pt x="226554" y="989238"/>
                    <a:pt x="226554" y="979617"/>
                    <a:pt x="226554" y="978189"/>
                  </a:cubicBezTo>
                  <a:cubicBezTo>
                    <a:pt x="222363" y="933136"/>
                    <a:pt x="187788" y="848649"/>
                    <a:pt x="138353" y="837600"/>
                  </a:cubicBezTo>
                  <a:cubicBezTo>
                    <a:pt x="105863" y="831332"/>
                    <a:pt x="74440" y="852592"/>
                    <a:pt x="68182" y="885082"/>
                  </a:cubicBezTo>
                  <a:cubicBezTo>
                    <a:pt x="67773" y="887206"/>
                    <a:pt x="67477" y="889349"/>
                    <a:pt x="67296" y="891511"/>
                  </a:cubicBezTo>
                  <a:cubicBezTo>
                    <a:pt x="63105" y="926944"/>
                    <a:pt x="87585" y="963520"/>
                    <a:pt x="111969" y="986761"/>
                  </a:cubicBezTo>
                  <a:cubicBezTo>
                    <a:pt x="136353" y="1010002"/>
                    <a:pt x="196265" y="1032672"/>
                    <a:pt x="216744" y="1040292"/>
                  </a:cubicBezTo>
                  <a:cubicBezTo>
                    <a:pt x="212458" y="1057627"/>
                    <a:pt x="208171" y="1074963"/>
                    <a:pt x="203218" y="1091536"/>
                  </a:cubicBezTo>
                  <a:cubicBezTo>
                    <a:pt x="199503" y="1102776"/>
                    <a:pt x="196836" y="1113825"/>
                    <a:pt x="192550" y="1124969"/>
                  </a:cubicBezTo>
                  <a:lnTo>
                    <a:pt x="180549" y="1157830"/>
                  </a:lnTo>
                  <a:cubicBezTo>
                    <a:pt x="172262" y="1178404"/>
                    <a:pt x="163785" y="1199740"/>
                    <a:pt x="155117" y="1219743"/>
                  </a:cubicBezTo>
                  <a:cubicBezTo>
                    <a:pt x="149211" y="1233554"/>
                    <a:pt x="143306" y="1246699"/>
                    <a:pt x="137401" y="1259938"/>
                  </a:cubicBezTo>
                  <a:cubicBezTo>
                    <a:pt x="140734" y="1242698"/>
                    <a:pt x="146926" y="1208789"/>
                    <a:pt x="146926" y="1205932"/>
                  </a:cubicBezTo>
                  <a:cubicBezTo>
                    <a:pt x="149593" y="1160783"/>
                    <a:pt x="127876" y="1072010"/>
                    <a:pt x="81012" y="1053532"/>
                  </a:cubicBezTo>
                  <a:cubicBezTo>
                    <a:pt x="49866" y="1042368"/>
                    <a:pt x="15566" y="1058570"/>
                    <a:pt x="4403" y="1089717"/>
                  </a:cubicBezTo>
                  <a:cubicBezTo>
                    <a:pt x="3660" y="1091784"/>
                    <a:pt x="3031" y="1093879"/>
                    <a:pt x="2527" y="1096013"/>
                  </a:cubicBezTo>
                  <a:cubicBezTo>
                    <a:pt x="-6998" y="1130398"/>
                    <a:pt x="12052" y="1170308"/>
                    <a:pt x="32244" y="1197073"/>
                  </a:cubicBezTo>
                  <a:cubicBezTo>
                    <a:pt x="54914" y="1226601"/>
                    <a:pt x="124732" y="1264320"/>
                    <a:pt x="133495" y="1268987"/>
                  </a:cubicBezTo>
                  <a:cubicBezTo>
                    <a:pt x="123970" y="1290799"/>
                    <a:pt x="113874" y="1312040"/>
                    <a:pt x="104349" y="1331852"/>
                  </a:cubicBezTo>
                  <a:cubicBezTo>
                    <a:pt x="76726" y="1389669"/>
                    <a:pt x="51199" y="1438246"/>
                    <a:pt x="31006" y="1475489"/>
                  </a:cubicBezTo>
                  <a:lnTo>
                    <a:pt x="58534" y="1495111"/>
                  </a:lnTo>
                  <a:cubicBezTo>
                    <a:pt x="78536" y="1457011"/>
                    <a:pt x="104063" y="1405480"/>
                    <a:pt x="131495" y="1344520"/>
                  </a:cubicBezTo>
                  <a:cubicBezTo>
                    <a:pt x="141592" y="1322327"/>
                    <a:pt x="151974" y="1298419"/>
                    <a:pt x="162356" y="1273749"/>
                  </a:cubicBezTo>
                  <a:cubicBezTo>
                    <a:pt x="187140" y="1279874"/>
                    <a:pt x="212267" y="1284484"/>
                    <a:pt x="237603" y="1287561"/>
                  </a:cubicBezTo>
                  <a:cubicBezTo>
                    <a:pt x="242366" y="1325661"/>
                    <a:pt x="277323" y="1390812"/>
                    <a:pt x="281895" y="1399194"/>
                  </a:cubicBezTo>
                  <a:cubicBezTo>
                    <a:pt x="261606" y="1412053"/>
                    <a:pt x="241794" y="1424340"/>
                    <a:pt x="222840" y="1435579"/>
                  </a:cubicBezTo>
                  <a:cubicBezTo>
                    <a:pt x="169023" y="1467964"/>
                    <a:pt x="121684" y="1494063"/>
                    <a:pt x="84632" y="1513779"/>
                  </a:cubicBezTo>
                  <a:lnTo>
                    <a:pt x="114636" y="1535211"/>
                  </a:lnTo>
                  <a:cubicBezTo>
                    <a:pt x="149402" y="1515589"/>
                    <a:pt x="191502" y="1490824"/>
                    <a:pt x="238461" y="1461202"/>
                  </a:cubicBezTo>
                  <a:cubicBezTo>
                    <a:pt x="259130" y="1448247"/>
                    <a:pt x="280942" y="1433960"/>
                    <a:pt x="303135" y="1419101"/>
                  </a:cubicBezTo>
                  <a:cubicBezTo>
                    <a:pt x="309708" y="1426340"/>
                    <a:pt x="364000" y="1484443"/>
                    <a:pt x="398385" y="1498920"/>
                  </a:cubicBezTo>
                  <a:cubicBezTo>
                    <a:pt x="429532" y="1511970"/>
                    <a:pt x="472776" y="1520066"/>
                    <a:pt x="503732" y="1502064"/>
                  </a:cubicBezTo>
                  <a:cubicBezTo>
                    <a:pt x="532888" y="1486538"/>
                    <a:pt x="543937" y="1450305"/>
                    <a:pt x="528411" y="1421149"/>
                  </a:cubicBezTo>
                  <a:cubicBezTo>
                    <a:pt x="527363" y="1419196"/>
                    <a:pt x="526220" y="1417310"/>
                    <a:pt x="524973" y="1415481"/>
                  </a:cubicBezTo>
                  <a:cubicBezTo>
                    <a:pt x="495255" y="1374429"/>
                    <a:pt x="404005" y="1376238"/>
                    <a:pt x="360952" y="1390240"/>
                  </a:cubicBezTo>
                  <a:cubicBezTo>
                    <a:pt x="358476" y="1391097"/>
                    <a:pt x="331901" y="1403099"/>
                    <a:pt x="315327" y="1411005"/>
                  </a:cubicBezTo>
                  <a:cubicBezTo>
                    <a:pt x="324376" y="1404909"/>
                    <a:pt x="333235" y="1399003"/>
                    <a:pt x="342474" y="1392621"/>
                  </a:cubicBezTo>
                  <a:cubicBezTo>
                    <a:pt x="360857" y="1380048"/>
                    <a:pt x="378859" y="1366999"/>
                    <a:pt x="398195" y="1353093"/>
                  </a:cubicBezTo>
                  <a:lnTo>
                    <a:pt x="425818" y="1331661"/>
                  </a:lnTo>
                  <a:cubicBezTo>
                    <a:pt x="435343" y="1324613"/>
                    <a:pt x="444201" y="1316136"/>
                    <a:pt x="453535" y="1308325"/>
                  </a:cubicBezTo>
                  <a:cubicBezTo>
                    <a:pt x="474776" y="1289847"/>
                    <a:pt x="495445" y="1270225"/>
                    <a:pt x="515734" y="1249651"/>
                  </a:cubicBezTo>
                  <a:cubicBezTo>
                    <a:pt x="526783" y="1265653"/>
                    <a:pt x="566787" y="1322136"/>
                    <a:pt x="595648" y="1339853"/>
                  </a:cubicBezTo>
                  <a:cubicBezTo>
                    <a:pt x="624509" y="1357570"/>
                    <a:pt x="666038" y="1372047"/>
                    <a:pt x="699280" y="1358903"/>
                  </a:cubicBezTo>
                  <a:cubicBezTo>
                    <a:pt x="730503" y="1347940"/>
                    <a:pt x="746924" y="1313745"/>
                    <a:pt x="735961" y="1282522"/>
                  </a:cubicBezTo>
                  <a:cubicBezTo>
                    <a:pt x="735247" y="1280474"/>
                    <a:pt x="734408" y="1278474"/>
                    <a:pt x="733475" y="1276512"/>
                  </a:cubicBezTo>
                  <a:cubicBezTo>
                    <a:pt x="710329" y="1231458"/>
                    <a:pt x="619746" y="1219362"/>
                    <a:pt x="575169" y="1226696"/>
                  </a:cubicBezTo>
                  <a:cubicBezTo>
                    <a:pt x="572407" y="1227172"/>
                    <a:pt x="540975" y="1236221"/>
                    <a:pt x="523830" y="1241174"/>
                  </a:cubicBezTo>
                  <a:cubicBezTo>
                    <a:pt x="535927" y="1228887"/>
                    <a:pt x="548119" y="1216599"/>
                    <a:pt x="559929" y="1203645"/>
                  </a:cubicBezTo>
                  <a:cubicBezTo>
                    <a:pt x="594219" y="1166498"/>
                    <a:pt x="627747" y="1127445"/>
                    <a:pt x="661276" y="1089345"/>
                  </a:cubicBezTo>
                  <a:cubicBezTo>
                    <a:pt x="671562" y="1077535"/>
                    <a:pt x="682040" y="1065914"/>
                    <a:pt x="692327" y="1054294"/>
                  </a:cubicBezTo>
                  <a:cubicBezTo>
                    <a:pt x="696232" y="1060008"/>
                    <a:pt x="742238" y="1128112"/>
                    <a:pt x="774623" y="1148020"/>
                  </a:cubicBezTo>
                  <a:cubicBezTo>
                    <a:pt x="803198" y="1165641"/>
                    <a:pt x="845013" y="1180214"/>
                    <a:pt x="878350" y="1167070"/>
                  </a:cubicBezTo>
                  <a:cubicBezTo>
                    <a:pt x="909554" y="1156059"/>
                    <a:pt x="925928" y="1121845"/>
                    <a:pt x="914917" y="1090641"/>
                  </a:cubicBezTo>
                  <a:cubicBezTo>
                    <a:pt x="914202" y="1088612"/>
                    <a:pt x="913383" y="1086621"/>
                    <a:pt x="912450" y="1084678"/>
                  </a:cubicBezTo>
                  <a:cubicBezTo>
                    <a:pt x="889304" y="1039625"/>
                    <a:pt x="798721" y="1027528"/>
                    <a:pt x="754144" y="1034862"/>
                  </a:cubicBezTo>
                  <a:cubicBezTo>
                    <a:pt x="750811" y="1035339"/>
                    <a:pt x="705567" y="1048198"/>
                    <a:pt x="694232" y="1052007"/>
                  </a:cubicBezTo>
                  <a:cubicBezTo>
                    <a:pt x="717092" y="1026290"/>
                    <a:pt x="740047" y="1000858"/>
                    <a:pt x="763764" y="976665"/>
                  </a:cubicBezTo>
                  <a:cubicBezTo>
                    <a:pt x="795559" y="943899"/>
                    <a:pt x="829449" y="913228"/>
                    <a:pt x="865206" y="884844"/>
                  </a:cubicBezTo>
                  <a:cubicBezTo>
                    <a:pt x="867015" y="887511"/>
                    <a:pt x="914736" y="958853"/>
                    <a:pt x="947883" y="979236"/>
                  </a:cubicBezTo>
                  <a:cubicBezTo>
                    <a:pt x="976458" y="996858"/>
                    <a:pt x="1018272" y="1011336"/>
                    <a:pt x="1051610" y="998286"/>
                  </a:cubicBezTo>
                  <a:cubicBezTo>
                    <a:pt x="1082814" y="987276"/>
                    <a:pt x="1099187" y="953062"/>
                    <a:pt x="1088177" y="921858"/>
                  </a:cubicBezTo>
                  <a:cubicBezTo>
                    <a:pt x="1087462" y="919829"/>
                    <a:pt x="1086643" y="917838"/>
                    <a:pt x="1085710" y="915895"/>
                  </a:cubicBezTo>
                  <a:cubicBezTo>
                    <a:pt x="1062564" y="870842"/>
                    <a:pt x="971981" y="858745"/>
                    <a:pt x="927404" y="866175"/>
                  </a:cubicBezTo>
                  <a:cubicBezTo>
                    <a:pt x="924451" y="866175"/>
                    <a:pt x="890066" y="876366"/>
                    <a:pt x="873778" y="881319"/>
                  </a:cubicBezTo>
                  <a:lnTo>
                    <a:pt x="872445" y="878748"/>
                  </a:lnTo>
                  <a:cubicBezTo>
                    <a:pt x="909240" y="851163"/>
                    <a:pt x="948416" y="826903"/>
                    <a:pt x="989507" y="806262"/>
                  </a:cubicBezTo>
                  <a:cubicBezTo>
                    <a:pt x="1011986" y="794642"/>
                    <a:pt x="1034084" y="784831"/>
                    <a:pt x="1056182" y="775687"/>
                  </a:cubicBezTo>
                  <a:cubicBezTo>
                    <a:pt x="1063707" y="789879"/>
                    <a:pt x="1098854" y="854364"/>
                    <a:pt x="1126667" y="875986"/>
                  </a:cubicBezTo>
                  <a:cubicBezTo>
                    <a:pt x="1154480" y="897607"/>
                    <a:pt x="1193342" y="915705"/>
                    <a:pt x="1227632" y="906370"/>
                  </a:cubicBezTo>
                  <a:cubicBezTo>
                    <a:pt x="1259855" y="898855"/>
                    <a:pt x="1279886" y="866641"/>
                    <a:pt x="1272380" y="834418"/>
                  </a:cubicBezTo>
                  <a:cubicBezTo>
                    <a:pt x="1271895" y="832342"/>
                    <a:pt x="1271294" y="830285"/>
                    <a:pt x="1270590" y="828265"/>
                  </a:cubicBezTo>
                  <a:cubicBezTo>
                    <a:pt x="1252492" y="780640"/>
                    <a:pt x="1163910" y="758923"/>
                    <a:pt x="1118761" y="761590"/>
                  </a:cubicBezTo>
                  <a:cubicBezTo>
                    <a:pt x="1116285" y="761590"/>
                    <a:pt x="1091425" y="765877"/>
                    <a:pt x="1073422" y="769020"/>
                  </a:cubicBezTo>
                  <a:cubicBezTo>
                    <a:pt x="1082947" y="765115"/>
                    <a:pt x="1093425" y="760828"/>
                    <a:pt x="1102950" y="757209"/>
                  </a:cubicBezTo>
                  <a:cubicBezTo>
                    <a:pt x="1138764" y="743588"/>
                    <a:pt x="1172292" y="733301"/>
                    <a:pt x="1202200" y="724443"/>
                  </a:cubicBezTo>
                  <a:cubicBezTo>
                    <a:pt x="1219155" y="719490"/>
                    <a:pt x="1234680" y="714918"/>
                    <a:pt x="1249159" y="711679"/>
                  </a:cubicBezTo>
                  <a:cubicBezTo>
                    <a:pt x="1263827" y="721776"/>
                    <a:pt x="1323358" y="761686"/>
                    <a:pt x="1357458" y="767877"/>
                  </a:cubicBezTo>
                  <a:cubicBezTo>
                    <a:pt x="1391557" y="774068"/>
                    <a:pt x="1434705" y="772544"/>
                    <a:pt x="1460995" y="748350"/>
                  </a:cubicBezTo>
                  <a:cubicBezTo>
                    <a:pt x="1486131" y="726834"/>
                    <a:pt x="1489074" y="689019"/>
                    <a:pt x="1467557" y="663873"/>
                  </a:cubicBezTo>
                  <a:cubicBezTo>
                    <a:pt x="1466147" y="662235"/>
                    <a:pt x="1464662" y="660673"/>
                    <a:pt x="1463090" y="659196"/>
                  </a:cubicBezTo>
                  <a:cubicBezTo>
                    <a:pt x="1424990" y="625573"/>
                    <a:pt x="1336503" y="646909"/>
                    <a:pt x="1297545" y="669769"/>
                  </a:cubicBezTo>
                  <a:cubicBezTo>
                    <a:pt x="1294117" y="671769"/>
                    <a:pt x="1245063" y="708822"/>
                    <a:pt x="1245825" y="709393"/>
                  </a:cubicBezTo>
                  <a:lnTo>
                    <a:pt x="1246682" y="709965"/>
                  </a:lnTo>
                  <a:cubicBezTo>
                    <a:pt x="1232680" y="713203"/>
                    <a:pt x="1217631" y="716918"/>
                    <a:pt x="1201248" y="721204"/>
                  </a:cubicBezTo>
                  <a:cubicBezTo>
                    <a:pt x="1171244" y="729491"/>
                    <a:pt x="1137240" y="739111"/>
                    <a:pt x="1101045" y="751970"/>
                  </a:cubicBezTo>
                  <a:cubicBezTo>
                    <a:pt x="1061868" y="765619"/>
                    <a:pt x="1023511" y="781517"/>
                    <a:pt x="986173" y="799595"/>
                  </a:cubicBezTo>
                  <a:cubicBezTo>
                    <a:pt x="944263" y="819521"/>
                    <a:pt x="904201" y="843105"/>
                    <a:pt x="866444" y="870080"/>
                  </a:cubicBezTo>
                  <a:lnTo>
                    <a:pt x="865206" y="871128"/>
                  </a:lnTo>
                  <a:cubicBezTo>
                    <a:pt x="873969" y="859221"/>
                    <a:pt x="897591" y="825122"/>
                    <a:pt x="899115" y="822265"/>
                  </a:cubicBezTo>
                  <a:cubicBezTo>
                    <a:pt x="920451" y="782355"/>
                    <a:pt x="938262" y="692820"/>
                    <a:pt x="903115" y="656339"/>
                  </a:cubicBezTo>
                  <a:cubicBezTo>
                    <a:pt x="879341" y="633174"/>
                    <a:pt x="841288" y="633660"/>
                    <a:pt x="818124" y="657425"/>
                  </a:cubicBezTo>
                  <a:cubicBezTo>
                    <a:pt x="816695" y="658901"/>
                    <a:pt x="815333" y="660444"/>
                    <a:pt x="814056" y="662054"/>
                  </a:cubicBezTo>
                  <a:cubicBezTo>
                    <a:pt x="791006" y="689391"/>
                    <a:pt x="791292" y="733396"/>
                    <a:pt x="798721" y="766353"/>
                  </a:cubicBezTo>
                  <a:cubicBezTo>
                    <a:pt x="807103" y="803500"/>
                    <a:pt x="856919" y="869318"/>
                    <a:pt x="860919" y="874557"/>
                  </a:cubicBezTo>
                  <a:cubicBezTo>
                    <a:pt x="823210" y="902998"/>
                    <a:pt x="787444" y="933936"/>
                    <a:pt x="753859" y="967140"/>
                  </a:cubicBezTo>
                  <a:cubicBezTo>
                    <a:pt x="734142" y="986190"/>
                    <a:pt x="714996" y="1006383"/>
                    <a:pt x="695946" y="1026671"/>
                  </a:cubicBezTo>
                  <a:cubicBezTo>
                    <a:pt x="703281" y="1016098"/>
                    <a:pt x="709662" y="1006573"/>
                    <a:pt x="710425" y="1005144"/>
                  </a:cubicBezTo>
                  <a:cubicBezTo>
                    <a:pt x="731761" y="965330"/>
                    <a:pt x="749572" y="875700"/>
                    <a:pt x="714425" y="839314"/>
                  </a:cubicBezTo>
                  <a:cubicBezTo>
                    <a:pt x="690860" y="816159"/>
                    <a:pt x="652989" y="816492"/>
                    <a:pt x="629834" y="840057"/>
                  </a:cubicBezTo>
                  <a:cubicBezTo>
                    <a:pt x="628290" y="841629"/>
                    <a:pt x="626824" y="843296"/>
                    <a:pt x="625461" y="845029"/>
                  </a:cubicBezTo>
                  <a:cubicBezTo>
                    <a:pt x="602316" y="872271"/>
                    <a:pt x="602602" y="916276"/>
                    <a:pt x="610031" y="949233"/>
                  </a:cubicBezTo>
                  <a:cubicBezTo>
                    <a:pt x="617461" y="982189"/>
                    <a:pt x="658989" y="1039720"/>
                    <a:pt x="670134" y="1054579"/>
                  </a:cubicBezTo>
                  <a:lnTo>
                    <a:pt x="648417" y="1078106"/>
                  </a:lnTo>
                  <a:cubicBezTo>
                    <a:pt x="613936" y="1116206"/>
                    <a:pt x="579742" y="1153830"/>
                    <a:pt x="544975" y="1189929"/>
                  </a:cubicBezTo>
                  <a:cubicBezTo>
                    <a:pt x="532783" y="1202693"/>
                    <a:pt x="520210" y="1214790"/>
                    <a:pt x="507733" y="1226982"/>
                  </a:cubicBezTo>
                  <a:cubicBezTo>
                    <a:pt x="514210" y="1217457"/>
                    <a:pt x="519639" y="1209646"/>
                    <a:pt x="520305" y="1207932"/>
                  </a:cubicBezTo>
                  <a:cubicBezTo>
                    <a:pt x="541642" y="1168117"/>
                    <a:pt x="559453" y="1078487"/>
                    <a:pt x="524306" y="1042102"/>
                  </a:cubicBezTo>
                  <a:cubicBezTo>
                    <a:pt x="500636" y="1018908"/>
                    <a:pt x="462641" y="1019289"/>
                    <a:pt x="439448" y="1042959"/>
                  </a:cubicBezTo>
                  <a:cubicBezTo>
                    <a:pt x="437962" y="1044473"/>
                    <a:pt x="436562" y="1046064"/>
                    <a:pt x="435247" y="1047721"/>
                  </a:cubicBezTo>
                  <a:cubicBezTo>
                    <a:pt x="412197" y="1075058"/>
                    <a:pt x="412483" y="1119063"/>
                    <a:pt x="419912" y="1152020"/>
                  </a:cubicBezTo>
                  <a:cubicBezTo>
                    <a:pt x="427342" y="1184977"/>
                    <a:pt x="464775" y="1236888"/>
                    <a:pt x="478014" y="1254699"/>
                  </a:cubicBezTo>
                  <a:cubicBezTo>
                    <a:pt x="464870" y="1266701"/>
                    <a:pt x="451726" y="1278798"/>
                    <a:pt x="438390" y="1289942"/>
                  </a:cubicBezTo>
                  <a:cubicBezTo>
                    <a:pt x="428865" y="1297276"/>
                    <a:pt x="420769" y="1304991"/>
                    <a:pt x="411054" y="1311945"/>
                  </a:cubicBezTo>
                  <a:lnTo>
                    <a:pt x="382955" y="1332709"/>
                  </a:lnTo>
                  <a:cubicBezTo>
                    <a:pt x="364667" y="1345378"/>
                    <a:pt x="345808" y="1358427"/>
                    <a:pt x="327615" y="1370333"/>
                  </a:cubicBezTo>
                  <a:cubicBezTo>
                    <a:pt x="314946" y="1378620"/>
                    <a:pt x="302850" y="1386335"/>
                    <a:pt x="290562" y="1394145"/>
                  </a:cubicBezTo>
                  <a:cubicBezTo>
                    <a:pt x="302945" y="1381572"/>
                    <a:pt x="326567" y="1356522"/>
                    <a:pt x="328662" y="1354236"/>
                  </a:cubicBezTo>
                  <a:cubicBezTo>
                    <a:pt x="351313" y="1321517"/>
                    <a:pt x="365219" y="1283551"/>
                    <a:pt x="369048" y="1243936"/>
                  </a:cubicBezTo>
                  <a:cubicBezTo>
                    <a:pt x="371735" y="1240412"/>
                    <a:pt x="374097" y="1236650"/>
                    <a:pt x="376097" y="1232697"/>
                  </a:cubicBezTo>
                  <a:cubicBezTo>
                    <a:pt x="391823" y="1203522"/>
                    <a:pt x="380917" y="1167127"/>
                    <a:pt x="351742" y="1151401"/>
                  </a:cubicBezTo>
                  <a:cubicBezTo>
                    <a:pt x="349875" y="1150391"/>
                    <a:pt x="347960" y="1149486"/>
                    <a:pt x="345998" y="1148686"/>
                  </a:cubicBezTo>
                  <a:cubicBezTo>
                    <a:pt x="298373" y="1130874"/>
                    <a:pt x="223411" y="1182691"/>
                    <a:pt x="195312" y="1218124"/>
                  </a:cubicBezTo>
                  <a:cubicBezTo>
                    <a:pt x="193598" y="1220219"/>
                    <a:pt x="178168" y="1244889"/>
                    <a:pt x="168643" y="1260605"/>
                  </a:cubicBezTo>
                  <a:cubicBezTo>
                    <a:pt x="172834" y="1250508"/>
                    <a:pt x="177025" y="1240793"/>
                    <a:pt x="181215" y="1230316"/>
                  </a:cubicBezTo>
                  <a:cubicBezTo>
                    <a:pt x="189597" y="1209741"/>
                    <a:pt x="197408" y="1188977"/>
                    <a:pt x="205790" y="1166593"/>
                  </a:cubicBezTo>
                  <a:cubicBezTo>
                    <a:pt x="209505" y="1155640"/>
                    <a:pt x="213315" y="1144591"/>
                    <a:pt x="217029" y="1133446"/>
                  </a:cubicBezTo>
                  <a:cubicBezTo>
                    <a:pt x="220744" y="1122302"/>
                    <a:pt x="223792" y="1110396"/>
                    <a:pt x="227317" y="1098775"/>
                  </a:cubicBezTo>
                  <a:cubicBezTo>
                    <a:pt x="234841" y="1071534"/>
                    <a:pt x="241128" y="1043721"/>
                    <a:pt x="246843" y="1015431"/>
                  </a:cubicBezTo>
                  <a:cubicBezTo>
                    <a:pt x="264845" y="1022766"/>
                    <a:pt x="329329" y="1047816"/>
                    <a:pt x="363238" y="1046673"/>
                  </a:cubicBezTo>
                  <a:cubicBezTo>
                    <a:pt x="397147" y="1045531"/>
                    <a:pt x="439438" y="1034672"/>
                    <a:pt x="460298" y="1005430"/>
                  </a:cubicBezTo>
                  <a:cubicBezTo>
                    <a:pt x="480243" y="979027"/>
                    <a:pt x="475014" y="941460"/>
                    <a:pt x="448611" y="921515"/>
                  </a:cubicBezTo>
                  <a:cubicBezTo>
                    <a:pt x="446887" y="920210"/>
                    <a:pt x="445096" y="919000"/>
                    <a:pt x="443248" y="917895"/>
                  </a:cubicBezTo>
                  <a:cubicBezTo>
                    <a:pt x="399147" y="893035"/>
                    <a:pt x="316947" y="932945"/>
                    <a:pt x="283800" y="963615"/>
                  </a:cubicBezTo>
                  <a:cubicBezTo>
                    <a:pt x="281704" y="965616"/>
                    <a:pt x="260368" y="990286"/>
                    <a:pt x="248938" y="1004097"/>
                  </a:cubicBezTo>
                  <a:cubicBezTo>
                    <a:pt x="252177" y="987142"/>
                    <a:pt x="255606" y="970188"/>
                    <a:pt x="258463" y="952852"/>
                  </a:cubicBezTo>
                  <a:cubicBezTo>
                    <a:pt x="266464" y="902846"/>
                    <a:pt x="273036" y="852078"/>
                    <a:pt x="279894" y="801405"/>
                  </a:cubicBezTo>
                  <a:cubicBezTo>
                    <a:pt x="281895" y="785879"/>
                    <a:pt x="284181" y="770448"/>
                    <a:pt x="286371" y="755018"/>
                  </a:cubicBezTo>
                  <a:cubicBezTo>
                    <a:pt x="292753" y="757685"/>
                    <a:pt x="368763" y="789117"/>
                    <a:pt x="406768" y="787784"/>
                  </a:cubicBezTo>
                  <a:cubicBezTo>
                    <a:pt x="440486" y="786641"/>
                    <a:pt x="482968" y="775782"/>
                    <a:pt x="503732" y="746541"/>
                  </a:cubicBezTo>
                  <a:cubicBezTo>
                    <a:pt x="523696" y="720156"/>
                    <a:pt x="518496" y="682580"/>
                    <a:pt x="492111" y="662616"/>
                  </a:cubicBezTo>
                  <a:cubicBezTo>
                    <a:pt x="490407" y="661311"/>
                    <a:pt x="488616" y="660111"/>
                    <a:pt x="486777" y="659006"/>
                  </a:cubicBezTo>
                  <a:cubicBezTo>
                    <a:pt x="442581" y="634241"/>
                    <a:pt x="360381" y="674056"/>
                    <a:pt x="327234" y="704821"/>
                  </a:cubicBezTo>
                  <a:cubicBezTo>
                    <a:pt x="324757" y="707107"/>
                    <a:pt x="294087" y="742921"/>
                    <a:pt x="286752" y="752446"/>
                  </a:cubicBezTo>
                  <a:cubicBezTo>
                    <a:pt x="291610" y="718442"/>
                    <a:pt x="296277" y="684533"/>
                    <a:pt x="303135" y="651291"/>
                  </a:cubicBezTo>
                  <a:cubicBezTo>
                    <a:pt x="311679" y="606380"/>
                    <a:pt x="323100" y="562060"/>
                    <a:pt x="337330" y="518607"/>
                  </a:cubicBezTo>
                  <a:cubicBezTo>
                    <a:pt x="340283" y="519846"/>
                    <a:pt x="419436" y="553088"/>
                    <a:pt x="458393" y="551754"/>
                  </a:cubicBezTo>
                  <a:cubicBezTo>
                    <a:pt x="492111" y="550516"/>
                    <a:pt x="534593" y="539753"/>
                    <a:pt x="555358" y="510511"/>
                  </a:cubicBezTo>
                  <a:cubicBezTo>
                    <a:pt x="575351" y="484079"/>
                    <a:pt x="570121" y="446446"/>
                    <a:pt x="543689" y="426453"/>
                  </a:cubicBezTo>
                  <a:cubicBezTo>
                    <a:pt x="541994" y="425167"/>
                    <a:pt x="540232" y="423977"/>
                    <a:pt x="538403" y="422881"/>
                  </a:cubicBezTo>
                  <a:cubicBezTo>
                    <a:pt x="494207" y="398116"/>
                    <a:pt x="412102" y="437931"/>
                    <a:pt x="378859" y="468696"/>
                  </a:cubicBezTo>
                  <a:cubicBezTo>
                    <a:pt x="376669" y="470697"/>
                    <a:pt x="353332" y="497843"/>
                    <a:pt x="342474" y="510987"/>
                  </a:cubicBezTo>
                  <a:lnTo>
                    <a:pt x="339997" y="509559"/>
                  </a:lnTo>
                  <a:cubicBezTo>
                    <a:pt x="355275" y="466277"/>
                    <a:pt x="374401" y="424453"/>
                    <a:pt x="397147" y="384591"/>
                  </a:cubicBezTo>
                  <a:cubicBezTo>
                    <a:pt x="409530" y="362493"/>
                    <a:pt x="422484" y="342014"/>
                    <a:pt x="435247" y="322392"/>
                  </a:cubicBezTo>
                  <a:cubicBezTo>
                    <a:pt x="449344" y="330108"/>
                    <a:pt x="514210" y="364493"/>
                    <a:pt x="549547" y="367255"/>
                  </a:cubicBezTo>
                  <a:cubicBezTo>
                    <a:pt x="583266" y="369732"/>
                    <a:pt x="626795" y="363636"/>
                    <a:pt x="650512" y="336870"/>
                  </a:cubicBezTo>
                  <a:cubicBezTo>
                    <a:pt x="673239" y="312820"/>
                    <a:pt x="672153" y="274901"/>
                    <a:pt x="648103" y="252174"/>
                  </a:cubicBezTo>
                  <a:cubicBezTo>
                    <a:pt x="646540" y="250698"/>
                    <a:pt x="644893" y="249307"/>
                    <a:pt x="643178" y="248002"/>
                  </a:cubicBezTo>
                  <a:cubicBezTo>
                    <a:pt x="602030" y="218475"/>
                    <a:pt x="516019" y="249050"/>
                    <a:pt x="479634" y="276006"/>
                  </a:cubicBezTo>
                  <a:cubicBezTo>
                    <a:pt x="477729" y="277435"/>
                    <a:pt x="459250" y="294484"/>
                    <a:pt x="446010" y="307152"/>
                  </a:cubicBezTo>
                  <a:cubicBezTo>
                    <a:pt x="452011" y="298389"/>
                    <a:pt x="458107" y="289245"/>
                    <a:pt x="464108" y="280959"/>
                  </a:cubicBezTo>
                  <a:cubicBezTo>
                    <a:pt x="486396" y="249907"/>
                    <a:pt x="508780" y="222761"/>
                    <a:pt x="528687" y="198853"/>
                  </a:cubicBezTo>
                  <a:cubicBezTo>
                    <a:pt x="540213" y="185423"/>
                    <a:pt x="550881" y="173421"/>
                    <a:pt x="560882" y="162372"/>
                  </a:cubicBezTo>
                  <a:cubicBezTo>
                    <a:pt x="578694" y="162372"/>
                    <a:pt x="650417" y="163135"/>
                    <a:pt x="682230" y="149514"/>
                  </a:cubicBezTo>
                  <a:cubicBezTo>
                    <a:pt x="714044" y="135893"/>
                    <a:pt x="748905" y="110747"/>
                    <a:pt x="757859" y="76076"/>
                  </a:cubicBezTo>
                  <a:cubicBezTo>
                    <a:pt x="766946" y="44262"/>
                    <a:pt x="748525" y="11096"/>
                    <a:pt x="716711" y="2010"/>
                  </a:cubicBezTo>
                  <a:cubicBezTo>
                    <a:pt x="714577" y="1400"/>
                    <a:pt x="712415" y="914"/>
                    <a:pt x="710234" y="543"/>
                  </a:cubicBezTo>
                  <a:cubicBezTo>
                    <a:pt x="660133" y="-6696"/>
                    <a:pt x="597839" y="60169"/>
                    <a:pt x="577932" y="100746"/>
                  </a:cubicBezTo>
                  <a:cubicBezTo>
                    <a:pt x="576217" y="104270"/>
                    <a:pt x="555738" y="162277"/>
                    <a:pt x="556596" y="162277"/>
                  </a:cubicBezTo>
                  <a:lnTo>
                    <a:pt x="557739" y="162277"/>
                  </a:lnTo>
                  <a:cubicBezTo>
                    <a:pt x="548214" y="172755"/>
                    <a:pt x="537260" y="184089"/>
                    <a:pt x="526020" y="196758"/>
                  </a:cubicBezTo>
                  <a:cubicBezTo>
                    <a:pt x="505542" y="220189"/>
                    <a:pt x="482491" y="246954"/>
                    <a:pt x="459345" y="277625"/>
                  </a:cubicBezTo>
                  <a:cubicBezTo>
                    <a:pt x="434104" y="310505"/>
                    <a:pt x="410787" y="344814"/>
                    <a:pt x="389527" y="380400"/>
                  </a:cubicBezTo>
                  <a:cubicBezTo>
                    <a:pt x="365581" y="420138"/>
                    <a:pt x="345217" y="461924"/>
                    <a:pt x="328662" y="505273"/>
                  </a:cubicBezTo>
                  <a:lnTo>
                    <a:pt x="328091" y="506892"/>
                  </a:lnTo>
                  <a:cubicBezTo>
                    <a:pt x="328948" y="492033"/>
                    <a:pt x="329710" y="450599"/>
                    <a:pt x="329425" y="447360"/>
                  </a:cubicBezTo>
                  <a:cubicBezTo>
                    <a:pt x="325234" y="402307"/>
                    <a:pt x="290658" y="317820"/>
                    <a:pt x="241223" y="306867"/>
                  </a:cubicBezTo>
                  <a:cubicBezTo>
                    <a:pt x="208733" y="300599"/>
                    <a:pt x="177310" y="321850"/>
                    <a:pt x="171043" y="354339"/>
                  </a:cubicBezTo>
                  <a:cubicBezTo>
                    <a:pt x="170633" y="356435"/>
                    <a:pt x="170347" y="358559"/>
                    <a:pt x="170167" y="360683"/>
                  </a:cubicBezTo>
                  <a:cubicBezTo>
                    <a:pt x="166452" y="396211"/>
                    <a:pt x="190931" y="432787"/>
                    <a:pt x="215315" y="456123"/>
                  </a:cubicBezTo>
                  <a:close/>
                </a:path>
              </a:pathLst>
            </a:custGeom>
            <a:solidFill>
              <a:srgbClr val="9C9C9C"/>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grpSp>
      <p:grpSp>
        <p:nvGrpSpPr>
          <p:cNvPr id="17" name="Graphic 15">
            <a:extLst>
              <a:ext uri="{FF2B5EF4-FFF2-40B4-BE49-F238E27FC236}">
                <a16:creationId xmlns:a16="http://schemas.microsoft.com/office/drawing/2014/main" id="{48C130AF-C2EB-452A-920C-2805EE09CAA2}"/>
              </a:ext>
            </a:extLst>
          </p:cNvPr>
          <p:cNvGrpSpPr/>
          <p:nvPr/>
        </p:nvGrpSpPr>
        <p:grpSpPr>
          <a:xfrm>
            <a:off x="6805415" y="858251"/>
            <a:ext cx="4460620" cy="4328173"/>
            <a:chOff x="5964169" y="1390811"/>
            <a:chExt cx="3345465" cy="3246130"/>
          </a:xfrm>
        </p:grpSpPr>
        <p:sp>
          <p:nvSpPr>
            <p:cNvPr id="59" name="Freeform: Shape 58">
              <a:extLst>
                <a:ext uri="{FF2B5EF4-FFF2-40B4-BE49-F238E27FC236}">
                  <a16:creationId xmlns:a16="http://schemas.microsoft.com/office/drawing/2014/main" id="{2DA3CFD3-BFE6-48E3-8A2F-0A532A088DF6}"/>
                </a:ext>
              </a:extLst>
            </p:cNvPr>
            <p:cNvSpPr/>
            <p:nvPr/>
          </p:nvSpPr>
          <p:spPr>
            <a:xfrm>
              <a:off x="8761280" y="3525173"/>
              <a:ext cx="548354" cy="841533"/>
            </a:xfrm>
            <a:custGeom>
              <a:avLst/>
              <a:gdLst>
                <a:gd name="connsiteX0" fmla="*/ 171355 w 548354"/>
                <a:gd name="connsiteY0" fmla="*/ 556450 h 841533"/>
                <a:gd name="connsiteX1" fmla="*/ 171355 w 548354"/>
                <a:gd name="connsiteY1" fmla="*/ 524542 h 841533"/>
                <a:gd name="connsiteX2" fmla="*/ 379381 w 548354"/>
                <a:gd name="connsiteY2" fmla="*/ 236125 h 841533"/>
                <a:gd name="connsiteX3" fmla="*/ 276511 w 548354"/>
                <a:gd name="connsiteY3" fmla="*/ 152210 h 841533"/>
                <a:gd name="connsiteX4" fmla="*/ 166592 w 548354"/>
                <a:gd name="connsiteY4" fmla="*/ 240887 h 841533"/>
                <a:gd name="connsiteX5" fmla="*/ 166592 w 548354"/>
                <a:gd name="connsiteY5" fmla="*/ 253937 h 841533"/>
                <a:gd name="connsiteX6" fmla="*/ 146495 w 548354"/>
                <a:gd name="connsiteY6" fmla="*/ 272987 h 841533"/>
                <a:gd name="connsiteX7" fmla="*/ 20098 w 548354"/>
                <a:gd name="connsiteY7" fmla="*/ 268224 h 841533"/>
                <a:gd name="connsiteX8" fmla="*/ 0 w 548354"/>
                <a:gd name="connsiteY8" fmla="*/ 254127 h 841533"/>
                <a:gd name="connsiteX9" fmla="*/ 0 w 548354"/>
                <a:gd name="connsiteY9" fmla="*/ 241078 h 841533"/>
                <a:gd name="connsiteX10" fmla="*/ 280130 w 548354"/>
                <a:gd name="connsiteY10" fmla="*/ 0 h 841533"/>
                <a:gd name="connsiteX11" fmla="*/ 548354 w 548354"/>
                <a:gd name="connsiteY11" fmla="*/ 230410 h 841533"/>
                <a:gd name="connsiteX12" fmla="*/ 336804 w 548354"/>
                <a:gd name="connsiteY12" fmla="*/ 535210 h 841533"/>
                <a:gd name="connsiteX13" fmla="*/ 336804 w 548354"/>
                <a:gd name="connsiteY13" fmla="*/ 556450 h 841533"/>
                <a:gd name="connsiteX14" fmla="*/ 320955 w 548354"/>
                <a:gd name="connsiteY14" fmla="*/ 576548 h 841533"/>
                <a:gd name="connsiteX15" fmla="*/ 316706 w 548354"/>
                <a:gd name="connsiteY15" fmla="*/ 576548 h 841533"/>
                <a:gd name="connsiteX16" fmla="*/ 191453 w 548354"/>
                <a:gd name="connsiteY16" fmla="*/ 576548 h 841533"/>
                <a:gd name="connsiteX17" fmla="*/ 171355 w 548354"/>
                <a:gd name="connsiteY17" fmla="*/ 560699 h 841533"/>
                <a:gd name="connsiteX18" fmla="*/ 171355 w 548354"/>
                <a:gd name="connsiteY18" fmla="*/ 556450 h 841533"/>
                <a:gd name="connsiteX19" fmla="*/ 160687 w 548354"/>
                <a:gd name="connsiteY19" fmla="*/ 746950 h 841533"/>
                <a:gd name="connsiteX20" fmla="*/ 262319 w 548354"/>
                <a:gd name="connsiteY20" fmla="*/ 652367 h 841533"/>
                <a:gd name="connsiteX21" fmla="*/ 362807 w 548354"/>
                <a:gd name="connsiteY21" fmla="*/ 746950 h 841533"/>
                <a:gd name="connsiteX22" fmla="*/ 261176 w 548354"/>
                <a:gd name="connsiteY22" fmla="*/ 841534 h 841533"/>
                <a:gd name="connsiteX23" fmla="*/ 160687 w 548354"/>
                <a:gd name="connsiteY23" fmla="*/ 746760 h 8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354" h="841533">
                  <a:moveTo>
                    <a:pt x="171355" y="556450"/>
                  </a:moveTo>
                  <a:lnTo>
                    <a:pt x="171355" y="524542"/>
                  </a:lnTo>
                  <a:cubicBezTo>
                    <a:pt x="171355" y="360236"/>
                    <a:pt x="379381" y="353092"/>
                    <a:pt x="379381" y="236125"/>
                  </a:cubicBezTo>
                  <a:cubicBezTo>
                    <a:pt x="379381" y="185356"/>
                    <a:pt x="338042" y="152210"/>
                    <a:pt x="276511" y="152210"/>
                  </a:cubicBezTo>
                  <a:cubicBezTo>
                    <a:pt x="209169" y="152210"/>
                    <a:pt x="166592" y="188881"/>
                    <a:pt x="166592" y="240887"/>
                  </a:cubicBezTo>
                  <a:lnTo>
                    <a:pt x="166592" y="253937"/>
                  </a:lnTo>
                  <a:cubicBezTo>
                    <a:pt x="166592" y="266890"/>
                    <a:pt x="159544" y="272987"/>
                    <a:pt x="146495" y="272987"/>
                  </a:cubicBezTo>
                  <a:lnTo>
                    <a:pt x="20098" y="268224"/>
                  </a:lnTo>
                  <a:cubicBezTo>
                    <a:pt x="8287" y="268224"/>
                    <a:pt x="0" y="262319"/>
                    <a:pt x="0" y="254127"/>
                  </a:cubicBezTo>
                  <a:lnTo>
                    <a:pt x="0" y="241078"/>
                  </a:lnTo>
                  <a:cubicBezTo>
                    <a:pt x="0" y="98203"/>
                    <a:pt x="113443" y="0"/>
                    <a:pt x="280130" y="0"/>
                  </a:cubicBezTo>
                  <a:cubicBezTo>
                    <a:pt x="443198" y="0"/>
                    <a:pt x="548354" y="92202"/>
                    <a:pt x="548354" y="230410"/>
                  </a:cubicBezTo>
                  <a:cubicBezTo>
                    <a:pt x="548354" y="426625"/>
                    <a:pt x="336804" y="427863"/>
                    <a:pt x="336804" y="535210"/>
                  </a:cubicBezTo>
                  <a:lnTo>
                    <a:pt x="336804" y="556450"/>
                  </a:lnTo>
                  <a:cubicBezTo>
                    <a:pt x="337976" y="566376"/>
                    <a:pt x="330880" y="575377"/>
                    <a:pt x="320955" y="576548"/>
                  </a:cubicBezTo>
                  <a:cubicBezTo>
                    <a:pt x="319545" y="576720"/>
                    <a:pt x="318116" y="576720"/>
                    <a:pt x="316706" y="576548"/>
                  </a:cubicBezTo>
                  <a:lnTo>
                    <a:pt x="191453" y="576548"/>
                  </a:lnTo>
                  <a:cubicBezTo>
                    <a:pt x="181528" y="577720"/>
                    <a:pt x="172526" y="570624"/>
                    <a:pt x="171355" y="560699"/>
                  </a:cubicBezTo>
                  <a:cubicBezTo>
                    <a:pt x="171183" y="559289"/>
                    <a:pt x="171183" y="557860"/>
                    <a:pt x="171355" y="556450"/>
                  </a:cubicBezTo>
                  <a:close/>
                  <a:moveTo>
                    <a:pt x="160687" y="746950"/>
                  </a:moveTo>
                  <a:cubicBezTo>
                    <a:pt x="160687" y="694944"/>
                    <a:pt x="206788" y="652367"/>
                    <a:pt x="262319" y="652367"/>
                  </a:cubicBezTo>
                  <a:cubicBezTo>
                    <a:pt x="315563" y="652367"/>
                    <a:pt x="362807" y="694944"/>
                    <a:pt x="362807" y="746950"/>
                  </a:cubicBezTo>
                  <a:cubicBezTo>
                    <a:pt x="362807" y="798957"/>
                    <a:pt x="315182" y="841534"/>
                    <a:pt x="261176" y="841534"/>
                  </a:cubicBezTo>
                  <a:cubicBezTo>
                    <a:pt x="207169" y="841534"/>
                    <a:pt x="160687" y="798766"/>
                    <a:pt x="160687" y="746760"/>
                  </a:cubicBezTo>
                  <a:close/>
                </a:path>
              </a:pathLst>
            </a:custGeom>
            <a:solidFill>
              <a:srgbClr val="263238"/>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60" name="Freeform: Shape 59">
              <a:extLst>
                <a:ext uri="{FF2B5EF4-FFF2-40B4-BE49-F238E27FC236}">
                  <a16:creationId xmlns:a16="http://schemas.microsoft.com/office/drawing/2014/main" id="{C8924E95-417C-4826-AB86-CA59AA0E8DD4}"/>
                </a:ext>
              </a:extLst>
            </p:cNvPr>
            <p:cNvSpPr/>
            <p:nvPr/>
          </p:nvSpPr>
          <p:spPr>
            <a:xfrm>
              <a:off x="6286971" y="2244442"/>
              <a:ext cx="476345" cy="731071"/>
            </a:xfrm>
            <a:custGeom>
              <a:avLst/>
              <a:gdLst>
                <a:gd name="connsiteX0" fmla="*/ 148209 w 476345"/>
                <a:gd name="connsiteY0" fmla="*/ 483680 h 731071"/>
                <a:gd name="connsiteX1" fmla="*/ 148209 w 476345"/>
                <a:gd name="connsiteY1" fmla="*/ 455962 h 731071"/>
                <a:gd name="connsiteX2" fmla="*/ 329184 w 476345"/>
                <a:gd name="connsiteY2" fmla="*/ 205454 h 731071"/>
                <a:gd name="connsiteX3" fmla="*/ 239935 w 476345"/>
                <a:gd name="connsiteY3" fmla="*/ 132588 h 731071"/>
                <a:gd name="connsiteX4" fmla="*/ 144685 w 476345"/>
                <a:gd name="connsiteY4" fmla="*/ 209550 h 731071"/>
                <a:gd name="connsiteX5" fmla="*/ 144685 w 476345"/>
                <a:gd name="connsiteY5" fmla="*/ 220885 h 731071"/>
                <a:gd name="connsiteX6" fmla="*/ 127254 w 476345"/>
                <a:gd name="connsiteY6" fmla="*/ 237268 h 731071"/>
                <a:gd name="connsiteX7" fmla="*/ 17431 w 476345"/>
                <a:gd name="connsiteY7" fmla="*/ 233172 h 731071"/>
                <a:gd name="connsiteX8" fmla="*/ 0 w 476345"/>
                <a:gd name="connsiteY8" fmla="*/ 220885 h 731071"/>
                <a:gd name="connsiteX9" fmla="*/ 0 w 476345"/>
                <a:gd name="connsiteY9" fmla="*/ 209550 h 731071"/>
                <a:gd name="connsiteX10" fmla="*/ 243268 w 476345"/>
                <a:gd name="connsiteY10" fmla="*/ 0 h 731071"/>
                <a:gd name="connsiteX11" fmla="*/ 476345 w 476345"/>
                <a:gd name="connsiteY11" fmla="*/ 200025 h 731071"/>
                <a:gd name="connsiteX12" fmla="*/ 292513 w 476345"/>
                <a:gd name="connsiteY12" fmla="*/ 464915 h 731071"/>
                <a:gd name="connsiteX13" fmla="*/ 292513 w 476345"/>
                <a:gd name="connsiteY13" fmla="*/ 483394 h 731071"/>
                <a:gd name="connsiteX14" fmla="*/ 278721 w 476345"/>
                <a:gd name="connsiteY14" fmla="*/ 500825 h 731071"/>
                <a:gd name="connsiteX15" fmla="*/ 275082 w 476345"/>
                <a:gd name="connsiteY15" fmla="*/ 500825 h 731071"/>
                <a:gd name="connsiteX16" fmla="*/ 165640 w 476345"/>
                <a:gd name="connsiteY16" fmla="*/ 500825 h 731071"/>
                <a:gd name="connsiteX17" fmla="*/ 148238 w 476345"/>
                <a:gd name="connsiteY17" fmla="*/ 487004 h 731071"/>
                <a:gd name="connsiteX18" fmla="*/ 148209 w 476345"/>
                <a:gd name="connsiteY18" fmla="*/ 483680 h 731071"/>
                <a:gd name="connsiteX19" fmla="*/ 138684 w 476345"/>
                <a:gd name="connsiteY19" fmla="*/ 648938 h 731071"/>
                <a:gd name="connsiteX20" fmla="*/ 226886 w 476345"/>
                <a:gd name="connsiteY20" fmla="*/ 566833 h 731071"/>
                <a:gd name="connsiteX21" fmla="*/ 314230 w 476345"/>
                <a:gd name="connsiteY21" fmla="*/ 648938 h 731071"/>
                <a:gd name="connsiteX22" fmla="*/ 225933 w 476345"/>
                <a:gd name="connsiteY22" fmla="*/ 731044 h 731071"/>
                <a:gd name="connsiteX23" fmla="*/ 138970 w 476345"/>
                <a:gd name="connsiteY23" fmla="*/ 648938 h 7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345" h="731071">
                  <a:moveTo>
                    <a:pt x="148209" y="483680"/>
                  </a:moveTo>
                  <a:lnTo>
                    <a:pt x="148209" y="455962"/>
                  </a:lnTo>
                  <a:cubicBezTo>
                    <a:pt x="148209" y="313087"/>
                    <a:pt x="329184" y="307086"/>
                    <a:pt x="329184" y="205454"/>
                  </a:cubicBezTo>
                  <a:cubicBezTo>
                    <a:pt x="329184" y="161258"/>
                    <a:pt x="293275" y="132588"/>
                    <a:pt x="239935" y="132588"/>
                  </a:cubicBezTo>
                  <a:cubicBezTo>
                    <a:pt x="181356" y="132588"/>
                    <a:pt x="144685" y="164402"/>
                    <a:pt x="144685" y="209550"/>
                  </a:cubicBezTo>
                  <a:lnTo>
                    <a:pt x="144685" y="220885"/>
                  </a:lnTo>
                  <a:cubicBezTo>
                    <a:pt x="144685" y="232124"/>
                    <a:pt x="138589" y="237268"/>
                    <a:pt x="127254" y="237268"/>
                  </a:cubicBezTo>
                  <a:lnTo>
                    <a:pt x="17431" y="233172"/>
                  </a:lnTo>
                  <a:cubicBezTo>
                    <a:pt x="7144" y="233172"/>
                    <a:pt x="0" y="228029"/>
                    <a:pt x="0" y="220885"/>
                  </a:cubicBezTo>
                  <a:lnTo>
                    <a:pt x="0" y="209550"/>
                  </a:lnTo>
                  <a:cubicBezTo>
                    <a:pt x="0" y="85725"/>
                    <a:pt x="98488" y="0"/>
                    <a:pt x="243268" y="0"/>
                  </a:cubicBezTo>
                  <a:cubicBezTo>
                    <a:pt x="384905" y="0"/>
                    <a:pt x="476345" y="80105"/>
                    <a:pt x="476345" y="200025"/>
                  </a:cubicBezTo>
                  <a:cubicBezTo>
                    <a:pt x="476345" y="370427"/>
                    <a:pt x="292513" y="371475"/>
                    <a:pt x="292513" y="464915"/>
                  </a:cubicBezTo>
                  <a:lnTo>
                    <a:pt x="292513" y="483394"/>
                  </a:lnTo>
                  <a:cubicBezTo>
                    <a:pt x="293522" y="492014"/>
                    <a:pt x="287341" y="499815"/>
                    <a:pt x="278721" y="500825"/>
                  </a:cubicBezTo>
                  <a:cubicBezTo>
                    <a:pt x="277511" y="500967"/>
                    <a:pt x="276292" y="500967"/>
                    <a:pt x="275082" y="500825"/>
                  </a:cubicBezTo>
                  <a:lnTo>
                    <a:pt x="165640" y="500825"/>
                  </a:lnTo>
                  <a:cubicBezTo>
                    <a:pt x="157020" y="501815"/>
                    <a:pt x="149228" y="495624"/>
                    <a:pt x="148238" y="487004"/>
                  </a:cubicBezTo>
                  <a:cubicBezTo>
                    <a:pt x="148114" y="485899"/>
                    <a:pt x="148104" y="484785"/>
                    <a:pt x="148209" y="483680"/>
                  </a:cubicBezTo>
                  <a:close/>
                  <a:moveTo>
                    <a:pt x="138684" y="648938"/>
                  </a:moveTo>
                  <a:cubicBezTo>
                    <a:pt x="138684" y="603790"/>
                    <a:pt x="178689" y="566833"/>
                    <a:pt x="226886" y="566833"/>
                  </a:cubicBezTo>
                  <a:cubicBezTo>
                    <a:pt x="273082" y="566833"/>
                    <a:pt x="314230" y="603790"/>
                    <a:pt x="314230" y="648938"/>
                  </a:cubicBezTo>
                  <a:cubicBezTo>
                    <a:pt x="314230" y="694087"/>
                    <a:pt x="273082" y="731044"/>
                    <a:pt x="225933" y="731044"/>
                  </a:cubicBezTo>
                  <a:cubicBezTo>
                    <a:pt x="179308" y="732215"/>
                    <a:pt x="140475" y="695554"/>
                    <a:pt x="138970" y="648938"/>
                  </a:cubicBezTo>
                  <a:close/>
                </a:path>
              </a:pathLst>
            </a:custGeom>
            <a:solidFill>
              <a:srgbClr val="E9F3E5"/>
            </a:solidFill>
            <a:ln w="9525" cap="flat">
              <a:solidFill>
                <a:srgbClr val="DFF7E5"/>
              </a:solidFill>
              <a:prstDash val="solid"/>
              <a:miter/>
            </a:ln>
          </p:spPr>
          <p:txBody>
            <a:bodyPr rtlCol="0" anchor="ctr"/>
            <a:lstStyle/>
            <a:p>
              <a:pPr defTabSz="1219140">
                <a:buClr>
                  <a:srgbClr val="000000"/>
                </a:buClr>
                <a:defRPr/>
              </a:pPr>
              <a:endParaRPr lang="en-US" sz="2400" kern="0" dirty="0">
                <a:solidFill>
                  <a:prstClr val="black"/>
                </a:solidFill>
                <a:latin typeface="Calibri" panose="020F0502020204030204"/>
                <a:cs typeface="Arial"/>
                <a:sym typeface="Arial"/>
              </a:endParaRPr>
            </a:p>
          </p:txBody>
        </p:sp>
        <p:sp>
          <p:nvSpPr>
            <p:cNvPr id="61" name="Freeform: Shape 60">
              <a:extLst>
                <a:ext uri="{FF2B5EF4-FFF2-40B4-BE49-F238E27FC236}">
                  <a16:creationId xmlns:a16="http://schemas.microsoft.com/office/drawing/2014/main" id="{1D440977-81FB-4E50-B211-5184423070E0}"/>
                </a:ext>
              </a:extLst>
            </p:cNvPr>
            <p:cNvSpPr/>
            <p:nvPr/>
          </p:nvSpPr>
          <p:spPr>
            <a:xfrm>
              <a:off x="8658887" y="1390811"/>
              <a:ext cx="240696" cy="369312"/>
            </a:xfrm>
            <a:custGeom>
              <a:avLst/>
              <a:gdLst>
                <a:gd name="connsiteX0" fmla="*/ 75247 w 240696"/>
                <a:gd name="connsiteY0" fmla="*/ 244316 h 369312"/>
                <a:gd name="connsiteX1" fmla="*/ 75247 w 240696"/>
                <a:gd name="connsiteY1" fmla="*/ 230315 h 369312"/>
                <a:gd name="connsiteX2" fmla="*/ 166497 w 240696"/>
                <a:gd name="connsiteY2" fmla="*/ 103727 h 369312"/>
                <a:gd name="connsiteX3" fmla="*/ 121349 w 240696"/>
                <a:gd name="connsiteY3" fmla="*/ 66866 h 369312"/>
                <a:gd name="connsiteX4" fmla="*/ 73152 w 240696"/>
                <a:gd name="connsiteY4" fmla="*/ 105823 h 369312"/>
                <a:gd name="connsiteX5" fmla="*/ 73152 w 240696"/>
                <a:gd name="connsiteY5" fmla="*/ 111538 h 369312"/>
                <a:gd name="connsiteX6" fmla="*/ 64294 w 240696"/>
                <a:gd name="connsiteY6" fmla="*/ 119825 h 369312"/>
                <a:gd name="connsiteX7" fmla="*/ 8858 w 240696"/>
                <a:gd name="connsiteY7" fmla="*/ 117729 h 369312"/>
                <a:gd name="connsiteX8" fmla="*/ 0 w 240696"/>
                <a:gd name="connsiteY8" fmla="*/ 111538 h 369312"/>
                <a:gd name="connsiteX9" fmla="*/ 0 w 240696"/>
                <a:gd name="connsiteY9" fmla="*/ 105823 h 369312"/>
                <a:gd name="connsiteX10" fmla="*/ 122968 w 240696"/>
                <a:gd name="connsiteY10" fmla="*/ 0 h 369312"/>
                <a:gd name="connsiteX11" fmla="*/ 240697 w 240696"/>
                <a:gd name="connsiteY11" fmla="*/ 101156 h 369312"/>
                <a:gd name="connsiteX12" fmla="*/ 147828 w 240696"/>
                <a:gd name="connsiteY12" fmla="*/ 234506 h 369312"/>
                <a:gd name="connsiteX13" fmla="*/ 147828 w 240696"/>
                <a:gd name="connsiteY13" fmla="*/ 244031 h 369312"/>
                <a:gd name="connsiteX14" fmla="*/ 140894 w 240696"/>
                <a:gd name="connsiteY14" fmla="*/ 252804 h 369312"/>
                <a:gd name="connsiteX15" fmla="*/ 138970 w 240696"/>
                <a:gd name="connsiteY15" fmla="*/ 252794 h 369312"/>
                <a:gd name="connsiteX16" fmla="*/ 84011 w 240696"/>
                <a:gd name="connsiteY16" fmla="*/ 252794 h 369312"/>
                <a:gd name="connsiteX17" fmla="*/ 75276 w 240696"/>
                <a:gd name="connsiteY17" fmla="*/ 246033 h 369312"/>
                <a:gd name="connsiteX18" fmla="*/ 75247 w 240696"/>
                <a:gd name="connsiteY18" fmla="*/ 244316 h 369312"/>
                <a:gd name="connsiteX19" fmla="*/ 70580 w 240696"/>
                <a:gd name="connsiteY19" fmla="*/ 327850 h 369312"/>
                <a:gd name="connsiteX20" fmla="*/ 111909 w 240696"/>
                <a:gd name="connsiteY20" fmla="*/ 280426 h 369312"/>
                <a:gd name="connsiteX21" fmla="*/ 159334 w 240696"/>
                <a:gd name="connsiteY21" fmla="*/ 321755 h 369312"/>
                <a:gd name="connsiteX22" fmla="*/ 118005 w 240696"/>
                <a:gd name="connsiteY22" fmla="*/ 369180 h 369312"/>
                <a:gd name="connsiteX23" fmla="*/ 114967 w 240696"/>
                <a:gd name="connsiteY23" fmla="*/ 369284 h 369312"/>
                <a:gd name="connsiteX24" fmla="*/ 70590 w 240696"/>
                <a:gd name="connsiteY24" fmla="*/ 327996 h 369312"/>
                <a:gd name="connsiteX25" fmla="*/ 70580 w 240696"/>
                <a:gd name="connsiteY25" fmla="*/ 327850 h 3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6" h="369312">
                  <a:moveTo>
                    <a:pt x="75247" y="244316"/>
                  </a:moveTo>
                  <a:lnTo>
                    <a:pt x="75247" y="230315"/>
                  </a:lnTo>
                  <a:cubicBezTo>
                    <a:pt x="75247" y="158210"/>
                    <a:pt x="166497" y="155067"/>
                    <a:pt x="166497" y="103727"/>
                  </a:cubicBezTo>
                  <a:cubicBezTo>
                    <a:pt x="166497" y="81439"/>
                    <a:pt x="148304" y="66866"/>
                    <a:pt x="121349" y="66866"/>
                  </a:cubicBezTo>
                  <a:cubicBezTo>
                    <a:pt x="91821" y="66866"/>
                    <a:pt x="73152" y="82963"/>
                    <a:pt x="73152" y="105823"/>
                  </a:cubicBezTo>
                  <a:lnTo>
                    <a:pt x="73152" y="111538"/>
                  </a:lnTo>
                  <a:cubicBezTo>
                    <a:pt x="73152" y="117253"/>
                    <a:pt x="70009" y="119825"/>
                    <a:pt x="64294" y="119825"/>
                  </a:cubicBezTo>
                  <a:lnTo>
                    <a:pt x="8858" y="117729"/>
                  </a:lnTo>
                  <a:cubicBezTo>
                    <a:pt x="3620" y="117729"/>
                    <a:pt x="0" y="115157"/>
                    <a:pt x="0" y="111538"/>
                  </a:cubicBezTo>
                  <a:lnTo>
                    <a:pt x="0" y="105823"/>
                  </a:lnTo>
                  <a:cubicBezTo>
                    <a:pt x="0" y="43053"/>
                    <a:pt x="49816" y="0"/>
                    <a:pt x="122968" y="0"/>
                  </a:cubicBezTo>
                  <a:cubicBezTo>
                    <a:pt x="194501" y="0"/>
                    <a:pt x="240697" y="40481"/>
                    <a:pt x="240697" y="101156"/>
                  </a:cubicBezTo>
                  <a:cubicBezTo>
                    <a:pt x="240697" y="186881"/>
                    <a:pt x="147828" y="187738"/>
                    <a:pt x="147828" y="234506"/>
                  </a:cubicBezTo>
                  <a:lnTo>
                    <a:pt x="147828" y="244031"/>
                  </a:lnTo>
                  <a:cubicBezTo>
                    <a:pt x="148333" y="248367"/>
                    <a:pt x="145237" y="252295"/>
                    <a:pt x="140894" y="252804"/>
                  </a:cubicBezTo>
                  <a:cubicBezTo>
                    <a:pt x="140256" y="252879"/>
                    <a:pt x="139608" y="252875"/>
                    <a:pt x="138970" y="252794"/>
                  </a:cubicBezTo>
                  <a:lnTo>
                    <a:pt x="84011" y="252794"/>
                  </a:lnTo>
                  <a:cubicBezTo>
                    <a:pt x="79734" y="253338"/>
                    <a:pt x="75819" y="250311"/>
                    <a:pt x="75276" y="246033"/>
                  </a:cubicBezTo>
                  <a:cubicBezTo>
                    <a:pt x="75200" y="245463"/>
                    <a:pt x="75190" y="244888"/>
                    <a:pt x="75247" y="244316"/>
                  </a:cubicBezTo>
                  <a:close/>
                  <a:moveTo>
                    <a:pt x="70580" y="327850"/>
                  </a:moveTo>
                  <a:cubicBezTo>
                    <a:pt x="68894" y="303342"/>
                    <a:pt x="87401" y="282109"/>
                    <a:pt x="111909" y="280426"/>
                  </a:cubicBezTo>
                  <a:cubicBezTo>
                    <a:pt x="136417" y="278742"/>
                    <a:pt x="157648" y="297246"/>
                    <a:pt x="159334" y="321755"/>
                  </a:cubicBezTo>
                  <a:cubicBezTo>
                    <a:pt x="161020" y="346263"/>
                    <a:pt x="142513" y="367496"/>
                    <a:pt x="118005" y="369180"/>
                  </a:cubicBezTo>
                  <a:cubicBezTo>
                    <a:pt x="116996" y="369249"/>
                    <a:pt x="115976" y="369284"/>
                    <a:pt x="114967" y="369284"/>
                  </a:cubicBezTo>
                  <a:cubicBezTo>
                    <a:pt x="91307" y="370139"/>
                    <a:pt x="71438" y="351653"/>
                    <a:pt x="70590" y="327996"/>
                  </a:cubicBezTo>
                  <a:cubicBezTo>
                    <a:pt x="70580" y="327948"/>
                    <a:pt x="70580" y="327899"/>
                    <a:pt x="70580" y="327850"/>
                  </a:cubicBezTo>
                  <a:close/>
                </a:path>
              </a:pathLst>
            </a:custGeom>
            <a:solidFill>
              <a:srgbClr val="E9F3E5"/>
            </a:solidFill>
            <a:ln w="9525" cap="flat">
              <a:solidFill>
                <a:srgbClr val="DFF7E5"/>
              </a:solid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62" name="Freeform: Shape 61">
              <a:extLst>
                <a:ext uri="{FF2B5EF4-FFF2-40B4-BE49-F238E27FC236}">
                  <a16:creationId xmlns:a16="http://schemas.microsoft.com/office/drawing/2014/main" id="{67E8B3E1-007E-400E-B10F-364B62AB6F37}"/>
                </a:ext>
              </a:extLst>
            </p:cNvPr>
            <p:cNvSpPr/>
            <p:nvPr/>
          </p:nvSpPr>
          <p:spPr>
            <a:xfrm>
              <a:off x="5964169" y="3253615"/>
              <a:ext cx="303276" cy="465420"/>
            </a:xfrm>
            <a:custGeom>
              <a:avLst/>
              <a:gdLst>
                <a:gd name="connsiteX0" fmla="*/ 95059 w 303276"/>
                <a:gd name="connsiteY0" fmla="*/ 307848 h 465420"/>
                <a:gd name="connsiteX1" fmla="*/ 95059 w 303276"/>
                <a:gd name="connsiteY1" fmla="*/ 290227 h 465420"/>
                <a:gd name="connsiteX2" fmla="*/ 210122 w 303276"/>
                <a:gd name="connsiteY2" fmla="*/ 130683 h 465420"/>
                <a:gd name="connsiteX3" fmla="*/ 152972 w 303276"/>
                <a:gd name="connsiteY3" fmla="*/ 84296 h 465420"/>
                <a:gd name="connsiteX4" fmla="*/ 92202 w 303276"/>
                <a:gd name="connsiteY4" fmla="*/ 133350 h 465420"/>
                <a:gd name="connsiteX5" fmla="*/ 92202 w 303276"/>
                <a:gd name="connsiteY5" fmla="*/ 140494 h 465420"/>
                <a:gd name="connsiteX6" fmla="*/ 81058 w 303276"/>
                <a:gd name="connsiteY6" fmla="*/ 150971 h 465420"/>
                <a:gd name="connsiteX7" fmla="*/ 11144 w 303276"/>
                <a:gd name="connsiteY7" fmla="*/ 148400 h 465420"/>
                <a:gd name="connsiteX8" fmla="*/ 0 w 303276"/>
                <a:gd name="connsiteY8" fmla="*/ 140494 h 465420"/>
                <a:gd name="connsiteX9" fmla="*/ 0 w 303276"/>
                <a:gd name="connsiteY9" fmla="*/ 133350 h 465420"/>
                <a:gd name="connsiteX10" fmla="*/ 154972 w 303276"/>
                <a:gd name="connsiteY10" fmla="*/ 0 h 465420"/>
                <a:gd name="connsiteX11" fmla="*/ 303276 w 303276"/>
                <a:gd name="connsiteY11" fmla="*/ 127445 h 465420"/>
                <a:gd name="connsiteX12" fmla="*/ 186309 w 303276"/>
                <a:gd name="connsiteY12" fmla="*/ 296132 h 465420"/>
                <a:gd name="connsiteX13" fmla="*/ 186309 w 303276"/>
                <a:gd name="connsiteY13" fmla="*/ 307848 h 465420"/>
                <a:gd name="connsiteX14" fmla="*/ 177599 w 303276"/>
                <a:gd name="connsiteY14" fmla="*/ 318992 h 465420"/>
                <a:gd name="connsiteX15" fmla="*/ 175165 w 303276"/>
                <a:gd name="connsiteY15" fmla="*/ 318992 h 465420"/>
                <a:gd name="connsiteX16" fmla="*/ 106013 w 303276"/>
                <a:gd name="connsiteY16" fmla="*/ 318992 h 465420"/>
                <a:gd name="connsiteX17" fmla="*/ 95040 w 303276"/>
                <a:gd name="connsiteY17" fmla="*/ 310067 h 465420"/>
                <a:gd name="connsiteX18" fmla="*/ 95059 w 303276"/>
                <a:gd name="connsiteY18" fmla="*/ 307848 h 465420"/>
                <a:gd name="connsiteX19" fmla="*/ 89154 w 303276"/>
                <a:gd name="connsiteY19" fmla="*/ 413099 h 465420"/>
                <a:gd name="connsiteX20" fmla="*/ 141323 w 303276"/>
                <a:gd name="connsiteY20" fmla="*/ 353501 h 465420"/>
                <a:gd name="connsiteX21" fmla="*/ 200921 w 303276"/>
                <a:gd name="connsiteY21" fmla="*/ 405670 h 465420"/>
                <a:gd name="connsiteX22" fmla="*/ 148752 w 303276"/>
                <a:gd name="connsiteY22" fmla="*/ 465268 h 465420"/>
                <a:gd name="connsiteX23" fmla="*/ 144780 w 303276"/>
                <a:gd name="connsiteY23" fmla="*/ 465392 h 465420"/>
                <a:gd name="connsiteX24" fmla="*/ 88964 w 303276"/>
                <a:gd name="connsiteY24" fmla="*/ 413099 h 4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276" h="465420">
                  <a:moveTo>
                    <a:pt x="95059" y="307848"/>
                  </a:moveTo>
                  <a:lnTo>
                    <a:pt x="95059" y="290227"/>
                  </a:lnTo>
                  <a:cubicBezTo>
                    <a:pt x="95059" y="199358"/>
                    <a:pt x="210122" y="195453"/>
                    <a:pt x="210122" y="130683"/>
                  </a:cubicBezTo>
                  <a:cubicBezTo>
                    <a:pt x="210122" y="102584"/>
                    <a:pt x="187262" y="84296"/>
                    <a:pt x="152972" y="84296"/>
                  </a:cubicBezTo>
                  <a:cubicBezTo>
                    <a:pt x="115729" y="84296"/>
                    <a:pt x="92202" y="104585"/>
                    <a:pt x="92202" y="133350"/>
                  </a:cubicBezTo>
                  <a:lnTo>
                    <a:pt x="92202" y="140494"/>
                  </a:lnTo>
                  <a:cubicBezTo>
                    <a:pt x="92202" y="147733"/>
                    <a:pt x="88297" y="150971"/>
                    <a:pt x="81058" y="150971"/>
                  </a:cubicBezTo>
                  <a:lnTo>
                    <a:pt x="11144" y="148400"/>
                  </a:lnTo>
                  <a:cubicBezTo>
                    <a:pt x="4572" y="148400"/>
                    <a:pt x="0" y="145066"/>
                    <a:pt x="0" y="140494"/>
                  </a:cubicBezTo>
                  <a:lnTo>
                    <a:pt x="0" y="133350"/>
                  </a:lnTo>
                  <a:cubicBezTo>
                    <a:pt x="0" y="54293"/>
                    <a:pt x="62770" y="0"/>
                    <a:pt x="154972" y="0"/>
                  </a:cubicBezTo>
                  <a:cubicBezTo>
                    <a:pt x="245174" y="0"/>
                    <a:pt x="303276" y="50959"/>
                    <a:pt x="303276" y="127445"/>
                  </a:cubicBezTo>
                  <a:cubicBezTo>
                    <a:pt x="303276" y="235934"/>
                    <a:pt x="186309" y="236601"/>
                    <a:pt x="186309" y="296132"/>
                  </a:cubicBezTo>
                  <a:lnTo>
                    <a:pt x="186309" y="307848"/>
                  </a:lnTo>
                  <a:cubicBezTo>
                    <a:pt x="186981" y="313334"/>
                    <a:pt x="183082" y="318316"/>
                    <a:pt x="177599" y="318992"/>
                  </a:cubicBezTo>
                  <a:cubicBezTo>
                    <a:pt x="176791" y="319088"/>
                    <a:pt x="175973" y="319088"/>
                    <a:pt x="175165" y="318992"/>
                  </a:cubicBezTo>
                  <a:lnTo>
                    <a:pt x="106013" y="318992"/>
                  </a:lnTo>
                  <a:cubicBezTo>
                    <a:pt x="100519" y="319554"/>
                    <a:pt x="95606" y="315563"/>
                    <a:pt x="95040" y="310067"/>
                  </a:cubicBezTo>
                  <a:cubicBezTo>
                    <a:pt x="94964" y="309334"/>
                    <a:pt x="94971" y="308581"/>
                    <a:pt x="95059" y="307848"/>
                  </a:cubicBezTo>
                  <a:close/>
                  <a:moveTo>
                    <a:pt x="89154" y="413099"/>
                  </a:moveTo>
                  <a:cubicBezTo>
                    <a:pt x="87102" y="382238"/>
                    <a:pt x="110460" y="355549"/>
                    <a:pt x="141323" y="353501"/>
                  </a:cubicBezTo>
                  <a:cubicBezTo>
                    <a:pt x="172187" y="351454"/>
                    <a:pt x="198871" y="374809"/>
                    <a:pt x="200921" y="405670"/>
                  </a:cubicBezTo>
                  <a:cubicBezTo>
                    <a:pt x="202973" y="436531"/>
                    <a:pt x="179616" y="463220"/>
                    <a:pt x="148752" y="465268"/>
                  </a:cubicBezTo>
                  <a:cubicBezTo>
                    <a:pt x="147430" y="465354"/>
                    <a:pt x="146105" y="465401"/>
                    <a:pt x="144780" y="465392"/>
                  </a:cubicBezTo>
                  <a:cubicBezTo>
                    <a:pt x="114931" y="466354"/>
                    <a:pt x="89947" y="442951"/>
                    <a:pt x="88964" y="413099"/>
                  </a:cubicBezTo>
                  <a:close/>
                </a:path>
              </a:pathLst>
            </a:custGeom>
            <a:noFill/>
            <a:ln w="9525" cap="flat">
              <a:solidFill>
                <a:srgbClr val="263238"/>
              </a:solid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63" name="Freeform: Shape 62">
              <a:extLst>
                <a:ext uri="{FF2B5EF4-FFF2-40B4-BE49-F238E27FC236}">
                  <a16:creationId xmlns:a16="http://schemas.microsoft.com/office/drawing/2014/main" id="{0B7D1719-A8DD-46BB-B7BE-FD530604C289}"/>
                </a:ext>
              </a:extLst>
            </p:cNvPr>
            <p:cNvSpPr/>
            <p:nvPr/>
          </p:nvSpPr>
          <p:spPr>
            <a:xfrm>
              <a:off x="6870854" y="1705517"/>
              <a:ext cx="207549" cy="320157"/>
            </a:xfrm>
            <a:custGeom>
              <a:avLst/>
              <a:gdLst>
                <a:gd name="connsiteX0" fmla="*/ 64675 w 207549"/>
                <a:gd name="connsiteY0" fmla="*/ 211741 h 320157"/>
                <a:gd name="connsiteX1" fmla="*/ 64675 w 207549"/>
                <a:gd name="connsiteY1" fmla="*/ 199644 h 320157"/>
                <a:gd name="connsiteX2" fmla="*/ 143827 w 207549"/>
                <a:gd name="connsiteY2" fmla="*/ 89916 h 320157"/>
                <a:gd name="connsiteX3" fmla="*/ 104680 w 207549"/>
                <a:gd name="connsiteY3" fmla="*/ 58007 h 320157"/>
                <a:gd name="connsiteX4" fmla="*/ 62865 w 207549"/>
                <a:gd name="connsiteY4" fmla="*/ 91726 h 320157"/>
                <a:gd name="connsiteX5" fmla="*/ 62865 w 207549"/>
                <a:gd name="connsiteY5" fmla="*/ 96679 h 320157"/>
                <a:gd name="connsiteX6" fmla="*/ 55245 w 207549"/>
                <a:gd name="connsiteY6" fmla="*/ 103823 h 320157"/>
                <a:gd name="connsiteX7" fmla="*/ 7620 w 207549"/>
                <a:gd name="connsiteY7" fmla="*/ 102013 h 320157"/>
                <a:gd name="connsiteX8" fmla="*/ 0 w 207549"/>
                <a:gd name="connsiteY8" fmla="*/ 96679 h 320157"/>
                <a:gd name="connsiteX9" fmla="*/ 0 w 207549"/>
                <a:gd name="connsiteY9" fmla="*/ 91726 h 320157"/>
                <a:gd name="connsiteX10" fmla="*/ 106489 w 207549"/>
                <a:gd name="connsiteY10" fmla="*/ 0 h 320157"/>
                <a:gd name="connsiteX11" fmla="*/ 207550 w 207549"/>
                <a:gd name="connsiteY11" fmla="*/ 87630 h 320157"/>
                <a:gd name="connsiteX12" fmla="*/ 127063 w 207549"/>
                <a:gd name="connsiteY12" fmla="*/ 203644 h 320157"/>
                <a:gd name="connsiteX13" fmla="*/ 127063 w 207549"/>
                <a:gd name="connsiteY13" fmla="*/ 211741 h 320157"/>
                <a:gd name="connsiteX14" fmla="*/ 121063 w 207549"/>
                <a:gd name="connsiteY14" fmla="*/ 219361 h 320157"/>
                <a:gd name="connsiteX15" fmla="*/ 119443 w 207549"/>
                <a:gd name="connsiteY15" fmla="*/ 219361 h 320157"/>
                <a:gd name="connsiteX16" fmla="*/ 71818 w 207549"/>
                <a:gd name="connsiteY16" fmla="*/ 219361 h 320157"/>
                <a:gd name="connsiteX17" fmla="*/ 64637 w 207549"/>
                <a:gd name="connsiteY17" fmla="*/ 212836 h 320157"/>
                <a:gd name="connsiteX18" fmla="*/ 64675 w 207549"/>
                <a:gd name="connsiteY18" fmla="*/ 211741 h 320157"/>
                <a:gd name="connsiteX19" fmla="*/ 60674 w 207549"/>
                <a:gd name="connsiteY19" fmla="*/ 284131 h 320157"/>
                <a:gd name="connsiteX20" fmla="*/ 96622 w 207549"/>
                <a:gd name="connsiteY20" fmla="*/ 243992 h 320157"/>
                <a:gd name="connsiteX21" fmla="*/ 136760 w 207549"/>
                <a:gd name="connsiteY21" fmla="*/ 279940 h 320157"/>
                <a:gd name="connsiteX22" fmla="*/ 100813 w 207549"/>
                <a:gd name="connsiteY22" fmla="*/ 320078 h 320157"/>
                <a:gd name="connsiteX23" fmla="*/ 98774 w 207549"/>
                <a:gd name="connsiteY23" fmla="*/ 320135 h 320157"/>
                <a:gd name="connsiteX24" fmla="*/ 60388 w 207549"/>
                <a:gd name="connsiteY24" fmla="*/ 284321 h 3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549" h="320157">
                  <a:moveTo>
                    <a:pt x="64675" y="211741"/>
                  </a:moveTo>
                  <a:lnTo>
                    <a:pt x="64675" y="199644"/>
                  </a:lnTo>
                  <a:cubicBezTo>
                    <a:pt x="64675" y="137160"/>
                    <a:pt x="143827" y="134398"/>
                    <a:pt x="143827" y="89916"/>
                  </a:cubicBezTo>
                  <a:cubicBezTo>
                    <a:pt x="143827" y="70866"/>
                    <a:pt x="128111" y="58007"/>
                    <a:pt x="104680" y="58007"/>
                  </a:cubicBezTo>
                  <a:cubicBezTo>
                    <a:pt x="79057" y="58007"/>
                    <a:pt x="62865" y="71914"/>
                    <a:pt x="62865" y="91726"/>
                  </a:cubicBezTo>
                  <a:lnTo>
                    <a:pt x="62865" y="96679"/>
                  </a:lnTo>
                  <a:cubicBezTo>
                    <a:pt x="62865" y="101632"/>
                    <a:pt x="60198" y="103823"/>
                    <a:pt x="55245" y="103823"/>
                  </a:cubicBezTo>
                  <a:lnTo>
                    <a:pt x="7620" y="102013"/>
                  </a:lnTo>
                  <a:cubicBezTo>
                    <a:pt x="3143" y="102013"/>
                    <a:pt x="0" y="99822"/>
                    <a:pt x="0" y="96679"/>
                  </a:cubicBezTo>
                  <a:lnTo>
                    <a:pt x="0" y="91726"/>
                  </a:lnTo>
                  <a:cubicBezTo>
                    <a:pt x="0" y="37338"/>
                    <a:pt x="43148" y="0"/>
                    <a:pt x="106489" y="0"/>
                  </a:cubicBezTo>
                  <a:cubicBezTo>
                    <a:pt x="169831" y="0"/>
                    <a:pt x="207550" y="35052"/>
                    <a:pt x="207550" y="87630"/>
                  </a:cubicBezTo>
                  <a:cubicBezTo>
                    <a:pt x="207550" y="162306"/>
                    <a:pt x="127063" y="162782"/>
                    <a:pt x="127063" y="203644"/>
                  </a:cubicBezTo>
                  <a:lnTo>
                    <a:pt x="127063" y="211741"/>
                  </a:lnTo>
                  <a:cubicBezTo>
                    <a:pt x="127511" y="215503"/>
                    <a:pt x="124825" y="218913"/>
                    <a:pt x="121063" y="219361"/>
                  </a:cubicBezTo>
                  <a:cubicBezTo>
                    <a:pt x="120529" y="219427"/>
                    <a:pt x="119986" y="219427"/>
                    <a:pt x="119443" y="219361"/>
                  </a:cubicBezTo>
                  <a:lnTo>
                    <a:pt x="71818" y="219361"/>
                  </a:lnTo>
                  <a:cubicBezTo>
                    <a:pt x="68037" y="219542"/>
                    <a:pt x="64818" y="216627"/>
                    <a:pt x="64637" y="212836"/>
                  </a:cubicBezTo>
                  <a:cubicBezTo>
                    <a:pt x="64618" y="212474"/>
                    <a:pt x="64637" y="212103"/>
                    <a:pt x="64675" y="211741"/>
                  </a:cubicBezTo>
                  <a:close/>
                  <a:moveTo>
                    <a:pt x="60674" y="284131"/>
                  </a:moveTo>
                  <a:cubicBezTo>
                    <a:pt x="59512" y="263119"/>
                    <a:pt x="75609" y="245154"/>
                    <a:pt x="96622" y="243992"/>
                  </a:cubicBezTo>
                  <a:cubicBezTo>
                    <a:pt x="117634" y="242840"/>
                    <a:pt x="135598" y="258928"/>
                    <a:pt x="136760" y="279940"/>
                  </a:cubicBezTo>
                  <a:cubicBezTo>
                    <a:pt x="137912" y="300952"/>
                    <a:pt x="121825" y="318916"/>
                    <a:pt x="100813" y="320078"/>
                  </a:cubicBezTo>
                  <a:cubicBezTo>
                    <a:pt x="100136" y="320116"/>
                    <a:pt x="99450" y="320135"/>
                    <a:pt x="98774" y="320135"/>
                  </a:cubicBezTo>
                  <a:cubicBezTo>
                    <a:pt x="78286" y="320831"/>
                    <a:pt x="61112" y="304800"/>
                    <a:pt x="60388" y="284321"/>
                  </a:cubicBezTo>
                  <a:close/>
                </a:path>
              </a:pathLst>
            </a:custGeom>
            <a:solidFill>
              <a:srgbClr val="263238"/>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64" name="Freeform: Shape 63">
              <a:extLst>
                <a:ext uri="{FF2B5EF4-FFF2-40B4-BE49-F238E27FC236}">
                  <a16:creationId xmlns:a16="http://schemas.microsoft.com/office/drawing/2014/main" id="{384B31C0-9ED1-46F1-9919-EFEBD9404E4C}"/>
                </a:ext>
              </a:extLst>
            </p:cNvPr>
            <p:cNvSpPr/>
            <p:nvPr/>
          </p:nvSpPr>
          <p:spPr>
            <a:xfrm>
              <a:off x="8280554" y="4316796"/>
              <a:ext cx="208597" cy="320145"/>
            </a:xfrm>
            <a:custGeom>
              <a:avLst/>
              <a:gdLst>
                <a:gd name="connsiteX0" fmla="*/ 64675 w 208597"/>
                <a:gd name="connsiteY0" fmla="*/ 211741 h 320145"/>
                <a:gd name="connsiteX1" fmla="*/ 64675 w 208597"/>
                <a:gd name="connsiteY1" fmla="*/ 199644 h 320145"/>
                <a:gd name="connsiteX2" fmla="*/ 143828 w 208597"/>
                <a:gd name="connsiteY2" fmla="*/ 89916 h 320145"/>
                <a:gd name="connsiteX3" fmla="*/ 104680 w 208597"/>
                <a:gd name="connsiteY3" fmla="*/ 58008 h 320145"/>
                <a:gd name="connsiteX4" fmla="*/ 62865 w 208597"/>
                <a:gd name="connsiteY4" fmla="*/ 91726 h 320145"/>
                <a:gd name="connsiteX5" fmla="*/ 62865 w 208597"/>
                <a:gd name="connsiteY5" fmla="*/ 96679 h 320145"/>
                <a:gd name="connsiteX6" fmla="*/ 55245 w 208597"/>
                <a:gd name="connsiteY6" fmla="*/ 103918 h 320145"/>
                <a:gd name="connsiteX7" fmla="*/ 7620 w 208597"/>
                <a:gd name="connsiteY7" fmla="*/ 102108 h 320145"/>
                <a:gd name="connsiteX8" fmla="*/ 0 w 208597"/>
                <a:gd name="connsiteY8" fmla="*/ 96679 h 320145"/>
                <a:gd name="connsiteX9" fmla="*/ 0 w 208597"/>
                <a:gd name="connsiteY9" fmla="*/ 91726 h 320145"/>
                <a:gd name="connsiteX10" fmla="*/ 106490 w 208597"/>
                <a:gd name="connsiteY10" fmla="*/ 0 h 320145"/>
                <a:gd name="connsiteX11" fmla="*/ 208597 w 208597"/>
                <a:gd name="connsiteY11" fmla="*/ 87725 h 320145"/>
                <a:gd name="connsiteX12" fmla="*/ 128111 w 208597"/>
                <a:gd name="connsiteY12" fmla="*/ 203645 h 320145"/>
                <a:gd name="connsiteX13" fmla="*/ 128111 w 208597"/>
                <a:gd name="connsiteY13" fmla="*/ 211741 h 320145"/>
                <a:gd name="connsiteX14" fmla="*/ 122006 w 208597"/>
                <a:gd name="connsiteY14" fmla="*/ 219446 h 320145"/>
                <a:gd name="connsiteX15" fmla="*/ 120491 w 208597"/>
                <a:gd name="connsiteY15" fmla="*/ 219456 h 320145"/>
                <a:gd name="connsiteX16" fmla="*/ 72866 w 208597"/>
                <a:gd name="connsiteY16" fmla="*/ 219456 h 320145"/>
                <a:gd name="connsiteX17" fmla="*/ 64741 w 208597"/>
                <a:gd name="connsiteY17" fmla="*/ 213922 h 320145"/>
                <a:gd name="connsiteX18" fmla="*/ 64675 w 208597"/>
                <a:gd name="connsiteY18" fmla="*/ 211741 h 320145"/>
                <a:gd name="connsiteX19" fmla="*/ 60674 w 208597"/>
                <a:gd name="connsiteY19" fmla="*/ 284131 h 320145"/>
                <a:gd name="connsiteX20" fmla="*/ 96622 w 208597"/>
                <a:gd name="connsiteY20" fmla="*/ 243992 h 320145"/>
                <a:gd name="connsiteX21" fmla="*/ 136760 w 208597"/>
                <a:gd name="connsiteY21" fmla="*/ 279940 h 320145"/>
                <a:gd name="connsiteX22" fmla="*/ 100813 w 208597"/>
                <a:gd name="connsiteY22" fmla="*/ 320078 h 320145"/>
                <a:gd name="connsiteX23" fmla="*/ 98774 w 208597"/>
                <a:gd name="connsiteY23" fmla="*/ 320135 h 320145"/>
                <a:gd name="connsiteX24" fmla="*/ 60770 w 208597"/>
                <a:gd name="connsiteY24" fmla="*/ 284131 h 32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597" h="320145">
                  <a:moveTo>
                    <a:pt x="64675" y="211741"/>
                  </a:moveTo>
                  <a:lnTo>
                    <a:pt x="64675" y="199644"/>
                  </a:lnTo>
                  <a:cubicBezTo>
                    <a:pt x="64675" y="137160"/>
                    <a:pt x="143828" y="134493"/>
                    <a:pt x="143828" y="89916"/>
                  </a:cubicBezTo>
                  <a:cubicBezTo>
                    <a:pt x="143828" y="70866"/>
                    <a:pt x="128111" y="58008"/>
                    <a:pt x="104680" y="58008"/>
                  </a:cubicBezTo>
                  <a:cubicBezTo>
                    <a:pt x="79058" y="58008"/>
                    <a:pt x="62865" y="71914"/>
                    <a:pt x="62865" y="91726"/>
                  </a:cubicBezTo>
                  <a:lnTo>
                    <a:pt x="62865" y="96679"/>
                  </a:lnTo>
                  <a:cubicBezTo>
                    <a:pt x="62865" y="101632"/>
                    <a:pt x="60198" y="103918"/>
                    <a:pt x="55245" y="103918"/>
                  </a:cubicBezTo>
                  <a:lnTo>
                    <a:pt x="7620" y="102108"/>
                  </a:lnTo>
                  <a:cubicBezTo>
                    <a:pt x="3143" y="102108"/>
                    <a:pt x="0" y="99822"/>
                    <a:pt x="0" y="96679"/>
                  </a:cubicBezTo>
                  <a:lnTo>
                    <a:pt x="0" y="91726"/>
                  </a:lnTo>
                  <a:cubicBezTo>
                    <a:pt x="0" y="37338"/>
                    <a:pt x="43148" y="0"/>
                    <a:pt x="106490" y="0"/>
                  </a:cubicBezTo>
                  <a:cubicBezTo>
                    <a:pt x="169831" y="0"/>
                    <a:pt x="208597" y="35052"/>
                    <a:pt x="208597" y="87725"/>
                  </a:cubicBezTo>
                  <a:cubicBezTo>
                    <a:pt x="208597" y="162306"/>
                    <a:pt x="128111" y="162783"/>
                    <a:pt x="128111" y="203645"/>
                  </a:cubicBezTo>
                  <a:lnTo>
                    <a:pt x="128111" y="211741"/>
                  </a:lnTo>
                  <a:cubicBezTo>
                    <a:pt x="128549" y="215560"/>
                    <a:pt x="125816" y="219008"/>
                    <a:pt x="122006" y="219446"/>
                  </a:cubicBezTo>
                  <a:cubicBezTo>
                    <a:pt x="121501" y="219504"/>
                    <a:pt x="120996" y="219504"/>
                    <a:pt x="120491" y="219456"/>
                  </a:cubicBezTo>
                  <a:lnTo>
                    <a:pt x="72866" y="219456"/>
                  </a:lnTo>
                  <a:cubicBezTo>
                    <a:pt x="69094" y="220171"/>
                    <a:pt x="65456" y="217694"/>
                    <a:pt x="64741" y="213922"/>
                  </a:cubicBezTo>
                  <a:cubicBezTo>
                    <a:pt x="64608" y="213198"/>
                    <a:pt x="64579" y="212465"/>
                    <a:pt x="64675" y="211741"/>
                  </a:cubicBezTo>
                  <a:close/>
                  <a:moveTo>
                    <a:pt x="60674" y="284131"/>
                  </a:moveTo>
                  <a:cubicBezTo>
                    <a:pt x="59512" y="263119"/>
                    <a:pt x="75610" y="245155"/>
                    <a:pt x="96622" y="243992"/>
                  </a:cubicBezTo>
                  <a:cubicBezTo>
                    <a:pt x="117634" y="242840"/>
                    <a:pt x="135598" y="258928"/>
                    <a:pt x="136760" y="279940"/>
                  </a:cubicBezTo>
                  <a:cubicBezTo>
                    <a:pt x="137913" y="300952"/>
                    <a:pt x="121825" y="318916"/>
                    <a:pt x="100813" y="320078"/>
                  </a:cubicBezTo>
                  <a:cubicBezTo>
                    <a:pt x="100136" y="320116"/>
                    <a:pt x="99451" y="320135"/>
                    <a:pt x="98774" y="320135"/>
                  </a:cubicBezTo>
                  <a:cubicBezTo>
                    <a:pt x="78362" y="320612"/>
                    <a:pt x="61389" y="304533"/>
                    <a:pt x="60770" y="284131"/>
                  </a:cubicBezTo>
                  <a:close/>
                </a:path>
              </a:pathLst>
            </a:custGeom>
            <a:noFill/>
            <a:ln w="9525" cap="flat">
              <a:solidFill>
                <a:srgbClr val="263238"/>
              </a:solid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grpSp>
      <p:grpSp>
        <p:nvGrpSpPr>
          <p:cNvPr id="18" name="Graphic 15">
            <a:extLst>
              <a:ext uri="{FF2B5EF4-FFF2-40B4-BE49-F238E27FC236}">
                <a16:creationId xmlns:a16="http://schemas.microsoft.com/office/drawing/2014/main" id="{955DFF6B-CBFD-4295-82F2-B4157629DA8D}"/>
              </a:ext>
            </a:extLst>
          </p:cNvPr>
          <p:cNvGrpSpPr/>
          <p:nvPr/>
        </p:nvGrpSpPr>
        <p:grpSpPr>
          <a:xfrm>
            <a:off x="8079987" y="2517634"/>
            <a:ext cx="2155316" cy="3724020"/>
            <a:chOff x="6920098" y="2635348"/>
            <a:chExt cx="1616487" cy="2793015"/>
          </a:xfrm>
          <a:solidFill>
            <a:srgbClr val="E9F3E5"/>
          </a:solidFill>
        </p:grpSpPr>
        <p:sp>
          <p:nvSpPr>
            <p:cNvPr id="55" name="Freeform: Shape 54">
              <a:extLst>
                <a:ext uri="{FF2B5EF4-FFF2-40B4-BE49-F238E27FC236}">
                  <a16:creationId xmlns:a16="http://schemas.microsoft.com/office/drawing/2014/main" id="{05B0C998-94F1-4E00-9B4A-2E414F3670F1}"/>
                </a:ext>
              </a:extLst>
            </p:cNvPr>
            <p:cNvSpPr/>
            <p:nvPr/>
          </p:nvSpPr>
          <p:spPr>
            <a:xfrm>
              <a:off x="7393869" y="4466243"/>
              <a:ext cx="595695" cy="650271"/>
            </a:xfrm>
            <a:custGeom>
              <a:avLst/>
              <a:gdLst>
                <a:gd name="connsiteX0" fmla="*/ 578456 w 595695"/>
                <a:gd name="connsiteY0" fmla="*/ 279083 h 650271"/>
                <a:gd name="connsiteX1" fmla="*/ 576360 w 595695"/>
                <a:gd name="connsiteY1" fmla="*/ 273082 h 650271"/>
                <a:gd name="connsiteX2" fmla="*/ 574265 w 595695"/>
                <a:gd name="connsiteY2" fmla="*/ 266986 h 650271"/>
                <a:gd name="connsiteX3" fmla="*/ 572169 w 595695"/>
                <a:gd name="connsiteY3" fmla="*/ 260985 h 650271"/>
                <a:gd name="connsiteX4" fmla="*/ 570074 w 595695"/>
                <a:gd name="connsiteY4" fmla="*/ 254889 h 650271"/>
                <a:gd name="connsiteX5" fmla="*/ 567978 w 595695"/>
                <a:gd name="connsiteY5" fmla="*/ 248888 h 650271"/>
                <a:gd name="connsiteX6" fmla="*/ 565883 w 595695"/>
                <a:gd name="connsiteY6" fmla="*/ 242792 h 650271"/>
                <a:gd name="connsiteX7" fmla="*/ 563787 w 595695"/>
                <a:gd name="connsiteY7" fmla="*/ 236792 h 650271"/>
                <a:gd name="connsiteX8" fmla="*/ 561692 w 595695"/>
                <a:gd name="connsiteY8" fmla="*/ 230696 h 650271"/>
                <a:gd name="connsiteX9" fmla="*/ 559596 w 595695"/>
                <a:gd name="connsiteY9" fmla="*/ 224695 h 650271"/>
                <a:gd name="connsiteX10" fmla="*/ 557501 w 595695"/>
                <a:gd name="connsiteY10" fmla="*/ 218599 h 650271"/>
                <a:gd name="connsiteX11" fmla="*/ 555405 w 595695"/>
                <a:gd name="connsiteY11" fmla="*/ 212598 h 650271"/>
                <a:gd name="connsiteX12" fmla="*/ 553310 w 595695"/>
                <a:gd name="connsiteY12" fmla="*/ 206502 h 650271"/>
                <a:gd name="connsiteX13" fmla="*/ 551309 w 595695"/>
                <a:gd name="connsiteY13" fmla="*/ 200120 h 650271"/>
                <a:gd name="connsiteX14" fmla="*/ 549214 w 595695"/>
                <a:gd name="connsiteY14" fmla="*/ 194024 h 650271"/>
                <a:gd name="connsiteX15" fmla="*/ 547023 w 595695"/>
                <a:gd name="connsiteY15" fmla="*/ 188024 h 650271"/>
                <a:gd name="connsiteX16" fmla="*/ 544927 w 595695"/>
                <a:gd name="connsiteY16" fmla="*/ 181928 h 650271"/>
                <a:gd name="connsiteX17" fmla="*/ 542832 w 595695"/>
                <a:gd name="connsiteY17" fmla="*/ 175927 h 650271"/>
                <a:gd name="connsiteX18" fmla="*/ 540737 w 595695"/>
                <a:gd name="connsiteY18" fmla="*/ 169831 h 650271"/>
                <a:gd name="connsiteX19" fmla="*/ 538641 w 595695"/>
                <a:gd name="connsiteY19" fmla="*/ 163830 h 650271"/>
                <a:gd name="connsiteX20" fmla="*/ 305945 w 595695"/>
                <a:gd name="connsiteY20" fmla="*/ 0 h 650271"/>
                <a:gd name="connsiteX21" fmla="*/ 77345 w 595695"/>
                <a:gd name="connsiteY21" fmla="*/ 143637 h 650271"/>
                <a:gd name="connsiteX22" fmla="*/ 74678 w 595695"/>
                <a:gd name="connsiteY22" fmla="*/ 149447 h 650271"/>
                <a:gd name="connsiteX23" fmla="*/ 72107 w 595695"/>
                <a:gd name="connsiteY23" fmla="*/ 155353 h 650271"/>
                <a:gd name="connsiteX24" fmla="*/ 69440 w 595695"/>
                <a:gd name="connsiteY24" fmla="*/ 161163 h 650271"/>
                <a:gd name="connsiteX25" fmla="*/ 66773 w 595695"/>
                <a:gd name="connsiteY25" fmla="*/ 166973 h 650271"/>
                <a:gd name="connsiteX26" fmla="*/ 64201 w 595695"/>
                <a:gd name="connsiteY26" fmla="*/ 172784 h 650271"/>
                <a:gd name="connsiteX27" fmla="*/ 61534 w 595695"/>
                <a:gd name="connsiteY27" fmla="*/ 178689 h 650271"/>
                <a:gd name="connsiteX28" fmla="*/ 58867 w 595695"/>
                <a:gd name="connsiteY28" fmla="*/ 184499 h 650271"/>
                <a:gd name="connsiteX29" fmla="*/ 56200 w 595695"/>
                <a:gd name="connsiteY29" fmla="*/ 190310 h 650271"/>
                <a:gd name="connsiteX30" fmla="*/ 53628 w 595695"/>
                <a:gd name="connsiteY30" fmla="*/ 196120 h 650271"/>
                <a:gd name="connsiteX31" fmla="*/ 50961 w 595695"/>
                <a:gd name="connsiteY31" fmla="*/ 201930 h 650271"/>
                <a:gd name="connsiteX32" fmla="*/ 48294 w 595695"/>
                <a:gd name="connsiteY32" fmla="*/ 207740 h 650271"/>
                <a:gd name="connsiteX33" fmla="*/ 45722 w 595695"/>
                <a:gd name="connsiteY33" fmla="*/ 213646 h 650271"/>
                <a:gd name="connsiteX34" fmla="*/ 43055 w 595695"/>
                <a:gd name="connsiteY34" fmla="*/ 219456 h 650271"/>
                <a:gd name="connsiteX35" fmla="*/ 40388 w 595695"/>
                <a:gd name="connsiteY35" fmla="*/ 225266 h 650271"/>
                <a:gd name="connsiteX36" fmla="*/ 37817 w 595695"/>
                <a:gd name="connsiteY36" fmla="*/ 231077 h 650271"/>
                <a:gd name="connsiteX37" fmla="*/ 35150 w 595695"/>
                <a:gd name="connsiteY37" fmla="*/ 236982 h 650271"/>
                <a:gd name="connsiteX38" fmla="*/ 32483 w 595695"/>
                <a:gd name="connsiteY38" fmla="*/ 242792 h 650271"/>
                <a:gd name="connsiteX39" fmla="*/ 29911 w 595695"/>
                <a:gd name="connsiteY39" fmla="*/ 248603 h 650271"/>
                <a:gd name="connsiteX40" fmla="*/ 27244 w 595695"/>
                <a:gd name="connsiteY40" fmla="*/ 254413 h 650271"/>
                <a:gd name="connsiteX41" fmla="*/ 24577 w 595695"/>
                <a:gd name="connsiteY41" fmla="*/ 260318 h 650271"/>
                <a:gd name="connsiteX42" fmla="*/ 2 w 595695"/>
                <a:gd name="connsiteY42" fmla="*/ 371570 h 650271"/>
                <a:gd name="connsiteX43" fmla="*/ 296135 w 595695"/>
                <a:gd name="connsiteY43" fmla="*/ 650272 h 650271"/>
                <a:gd name="connsiteX44" fmla="*/ 595696 w 595695"/>
                <a:gd name="connsiteY44" fmla="*/ 371570 h 650271"/>
                <a:gd name="connsiteX45" fmla="*/ 580551 w 595695"/>
                <a:gd name="connsiteY45" fmla="*/ 285845 h 650271"/>
                <a:gd name="connsiteX46" fmla="*/ 578456 w 595695"/>
                <a:gd name="connsiteY46" fmla="*/ 279083 h 65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5695" h="650271">
                  <a:moveTo>
                    <a:pt x="578456" y="279083"/>
                  </a:moveTo>
                  <a:cubicBezTo>
                    <a:pt x="577789" y="277082"/>
                    <a:pt x="577122" y="275082"/>
                    <a:pt x="576360" y="273082"/>
                  </a:cubicBezTo>
                  <a:cubicBezTo>
                    <a:pt x="575598" y="271082"/>
                    <a:pt x="575027" y="268986"/>
                    <a:pt x="574265" y="266986"/>
                  </a:cubicBezTo>
                  <a:cubicBezTo>
                    <a:pt x="573502" y="264986"/>
                    <a:pt x="572931" y="262985"/>
                    <a:pt x="572169" y="260985"/>
                  </a:cubicBezTo>
                  <a:cubicBezTo>
                    <a:pt x="571407" y="258985"/>
                    <a:pt x="570836" y="256889"/>
                    <a:pt x="570074" y="254889"/>
                  </a:cubicBezTo>
                  <a:cubicBezTo>
                    <a:pt x="569312" y="252889"/>
                    <a:pt x="568740" y="250888"/>
                    <a:pt x="567978" y="248888"/>
                  </a:cubicBezTo>
                  <a:cubicBezTo>
                    <a:pt x="567216" y="246888"/>
                    <a:pt x="566644" y="244793"/>
                    <a:pt x="565883" y="242792"/>
                  </a:cubicBezTo>
                  <a:lnTo>
                    <a:pt x="563787" y="236792"/>
                  </a:lnTo>
                  <a:cubicBezTo>
                    <a:pt x="563120" y="234696"/>
                    <a:pt x="562358" y="232696"/>
                    <a:pt x="561692" y="230696"/>
                  </a:cubicBezTo>
                  <a:lnTo>
                    <a:pt x="559596" y="224695"/>
                  </a:lnTo>
                  <a:cubicBezTo>
                    <a:pt x="558929" y="222599"/>
                    <a:pt x="558167" y="220599"/>
                    <a:pt x="557501" y="218599"/>
                  </a:cubicBezTo>
                  <a:lnTo>
                    <a:pt x="555405" y="212598"/>
                  </a:lnTo>
                  <a:cubicBezTo>
                    <a:pt x="554738" y="210503"/>
                    <a:pt x="553976" y="208502"/>
                    <a:pt x="553310" y="206502"/>
                  </a:cubicBezTo>
                  <a:lnTo>
                    <a:pt x="551309" y="200120"/>
                  </a:lnTo>
                  <a:cubicBezTo>
                    <a:pt x="550643" y="198025"/>
                    <a:pt x="549881" y="196025"/>
                    <a:pt x="549214" y="194024"/>
                  </a:cubicBezTo>
                  <a:lnTo>
                    <a:pt x="547023" y="188024"/>
                  </a:lnTo>
                  <a:cubicBezTo>
                    <a:pt x="546356" y="185928"/>
                    <a:pt x="545690" y="183928"/>
                    <a:pt x="544927" y="181928"/>
                  </a:cubicBezTo>
                  <a:cubicBezTo>
                    <a:pt x="544166" y="179927"/>
                    <a:pt x="543594" y="177927"/>
                    <a:pt x="542832" y="175927"/>
                  </a:cubicBezTo>
                  <a:cubicBezTo>
                    <a:pt x="542070" y="173927"/>
                    <a:pt x="541499" y="171831"/>
                    <a:pt x="540737" y="169831"/>
                  </a:cubicBezTo>
                  <a:cubicBezTo>
                    <a:pt x="539975" y="167830"/>
                    <a:pt x="539403" y="165830"/>
                    <a:pt x="538641" y="163830"/>
                  </a:cubicBezTo>
                  <a:cubicBezTo>
                    <a:pt x="507590" y="69342"/>
                    <a:pt x="411578" y="0"/>
                    <a:pt x="305945" y="0"/>
                  </a:cubicBezTo>
                  <a:cubicBezTo>
                    <a:pt x="203552" y="0"/>
                    <a:pt x="114493" y="59627"/>
                    <a:pt x="77345" y="143637"/>
                  </a:cubicBezTo>
                  <a:cubicBezTo>
                    <a:pt x="76393" y="145542"/>
                    <a:pt x="75536" y="147542"/>
                    <a:pt x="74678" y="149447"/>
                  </a:cubicBezTo>
                  <a:lnTo>
                    <a:pt x="72107" y="155353"/>
                  </a:lnTo>
                  <a:cubicBezTo>
                    <a:pt x="71154" y="157258"/>
                    <a:pt x="70297" y="159163"/>
                    <a:pt x="69440" y="161163"/>
                  </a:cubicBezTo>
                  <a:cubicBezTo>
                    <a:pt x="68582" y="163163"/>
                    <a:pt x="67630" y="165068"/>
                    <a:pt x="66773" y="166973"/>
                  </a:cubicBezTo>
                  <a:lnTo>
                    <a:pt x="64201" y="172784"/>
                  </a:lnTo>
                  <a:cubicBezTo>
                    <a:pt x="63248" y="174784"/>
                    <a:pt x="62391" y="176689"/>
                    <a:pt x="61534" y="178689"/>
                  </a:cubicBezTo>
                  <a:cubicBezTo>
                    <a:pt x="60677" y="180689"/>
                    <a:pt x="59724" y="182499"/>
                    <a:pt x="58867" y="184499"/>
                  </a:cubicBezTo>
                  <a:cubicBezTo>
                    <a:pt x="58010" y="186500"/>
                    <a:pt x="57057" y="188309"/>
                    <a:pt x="56200" y="190310"/>
                  </a:cubicBezTo>
                  <a:lnTo>
                    <a:pt x="53628" y="196120"/>
                  </a:lnTo>
                  <a:cubicBezTo>
                    <a:pt x="52676" y="198025"/>
                    <a:pt x="51818" y="200025"/>
                    <a:pt x="50961" y="201930"/>
                  </a:cubicBezTo>
                  <a:cubicBezTo>
                    <a:pt x="50104" y="203835"/>
                    <a:pt x="49151" y="205835"/>
                    <a:pt x="48294" y="207740"/>
                  </a:cubicBezTo>
                  <a:lnTo>
                    <a:pt x="45722" y="213646"/>
                  </a:lnTo>
                  <a:cubicBezTo>
                    <a:pt x="44770" y="215551"/>
                    <a:pt x="43913" y="217456"/>
                    <a:pt x="43055" y="219456"/>
                  </a:cubicBezTo>
                  <a:cubicBezTo>
                    <a:pt x="42198" y="221456"/>
                    <a:pt x="41246" y="223361"/>
                    <a:pt x="40388" y="225266"/>
                  </a:cubicBezTo>
                  <a:lnTo>
                    <a:pt x="37817" y="231077"/>
                  </a:lnTo>
                  <a:cubicBezTo>
                    <a:pt x="36864" y="233077"/>
                    <a:pt x="36007" y="234982"/>
                    <a:pt x="35150" y="236982"/>
                  </a:cubicBezTo>
                  <a:cubicBezTo>
                    <a:pt x="34292" y="238982"/>
                    <a:pt x="33340" y="240792"/>
                    <a:pt x="32483" y="242792"/>
                  </a:cubicBezTo>
                  <a:lnTo>
                    <a:pt x="29911" y="248603"/>
                  </a:lnTo>
                  <a:cubicBezTo>
                    <a:pt x="28958" y="250508"/>
                    <a:pt x="28101" y="252508"/>
                    <a:pt x="27244" y="254413"/>
                  </a:cubicBezTo>
                  <a:cubicBezTo>
                    <a:pt x="26387" y="256318"/>
                    <a:pt x="25434" y="258318"/>
                    <a:pt x="24577" y="260318"/>
                  </a:cubicBezTo>
                  <a:cubicBezTo>
                    <a:pt x="8232" y="295123"/>
                    <a:pt x="-160" y="333127"/>
                    <a:pt x="2" y="371570"/>
                  </a:cubicBezTo>
                  <a:cubicBezTo>
                    <a:pt x="2" y="524923"/>
                    <a:pt x="132400" y="650272"/>
                    <a:pt x="296135" y="650272"/>
                  </a:cubicBezTo>
                  <a:cubicBezTo>
                    <a:pt x="456345" y="650272"/>
                    <a:pt x="595696" y="524923"/>
                    <a:pt x="595696" y="371570"/>
                  </a:cubicBezTo>
                  <a:cubicBezTo>
                    <a:pt x="595667" y="342329"/>
                    <a:pt x="590543" y="313325"/>
                    <a:pt x="580551" y="285845"/>
                  </a:cubicBezTo>
                  <a:cubicBezTo>
                    <a:pt x="579884" y="283083"/>
                    <a:pt x="579218" y="281083"/>
                    <a:pt x="578456" y="279083"/>
                  </a:cubicBezTo>
                  <a:close/>
                </a:path>
              </a:pathLst>
            </a:custGeom>
            <a:grp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56" name="Freeform: Shape 55">
              <a:extLst>
                <a:ext uri="{FF2B5EF4-FFF2-40B4-BE49-F238E27FC236}">
                  <a16:creationId xmlns:a16="http://schemas.microsoft.com/office/drawing/2014/main" id="{65645992-5A24-444D-9289-47F0F3B9B7A2}"/>
                </a:ext>
              </a:extLst>
            </p:cNvPr>
            <p:cNvSpPr/>
            <p:nvPr/>
          </p:nvSpPr>
          <p:spPr>
            <a:xfrm>
              <a:off x="6920098" y="2635634"/>
              <a:ext cx="1616487" cy="1699831"/>
            </a:xfrm>
            <a:custGeom>
              <a:avLst/>
              <a:gdLst>
                <a:gd name="connsiteX0" fmla="*/ 825627 w 1616487"/>
                <a:gd name="connsiteY0" fmla="*/ 0 h 1699831"/>
                <a:gd name="connsiteX1" fmla="*/ 0 w 1616487"/>
                <a:gd name="connsiteY1" fmla="*/ 710660 h 1699831"/>
                <a:gd name="connsiteX2" fmla="*/ 0 w 1616487"/>
                <a:gd name="connsiteY2" fmla="*/ 748760 h 1699831"/>
                <a:gd name="connsiteX3" fmla="*/ 18097 w 1616487"/>
                <a:gd name="connsiteY3" fmla="*/ 779812 h 1699831"/>
                <a:gd name="connsiteX4" fmla="*/ 24765 w 1616487"/>
                <a:gd name="connsiteY4" fmla="*/ 785146 h 1699831"/>
                <a:gd name="connsiteX5" fmla="*/ 31528 w 1616487"/>
                <a:gd name="connsiteY5" fmla="*/ 790480 h 1699831"/>
                <a:gd name="connsiteX6" fmla="*/ 38290 w 1616487"/>
                <a:gd name="connsiteY6" fmla="*/ 795814 h 1699831"/>
                <a:gd name="connsiteX7" fmla="*/ 45053 w 1616487"/>
                <a:gd name="connsiteY7" fmla="*/ 801148 h 1699831"/>
                <a:gd name="connsiteX8" fmla="*/ 51721 w 1616487"/>
                <a:gd name="connsiteY8" fmla="*/ 806482 h 1699831"/>
                <a:gd name="connsiteX9" fmla="*/ 58483 w 1616487"/>
                <a:gd name="connsiteY9" fmla="*/ 811911 h 1699831"/>
                <a:gd name="connsiteX10" fmla="*/ 65246 w 1616487"/>
                <a:gd name="connsiteY10" fmla="*/ 817245 h 1699831"/>
                <a:gd name="connsiteX11" fmla="*/ 72009 w 1616487"/>
                <a:gd name="connsiteY11" fmla="*/ 822579 h 1699831"/>
                <a:gd name="connsiteX12" fmla="*/ 78676 w 1616487"/>
                <a:gd name="connsiteY12" fmla="*/ 827913 h 1699831"/>
                <a:gd name="connsiteX13" fmla="*/ 86011 w 1616487"/>
                <a:gd name="connsiteY13" fmla="*/ 833628 h 1699831"/>
                <a:gd name="connsiteX14" fmla="*/ 92202 w 1616487"/>
                <a:gd name="connsiteY14" fmla="*/ 838486 h 1699831"/>
                <a:gd name="connsiteX15" fmla="*/ 98965 w 1616487"/>
                <a:gd name="connsiteY15" fmla="*/ 843820 h 1699831"/>
                <a:gd name="connsiteX16" fmla="*/ 105632 w 1616487"/>
                <a:gd name="connsiteY16" fmla="*/ 849154 h 1699831"/>
                <a:gd name="connsiteX17" fmla="*/ 112395 w 1616487"/>
                <a:gd name="connsiteY17" fmla="*/ 854488 h 1699831"/>
                <a:gd name="connsiteX18" fmla="*/ 119158 w 1616487"/>
                <a:gd name="connsiteY18" fmla="*/ 859822 h 1699831"/>
                <a:gd name="connsiteX19" fmla="*/ 125825 w 1616487"/>
                <a:gd name="connsiteY19" fmla="*/ 865156 h 1699831"/>
                <a:gd name="connsiteX20" fmla="*/ 132588 w 1616487"/>
                <a:gd name="connsiteY20" fmla="*/ 870490 h 1699831"/>
                <a:gd name="connsiteX21" fmla="*/ 139255 w 1616487"/>
                <a:gd name="connsiteY21" fmla="*/ 875824 h 1699831"/>
                <a:gd name="connsiteX22" fmla="*/ 146018 w 1616487"/>
                <a:gd name="connsiteY22" fmla="*/ 881158 h 1699831"/>
                <a:gd name="connsiteX23" fmla="*/ 152686 w 1616487"/>
                <a:gd name="connsiteY23" fmla="*/ 886492 h 1699831"/>
                <a:gd name="connsiteX24" fmla="*/ 192691 w 1616487"/>
                <a:gd name="connsiteY24" fmla="*/ 900398 h 1699831"/>
                <a:gd name="connsiteX25" fmla="*/ 499015 w 1616487"/>
                <a:gd name="connsiteY25" fmla="*/ 911828 h 1699831"/>
                <a:gd name="connsiteX26" fmla="*/ 547688 w 1616487"/>
                <a:gd name="connsiteY26" fmla="*/ 866013 h 1699831"/>
                <a:gd name="connsiteX27" fmla="*/ 547688 w 1616487"/>
                <a:gd name="connsiteY27" fmla="*/ 834581 h 1699831"/>
                <a:gd name="connsiteX28" fmla="*/ 814388 w 1616487"/>
                <a:gd name="connsiteY28" fmla="*/ 619887 h 1699831"/>
                <a:gd name="connsiteX29" fmla="*/ 1063466 w 1616487"/>
                <a:gd name="connsiteY29" fmla="*/ 823151 h 1699831"/>
                <a:gd name="connsiteX30" fmla="*/ 1059466 w 1616487"/>
                <a:gd name="connsiteY30" fmla="*/ 864965 h 1699831"/>
                <a:gd name="connsiteX31" fmla="*/ 505587 w 1616487"/>
                <a:gd name="connsiteY31" fmla="*/ 1546574 h 1699831"/>
                <a:gd name="connsiteX32" fmla="*/ 505587 w 1616487"/>
                <a:gd name="connsiteY32" fmla="*/ 1640681 h 1699831"/>
                <a:gd name="connsiteX33" fmla="*/ 564832 w 1616487"/>
                <a:gd name="connsiteY33" fmla="*/ 1699832 h 1699831"/>
                <a:gd name="connsiteX34" fmla="*/ 933640 w 1616487"/>
                <a:gd name="connsiteY34" fmla="*/ 1699832 h 1699831"/>
                <a:gd name="connsiteX35" fmla="*/ 992886 w 1616487"/>
                <a:gd name="connsiteY35" fmla="*/ 1640681 h 1699831"/>
                <a:gd name="connsiteX36" fmla="*/ 992886 w 1616487"/>
                <a:gd name="connsiteY36" fmla="*/ 1577911 h 1699831"/>
                <a:gd name="connsiteX37" fmla="*/ 1616488 w 1616487"/>
                <a:gd name="connsiteY37" fmla="*/ 679133 h 1699831"/>
                <a:gd name="connsiteX38" fmla="*/ 825627 w 1616487"/>
                <a:gd name="connsiteY38" fmla="*/ 0 h 169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6487" h="1699831">
                  <a:moveTo>
                    <a:pt x="825627" y="0"/>
                  </a:moveTo>
                  <a:cubicBezTo>
                    <a:pt x="334423" y="0"/>
                    <a:pt x="0" y="289084"/>
                    <a:pt x="0" y="710660"/>
                  </a:cubicBezTo>
                  <a:lnTo>
                    <a:pt x="0" y="748760"/>
                  </a:lnTo>
                  <a:cubicBezTo>
                    <a:pt x="181" y="761562"/>
                    <a:pt x="7048" y="773344"/>
                    <a:pt x="18097" y="779812"/>
                  </a:cubicBezTo>
                  <a:cubicBezTo>
                    <a:pt x="20155" y="781793"/>
                    <a:pt x="22384" y="783574"/>
                    <a:pt x="24765" y="785146"/>
                  </a:cubicBezTo>
                  <a:cubicBezTo>
                    <a:pt x="26832" y="787156"/>
                    <a:pt x="29099" y="788937"/>
                    <a:pt x="31528" y="790480"/>
                  </a:cubicBezTo>
                  <a:cubicBezTo>
                    <a:pt x="33595" y="792490"/>
                    <a:pt x="35862" y="794271"/>
                    <a:pt x="38290" y="795814"/>
                  </a:cubicBezTo>
                  <a:cubicBezTo>
                    <a:pt x="40338" y="797842"/>
                    <a:pt x="42605" y="799633"/>
                    <a:pt x="45053" y="801148"/>
                  </a:cubicBezTo>
                  <a:cubicBezTo>
                    <a:pt x="47082" y="803158"/>
                    <a:pt x="49320" y="804939"/>
                    <a:pt x="51721" y="806482"/>
                  </a:cubicBezTo>
                  <a:cubicBezTo>
                    <a:pt x="53778" y="808520"/>
                    <a:pt x="56045" y="810339"/>
                    <a:pt x="58483" y="811911"/>
                  </a:cubicBezTo>
                  <a:cubicBezTo>
                    <a:pt x="60569" y="813892"/>
                    <a:pt x="62836" y="815673"/>
                    <a:pt x="65246" y="817245"/>
                  </a:cubicBezTo>
                  <a:cubicBezTo>
                    <a:pt x="67313" y="819245"/>
                    <a:pt x="69580" y="821036"/>
                    <a:pt x="72009" y="822579"/>
                  </a:cubicBezTo>
                  <a:cubicBezTo>
                    <a:pt x="74047" y="824579"/>
                    <a:pt x="76276" y="826370"/>
                    <a:pt x="78676" y="827913"/>
                  </a:cubicBezTo>
                  <a:cubicBezTo>
                    <a:pt x="80915" y="830066"/>
                    <a:pt x="83372" y="831990"/>
                    <a:pt x="86011" y="833628"/>
                  </a:cubicBezTo>
                  <a:cubicBezTo>
                    <a:pt x="87954" y="835400"/>
                    <a:pt x="90021" y="837019"/>
                    <a:pt x="92202" y="838486"/>
                  </a:cubicBezTo>
                  <a:cubicBezTo>
                    <a:pt x="94288" y="840467"/>
                    <a:pt x="96555" y="842248"/>
                    <a:pt x="98965" y="843820"/>
                  </a:cubicBezTo>
                  <a:cubicBezTo>
                    <a:pt x="101022" y="845801"/>
                    <a:pt x="103251" y="847582"/>
                    <a:pt x="105632" y="849154"/>
                  </a:cubicBezTo>
                  <a:cubicBezTo>
                    <a:pt x="107718" y="851135"/>
                    <a:pt x="109985" y="852916"/>
                    <a:pt x="112395" y="854488"/>
                  </a:cubicBezTo>
                  <a:cubicBezTo>
                    <a:pt x="114462" y="856488"/>
                    <a:pt x="116729" y="858279"/>
                    <a:pt x="119158" y="859822"/>
                  </a:cubicBezTo>
                  <a:cubicBezTo>
                    <a:pt x="121196" y="861822"/>
                    <a:pt x="123425" y="863613"/>
                    <a:pt x="125825" y="865156"/>
                  </a:cubicBezTo>
                  <a:cubicBezTo>
                    <a:pt x="127892" y="867156"/>
                    <a:pt x="130159" y="868947"/>
                    <a:pt x="132588" y="870490"/>
                  </a:cubicBezTo>
                  <a:cubicBezTo>
                    <a:pt x="134626" y="872490"/>
                    <a:pt x="136855" y="874281"/>
                    <a:pt x="139255" y="875824"/>
                  </a:cubicBezTo>
                  <a:cubicBezTo>
                    <a:pt x="141341" y="877805"/>
                    <a:pt x="143608" y="879586"/>
                    <a:pt x="146018" y="881158"/>
                  </a:cubicBezTo>
                  <a:cubicBezTo>
                    <a:pt x="148057" y="883158"/>
                    <a:pt x="150285" y="884949"/>
                    <a:pt x="152686" y="886492"/>
                  </a:cubicBezTo>
                  <a:cubicBezTo>
                    <a:pt x="163697" y="896179"/>
                    <a:pt x="178051" y="901170"/>
                    <a:pt x="192691" y="900398"/>
                  </a:cubicBezTo>
                  <a:lnTo>
                    <a:pt x="499015" y="911828"/>
                  </a:lnTo>
                  <a:cubicBezTo>
                    <a:pt x="530543" y="911828"/>
                    <a:pt x="547688" y="897541"/>
                    <a:pt x="547688" y="866013"/>
                  </a:cubicBezTo>
                  <a:lnTo>
                    <a:pt x="547688" y="834581"/>
                  </a:lnTo>
                  <a:cubicBezTo>
                    <a:pt x="547688" y="708565"/>
                    <a:pt x="650748" y="619887"/>
                    <a:pt x="814388" y="619887"/>
                  </a:cubicBezTo>
                  <a:cubicBezTo>
                    <a:pt x="963263" y="619887"/>
                    <a:pt x="1063466" y="699992"/>
                    <a:pt x="1063466" y="823151"/>
                  </a:cubicBezTo>
                  <a:cubicBezTo>
                    <a:pt x="1063466" y="837181"/>
                    <a:pt x="1062133" y="851183"/>
                    <a:pt x="1059466" y="864965"/>
                  </a:cubicBezTo>
                  <a:cubicBezTo>
                    <a:pt x="905732" y="1066514"/>
                    <a:pt x="505587" y="1155383"/>
                    <a:pt x="505587" y="1546574"/>
                  </a:cubicBezTo>
                  <a:lnTo>
                    <a:pt x="505587" y="1640681"/>
                  </a:lnTo>
                  <a:cubicBezTo>
                    <a:pt x="505587" y="1678781"/>
                    <a:pt x="526447" y="1699832"/>
                    <a:pt x="564832" y="1699832"/>
                  </a:cubicBezTo>
                  <a:lnTo>
                    <a:pt x="933640" y="1699832"/>
                  </a:lnTo>
                  <a:cubicBezTo>
                    <a:pt x="971740" y="1699832"/>
                    <a:pt x="992886" y="1678972"/>
                    <a:pt x="992886" y="1640681"/>
                  </a:cubicBezTo>
                  <a:lnTo>
                    <a:pt x="992886" y="1577911"/>
                  </a:lnTo>
                  <a:cubicBezTo>
                    <a:pt x="992886" y="1260919"/>
                    <a:pt x="1616488" y="1257395"/>
                    <a:pt x="1616488" y="679133"/>
                  </a:cubicBezTo>
                  <a:cubicBezTo>
                    <a:pt x="1616488" y="271653"/>
                    <a:pt x="1306354" y="0"/>
                    <a:pt x="825627" y="0"/>
                  </a:cubicBezTo>
                  <a:close/>
                </a:path>
              </a:pathLst>
            </a:custGeom>
            <a:grp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57" name="Freeform: Shape 56">
              <a:extLst>
                <a:ext uri="{FF2B5EF4-FFF2-40B4-BE49-F238E27FC236}">
                  <a16:creationId xmlns:a16="http://schemas.microsoft.com/office/drawing/2014/main" id="{8F9B026D-489F-4CA0-A60E-B2F0166B2E81}"/>
                </a:ext>
              </a:extLst>
            </p:cNvPr>
            <p:cNvSpPr/>
            <p:nvPr/>
          </p:nvSpPr>
          <p:spPr>
            <a:xfrm>
              <a:off x="6920193" y="2635348"/>
              <a:ext cx="1616202" cy="2480690"/>
            </a:xfrm>
            <a:custGeom>
              <a:avLst/>
              <a:gdLst>
                <a:gd name="connsiteX0" fmla="*/ 505016 w 1616202"/>
                <a:gd name="connsiteY0" fmla="*/ 1641158 h 2480690"/>
                <a:gd name="connsiteX1" fmla="*/ 505016 w 1616202"/>
                <a:gd name="connsiteY1" fmla="*/ 1547051 h 2480690"/>
                <a:gd name="connsiteX2" fmla="*/ 1118140 w 1616202"/>
                <a:gd name="connsiteY2" fmla="*/ 697040 h 2480690"/>
                <a:gd name="connsiteX3" fmla="*/ 815054 w 1616202"/>
                <a:gd name="connsiteY3" fmla="*/ 449389 h 2480690"/>
                <a:gd name="connsiteX4" fmla="*/ 491204 w 1616202"/>
                <a:gd name="connsiteY4" fmla="*/ 710660 h 2480690"/>
                <a:gd name="connsiteX5" fmla="*/ 491204 w 1616202"/>
                <a:gd name="connsiteY5" fmla="*/ 748760 h 2480690"/>
                <a:gd name="connsiteX6" fmla="*/ 431959 w 1616202"/>
                <a:gd name="connsiteY6" fmla="*/ 804577 h 2480690"/>
                <a:gd name="connsiteX7" fmla="*/ 59150 w 1616202"/>
                <a:gd name="connsiteY7" fmla="*/ 790575 h 2480690"/>
                <a:gd name="connsiteX8" fmla="*/ 0 w 1616202"/>
                <a:gd name="connsiteY8" fmla="*/ 748760 h 2480690"/>
                <a:gd name="connsiteX9" fmla="*/ 0 w 1616202"/>
                <a:gd name="connsiteY9" fmla="*/ 710660 h 2480690"/>
                <a:gd name="connsiteX10" fmla="*/ 825627 w 1616202"/>
                <a:gd name="connsiteY10" fmla="*/ 0 h 2480690"/>
                <a:gd name="connsiteX11" fmla="*/ 1616202 w 1616202"/>
                <a:gd name="connsiteY11" fmla="*/ 679323 h 2480690"/>
                <a:gd name="connsiteX12" fmla="*/ 992600 w 1616202"/>
                <a:gd name="connsiteY12" fmla="*/ 1578102 h 2480690"/>
                <a:gd name="connsiteX13" fmla="*/ 992600 w 1616202"/>
                <a:gd name="connsiteY13" fmla="*/ 1640872 h 2480690"/>
                <a:gd name="connsiteX14" fmla="*/ 933355 w 1616202"/>
                <a:gd name="connsiteY14" fmla="*/ 1700022 h 2480690"/>
                <a:gd name="connsiteX15" fmla="*/ 564261 w 1616202"/>
                <a:gd name="connsiteY15" fmla="*/ 1700022 h 2480690"/>
                <a:gd name="connsiteX16" fmla="*/ 505016 w 1616202"/>
                <a:gd name="connsiteY16" fmla="*/ 1641158 h 2480690"/>
                <a:gd name="connsiteX17" fmla="*/ 473678 w 1616202"/>
                <a:gd name="connsiteY17" fmla="*/ 2202466 h 2480690"/>
                <a:gd name="connsiteX18" fmla="*/ 773240 w 1616202"/>
                <a:gd name="connsiteY18" fmla="*/ 1923764 h 2480690"/>
                <a:gd name="connsiteX19" fmla="*/ 1069372 w 1616202"/>
                <a:gd name="connsiteY19" fmla="*/ 2202466 h 2480690"/>
                <a:gd name="connsiteX20" fmla="*/ 769811 w 1616202"/>
                <a:gd name="connsiteY20" fmla="*/ 2480691 h 2480690"/>
                <a:gd name="connsiteX21" fmla="*/ 473678 w 1616202"/>
                <a:gd name="connsiteY21" fmla="*/ 2202466 h 248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6202" h="2480690">
                  <a:moveTo>
                    <a:pt x="505016" y="1641158"/>
                  </a:moveTo>
                  <a:lnTo>
                    <a:pt x="505016" y="1547051"/>
                  </a:lnTo>
                  <a:cubicBezTo>
                    <a:pt x="505016" y="1062800"/>
                    <a:pt x="1118140" y="1042226"/>
                    <a:pt x="1118140" y="697040"/>
                  </a:cubicBezTo>
                  <a:cubicBezTo>
                    <a:pt x="1118140" y="547211"/>
                    <a:pt x="996220" y="449389"/>
                    <a:pt x="815054" y="449389"/>
                  </a:cubicBezTo>
                  <a:cubicBezTo>
                    <a:pt x="616458" y="449389"/>
                    <a:pt x="491204" y="557403"/>
                    <a:pt x="491204" y="710660"/>
                  </a:cubicBezTo>
                  <a:lnTo>
                    <a:pt x="491204" y="748760"/>
                  </a:lnTo>
                  <a:cubicBezTo>
                    <a:pt x="491204" y="786860"/>
                    <a:pt x="470249" y="804577"/>
                    <a:pt x="431959" y="804577"/>
                  </a:cubicBezTo>
                  <a:lnTo>
                    <a:pt x="59150" y="790575"/>
                  </a:lnTo>
                  <a:cubicBezTo>
                    <a:pt x="24384" y="790575"/>
                    <a:pt x="0" y="773144"/>
                    <a:pt x="0" y="748760"/>
                  </a:cubicBezTo>
                  <a:lnTo>
                    <a:pt x="0" y="710660"/>
                  </a:lnTo>
                  <a:cubicBezTo>
                    <a:pt x="0" y="289084"/>
                    <a:pt x="334423" y="0"/>
                    <a:pt x="825627" y="0"/>
                  </a:cubicBezTo>
                  <a:cubicBezTo>
                    <a:pt x="1306354" y="0"/>
                    <a:pt x="1616202" y="271653"/>
                    <a:pt x="1616202" y="679323"/>
                  </a:cubicBezTo>
                  <a:cubicBezTo>
                    <a:pt x="1616202" y="1257586"/>
                    <a:pt x="992600" y="1261110"/>
                    <a:pt x="992600" y="1578102"/>
                  </a:cubicBezTo>
                  <a:lnTo>
                    <a:pt x="992600" y="1640872"/>
                  </a:lnTo>
                  <a:cubicBezTo>
                    <a:pt x="992600" y="1678972"/>
                    <a:pt x="971645" y="1700022"/>
                    <a:pt x="933355" y="1700022"/>
                  </a:cubicBezTo>
                  <a:lnTo>
                    <a:pt x="564261" y="1700022"/>
                  </a:lnTo>
                  <a:cubicBezTo>
                    <a:pt x="525875" y="1700308"/>
                    <a:pt x="505016" y="1679448"/>
                    <a:pt x="505016" y="1641158"/>
                  </a:cubicBezTo>
                  <a:close/>
                  <a:moveTo>
                    <a:pt x="473678" y="2202466"/>
                  </a:moveTo>
                  <a:cubicBezTo>
                    <a:pt x="473678" y="2049209"/>
                    <a:pt x="609505" y="1923764"/>
                    <a:pt x="773240" y="1923764"/>
                  </a:cubicBezTo>
                  <a:cubicBezTo>
                    <a:pt x="930021" y="1923764"/>
                    <a:pt x="1069372" y="2049209"/>
                    <a:pt x="1069372" y="2202466"/>
                  </a:cubicBezTo>
                  <a:cubicBezTo>
                    <a:pt x="1069372" y="2355723"/>
                    <a:pt x="929735" y="2480691"/>
                    <a:pt x="769811" y="2480691"/>
                  </a:cubicBezTo>
                  <a:cubicBezTo>
                    <a:pt x="605885" y="2480691"/>
                    <a:pt x="473678" y="2355342"/>
                    <a:pt x="473678" y="2202466"/>
                  </a:cubicBezTo>
                  <a:close/>
                </a:path>
              </a:pathLst>
            </a:custGeom>
            <a:grpFill/>
            <a:ln w="9525" cap="flat">
              <a:solidFill>
                <a:srgbClr val="DFF7E5"/>
              </a:solidFill>
              <a:prstDash val="solid"/>
              <a:miter/>
            </a:ln>
          </p:spPr>
          <p:txBody>
            <a:bodyPr rtlCol="0" anchor="ctr"/>
            <a:lstStyle/>
            <a:p>
              <a:pPr defTabSz="1219140">
                <a:buClr>
                  <a:srgbClr val="000000"/>
                </a:buClr>
                <a:defRPr/>
              </a:pPr>
              <a:endParaRPr lang="en-US" sz="2400" kern="0" dirty="0">
                <a:solidFill>
                  <a:prstClr val="black"/>
                </a:solidFill>
                <a:latin typeface="Calibri" panose="020F0502020204030204"/>
                <a:cs typeface="Arial"/>
                <a:sym typeface="Arial"/>
              </a:endParaRPr>
            </a:p>
          </p:txBody>
        </p:sp>
        <p:sp>
          <p:nvSpPr>
            <p:cNvPr id="58" name="Freeform: Shape 57">
              <a:extLst>
                <a:ext uri="{FF2B5EF4-FFF2-40B4-BE49-F238E27FC236}">
                  <a16:creationId xmlns:a16="http://schemas.microsoft.com/office/drawing/2014/main" id="{3A28FF97-3C57-4B40-B375-83239E868086}"/>
                </a:ext>
              </a:extLst>
            </p:cNvPr>
            <p:cNvSpPr/>
            <p:nvPr/>
          </p:nvSpPr>
          <p:spPr>
            <a:xfrm>
              <a:off x="7154604" y="5195763"/>
              <a:ext cx="1040320" cy="232600"/>
            </a:xfrm>
            <a:custGeom>
              <a:avLst/>
              <a:gdLst>
                <a:gd name="connsiteX0" fmla="*/ 1040321 w 1040320"/>
                <a:gd name="connsiteY0" fmla="*/ 116300 h 232600"/>
                <a:gd name="connsiteX1" fmla="*/ 520160 w 1040320"/>
                <a:gd name="connsiteY1" fmla="*/ 232601 h 232600"/>
                <a:gd name="connsiteX2" fmla="*/ 0 w 1040320"/>
                <a:gd name="connsiteY2" fmla="*/ 116300 h 232600"/>
                <a:gd name="connsiteX3" fmla="*/ 520160 w 1040320"/>
                <a:gd name="connsiteY3" fmla="*/ 0 h 232600"/>
                <a:gd name="connsiteX4" fmla="*/ 1040321 w 1040320"/>
                <a:gd name="connsiteY4" fmla="*/ 1163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20" h="232600">
                  <a:moveTo>
                    <a:pt x="1040321" y="116300"/>
                  </a:moveTo>
                  <a:cubicBezTo>
                    <a:pt x="1040321" y="180531"/>
                    <a:pt x="807437" y="232601"/>
                    <a:pt x="520160" y="232601"/>
                  </a:cubicBezTo>
                  <a:cubicBezTo>
                    <a:pt x="232884" y="232601"/>
                    <a:pt x="0" y="180531"/>
                    <a:pt x="0" y="116300"/>
                  </a:cubicBezTo>
                  <a:cubicBezTo>
                    <a:pt x="0" y="52069"/>
                    <a:pt x="232884" y="0"/>
                    <a:pt x="520160" y="0"/>
                  </a:cubicBezTo>
                  <a:cubicBezTo>
                    <a:pt x="807437" y="0"/>
                    <a:pt x="1040321" y="52070"/>
                    <a:pt x="1040321" y="116300"/>
                  </a:cubicBezTo>
                  <a:close/>
                </a:path>
              </a:pathLst>
            </a:custGeom>
            <a:grp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grpSp>
      <p:grpSp>
        <p:nvGrpSpPr>
          <p:cNvPr id="19" name="Graphic 15">
            <a:extLst>
              <a:ext uri="{FF2B5EF4-FFF2-40B4-BE49-F238E27FC236}">
                <a16:creationId xmlns:a16="http://schemas.microsoft.com/office/drawing/2014/main" id="{1FF6210A-BD2F-48DE-B328-B47F31AD7EE9}"/>
              </a:ext>
            </a:extLst>
          </p:cNvPr>
          <p:cNvGrpSpPr/>
          <p:nvPr/>
        </p:nvGrpSpPr>
        <p:grpSpPr>
          <a:xfrm>
            <a:off x="8375389" y="616349"/>
            <a:ext cx="1683281" cy="3227001"/>
            <a:chOff x="7141649" y="1209384"/>
            <a:chExt cx="1262461" cy="2420251"/>
          </a:xfrm>
        </p:grpSpPr>
        <p:sp>
          <p:nvSpPr>
            <p:cNvPr id="20" name="Freeform: Shape 19">
              <a:extLst>
                <a:ext uri="{FF2B5EF4-FFF2-40B4-BE49-F238E27FC236}">
                  <a16:creationId xmlns:a16="http://schemas.microsoft.com/office/drawing/2014/main" id="{315E6001-E5E4-469E-AC7F-38A3D40A5CDF}"/>
                </a:ext>
              </a:extLst>
            </p:cNvPr>
            <p:cNvSpPr/>
            <p:nvPr/>
          </p:nvSpPr>
          <p:spPr>
            <a:xfrm>
              <a:off x="7141649" y="2674210"/>
              <a:ext cx="208883" cy="136838"/>
            </a:xfrm>
            <a:custGeom>
              <a:avLst/>
              <a:gdLst>
                <a:gd name="connsiteX0" fmla="*/ 135541 w 208883"/>
                <a:gd name="connsiteY0" fmla="*/ 0 h 136838"/>
                <a:gd name="connsiteX1" fmla="*/ 115633 w 208883"/>
                <a:gd name="connsiteY1" fmla="*/ 43434 h 136838"/>
                <a:gd name="connsiteX2" fmla="*/ 0 w 208883"/>
                <a:gd name="connsiteY2" fmla="*/ 64579 h 136838"/>
                <a:gd name="connsiteX3" fmla="*/ 7525 w 208883"/>
                <a:gd name="connsiteY3" fmla="*/ 135446 h 136838"/>
                <a:gd name="connsiteX4" fmla="*/ 22384 w 208883"/>
                <a:gd name="connsiteY4" fmla="*/ 135446 h 136838"/>
                <a:gd name="connsiteX5" fmla="*/ 192691 w 208883"/>
                <a:gd name="connsiteY5" fmla="*/ 91916 h 136838"/>
                <a:gd name="connsiteX6" fmla="*/ 208883 w 208883"/>
                <a:gd name="connsiteY6" fmla="*/ 14859 h 1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83" h="136838">
                  <a:moveTo>
                    <a:pt x="135541" y="0"/>
                  </a:moveTo>
                  <a:lnTo>
                    <a:pt x="115633" y="43434"/>
                  </a:lnTo>
                  <a:cubicBezTo>
                    <a:pt x="115633" y="43434"/>
                    <a:pt x="0" y="55912"/>
                    <a:pt x="0" y="64579"/>
                  </a:cubicBezTo>
                  <a:cubicBezTo>
                    <a:pt x="0" y="73247"/>
                    <a:pt x="1238" y="132969"/>
                    <a:pt x="7525" y="135446"/>
                  </a:cubicBezTo>
                  <a:cubicBezTo>
                    <a:pt x="12306" y="137303"/>
                    <a:pt x="17602" y="137303"/>
                    <a:pt x="22384" y="135446"/>
                  </a:cubicBezTo>
                  <a:lnTo>
                    <a:pt x="192691" y="91916"/>
                  </a:lnTo>
                  <a:lnTo>
                    <a:pt x="208883" y="14859"/>
                  </a:lnTo>
                  <a:close/>
                </a:path>
              </a:pathLst>
            </a:custGeom>
            <a:solidFill>
              <a:srgbClr val="FFFFFF"/>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21" name="Freeform: Shape 20">
              <a:extLst>
                <a:ext uri="{FF2B5EF4-FFF2-40B4-BE49-F238E27FC236}">
                  <a16:creationId xmlns:a16="http://schemas.microsoft.com/office/drawing/2014/main" id="{546CF835-12EA-48DF-9AF0-BA31C6C60951}"/>
                </a:ext>
              </a:extLst>
            </p:cNvPr>
            <p:cNvSpPr/>
            <p:nvPr/>
          </p:nvSpPr>
          <p:spPr>
            <a:xfrm>
              <a:off x="7152007" y="2734789"/>
              <a:ext cx="183475" cy="93535"/>
            </a:xfrm>
            <a:custGeom>
              <a:avLst/>
              <a:gdLst>
                <a:gd name="connsiteX0" fmla="*/ 92798 w 183475"/>
                <a:gd name="connsiteY0" fmla="*/ 17050 h 93535"/>
                <a:gd name="connsiteX1" fmla="*/ 24694 w 183475"/>
                <a:gd name="connsiteY1" fmla="*/ 62389 h 93535"/>
                <a:gd name="connsiteX2" fmla="*/ 4882 w 183475"/>
                <a:gd name="connsiteY2" fmla="*/ 93535 h 93535"/>
                <a:gd name="connsiteX3" fmla="*/ 91369 w 183475"/>
                <a:gd name="connsiteY3" fmla="*/ 60960 h 93535"/>
                <a:gd name="connsiteX4" fmla="*/ 172141 w 183475"/>
                <a:gd name="connsiteY4" fmla="*/ 36862 h 93535"/>
                <a:gd name="connsiteX5" fmla="*/ 183476 w 183475"/>
                <a:gd name="connsiteY5" fmla="*/ 0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75" h="93535">
                  <a:moveTo>
                    <a:pt x="92798" y="17050"/>
                  </a:moveTo>
                  <a:cubicBezTo>
                    <a:pt x="71652" y="34376"/>
                    <a:pt x="48840" y="49558"/>
                    <a:pt x="24694" y="62389"/>
                  </a:cubicBezTo>
                  <a:cubicBezTo>
                    <a:pt x="-2833" y="74771"/>
                    <a:pt x="-3881" y="93535"/>
                    <a:pt x="4882" y="93535"/>
                  </a:cubicBezTo>
                  <a:cubicBezTo>
                    <a:pt x="13645" y="93535"/>
                    <a:pt x="91369" y="60960"/>
                    <a:pt x="91369" y="60960"/>
                  </a:cubicBezTo>
                  <a:cubicBezTo>
                    <a:pt x="91369" y="60960"/>
                    <a:pt x="161949" y="42481"/>
                    <a:pt x="172141" y="36862"/>
                  </a:cubicBezTo>
                  <a:cubicBezTo>
                    <a:pt x="182333" y="31242"/>
                    <a:pt x="183476" y="0"/>
                    <a:pt x="183476" y="0"/>
                  </a:cubicBezTo>
                </a:path>
              </a:pathLst>
            </a:custGeom>
            <a:solidFill>
              <a:srgbClr val="FFFFFF"/>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22" name="Freeform: Shape 21">
              <a:extLst>
                <a:ext uri="{FF2B5EF4-FFF2-40B4-BE49-F238E27FC236}">
                  <a16:creationId xmlns:a16="http://schemas.microsoft.com/office/drawing/2014/main" id="{C843ADCE-0259-41DF-99F4-A7E8B1300FB0}"/>
                </a:ext>
              </a:extLst>
            </p:cNvPr>
            <p:cNvSpPr/>
            <p:nvPr/>
          </p:nvSpPr>
          <p:spPr>
            <a:xfrm>
              <a:off x="7258426" y="1839629"/>
              <a:ext cx="230314" cy="865441"/>
            </a:xfrm>
            <a:custGeom>
              <a:avLst/>
              <a:gdLst>
                <a:gd name="connsiteX0" fmla="*/ 120491 w 230314"/>
                <a:gd name="connsiteY0" fmla="*/ 0 h 865441"/>
                <a:gd name="connsiteX1" fmla="*/ 49435 w 230314"/>
                <a:gd name="connsiteY1" fmla="*/ 544640 h 865441"/>
                <a:gd name="connsiteX2" fmla="*/ 0 w 230314"/>
                <a:gd name="connsiteY2" fmla="*/ 839533 h 865441"/>
                <a:gd name="connsiteX3" fmla="*/ 109728 w 230314"/>
                <a:gd name="connsiteY3" fmla="*/ 865441 h 865441"/>
                <a:gd name="connsiteX4" fmla="*/ 191548 w 230314"/>
                <a:gd name="connsiteY4" fmla="*/ 516636 h 865441"/>
                <a:gd name="connsiteX5" fmla="*/ 230315 w 230314"/>
                <a:gd name="connsiteY5" fmla="*/ 297085 h 865441"/>
                <a:gd name="connsiteX6" fmla="*/ 120491 w 230314"/>
                <a:gd name="connsiteY6" fmla="*/ 0 h 8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14" h="865441">
                  <a:moveTo>
                    <a:pt x="120491" y="0"/>
                  </a:moveTo>
                  <a:lnTo>
                    <a:pt x="49435" y="544640"/>
                  </a:lnTo>
                  <a:lnTo>
                    <a:pt x="0" y="839533"/>
                  </a:lnTo>
                  <a:lnTo>
                    <a:pt x="109728" y="865441"/>
                  </a:lnTo>
                  <a:lnTo>
                    <a:pt x="191548" y="516636"/>
                  </a:lnTo>
                  <a:lnTo>
                    <a:pt x="230315" y="297085"/>
                  </a:lnTo>
                  <a:lnTo>
                    <a:pt x="120491" y="0"/>
                  </a:lnTo>
                  <a:close/>
                </a:path>
              </a:pathLst>
            </a:custGeom>
            <a:solidFill>
              <a:srgbClr val="7D7D7D"/>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23" name="Freeform: Shape 22">
              <a:extLst>
                <a:ext uri="{FF2B5EF4-FFF2-40B4-BE49-F238E27FC236}">
                  <a16:creationId xmlns:a16="http://schemas.microsoft.com/office/drawing/2014/main" id="{FCB95FE9-A5C6-4A72-BF38-8D2BEDCE8EFD}"/>
                </a:ext>
              </a:extLst>
            </p:cNvPr>
            <p:cNvSpPr/>
            <p:nvPr/>
          </p:nvSpPr>
          <p:spPr>
            <a:xfrm>
              <a:off x="7816972" y="1404813"/>
              <a:ext cx="137636" cy="118110"/>
            </a:xfrm>
            <a:custGeom>
              <a:avLst/>
              <a:gdLst>
                <a:gd name="connsiteX0" fmla="*/ 135350 w 137636"/>
                <a:gd name="connsiteY0" fmla="*/ 40481 h 118110"/>
                <a:gd name="connsiteX1" fmla="*/ 92012 w 137636"/>
                <a:gd name="connsiteY1" fmla="*/ 33623 h 118110"/>
                <a:gd name="connsiteX2" fmla="*/ 3238 w 137636"/>
                <a:gd name="connsiteY2" fmla="*/ 0 h 118110"/>
                <a:gd name="connsiteX3" fmla="*/ 0 w 137636"/>
                <a:gd name="connsiteY3" fmla="*/ 105442 h 118110"/>
                <a:gd name="connsiteX4" fmla="*/ 137636 w 137636"/>
                <a:gd name="connsiteY4" fmla="*/ 118110 h 118110"/>
                <a:gd name="connsiteX5" fmla="*/ 135350 w 137636"/>
                <a:gd name="connsiteY5" fmla="*/ 40481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 h="118110">
                  <a:moveTo>
                    <a:pt x="135350" y="40481"/>
                  </a:moveTo>
                  <a:lnTo>
                    <a:pt x="92012" y="33623"/>
                  </a:lnTo>
                  <a:lnTo>
                    <a:pt x="3238" y="0"/>
                  </a:lnTo>
                  <a:lnTo>
                    <a:pt x="0" y="105442"/>
                  </a:lnTo>
                  <a:lnTo>
                    <a:pt x="137636" y="118110"/>
                  </a:lnTo>
                  <a:lnTo>
                    <a:pt x="135350" y="40481"/>
                  </a:lnTo>
                  <a:close/>
                </a:path>
              </a:pathLst>
            </a:custGeom>
            <a:solidFill>
              <a:srgbClr val="FFFFFF"/>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24" name="Freeform: Shape 23">
              <a:extLst>
                <a:ext uri="{FF2B5EF4-FFF2-40B4-BE49-F238E27FC236}">
                  <a16:creationId xmlns:a16="http://schemas.microsoft.com/office/drawing/2014/main" id="{DDEEC901-320D-4EE9-A7F7-96B4E9583C6E}"/>
                </a:ext>
              </a:extLst>
            </p:cNvPr>
            <p:cNvSpPr/>
            <p:nvPr/>
          </p:nvSpPr>
          <p:spPr>
            <a:xfrm>
              <a:off x="7333999" y="3350093"/>
              <a:ext cx="232147" cy="279287"/>
            </a:xfrm>
            <a:custGeom>
              <a:avLst/>
              <a:gdLst>
                <a:gd name="connsiteX0" fmla="*/ 111688 w 232147"/>
                <a:gd name="connsiteY0" fmla="*/ 26586 h 279287"/>
                <a:gd name="connsiteX1" fmla="*/ 21296 w 232147"/>
                <a:gd name="connsiteY1" fmla="*/ 144696 h 279287"/>
                <a:gd name="connsiteX2" fmla="*/ 42822 w 232147"/>
                <a:gd name="connsiteY2" fmla="*/ 276045 h 279287"/>
                <a:gd name="connsiteX3" fmla="*/ 161218 w 232147"/>
                <a:gd name="connsiteY3" fmla="*/ 217848 h 279287"/>
                <a:gd name="connsiteX4" fmla="*/ 195603 w 232147"/>
                <a:gd name="connsiteY4" fmla="*/ 136123 h 279287"/>
                <a:gd name="connsiteX5" fmla="*/ 230084 w 232147"/>
                <a:gd name="connsiteY5" fmla="*/ 28491 h 279287"/>
                <a:gd name="connsiteX6" fmla="*/ 111688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11688" y="26586"/>
                  </a:moveTo>
                  <a:cubicBezTo>
                    <a:pt x="79389" y="64247"/>
                    <a:pt x="49214" y="103681"/>
                    <a:pt x="21296" y="144696"/>
                  </a:cubicBezTo>
                  <a:cubicBezTo>
                    <a:pt x="-15375" y="200703"/>
                    <a:pt x="-2421" y="260901"/>
                    <a:pt x="42822" y="276045"/>
                  </a:cubicBezTo>
                  <a:cubicBezTo>
                    <a:pt x="88066" y="291190"/>
                    <a:pt x="146073" y="250137"/>
                    <a:pt x="161218" y="217848"/>
                  </a:cubicBezTo>
                  <a:cubicBezTo>
                    <a:pt x="176363" y="185558"/>
                    <a:pt x="171981" y="168413"/>
                    <a:pt x="195603" y="136123"/>
                  </a:cubicBezTo>
                  <a:cubicBezTo>
                    <a:pt x="219226" y="103833"/>
                    <a:pt x="238656" y="71544"/>
                    <a:pt x="230084" y="28491"/>
                  </a:cubicBezTo>
                  <a:cubicBezTo>
                    <a:pt x="221511" y="-14562"/>
                    <a:pt x="134929" y="-3513"/>
                    <a:pt x="111688" y="26586"/>
                  </a:cubicBezTo>
                  <a:close/>
                </a:path>
              </a:pathLst>
            </a:custGeom>
            <a:solidFill>
              <a:srgbClr val="7D7D7D"/>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25" name="Freeform: Shape 24">
              <a:extLst>
                <a:ext uri="{FF2B5EF4-FFF2-40B4-BE49-F238E27FC236}">
                  <a16:creationId xmlns:a16="http://schemas.microsoft.com/office/drawing/2014/main" id="{B0867C89-513A-4B0F-9369-6714F22D14EB}"/>
                </a:ext>
              </a:extLst>
            </p:cNvPr>
            <p:cNvSpPr/>
            <p:nvPr/>
          </p:nvSpPr>
          <p:spPr>
            <a:xfrm>
              <a:off x="7334318" y="3503709"/>
              <a:ext cx="156518" cy="125876"/>
            </a:xfrm>
            <a:custGeom>
              <a:avLst/>
              <a:gdLst>
                <a:gd name="connsiteX0" fmla="*/ 156518 w 156518"/>
                <a:gd name="connsiteY0" fmla="*/ 72328 h 125876"/>
                <a:gd name="connsiteX1" fmla="*/ 145755 w 156518"/>
                <a:gd name="connsiteY1" fmla="*/ 51659 h 125876"/>
                <a:gd name="connsiteX2" fmla="*/ 12405 w 156518"/>
                <a:gd name="connsiteY2" fmla="*/ 6987 h 125876"/>
                <a:gd name="connsiteX3" fmla="*/ 42694 w 156518"/>
                <a:gd name="connsiteY3" fmla="*/ 122716 h 125876"/>
                <a:gd name="connsiteX4" fmla="*/ 156518 w 156518"/>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8" h="125876">
                  <a:moveTo>
                    <a:pt x="156518" y="72328"/>
                  </a:moveTo>
                  <a:cubicBezTo>
                    <a:pt x="153470" y="65851"/>
                    <a:pt x="149946" y="58993"/>
                    <a:pt x="145755" y="51659"/>
                  </a:cubicBezTo>
                  <a:cubicBezTo>
                    <a:pt x="111179" y="-9206"/>
                    <a:pt x="50505" y="-4348"/>
                    <a:pt x="12405" y="6987"/>
                  </a:cubicBezTo>
                  <a:cubicBezTo>
                    <a:pt x="-12646" y="58136"/>
                    <a:pt x="1641" y="109000"/>
                    <a:pt x="42694" y="122716"/>
                  </a:cubicBezTo>
                  <a:cubicBezTo>
                    <a:pt x="83747" y="136432"/>
                    <a:pt x="136706" y="102903"/>
                    <a:pt x="156518" y="72328"/>
                  </a:cubicBezTo>
                  <a:close/>
                </a:path>
              </a:pathLst>
            </a:custGeom>
            <a:solidFill>
              <a:srgbClr val="FFFFFF"/>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26" name="Freeform: Shape 25">
              <a:extLst>
                <a:ext uri="{FF2B5EF4-FFF2-40B4-BE49-F238E27FC236}">
                  <a16:creationId xmlns:a16="http://schemas.microsoft.com/office/drawing/2014/main" id="{90DFF672-E40B-478E-8F95-B1BE36DBF442}"/>
                </a:ext>
              </a:extLst>
            </p:cNvPr>
            <p:cNvSpPr/>
            <p:nvPr/>
          </p:nvSpPr>
          <p:spPr>
            <a:xfrm>
              <a:off x="7335579" y="3378869"/>
              <a:ext cx="230948" cy="250766"/>
            </a:xfrm>
            <a:custGeom>
              <a:avLst/>
              <a:gdLst>
                <a:gd name="connsiteX0" fmla="*/ 144494 w 230948"/>
                <a:gd name="connsiteY0" fmla="*/ 176498 h 250766"/>
                <a:gd name="connsiteX1" fmla="*/ 47625 w 230948"/>
                <a:gd name="connsiteY1" fmla="*/ 226028 h 250766"/>
                <a:gd name="connsiteX2" fmla="*/ 0 w 230948"/>
                <a:gd name="connsiteY2" fmla="*/ 196025 h 250766"/>
                <a:gd name="connsiteX3" fmla="*/ 41624 w 230948"/>
                <a:gd name="connsiteY3" fmla="*/ 247555 h 250766"/>
                <a:gd name="connsiteX4" fmla="*/ 160020 w 230948"/>
                <a:gd name="connsiteY4" fmla="*/ 189357 h 250766"/>
                <a:gd name="connsiteX5" fmla="*/ 194405 w 230948"/>
                <a:gd name="connsiteY5" fmla="*/ 107633 h 250766"/>
                <a:gd name="connsiteX6" fmla="*/ 228886 w 230948"/>
                <a:gd name="connsiteY6" fmla="*/ 0 h 250766"/>
                <a:gd name="connsiteX7" fmla="*/ 185833 w 230948"/>
                <a:gd name="connsiteY7" fmla="*/ 88202 h 250766"/>
                <a:gd name="connsiteX8" fmla="*/ 144494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144494" y="176498"/>
                  </a:moveTo>
                  <a:cubicBezTo>
                    <a:pt x="131636" y="195548"/>
                    <a:pt x="114395" y="247555"/>
                    <a:pt x="47625" y="226028"/>
                  </a:cubicBezTo>
                  <a:cubicBezTo>
                    <a:pt x="29004" y="221247"/>
                    <a:pt x="12354" y="210760"/>
                    <a:pt x="0" y="196025"/>
                  </a:cubicBezTo>
                  <a:cubicBezTo>
                    <a:pt x="2943" y="219723"/>
                    <a:pt x="19079" y="239697"/>
                    <a:pt x="41624" y="247555"/>
                  </a:cubicBezTo>
                  <a:cubicBezTo>
                    <a:pt x="86773" y="262604"/>
                    <a:pt x="144875" y="221647"/>
                    <a:pt x="160020" y="189357"/>
                  </a:cubicBezTo>
                  <a:cubicBezTo>
                    <a:pt x="175165" y="157067"/>
                    <a:pt x="170783" y="139922"/>
                    <a:pt x="194405" y="107633"/>
                  </a:cubicBezTo>
                  <a:cubicBezTo>
                    <a:pt x="218027" y="75343"/>
                    <a:pt x="237458" y="43053"/>
                    <a:pt x="228886" y="0"/>
                  </a:cubicBezTo>
                  <a:cubicBezTo>
                    <a:pt x="228886" y="51626"/>
                    <a:pt x="209836" y="60198"/>
                    <a:pt x="185833" y="88202"/>
                  </a:cubicBezTo>
                  <a:cubicBezTo>
                    <a:pt x="161830" y="116205"/>
                    <a:pt x="157448" y="157067"/>
                    <a:pt x="144494" y="176498"/>
                  </a:cubicBezTo>
                  <a:close/>
                </a:path>
              </a:pathLst>
            </a:custGeom>
            <a:solidFill>
              <a:srgbClr val="FFFFFF"/>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27" name="Freeform: Shape 26">
              <a:extLst>
                <a:ext uri="{FF2B5EF4-FFF2-40B4-BE49-F238E27FC236}">
                  <a16:creationId xmlns:a16="http://schemas.microsoft.com/office/drawing/2014/main" id="{EBD9BA25-829D-4B47-AF4F-90B44F934FB5}"/>
                </a:ext>
              </a:extLst>
            </p:cNvPr>
            <p:cNvSpPr/>
            <p:nvPr/>
          </p:nvSpPr>
          <p:spPr>
            <a:xfrm>
              <a:off x="7960451" y="3350093"/>
              <a:ext cx="232147" cy="279287"/>
            </a:xfrm>
            <a:custGeom>
              <a:avLst/>
              <a:gdLst>
                <a:gd name="connsiteX0" fmla="*/ 120459 w 232147"/>
                <a:gd name="connsiteY0" fmla="*/ 26586 h 279287"/>
                <a:gd name="connsiteX1" fmla="*/ 210851 w 232147"/>
                <a:gd name="connsiteY1" fmla="*/ 144696 h 279287"/>
                <a:gd name="connsiteX2" fmla="*/ 189325 w 232147"/>
                <a:gd name="connsiteY2" fmla="*/ 276045 h 279287"/>
                <a:gd name="connsiteX3" fmla="*/ 70929 w 232147"/>
                <a:gd name="connsiteY3" fmla="*/ 217848 h 279287"/>
                <a:gd name="connsiteX4" fmla="*/ 36544 w 232147"/>
                <a:gd name="connsiteY4" fmla="*/ 136123 h 279287"/>
                <a:gd name="connsiteX5" fmla="*/ 2063 w 232147"/>
                <a:gd name="connsiteY5" fmla="*/ 28491 h 279287"/>
                <a:gd name="connsiteX6" fmla="*/ 120459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20459" y="26586"/>
                  </a:moveTo>
                  <a:cubicBezTo>
                    <a:pt x="152758" y="64247"/>
                    <a:pt x="182933" y="103681"/>
                    <a:pt x="210851" y="144696"/>
                  </a:cubicBezTo>
                  <a:cubicBezTo>
                    <a:pt x="247522" y="200703"/>
                    <a:pt x="234568" y="260901"/>
                    <a:pt x="189325" y="276045"/>
                  </a:cubicBezTo>
                  <a:cubicBezTo>
                    <a:pt x="144081" y="291190"/>
                    <a:pt x="86074" y="250137"/>
                    <a:pt x="70929" y="217848"/>
                  </a:cubicBezTo>
                  <a:cubicBezTo>
                    <a:pt x="55784" y="185558"/>
                    <a:pt x="60166" y="168413"/>
                    <a:pt x="36544" y="136123"/>
                  </a:cubicBezTo>
                  <a:cubicBezTo>
                    <a:pt x="12922" y="103833"/>
                    <a:pt x="-6509" y="71544"/>
                    <a:pt x="2063" y="28491"/>
                  </a:cubicBezTo>
                  <a:cubicBezTo>
                    <a:pt x="10636" y="-14562"/>
                    <a:pt x="96837" y="-3513"/>
                    <a:pt x="120459" y="26586"/>
                  </a:cubicBezTo>
                  <a:close/>
                </a:path>
              </a:pathLst>
            </a:custGeom>
            <a:solidFill>
              <a:srgbClr val="7D7D7D"/>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28" name="Freeform: Shape 27">
              <a:extLst>
                <a:ext uri="{FF2B5EF4-FFF2-40B4-BE49-F238E27FC236}">
                  <a16:creationId xmlns:a16="http://schemas.microsoft.com/office/drawing/2014/main" id="{946B47BA-AD00-44E2-A21A-75576696C913}"/>
                </a:ext>
              </a:extLst>
            </p:cNvPr>
            <p:cNvSpPr/>
            <p:nvPr/>
          </p:nvSpPr>
          <p:spPr>
            <a:xfrm>
              <a:off x="8035856" y="3503709"/>
              <a:ext cx="156422" cy="125876"/>
            </a:xfrm>
            <a:custGeom>
              <a:avLst/>
              <a:gdLst>
                <a:gd name="connsiteX0" fmla="*/ 0 w 156422"/>
                <a:gd name="connsiteY0" fmla="*/ 72328 h 125876"/>
                <a:gd name="connsiteX1" fmla="*/ 10668 w 156422"/>
                <a:gd name="connsiteY1" fmla="*/ 51659 h 125876"/>
                <a:gd name="connsiteX2" fmla="*/ 144018 w 156422"/>
                <a:gd name="connsiteY2" fmla="*/ 6987 h 125876"/>
                <a:gd name="connsiteX3" fmla="*/ 113729 w 156422"/>
                <a:gd name="connsiteY3" fmla="*/ 122716 h 125876"/>
                <a:gd name="connsiteX4" fmla="*/ 0 w 156422"/>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22" h="125876">
                  <a:moveTo>
                    <a:pt x="0" y="72328"/>
                  </a:moveTo>
                  <a:cubicBezTo>
                    <a:pt x="2953" y="65851"/>
                    <a:pt x="6477" y="58993"/>
                    <a:pt x="10668" y="51659"/>
                  </a:cubicBezTo>
                  <a:cubicBezTo>
                    <a:pt x="45244" y="-9206"/>
                    <a:pt x="105918" y="-4348"/>
                    <a:pt x="144018" y="6987"/>
                  </a:cubicBezTo>
                  <a:cubicBezTo>
                    <a:pt x="169069" y="58136"/>
                    <a:pt x="154781" y="109000"/>
                    <a:pt x="113729" y="122716"/>
                  </a:cubicBezTo>
                  <a:cubicBezTo>
                    <a:pt x="72676" y="136432"/>
                    <a:pt x="19717" y="102903"/>
                    <a:pt x="0" y="72328"/>
                  </a:cubicBezTo>
                  <a:close/>
                </a:path>
              </a:pathLst>
            </a:custGeom>
            <a:solidFill>
              <a:srgbClr val="FFFFFF"/>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29" name="Freeform: Shape 28">
              <a:extLst>
                <a:ext uri="{FF2B5EF4-FFF2-40B4-BE49-F238E27FC236}">
                  <a16:creationId xmlns:a16="http://schemas.microsoft.com/office/drawing/2014/main" id="{DF184826-3E71-4847-8774-440104E186D6}"/>
                </a:ext>
              </a:extLst>
            </p:cNvPr>
            <p:cNvSpPr/>
            <p:nvPr/>
          </p:nvSpPr>
          <p:spPr>
            <a:xfrm>
              <a:off x="7960070" y="3378869"/>
              <a:ext cx="230948" cy="250766"/>
            </a:xfrm>
            <a:custGeom>
              <a:avLst/>
              <a:gdLst>
                <a:gd name="connsiteX0" fmla="*/ 86455 w 230948"/>
                <a:gd name="connsiteY0" fmla="*/ 176498 h 250766"/>
                <a:gd name="connsiteX1" fmla="*/ 183324 w 230948"/>
                <a:gd name="connsiteY1" fmla="*/ 226028 h 250766"/>
                <a:gd name="connsiteX2" fmla="*/ 230949 w 230948"/>
                <a:gd name="connsiteY2" fmla="*/ 196025 h 250766"/>
                <a:gd name="connsiteX3" fmla="*/ 189325 w 230948"/>
                <a:gd name="connsiteY3" fmla="*/ 247555 h 250766"/>
                <a:gd name="connsiteX4" fmla="*/ 70929 w 230948"/>
                <a:gd name="connsiteY4" fmla="*/ 189357 h 250766"/>
                <a:gd name="connsiteX5" fmla="*/ 36544 w 230948"/>
                <a:gd name="connsiteY5" fmla="*/ 107633 h 250766"/>
                <a:gd name="connsiteX6" fmla="*/ 2063 w 230948"/>
                <a:gd name="connsiteY6" fmla="*/ 0 h 250766"/>
                <a:gd name="connsiteX7" fmla="*/ 45116 w 230948"/>
                <a:gd name="connsiteY7" fmla="*/ 88202 h 250766"/>
                <a:gd name="connsiteX8" fmla="*/ 86455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86455" y="176498"/>
                  </a:moveTo>
                  <a:cubicBezTo>
                    <a:pt x="99313" y="195548"/>
                    <a:pt x="116554" y="247555"/>
                    <a:pt x="183324" y="226028"/>
                  </a:cubicBezTo>
                  <a:cubicBezTo>
                    <a:pt x="201945" y="221247"/>
                    <a:pt x="218595" y="210760"/>
                    <a:pt x="230949" y="196025"/>
                  </a:cubicBezTo>
                  <a:cubicBezTo>
                    <a:pt x="228006" y="219723"/>
                    <a:pt x="211870" y="239697"/>
                    <a:pt x="189325" y="247555"/>
                  </a:cubicBezTo>
                  <a:cubicBezTo>
                    <a:pt x="144176" y="262604"/>
                    <a:pt x="86074" y="221647"/>
                    <a:pt x="70929" y="189357"/>
                  </a:cubicBezTo>
                  <a:cubicBezTo>
                    <a:pt x="55784" y="157067"/>
                    <a:pt x="60166" y="139922"/>
                    <a:pt x="36544" y="107633"/>
                  </a:cubicBezTo>
                  <a:cubicBezTo>
                    <a:pt x="12922" y="75343"/>
                    <a:pt x="-6509" y="43053"/>
                    <a:pt x="2063" y="0"/>
                  </a:cubicBezTo>
                  <a:cubicBezTo>
                    <a:pt x="2063" y="51626"/>
                    <a:pt x="21113" y="60198"/>
                    <a:pt x="45116" y="88202"/>
                  </a:cubicBezTo>
                  <a:cubicBezTo>
                    <a:pt x="69119" y="116205"/>
                    <a:pt x="73501" y="157067"/>
                    <a:pt x="86455" y="176498"/>
                  </a:cubicBezTo>
                  <a:close/>
                </a:path>
              </a:pathLst>
            </a:custGeom>
            <a:solidFill>
              <a:srgbClr val="FFFFFF"/>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30" name="Freeform: Shape 29">
              <a:extLst>
                <a:ext uri="{FF2B5EF4-FFF2-40B4-BE49-F238E27FC236}">
                  <a16:creationId xmlns:a16="http://schemas.microsoft.com/office/drawing/2014/main" id="{3218E9C3-FA68-45FF-A4A8-10E98B58A8A3}"/>
                </a:ext>
              </a:extLst>
            </p:cNvPr>
            <p:cNvSpPr/>
            <p:nvPr/>
          </p:nvSpPr>
          <p:spPr>
            <a:xfrm>
              <a:off x="7351009" y="2466301"/>
              <a:ext cx="830865" cy="947323"/>
            </a:xfrm>
            <a:custGeom>
              <a:avLst/>
              <a:gdLst>
                <a:gd name="connsiteX0" fmla="*/ 830866 w 830865"/>
                <a:gd name="connsiteY0" fmla="*/ 167714 h 947323"/>
                <a:gd name="connsiteX1" fmla="*/ 764191 w 830865"/>
                <a:gd name="connsiteY1" fmla="*/ 85894 h 947323"/>
                <a:gd name="connsiteX2" fmla="*/ 415385 w 830865"/>
                <a:gd name="connsiteY2" fmla="*/ 6360 h 947323"/>
                <a:gd name="connsiteX3" fmla="*/ 66675 w 830865"/>
                <a:gd name="connsiteY3" fmla="*/ 85894 h 947323"/>
                <a:gd name="connsiteX4" fmla="*/ 0 w 830865"/>
                <a:gd name="connsiteY4" fmla="*/ 167714 h 947323"/>
                <a:gd name="connsiteX5" fmla="*/ 84011 w 830865"/>
                <a:gd name="connsiteY5" fmla="*/ 906092 h 947323"/>
                <a:gd name="connsiteX6" fmla="*/ 142113 w 830865"/>
                <a:gd name="connsiteY6" fmla="*/ 946954 h 947323"/>
                <a:gd name="connsiteX7" fmla="*/ 227838 w 830865"/>
                <a:gd name="connsiteY7" fmla="*/ 916855 h 947323"/>
                <a:gd name="connsiteX8" fmla="*/ 251555 w 830865"/>
                <a:gd name="connsiteY8" fmla="*/ 324876 h 947323"/>
                <a:gd name="connsiteX9" fmla="*/ 365855 w 830865"/>
                <a:gd name="connsiteY9" fmla="*/ 253820 h 947323"/>
                <a:gd name="connsiteX10" fmla="*/ 389477 w 830865"/>
                <a:gd name="connsiteY10" fmla="*/ 250486 h 947323"/>
                <a:gd name="connsiteX11" fmla="*/ 389477 w 830865"/>
                <a:gd name="connsiteY11" fmla="*/ 251629 h 947323"/>
                <a:gd name="connsiteX12" fmla="*/ 441198 w 830865"/>
                <a:gd name="connsiteY12" fmla="*/ 251629 h 947323"/>
                <a:gd name="connsiteX13" fmla="*/ 441198 w 830865"/>
                <a:gd name="connsiteY13" fmla="*/ 250486 h 947323"/>
                <a:gd name="connsiteX14" fmla="*/ 464820 w 830865"/>
                <a:gd name="connsiteY14" fmla="*/ 253820 h 947323"/>
                <a:gd name="connsiteX15" fmla="*/ 579120 w 830865"/>
                <a:gd name="connsiteY15" fmla="*/ 324876 h 947323"/>
                <a:gd name="connsiteX16" fmla="*/ 602837 w 830865"/>
                <a:gd name="connsiteY16" fmla="*/ 916855 h 947323"/>
                <a:gd name="connsiteX17" fmla="*/ 688562 w 830865"/>
                <a:gd name="connsiteY17" fmla="*/ 946954 h 947323"/>
                <a:gd name="connsiteX18" fmla="*/ 746665 w 830865"/>
                <a:gd name="connsiteY18" fmla="*/ 906092 h 947323"/>
                <a:gd name="connsiteX19" fmla="*/ 830866 w 830865"/>
                <a:gd name="connsiteY19" fmla="*/ 167714 h 94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865" h="947323">
                  <a:moveTo>
                    <a:pt x="830866" y="167714"/>
                  </a:moveTo>
                  <a:cubicBezTo>
                    <a:pt x="830866" y="128947"/>
                    <a:pt x="764191" y="85894"/>
                    <a:pt x="764191" y="85894"/>
                  </a:cubicBezTo>
                  <a:cubicBezTo>
                    <a:pt x="663702" y="-16309"/>
                    <a:pt x="482346" y="-2784"/>
                    <a:pt x="415385" y="6360"/>
                  </a:cubicBezTo>
                  <a:cubicBezTo>
                    <a:pt x="348710" y="-3165"/>
                    <a:pt x="167164" y="-16309"/>
                    <a:pt x="66675" y="85894"/>
                  </a:cubicBezTo>
                  <a:cubicBezTo>
                    <a:pt x="66675" y="85894"/>
                    <a:pt x="0" y="128947"/>
                    <a:pt x="0" y="167714"/>
                  </a:cubicBezTo>
                  <a:cubicBezTo>
                    <a:pt x="0" y="206480"/>
                    <a:pt x="84011" y="906092"/>
                    <a:pt x="84011" y="906092"/>
                  </a:cubicBezTo>
                  <a:cubicBezTo>
                    <a:pt x="84011" y="906092"/>
                    <a:pt x="81820" y="942668"/>
                    <a:pt x="142113" y="946954"/>
                  </a:cubicBezTo>
                  <a:cubicBezTo>
                    <a:pt x="202406" y="951240"/>
                    <a:pt x="227838" y="916855"/>
                    <a:pt x="227838" y="916855"/>
                  </a:cubicBezTo>
                  <a:lnTo>
                    <a:pt x="251555" y="324876"/>
                  </a:lnTo>
                  <a:cubicBezTo>
                    <a:pt x="251555" y="324876"/>
                    <a:pt x="348425" y="255915"/>
                    <a:pt x="365855" y="253820"/>
                  </a:cubicBezTo>
                  <a:cubicBezTo>
                    <a:pt x="372142" y="252962"/>
                    <a:pt x="380333" y="251629"/>
                    <a:pt x="389477" y="250486"/>
                  </a:cubicBezTo>
                  <a:lnTo>
                    <a:pt x="389477" y="251629"/>
                  </a:lnTo>
                  <a:cubicBezTo>
                    <a:pt x="406537" y="248076"/>
                    <a:pt x="424139" y="248076"/>
                    <a:pt x="441198" y="251629"/>
                  </a:cubicBezTo>
                  <a:lnTo>
                    <a:pt x="441198" y="250486"/>
                  </a:lnTo>
                  <a:cubicBezTo>
                    <a:pt x="450723" y="251629"/>
                    <a:pt x="458438" y="252962"/>
                    <a:pt x="464820" y="253820"/>
                  </a:cubicBezTo>
                  <a:cubicBezTo>
                    <a:pt x="482060" y="255915"/>
                    <a:pt x="579120" y="324876"/>
                    <a:pt x="579120" y="324876"/>
                  </a:cubicBezTo>
                  <a:lnTo>
                    <a:pt x="602837" y="916855"/>
                  </a:lnTo>
                  <a:cubicBezTo>
                    <a:pt x="602837" y="916855"/>
                    <a:pt x="628650" y="951240"/>
                    <a:pt x="688562" y="946954"/>
                  </a:cubicBezTo>
                  <a:cubicBezTo>
                    <a:pt x="748475" y="942668"/>
                    <a:pt x="746665" y="906092"/>
                    <a:pt x="746665" y="906092"/>
                  </a:cubicBezTo>
                  <a:cubicBezTo>
                    <a:pt x="746665" y="906092"/>
                    <a:pt x="830866" y="206480"/>
                    <a:pt x="830866" y="167714"/>
                  </a:cubicBezTo>
                  <a:close/>
                </a:path>
              </a:pathLst>
            </a:custGeom>
            <a:solidFill>
              <a:srgbClr val="263238"/>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31" name="Freeform: Shape 30">
              <a:extLst>
                <a:ext uri="{FF2B5EF4-FFF2-40B4-BE49-F238E27FC236}">
                  <a16:creationId xmlns:a16="http://schemas.microsoft.com/office/drawing/2014/main" id="{492D1849-980C-49C4-AD30-F5799AF2EB10}"/>
                </a:ext>
              </a:extLst>
            </p:cNvPr>
            <p:cNvSpPr/>
            <p:nvPr/>
          </p:nvSpPr>
          <p:spPr>
            <a:xfrm>
              <a:off x="7928921" y="2595247"/>
              <a:ext cx="50642" cy="195929"/>
            </a:xfrm>
            <a:custGeom>
              <a:avLst/>
              <a:gdLst>
                <a:gd name="connsiteX0" fmla="*/ 1113 w 50642"/>
                <a:gd name="connsiteY0" fmla="*/ 195929 h 195929"/>
                <a:gd name="connsiteX1" fmla="*/ 50643 w 50642"/>
                <a:gd name="connsiteY1" fmla="*/ 0 h 195929"/>
              </a:gdLst>
              <a:ahLst/>
              <a:cxnLst>
                <a:cxn ang="0">
                  <a:pos x="connsiteX0" y="connsiteY0"/>
                </a:cxn>
                <a:cxn ang="0">
                  <a:pos x="connsiteX1" y="connsiteY1"/>
                </a:cxn>
              </a:cxnLst>
              <a:rect l="l" t="t" r="r" b="b"/>
              <a:pathLst>
                <a:path w="50642" h="195929">
                  <a:moveTo>
                    <a:pt x="1113" y="195929"/>
                  </a:moveTo>
                  <a:cubicBezTo>
                    <a:pt x="1113" y="195929"/>
                    <a:pt x="-11841" y="53816"/>
                    <a:pt x="50643" y="0"/>
                  </a:cubicBezTo>
                </a:path>
              </a:pathLst>
            </a:custGeom>
            <a:noFill/>
            <a:ln w="9525" cap="rnd">
              <a:solidFill>
                <a:srgbClr val="707070"/>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32" name="Freeform: Shape 31">
              <a:extLst>
                <a:ext uri="{FF2B5EF4-FFF2-40B4-BE49-F238E27FC236}">
                  <a16:creationId xmlns:a16="http://schemas.microsoft.com/office/drawing/2014/main" id="{DEFF8A71-7AF9-49BD-9A50-9F8E30318A64}"/>
                </a:ext>
              </a:extLst>
            </p:cNvPr>
            <p:cNvSpPr/>
            <p:nvPr/>
          </p:nvSpPr>
          <p:spPr>
            <a:xfrm>
              <a:off x="7561892" y="2569435"/>
              <a:ext cx="42576" cy="221741"/>
            </a:xfrm>
            <a:custGeom>
              <a:avLst/>
              <a:gdLst>
                <a:gd name="connsiteX0" fmla="*/ 40958 w 42576"/>
                <a:gd name="connsiteY0" fmla="*/ 221742 h 221741"/>
                <a:gd name="connsiteX1" fmla="*/ 34481 w 42576"/>
                <a:gd name="connsiteY1" fmla="*/ 60293 h 221741"/>
                <a:gd name="connsiteX2" fmla="*/ 0 w 42576"/>
                <a:gd name="connsiteY2" fmla="*/ 0 h 221741"/>
              </a:gdLst>
              <a:ahLst/>
              <a:cxnLst>
                <a:cxn ang="0">
                  <a:pos x="connsiteX0" y="connsiteY0"/>
                </a:cxn>
                <a:cxn ang="0">
                  <a:pos x="connsiteX1" y="connsiteY1"/>
                </a:cxn>
                <a:cxn ang="0">
                  <a:pos x="connsiteX2" y="connsiteY2"/>
                </a:cxn>
              </a:cxnLst>
              <a:rect l="l" t="t" r="r" b="b"/>
              <a:pathLst>
                <a:path w="42576" h="221741">
                  <a:moveTo>
                    <a:pt x="40958" y="221742"/>
                  </a:moveTo>
                  <a:cubicBezTo>
                    <a:pt x="40958" y="221742"/>
                    <a:pt x="47435" y="103346"/>
                    <a:pt x="34481" y="60293"/>
                  </a:cubicBezTo>
                  <a:cubicBezTo>
                    <a:pt x="21527" y="17240"/>
                    <a:pt x="0" y="0"/>
                    <a:pt x="0" y="0"/>
                  </a:cubicBezTo>
                </a:path>
              </a:pathLst>
            </a:custGeom>
            <a:noFill/>
            <a:ln w="9525" cap="rnd">
              <a:solidFill>
                <a:srgbClr val="707070"/>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33" name="Freeform: Shape 32">
              <a:extLst>
                <a:ext uri="{FF2B5EF4-FFF2-40B4-BE49-F238E27FC236}">
                  <a16:creationId xmlns:a16="http://schemas.microsoft.com/office/drawing/2014/main" id="{BE820177-2C29-48BF-B497-843CB3FD9FC0}"/>
                </a:ext>
              </a:extLst>
            </p:cNvPr>
            <p:cNvSpPr/>
            <p:nvPr/>
          </p:nvSpPr>
          <p:spPr>
            <a:xfrm>
              <a:off x="7682479" y="2509142"/>
              <a:ext cx="81819" cy="146399"/>
            </a:xfrm>
            <a:custGeom>
              <a:avLst/>
              <a:gdLst>
                <a:gd name="connsiteX0" fmla="*/ 0 w 81819"/>
                <a:gd name="connsiteY0" fmla="*/ 0 h 146399"/>
                <a:gd name="connsiteX1" fmla="*/ 81820 w 81819"/>
                <a:gd name="connsiteY1" fmla="*/ 146399 h 146399"/>
              </a:gdLst>
              <a:ahLst/>
              <a:cxnLst>
                <a:cxn ang="0">
                  <a:pos x="connsiteX0" y="connsiteY0"/>
                </a:cxn>
                <a:cxn ang="0">
                  <a:pos x="connsiteX1" y="connsiteY1"/>
                </a:cxn>
              </a:cxnLst>
              <a:rect l="l" t="t" r="r" b="b"/>
              <a:pathLst>
                <a:path w="81819" h="146399">
                  <a:moveTo>
                    <a:pt x="0" y="0"/>
                  </a:moveTo>
                  <a:cubicBezTo>
                    <a:pt x="0" y="0"/>
                    <a:pt x="68866" y="79629"/>
                    <a:pt x="81820" y="146399"/>
                  </a:cubicBezTo>
                </a:path>
              </a:pathLst>
            </a:custGeom>
            <a:noFill/>
            <a:ln w="9525" cap="rnd">
              <a:solidFill>
                <a:srgbClr val="707070"/>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34" name="Freeform: Shape 33">
              <a:extLst>
                <a:ext uri="{FF2B5EF4-FFF2-40B4-BE49-F238E27FC236}">
                  <a16:creationId xmlns:a16="http://schemas.microsoft.com/office/drawing/2014/main" id="{E0E6D7AD-D17F-48EC-8F0A-3EE6154C8D7B}"/>
                </a:ext>
              </a:extLst>
            </p:cNvPr>
            <p:cNvSpPr/>
            <p:nvPr/>
          </p:nvSpPr>
          <p:spPr>
            <a:xfrm>
              <a:off x="7790112" y="2513714"/>
              <a:ext cx="43052" cy="75342"/>
            </a:xfrm>
            <a:custGeom>
              <a:avLst/>
              <a:gdLst>
                <a:gd name="connsiteX0" fmla="*/ 43053 w 43052"/>
                <a:gd name="connsiteY0" fmla="*/ 0 h 75342"/>
                <a:gd name="connsiteX1" fmla="*/ 0 w 43052"/>
                <a:gd name="connsiteY1" fmla="*/ 75343 h 75342"/>
              </a:gdLst>
              <a:ahLst/>
              <a:cxnLst>
                <a:cxn ang="0">
                  <a:pos x="connsiteX0" y="connsiteY0"/>
                </a:cxn>
                <a:cxn ang="0">
                  <a:pos x="connsiteX1" y="connsiteY1"/>
                </a:cxn>
              </a:cxnLst>
              <a:rect l="l" t="t" r="r" b="b"/>
              <a:pathLst>
                <a:path w="43052" h="75342">
                  <a:moveTo>
                    <a:pt x="43053" y="0"/>
                  </a:moveTo>
                  <a:cubicBezTo>
                    <a:pt x="43053" y="0"/>
                    <a:pt x="4286" y="43053"/>
                    <a:pt x="0" y="75343"/>
                  </a:cubicBezTo>
                </a:path>
              </a:pathLst>
            </a:custGeom>
            <a:noFill/>
            <a:ln w="9525" cap="rnd">
              <a:solidFill>
                <a:srgbClr val="707070"/>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35" name="Freeform: Shape 34">
              <a:extLst>
                <a:ext uri="{FF2B5EF4-FFF2-40B4-BE49-F238E27FC236}">
                  <a16:creationId xmlns:a16="http://schemas.microsoft.com/office/drawing/2014/main" id="{D2F2DDB3-6A0C-4587-A2DF-CE3D54095EC1}"/>
                </a:ext>
              </a:extLst>
            </p:cNvPr>
            <p:cNvSpPr/>
            <p:nvPr/>
          </p:nvSpPr>
          <p:spPr>
            <a:xfrm>
              <a:off x="7557606" y="1674360"/>
              <a:ext cx="392666" cy="834495"/>
            </a:xfrm>
            <a:custGeom>
              <a:avLst/>
              <a:gdLst>
                <a:gd name="connsiteX0" fmla="*/ 178689 w 392666"/>
                <a:gd name="connsiteY0" fmla="*/ 1725 h 834495"/>
                <a:gd name="connsiteX1" fmla="*/ 94774 w 392666"/>
                <a:gd name="connsiteY1" fmla="*/ 14584 h 834495"/>
                <a:gd name="connsiteX2" fmla="*/ 0 w 392666"/>
                <a:gd name="connsiteY2" fmla="*/ 115453 h 834495"/>
                <a:gd name="connsiteX3" fmla="*/ 38767 w 392666"/>
                <a:gd name="connsiteY3" fmla="*/ 800015 h 834495"/>
                <a:gd name="connsiteX4" fmla="*/ 202406 w 392666"/>
                <a:gd name="connsiteY4" fmla="*/ 834496 h 834495"/>
                <a:gd name="connsiteX5" fmla="*/ 383381 w 392666"/>
                <a:gd name="connsiteY5" fmla="*/ 791443 h 834495"/>
                <a:gd name="connsiteX6" fmla="*/ 385572 w 392666"/>
                <a:gd name="connsiteY6" fmla="*/ 42301 h 834495"/>
                <a:gd name="connsiteX7" fmla="*/ 178689 w 392666"/>
                <a:gd name="connsiteY7" fmla="*/ 1725 h 8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66" h="834495">
                  <a:moveTo>
                    <a:pt x="178689" y="1725"/>
                  </a:moveTo>
                  <a:cubicBezTo>
                    <a:pt x="178689" y="1725"/>
                    <a:pt x="116300" y="-6943"/>
                    <a:pt x="94774" y="14584"/>
                  </a:cubicBezTo>
                  <a:cubicBezTo>
                    <a:pt x="73247" y="36110"/>
                    <a:pt x="0" y="115453"/>
                    <a:pt x="0" y="115453"/>
                  </a:cubicBezTo>
                  <a:lnTo>
                    <a:pt x="38767" y="800015"/>
                  </a:lnTo>
                  <a:cubicBezTo>
                    <a:pt x="38767" y="800015"/>
                    <a:pt x="127063" y="834496"/>
                    <a:pt x="202406" y="834496"/>
                  </a:cubicBezTo>
                  <a:cubicBezTo>
                    <a:pt x="277749" y="834496"/>
                    <a:pt x="363855" y="806492"/>
                    <a:pt x="383381" y="791443"/>
                  </a:cubicBezTo>
                  <a:cubicBezTo>
                    <a:pt x="402907" y="776393"/>
                    <a:pt x="385572" y="42301"/>
                    <a:pt x="385572" y="42301"/>
                  </a:cubicBezTo>
                  <a:cubicBezTo>
                    <a:pt x="385572" y="42301"/>
                    <a:pt x="225647" y="-4752"/>
                    <a:pt x="178689" y="1725"/>
                  </a:cubicBezTo>
                  <a:close/>
                </a:path>
              </a:pathLst>
            </a:custGeom>
            <a:solidFill>
              <a:srgbClr val="E9F3E5"/>
            </a:solidFill>
            <a:ln w="9525" cap="rnd">
              <a:solidFill>
                <a:srgbClr val="DFF7E5"/>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36" name="Freeform: Shape 35">
              <a:extLst>
                <a:ext uri="{FF2B5EF4-FFF2-40B4-BE49-F238E27FC236}">
                  <a16:creationId xmlns:a16="http://schemas.microsoft.com/office/drawing/2014/main" id="{0B39B8F2-4A82-455C-8352-49B40E47A78C}"/>
                </a:ext>
              </a:extLst>
            </p:cNvPr>
            <p:cNvSpPr/>
            <p:nvPr/>
          </p:nvSpPr>
          <p:spPr>
            <a:xfrm>
              <a:off x="7816305" y="1429088"/>
              <a:ext cx="587805" cy="1120915"/>
            </a:xfrm>
            <a:custGeom>
              <a:avLst/>
              <a:gdLst>
                <a:gd name="connsiteX0" fmla="*/ 34099 w 587805"/>
                <a:gd name="connsiteY0" fmla="*/ 262046 h 1120915"/>
                <a:gd name="connsiteX1" fmla="*/ 133064 w 587805"/>
                <a:gd name="connsiteY1" fmla="*/ 253378 h 1120915"/>
                <a:gd name="connsiteX2" fmla="*/ 218789 w 587805"/>
                <a:gd name="connsiteY2" fmla="*/ 255569 h 1120915"/>
                <a:gd name="connsiteX3" fmla="*/ 326422 w 587805"/>
                <a:gd name="connsiteY3" fmla="*/ 152223 h 1120915"/>
                <a:gd name="connsiteX4" fmla="*/ 109823 w 587805"/>
                <a:gd name="connsiteY4" fmla="*/ 102693 h 1120915"/>
                <a:gd name="connsiteX5" fmla="*/ 127063 w 587805"/>
                <a:gd name="connsiteY5" fmla="*/ 3728 h 1120915"/>
                <a:gd name="connsiteX6" fmla="*/ 365951 w 587805"/>
                <a:gd name="connsiteY6" fmla="*/ 8014 h 1120915"/>
                <a:gd name="connsiteX7" fmla="*/ 576929 w 587805"/>
                <a:gd name="connsiteY7" fmla="*/ 61831 h 1120915"/>
                <a:gd name="connsiteX8" fmla="*/ 585502 w 587805"/>
                <a:gd name="connsiteY8" fmla="*/ 102693 h 1120915"/>
                <a:gd name="connsiteX9" fmla="*/ 316039 w 587805"/>
                <a:gd name="connsiteY9" fmla="*/ 401968 h 1120915"/>
                <a:gd name="connsiteX10" fmla="*/ 204121 w 587805"/>
                <a:gd name="connsiteY10" fmla="*/ 524650 h 1120915"/>
                <a:gd name="connsiteX11" fmla="*/ 176498 w 587805"/>
                <a:gd name="connsiteY11" fmla="*/ 1004710 h 1120915"/>
                <a:gd name="connsiteX12" fmla="*/ 260509 w 587805"/>
                <a:gd name="connsiteY12" fmla="*/ 1056336 h 1120915"/>
                <a:gd name="connsiteX13" fmla="*/ 288512 w 587805"/>
                <a:gd name="connsiteY13" fmla="*/ 1120915 h 1120915"/>
                <a:gd name="connsiteX14" fmla="*/ 122682 w 587805"/>
                <a:gd name="connsiteY14" fmla="*/ 1062813 h 1120915"/>
                <a:gd name="connsiteX15" fmla="*/ 60293 w 587805"/>
                <a:gd name="connsiteY15" fmla="*/ 1043763 h 1120915"/>
                <a:gd name="connsiteX16" fmla="*/ 0 w 587805"/>
                <a:gd name="connsiteY16" fmla="*/ 456070 h 1120915"/>
                <a:gd name="connsiteX17" fmla="*/ 2191 w 587805"/>
                <a:gd name="connsiteY17" fmla="*/ 273095 h 1120915"/>
                <a:gd name="connsiteX18" fmla="*/ 34099 w 587805"/>
                <a:gd name="connsiteY18" fmla="*/ 262046 h 112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05" h="1120915">
                  <a:moveTo>
                    <a:pt x="34099" y="262046"/>
                  </a:moveTo>
                  <a:cubicBezTo>
                    <a:pt x="66875" y="257070"/>
                    <a:pt x="99927" y="254175"/>
                    <a:pt x="133064" y="253378"/>
                  </a:cubicBezTo>
                  <a:cubicBezTo>
                    <a:pt x="176117" y="253378"/>
                    <a:pt x="218789" y="255569"/>
                    <a:pt x="218789" y="255569"/>
                  </a:cubicBezTo>
                  <a:lnTo>
                    <a:pt x="326422" y="152223"/>
                  </a:lnTo>
                  <a:lnTo>
                    <a:pt x="109823" y="102693"/>
                  </a:lnTo>
                  <a:lnTo>
                    <a:pt x="127063" y="3728"/>
                  </a:lnTo>
                  <a:cubicBezTo>
                    <a:pt x="127063" y="3728"/>
                    <a:pt x="286321" y="-7035"/>
                    <a:pt x="365951" y="8014"/>
                  </a:cubicBezTo>
                  <a:cubicBezTo>
                    <a:pt x="445580" y="23064"/>
                    <a:pt x="570452" y="61831"/>
                    <a:pt x="576929" y="61831"/>
                  </a:cubicBezTo>
                  <a:cubicBezTo>
                    <a:pt x="583406" y="61831"/>
                    <a:pt x="591979" y="85548"/>
                    <a:pt x="585502" y="102693"/>
                  </a:cubicBezTo>
                  <a:cubicBezTo>
                    <a:pt x="579025" y="119838"/>
                    <a:pt x="376523" y="343866"/>
                    <a:pt x="316039" y="401968"/>
                  </a:cubicBezTo>
                  <a:cubicBezTo>
                    <a:pt x="276473" y="440745"/>
                    <a:pt x="239106" y="481702"/>
                    <a:pt x="204121" y="524650"/>
                  </a:cubicBezTo>
                  <a:lnTo>
                    <a:pt x="176498" y="1004710"/>
                  </a:lnTo>
                  <a:cubicBezTo>
                    <a:pt x="176498" y="1004710"/>
                    <a:pt x="247555" y="1043477"/>
                    <a:pt x="260509" y="1056336"/>
                  </a:cubicBezTo>
                  <a:cubicBezTo>
                    <a:pt x="273463" y="1069195"/>
                    <a:pt x="288512" y="1120915"/>
                    <a:pt x="288512" y="1120915"/>
                  </a:cubicBezTo>
                  <a:cubicBezTo>
                    <a:pt x="288512" y="1120915"/>
                    <a:pt x="157163" y="1067099"/>
                    <a:pt x="122682" y="1062813"/>
                  </a:cubicBezTo>
                  <a:cubicBezTo>
                    <a:pt x="88202" y="1058527"/>
                    <a:pt x="66770" y="1056336"/>
                    <a:pt x="60293" y="1043763"/>
                  </a:cubicBezTo>
                  <a:cubicBezTo>
                    <a:pt x="53816" y="1031190"/>
                    <a:pt x="0" y="456070"/>
                    <a:pt x="0" y="456070"/>
                  </a:cubicBezTo>
                  <a:lnTo>
                    <a:pt x="2191" y="273095"/>
                  </a:lnTo>
                  <a:cubicBezTo>
                    <a:pt x="2191" y="273095"/>
                    <a:pt x="1810" y="262046"/>
                    <a:pt x="34099" y="262046"/>
                  </a:cubicBezTo>
                  <a:close/>
                </a:path>
              </a:pathLst>
            </a:custGeom>
            <a:solidFill>
              <a:srgbClr val="7D7D7D"/>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37" name="Freeform: Shape 36">
              <a:extLst>
                <a:ext uri="{FF2B5EF4-FFF2-40B4-BE49-F238E27FC236}">
                  <a16:creationId xmlns:a16="http://schemas.microsoft.com/office/drawing/2014/main" id="{BAE29E4D-DAF3-4D93-A7F1-893E7A152B1B}"/>
                </a:ext>
              </a:extLst>
            </p:cNvPr>
            <p:cNvSpPr/>
            <p:nvPr/>
          </p:nvSpPr>
          <p:spPr>
            <a:xfrm>
              <a:off x="7863263" y="1986028"/>
              <a:ext cx="124872" cy="73152"/>
            </a:xfrm>
            <a:custGeom>
              <a:avLst/>
              <a:gdLst>
                <a:gd name="connsiteX0" fmla="*/ 116300 w 124872"/>
                <a:gd name="connsiteY0" fmla="*/ 0 h 73152"/>
                <a:gd name="connsiteX1" fmla="*/ 0 w 124872"/>
                <a:gd name="connsiteY1" fmla="*/ 15050 h 73152"/>
                <a:gd name="connsiteX2" fmla="*/ 10763 w 124872"/>
                <a:gd name="connsiteY2" fmla="*/ 58102 h 73152"/>
                <a:gd name="connsiteX3" fmla="*/ 68961 w 124872"/>
                <a:gd name="connsiteY3" fmla="*/ 73152 h 73152"/>
                <a:gd name="connsiteX4" fmla="*/ 124873 w 124872"/>
                <a:gd name="connsiteY4" fmla="*/ 47339 h 73152"/>
                <a:gd name="connsiteX5" fmla="*/ 116300 w 124872"/>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73152">
                  <a:moveTo>
                    <a:pt x="116300" y="0"/>
                  </a:moveTo>
                  <a:lnTo>
                    <a:pt x="0" y="15050"/>
                  </a:lnTo>
                  <a:lnTo>
                    <a:pt x="10763" y="58102"/>
                  </a:lnTo>
                  <a:lnTo>
                    <a:pt x="68961" y="73152"/>
                  </a:lnTo>
                  <a:lnTo>
                    <a:pt x="124873" y="47339"/>
                  </a:lnTo>
                  <a:lnTo>
                    <a:pt x="116300" y="0"/>
                  </a:lnTo>
                  <a:close/>
                </a:path>
              </a:pathLst>
            </a:custGeom>
            <a:no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38" name="Freeform: Shape 37">
              <a:extLst>
                <a:ext uri="{FF2B5EF4-FFF2-40B4-BE49-F238E27FC236}">
                  <a16:creationId xmlns:a16="http://schemas.microsoft.com/office/drawing/2014/main" id="{30C60FE4-AB22-42C2-B008-C263AF326977}"/>
                </a:ext>
              </a:extLst>
            </p:cNvPr>
            <p:cNvSpPr/>
            <p:nvPr/>
          </p:nvSpPr>
          <p:spPr>
            <a:xfrm>
              <a:off x="8020426" y="1727711"/>
              <a:ext cx="66770" cy="226028"/>
            </a:xfrm>
            <a:custGeom>
              <a:avLst/>
              <a:gdLst>
                <a:gd name="connsiteX0" fmla="*/ 25813 w 66770"/>
                <a:gd name="connsiteY0" fmla="*/ 0 h 226028"/>
                <a:gd name="connsiteX1" fmla="*/ 0 w 66770"/>
                <a:gd name="connsiteY1" fmla="*/ 226028 h 226028"/>
                <a:gd name="connsiteX2" fmla="*/ 66770 w 66770"/>
                <a:gd name="connsiteY2" fmla="*/ 34480 h 226028"/>
              </a:gdLst>
              <a:ahLst/>
              <a:cxnLst>
                <a:cxn ang="0">
                  <a:pos x="connsiteX0" y="connsiteY0"/>
                </a:cxn>
                <a:cxn ang="0">
                  <a:pos x="connsiteX1" y="connsiteY1"/>
                </a:cxn>
                <a:cxn ang="0">
                  <a:pos x="connsiteX2" y="connsiteY2"/>
                </a:cxn>
              </a:cxnLst>
              <a:rect l="l" t="t" r="r" b="b"/>
              <a:pathLst>
                <a:path w="66770" h="226028">
                  <a:moveTo>
                    <a:pt x="25813" y="0"/>
                  </a:moveTo>
                  <a:lnTo>
                    <a:pt x="0" y="226028"/>
                  </a:lnTo>
                  <a:lnTo>
                    <a:pt x="66770" y="34480"/>
                  </a:lnTo>
                </a:path>
              </a:pathLst>
            </a:custGeom>
            <a:no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39" name="Freeform: Shape 38">
              <a:extLst>
                <a:ext uri="{FF2B5EF4-FFF2-40B4-BE49-F238E27FC236}">
                  <a16:creationId xmlns:a16="http://schemas.microsoft.com/office/drawing/2014/main" id="{A9FD8F74-F2F5-4E64-8D14-D5B1AF1E54C0}"/>
                </a:ext>
              </a:extLst>
            </p:cNvPr>
            <p:cNvSpPr/>
            <p:nvPr/>
          </p:nvSpPr>
          <p:spPr>
            <a:xfrm>
              <a:off x="8143108" y="1559785"/>
              <a:ext cx="135635" cy="23248"/>
            </a:xfrm>
            <a:custGeom>
              <a:avLst/>
              <a:gdLst>
                <a:gd name="connsiteX0" fmla="*/ 0 w 135635"/>
                <a:gd name="connsiteY0" fmla="*/ 21527 h 23248"/>
                <a:gd name="connsiteX1" fmla="*/ 135636 w 135635"/>
                <a:gd name="connsiteY1" fmla="*/ 0 h 23248"/>
              </a:gdLst>
              <a:ahLst/>
              <a:cxnLst>
                <a:cxn ang="0">
                  <a:pos x="connsiteX0" y="connsiteY0"/>
                </a:cxn>
                <a:cxn ang="0">
                  <a:pos x="connsiteX1" y="connsiteY1"/>
                </a:cxn>
              </a:cxnLst>
              <a:rect l="l" t="t" r="r" b="b"/>
              <a:pathLst>
                <a:path w="135635" h="23248">
                  <a:moveTo>
                    <a:pt x="0" y="21527"/>
                  </a:moveTo>
                  <a:cubicBezTo>
                    <a:pt x="0" y="21527"/>
                    <a:pt x="53816" y="32290"/>
                    <a:pt x="135636" y="0"/>
                  </a:cubicBezTo>
                </a:path>
              </a:pathLst>
            </a:custGeom>
            <a:no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40" name="Freeform: Shape 39">
              <a:extLst>
                <a:ext uri="{FF2B5EF4-FFF2-40B4-BE49-F238E27FC236}">
                  <a16:creationId xmlns:a16="http://schemas.microsoft.com/office/drawing/2014/main" id="{D2CA1DB9-F03C-4C48-9CF2-9FCFE3EB430B}"/>
                </a:ext>
              </a:extLst>
            </p:cNvPr>
            <p:cNvSpPr/>
            <p:nvPr/>
          </p:nvSpPr>
          <p:spPr>
            <a:xfrm>
              <a:off x="8199115" y="1587788"/>
              <a:ext cx="105441" cy="8760"/>
            </a:xfrm>
            <a:custGeom>
              <a:avLst/>
              <a:gdLst>
                <a:gd name="connsiteX0" fmla="*/ 0 w 105441"/>
                <a:gd name="connsiteY0" fmla="*/ 8573 h 8760"/>
                <a:gd name="connsiteX1" fmla="*/ 105442 w 105441"/>
                <a:gd name="connsiteY1" fmla="*/ 0 h 8760"/>
              </a:gdLst>
              <a:ahLst/>
              <a:cxnLst>
                <a:cxn ang="0">
                  <a:pos x="connsiteX0" y="connsiteY0"/>
                </a:cxn>
                <a:cxn ang="0">
                  <a:pos x="connsiteX1" y="connsiteY1"/>
                </a:cxn>
              </a:cxnLst>
              <a:rect l="l" t="t" r="r" b="b"/>
              <a:pathLst>
                <a:path w="105441" h="8760">
                  <a:moveTo>
                    <a:pt x="0" y="8573"/>
                  </a:moveTo>
                  <a:cubicBezTo>
                    <a:pt x="35357" y="9556"/>
                    <a:pt x="70714" y="6682"/>
                    <a:pt x="105442" y="0"/>
                  </a:cubicBezTo>
                </a:path>
              </a:pathLst>
            </a:custGeom>
            <a:no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41" name="Freeform: Shape 40">
              <a:extLst>
                <a:ext uri="{FF2B5EF4-FFF2-40B4-BE49-F238E27FC236}">
                  <a16:creationId xmlns:a16="http://schemas.microsoft.com/office/drawing/2014/main" id="{2B550A7A-0AE8-4F36-8EC7-050B987171DE}"/>
                </a:ext>
              </a:extLst>
            </p:cNvPr>
            <p:cNvSpPr/>
            <p:nvPr/>
          </p:nvSpPr>
          <p:spPr>
            <a:xfrm>
              <a:off x="7663143" y="1673894"/>
              <a:ext cx="154971" cy="198035"/>
            </a:xfrm>
            <a:custGeom>
              <a:avLst/>
              <a:gdLst>
                <a:gd name="connsiteX0" fmla="*/ 0 w 154971"/>
                <a:gd name="connsiteY0" fmla="*/ 0 h 198035"/>
                <a:gd name="connsiteX1" fmla="*/ 10763 w 154971"/>
                <a:gd name="connsiteY1" fmla="*/ 157163 h 198035"/>
                <a:gd name="connsiteX2" fmla="*/ 94679 w 154971"/>
                <a:gd name="connsiteY2" fmla="*/ 198025 h 198035"/>
                <a:gd name="connsiteX3" fmla="*/ 154972 w 154971"/>
                <a:gd name="connsiteY3" fmla="*/ 157163 h 198035"/>
                <a:gd name="connsiteX4" fmla="*/ 154972 w 154971"/>
                <a:gd name="connsiteY4" fmla="*/ 28003 h 19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1" h="198035">
                  <a:moveTo>
                    <a:pt x="0" y="0"/>
                  </a:moveTo>
                  <a:lnTo>
                    <a:pt x="10763" y="157163"/>
                  </a:lnTo>
                  <a:cubicBezTo>
                    <a:pt x="30661" y="183337"/>
                    <a:pt x="61808" y="198501"/>
                    <a:pt x="94679" y="198025"/>
                  </a:cubicBezTo>
                  <a:cubicBezTo>
                    <a:pt x="148495" y="195929"/>
                    <a:pt x="154972" y="157163"/>
                    <a:pt x="154972" y="157163"/>
                  </a:cubicBezTo>
                  <a:lnTo>
                    <a:pt x="154972" y="28003"/>
                  </a:lnTo>
                  <a:close/>
                </a:path>
              </a:pathLst>
            </a:custGeom>
            <a:solidFill>
              <a:srgbClr val="FFFFFF"/>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42" name="Freeform: Shape 41">
              <a:extLst>
                <a:ext uri="{FF2B5EF4-FFF2-40B4-BE49-F238E27FC236}">
                  <a16:creationId xmlns:a16="http://schemas.microsoft.com/office/drawing/2014/main" id="{A160212B-3C06-488C-9605-BE22131C4E76}"/>
                </a:ext>
              </a:extLst>
            </p:cNvPr>
            <p:cNvSpPr/>
            <p:nvPr/>
          </p:nvSpPr>
          <p:spPr>
            <a:xfrm>
              <a:off x="7815924" y="1668519"/>
              <a:ext cx="111690" cy="216544"/>
            </a:xfrm>
            <a:custGeom>
              <a:avLst/>
              <a:gdLst>
                <a:gd name="connsiteX0" fmla="*/ 4286 w 111690"/>
                <a:gd name="connsiteY0" fmla="*/ 87195 h 216544"/>
                <a:gd name="connsiteX1" fmla="*/ 0 w 111690"/>
                <a:gd name="connsiteY1" fmla="*/ 216544 h 216544"/>
                <a:gd name="connsiteX2" fmla="*/ 45244 w 111690"/>
                <a:gd name="connsiteY2" fmla="*/ 145488 h 216544"/>
                <a:gd name="connsiteX3" fmla="*/ 107633 w 111690"/>
                <a:gd name="connsiteY3" fmla="*/ 205781 h 216544"/>
                <a:gd name="connsiteX4" fmla="*/ 94774 w 111690"/>
                <a:gd name="connsiteY4" fmla="*/ 154155 h 216544"/>
                <a:gd name="connsiteX5" fmla="*/ 49530 w 111690"/>
                <a:gd name="connsiteY5" fmla="*/ 22806 h 216544"/>
                <a:gd name="connsiteX6" fmla="*/ 1905 w 111690"/>
                <a:gd name="connsiteY6" fmla="*/ 5565 h 216544"/>
                <a:gd name="connsiteX7" fmla="*/ 1905 w 111690"/>
                <a:gd name="connsiteY7" fmla="*/ 33569 h 21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90" h="216544">
                  <a:moveTo>
                    <a:pt x="4286" y="87195"/>
                  </a:moveTo>
                  <a:lnTo>
                    <a:pt x="0" y="216544"/>
                  </a:lnTo>
                  <a:lnTo>
                    <a:pt x="45244" y="145488"/>
                  </a:lnTo>
                  <a:cubicBezTo>
                    <a:pt x="45244" y="145488"/>
                    <a:pt x="94774" y="207876"/>
                    <a:pt x="107633" y="205781"/>
                  </a:cubicBezTo>
                  <a:cubicBezTo>
                    <a:pt x="120491" y="203685"/>
                    <a:pt x="99060" y="177777"/>
                    <a:pt x="94774" y="154155"/>
                  </a:cubicBezTo>
                  <a:cubicBezTo>
                    <a:pt x="90488" y="130533"/>
                    <a:pt x="53816" y="46428"/>
                    <a:pt x="49530" y="22806"/>
                  </a:cubicBezTo>
                  <a:cubicBezTo>
                    <a:pt x="45244" y="-816"/>
                    <a:pt x="4286" y="-5198"/>
                    <a:pt x="1905" y="5565"/>
                  </a:cubicBezTo>
                  <a:cubicBezTo>
                    <a:pt x="714" y="14862"/>
                    <a:pt x="714" y="24272"/>
                    <a:pt x="1905" y="33569"/>
                  </a:cubicBezTo>
                  <a:close/>
                </a:path>
              </a:pathLst>
            </a:custGeom>
            <a:solidFill>
              <a:srgbClr val="7D7D7D"/>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43" name="Freeform: Shape 42">
              <a:extLst>
                <a:ext uri="{FF2B5EF4-FFF2-40B4-BE49-F238E27FC236}">
                  <a16:creationId xmlns:a16="http://schemas.microsoft.com/office/drawing/2014/main" id="{FB0DEE67-C361-4B6C-B1EB-42A3F1F6A540}"/>
                </a:ext>
              </a:extLst>
            </p:cNvPr>
            <p:cNvSpPr/>
            <p:nvPr/>
          </p:nvSpPr>
          <p:spPr>
            <a:xfrm>
              <a:off x="7378423" y="1684396"/>
              <a:ext cx="294977" cy="868179"/>
            </a:xfrm>
            <a:custGeom>
              <a:avLst/>
              <a:gdLst>
                <a:gd name="connsiteX0" fmla="*/ 293293 w 294977"/>
                <a:gd name="connsiteY0" fmla="*/ 187523 h 868179"/>
                <a:gd name="connsiteX1" fmla="*/ 280339 w 294977"/>
                <a:gd name="connsiteY1" fmla="*/ 797123 h 868179"/>
                <a:gd name="connsiteX2" fmla="*/ 118414 w 294977"/>
                <a:gd name="connsiteY2" fmla="*/ 831603 h 868179"/>
                <a:gd name="connsiteX3" fmla="*/ 38785 w 294977"/>
                <a:gd name="connsiteY3" fmla="*/ 868179 h 868179"/>
                <a:gd name="connsiteX4" fmla="*/ 94792 w 294977"/>
                <a:gd name="connsiteY4" fmla="*/ 777787 h 868179"/>
                <a:gd name="connsiteX5" fmla="*/ 161467 w 294977"/>
                <a:gd name="connsiteY5" fmla="*/ 732543 h 868179"/>
                <a:gd name="connsiteX6" fmla="*/ 105555 w 294977"/>
                <a:gd name="connsiteY6" fmla="*/ 444126 h 868179"/>
                <a:gd name="connsiteX7" fmla="*/ 18 w 294977"/>
                <a:gd name="connsiteY7" fmla="*/ 155614 h 868179"/>
                <a:gd name="connsiteX8" fmla="*/ 236810 w 294977"/>
                <a:gd name="connsiteY8" fmla="*/ 9215 h 868179"/>
                <a:gd name="connsiteX9" fmla="*/ 288530 w 294977"/>
                <a:gd name="connsiteY9" fmla="*/ 7119 h 8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77" h="868179">
                  <a:moveTo>
                    <a:pt x="293293" y="187523"/>
                  </a:moveTo>
                  <a:cubicBezTo>
                    <a:pt x="293293" y="187523"/>
                    <a:pt x="301865" y="790265"/>
                    <a:pt x="280339" y="797123"/>
                  </a:cubicBezTo>
                  <a:cubicBezTo>
                    <a:pt x="258812" y="803981"/>
                    <a:pt x="172706" y="805791"/>
                    <a:pt x="118414" y="831603"/>
                  </a:cubicBezTo>
                  <a:cubicBezTo>
                    <a:pt x="64121" y="857416"/>
                    <a:pt x="38785" y="868179"/>
                    <a:pt x="38785" y="868179"/>
                  </a:cubicBezTo>
                  <a:cubicBezTo>
                    <a:pt x="38785" y="868179"/>
                    <a:pt x="64598" y="805791"/>
                    <a:pt x="94792" y="777787"/>
                  </a:cubicBezTo>
                  <a:cubicBezTo>
                    <a:pt x="114861" y="759747"/>
                    <a:pt x="137292" y="744526"/>
                    <a:pt x="161467" y="732543"/>
                  </a:cubicBezTo>
                  <a:lnTo>
                    <a:pt x="105555" y="444126"/>
                  </a:lnTo>
                  <a:cubicBezTo>
                    <a:pt x="105555" y="444126"/>
                    <a:pt x="2209" y="170664"/>
                    <a:pt x="18" y="155614"/>
                  </a:cubicBezTo>
                  <a:cubicBezTo>
                    <a:pt x="-2173" y="140565"/>
                    <a:pt x="195947" y="28646"/>
                    <a:pt x="236810" y="9215"/>
                  </a:cubicBezTo>
                  <a:cubicBezTo>
                    <a:pt x="277672" y="-10216"/>
                    <a:pt x="288530" y="7119"/>
                    <a:pt x="288530" y="7119"/>
                  </a:cubicBezTo>
                  <a:close/>
                </a:path>
              </a:pathLst>
            </a:custGeom>
            <a:solidFill>
              <a:srgbClr val="7D7D7D"/>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44" name="Freeform: Shape 43">
              <a:extLst>
                <a:ext uri="{FF2B5EF4-FFF2-40B4-BE49-F238E27FC236}">
                  <a16:creationId xmlns:a16="http://schemas.microsoft.com/office/drawing/2014/main" id="{1F9776B2-B919-46A1-A735-3D82AB44DE68}"/>
                </a:ext>
              </a:extLst>
            </p:cNvPr>
            <p:cNvSpPr/>
            <p:nvPr/>
          </p:nvSpPr>
          <p:spPr>
            <a:xfrm>
              <a:off x="7560279" y="1655373"/>
              <a:ext cx="111436" cy="216546"/>
            </a:xfrm>
            <a:custGeom>
              <a:avLst/>
              <a:gdLst>
                <a:gd name="connsiteX0" fmla="*/ 57620 w 111436"/>
                <a:gd name="connsiteY0" fmla="*/ 7758 h 216546"/>
                <a:gd name="connsiteX1" fmla="*/ 1613 w 111436"/>
                <a:gd name="connsiteY1" fmla="*/ 192924 h 216546"/>
                <a:gd name="connsiteX2" fmla="*/ 16758 w 111436"/>
                <a:gd name="connsiteY2" fmla="*/ 199306 h 216546"/>
                <a:gd name="connsiteX3" fmla="*/ 70574 w 111436"/>
                <a:gd name="connsiteY3" fmla="*/ 147681 h 216546"/>
                <a:gd name="connsiteX4" fmla="*/ 111436 w 111436"/>
                <a:gd name="connsiteY4" fmla="*/ 216546 h 216546"/>
                <a:gd name="connsiteX5" fmla="*/ 109246 w 111436"/>
                <a:gd name="connsiteY5" fmla="*/ 89578 h 216546"/>
                <a:gd name="connsiteX6" fmla="*/ 109246 w 111436"/>
                <a:gd name="connsiteY6" fmla="*/ 16331 h 216546"/>
                <a:gd name="connsiteX7" fmla="*/ 57620 w 111436"/>
                <a:gd name="connsiteY7" fmla="*/ 7758 h 21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36" h="216546">
                  <a:moveTo>
                    <a:pt x="57620" y="7758"/>
                  </a:moveTo>
                  <a:cubicBezTo>
                    <a:pt x="57620" y="7758"/>
                    <a:pt x="5995" y="171398"/>
                    <a:pt x="1613" y="192924"/>
                  </a:cubicBezTo>
                  <a:cubicBezTo>
                    <a:pt x="-2768" y="214451"/>
                    <a:pt x="1613" y="214451"/>
                    <a:pt x="16758" y="199306"/>
                  </a:cubicBezTo>
                  <a:cubicBezTo>
                    <a:pt x="31903" y="184161"/>
                    <a:pt x="70574" y="147681"/>
                    <a:pt x="70574" y="147681"/>
                  </a:cubicBezTo>
                  <a:lnTo>
                    <a:pt x="111436" y="216546"/>
                  </a:lnTo>
                  <a:lnTo>
                    <a:pt x="109246" y="89578"/>
                  </a:lnTo>
                  <a:lnTo>
                    <a:pt x="109246" y="16331"/>
                  </a:lnTo>
                  <a:cubicBezTo>
                    <a:pt x="109246" y="16331"/>
                    <a:pt x="107150" y="-13768"/>
                    <a:pt x="57620" y="7758"/>
                  </a:cubicBezTo>
                  <a:close/>
                </a:path>
              </a:pathLst>
            </a:custGeom>
            <a:solidFill>
              <a:srgbClr val="7D7D7D"/>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45" name="Freeform: Shape 44">
              <a:extLst>
                <a:ext uri="{FF2B5EF4-FFF2-40B4-BE49-F238E27FC236}">
                  <a16:creationId xmlns:a16="http://schemas.microsoft.com/office/drawing/2014/main" id="{A420FD3E-4982-41FB-ACDF-BF22FB42F57D}"/>
                </a:ext>
              </a:extLst>
            </p:cNvPr>
            <p:cNvSpPr/>
            <p:nvPr/>
          </p:nvSpPr>
          <p:spPr>
            <a:xfrm>
              <a:off x="7514553" y="2016223"/>
              <a:ext cx="129159" cy="70961"/>
            </a:xfrm>
            <a:custGeom>
              <a:avLst/>
              <a:gdLst>
                <a:gd name="connsiteX0" fmla="*/ 2191 w 129159"/>
                <a:gd name="connsiteY0" fmla="*/ 0 h 70961"/>
                <a:gd name="connsiteX1" fmla="*/ 129159 w 129159"/>
                <a:gd name="connsiteY1" fmla="*/ 0 h 70961"/>
                <a:gd name="connsiteX2" fmla="*/ 127064 w 129159"/>
                <a:gd name="connsiteY2" fmla="*/ 51626 h 70961"/>
                <a:gd name="connsiteX3" fmla="*/ 71057 w 129159"/>
                <a:gd name="connsiteY3" fmla="*/ 70961 h 70961"/>
                <a:gd name="connsiteX4" fmla="*/ 0 w 129159"/>
                <a:gd name="connsiteY4" fmla="*/ 51626 h 70961"/>
                <a:gd name="connsiteX5" fmla="*/ 2191 w 129159"/>
                <a:gd name="connsiteY5" fmla="*/ 0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9" h="70961">
                  <a:moveTo>
                    <a:pt x="2191" y="0"/>
                  </a:moveTo>
                  <a:lnTo>
                    <a:pt x="129159" y="0"/>
                  </a:lnTo>
                  <a:lnTo>
                    <a:pt x="127064" y="51626"/>
                  </a:lnTo>
                  <a:lnTo>
                    <a:pt x="71057" y="70961"/>
                  </a:lnTo>
                  <a:lnTo>
                    <a:pt x="0" y="51626"/>
                  </a:lnTo>
                  <a:lnTo>
                    <a:pt x="2191" y="0"/>
                  </a:lnTo>
                  <a:close/>
                </a:path>
              </a:pathLst>
            </a:custGeom>
            <a:no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46" name="Freeform: Shape 45">
              <a:extLst>
                <a:ext uri="{FF2B5EF4-FFF2-40B4-BE49-F238E27FC236}">
                  <a16:creationId xmlns:a16="http://schemas.microsoft.com/office/drawing/2014/main" id="{E183DF1C-1CC6-48AC-B9B7-7A55B4AA63C5}"/>
                </a:ext>
              </a:extLst>
            </p:cNvPr>
            <p:cNvSpPr/>
            <p:nvPr/>
          </p:nvSpPr>
          <p:spPr>
            <a:xfrm>
              <a:off x="7542744" y="1379000"/>
              <a:ext cx="359976" cy="378428"/>
            </a:xfrm>
            <a:custGeom>
              <a:avLst/>
              <a:gdLst>
                <a:gd name="connsiteX0" fmla="*/ 322710 w 359976"/>
                <a:gd name="connsiteY0" fmla="*/ 71057 h 378428"/>
                <a:gd name="connsiteX1" fmla="*/ 359286 w 359976"/>
                <a:gd name="connsiteY1" fmla="*/ 223457 h 378428"/>
                <a:gd name="connsiteX2" fmla="*/ 311661 w 359976"/>
                <a:gd name="connsiteY2" fmla="*/ 348329 h 378428"/>
                <a:gd name="connsiteX3" fmla="*/ 264036 w 359976"/>
                <a:gd name="connsiteY3" fmla="*/ 378428 h 378428"/>
                <a:gd name="connsiteX4" fmla="*/ 147736 w 359976"/>
                <a:gd name="connsiteY4" fmla="*/ 337566 h 378428"/>
                <a:gd name="connsiteX5" fmla="*/ 109064 w 359976"/>
                <a:gd name="connsiteY5" fmla="*/ 309563 h 378428"/>
                <a:gd name="connsiteX6" fmla="*/ 53057 w 359976"/>
                <a:gd name="connsiteY6" fmla="*/ 300990 h 378428"/>
                <a:gd name="connsiteX7" fmla="*/ 1336 w 359976"/>
                <a:gd name="connsiteY7" fmla="*/ 229934 h 378428"/>
                <a:gd name="connsiteX8" fmla="*/ 50866 w 359976"/>
                <a:gd name="connsiteY8" fmla="*/ 199835 h 378428"/>
                <a:gd name="connsiteX9" fmla="*/ 66011 w 359976"/>
                <a:gd name="connsiteY9" fmla="*/ 197644 h 378428"/>
                <a:gd name="connsiteX10" fmla="*/ 22958 w 359976"/>
                <a:gd name="connsiteY10" fmla="*/ 85725 h 378428"/>
                <a:gd name="connsiteX11" fmla="*/ 169262 w 359976"/>
                <a:gd name="connsiteY11" fmla="*/ 0 h 378428"/>
                <a:gd name="connsiteX12" fmla="*/ 276895 w 359976"/>
                <a:gd name="connsiteY12" fmla="*/ 25813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6" h="378428">
                  <a:moveTo>
                    <a:pt x="322710" y="71057"/>
                  </a:moveTo>
                  <a:cubicBezTo>
                    <a:pt x="322710" y="71057"/>
                    <a:pt x="352809" y="202311"/>
                    <a:pt x="359286" y="223457"/>
                  </a:cubicBezTo>
                  <a:cubicBezTo>
                    <a:pt x="365763" y="244602"/>
                    <a:pt x="324901" y="328994"/>
                    <a:pt x="311661" y="348329"/>
                  </a:cubicBezTo>
                  <a:cubicBezTo>
                    <a:pt x="301441" y="365334"/>
                    <a:pt x="283781" y="376498"/>
                    <a:pt x="264036" y="378428"/>
                  </a:cubicBezTo>
                  <a:cubicBezTo>
                    <a:pt x="248986" y="378428"/>
                    <a:pt x="167167" y="350520"/>
                    <a:pt x="147736" y="337566"/>
                  </a:cubicBezTo>
                  <a:cubicBezTo>
                    <a:pt x="128305" y="324612"/>
                    <a:pt x="109064" y="309563"/>
                    <a:pt x="109064" y="309563"/>
                  </a:cubicBezTo>
                  <a:cubicBezTo>
                    <a:pt x="90348" y="318094"/>
                    <a:pt x="68364" y="314729"/>
                    <a:pt x="53057" y="300990"/>
                  </a:cubicBezTo>
                  <a:cubicBezTo>
                    <a:pt x="27244" y="277273"/>
                    <a:pt x="-7236" y="249269"/>
                    <a:pt x="1336" y="229934"/>
                  </a:cubicBezTo>
                  <a:cubicBezTo>
                    <a:pt x="9890" y="210498"/>
                    <a:pt x="29673" y="198475"/>
                    <a:pt x="50866" y="199835"/>
                  </a:cubicBezTo>
                  <a:cubicBezTo>
                    <a:pt x="74584" y="199835"/>
                    <a:pt x="66011" y="197644"/>
                    <a:pt x="66011" y="197644"/>
                  </a:cubicBezTo>
                  <a:cubicBezTo>
                    <a:pt x="66011" y="197644"/>
                    <a:pt x="22958" y="135255"/>
                    <a:pt x="22958" y="85725"/>
                  </a:cubicBezTo>
                  <a:cubicBezTo>
                    <a:pt x="22958" y="36195"/>
                    <a:pt x="115446" y="0"/>
                    <a:pt x="169262" y="0"/>
                  </a:cubicBezTo>
                  <a:cubicBezTo>
                    <a:pt x="206476" y="1551"/>
                    <a:pt x="243024" y="10318"/>
                    <a:pt x="276895" y="25813"/>
                  </a:cubicBezTo>
                  <a:close/>
                </a:path>
              </a:pathLst>
            </a:custGeom>
            <a:solidFill>
              <a:srgbClr val="FFFFFF"/>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47" name="Freeform: Shape 46">
              <a:extLst>
                <a:ext uri="{FF2B5EF4-FFF2-40B4-BE49-F238E27FC236}">
                  <a16:creationId xmlns:a16="http://schemas.microsoft.com/office/drawing/2014/main" id="{FF0C8AAC-7CC3-44C6-A584-2D806EBA3CCF}"/>
                </a:ext>
              </a:extLst>
            </p:cNvPr>
            <p:cNvSpPr/>
            <p:nvPr/>
          </p:nvSpPr>
          <p:spPr>
            <a:xfrm>
              <a:off x="7772871" y="1499491"/>
              <a:ext cx="56007" cy="99060"/>
            </a:xfrm>
            <a:custGeom>
              <a:avLst/>
              <a:gdLst>
                <a:gd name="connsiteX0" fmla="*/ 17240 w 56007"/>
                <a:gd name="connsiteY0" fmla="*/ 0 h 99060"/>
                <a:gd name="connsiteX1" fmla="*/ 56007 w 56007"/>
                <a:gd name="connsiteY1" fmla="*/ 73247 h 99060"/>
                <a:gd name="connsiteX2" fmla="*/ 17240 w 56007"/>
                <a:gd name="connsiteY2" fmla="*/ 99060 h 99060"/>
                <a:gd name="connsiteX3" fmla="*/ 0 w 56007"/>
                <a:gd name="connsiteY3" fmla="*/ 77534 h 99060"/>
              </a:gdLst>
              <a:ahLst/>
              <a:cxnLst>
                <a:cxn ang="0">
                  <a:pos x="connsiteX0" y="connsiteY0"/>
                </a:cxn>
                <a:cxn ang="0">
                  <a:pos x="connsiteX1" y="connsiteY1"/>
                </a:cxn>
                <a:cxn ang="0">
                  <a:pos x="connsiteX2" y="connsiteY2"/>
                </a:cxn>
                <a:cxn ang="0">
                  <a:pos x="connsiteX3" y="connsiteY3"/>
                </a:cxn>
              </a:cxnLst>
              <a:rect l="l" t="t" r="r" b="b"/>
              <a:pathLst>
                <a:path w="56007" h="99060">
                  <a:moveTo>
                    <a:pt x="17240" y="0"/>
                  </a:moveTo>
                  <a:lnTo>
                    <a:pt x="56007" y="73247"/>
                  </a:lnTo>
                  <a:lnTo>
                    <a:pt x="17240" y="99060"/>
                  </a:lnTo>
                  <a:lnTo>
                    <a:pt x="0" y="77534"/>
                  </a:lnTo>
                </a:path>
              </a:pathLst>
            </a:custGeom>
            <a:no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48" name="Freeform: Shape 47">
              <a:extLst>
                <a:ext uri="{FF2B5EF4-FFF2-40B4-BE49-F238E27FC236}">
                  <a16:creationId xmlns:a16="http://schemas.microsoft.com/office/drawing/2014/main" id="{8CC458EA-E856-498F-8EC5-3EF4972716A7}"/>
                </a:ext>
              </a:extLst>
            </p:cNvPr>
            <p:cNvSpPr/>
            <p:nvPr/>
          </p:nvSpPr>
          <p:spPr>
            <a:xfrm>
              <a:off x="7837451" y="1566262"/>
              <a:ext cx="23758" cy="45243"/>
            </a:xfrm>
            <a:custGeom>
              <a:avLst/>
              <a:gdLst>
                <a:gd name="connsiteX0" fmla="*/ 23717 w 23758"/>
                <a:gd name="connsiteY0" fmla="*/ 0 h 45243"/>
                <a:gd name="connsiteX1" fmla="*/ 0 w 23758"/>
                <a:gd name="connsiteY1" fmla="*/ 45244 h 45243"/>
              </a:gdLst>
              <a:ahLst/>
              <a:cxnLst>
                <a:cxn ang="0">
                  <a:pos x="connsiteX0" y="connsiteY0"/>
                </a:cxn>
                <a:cxn ang="0">
                  <a:pos x="connsiteX1" y="connsiteY1"/>
                </a:cxn>
              </a:cxnLst>
              <a:rect l="l" t="t" r="r" b="b"/>
              <a:pathLst>
                <a:path w="23758" h="45243">
                  <a:moveTo>
                    <a:pt x="23717" y="0"/>
                  </a:moveTo>
                  <a:cubicBezTo>
                    <a:pt x="23717" y="0"/>
                    <a:pt x="25813" y="17240"/>
                    <a:pt x="0" y="45244"/>
                  </a:cubicBezTo>
                </a:path>
              </a:pathLst>
            </a:custGeom>
            <a:no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49" name="Freeform: Shape 48">
              <a:extLst>
                <a:ext uri="{FF2B5EF4-FFF2-40B4-BE49-F238E27FC236}">
                  <a16:creationId xmlns:a16="http://schemas.microsoft.com/office/drawing/2014/main" id="{C755F71F-00D5-453D-844F-023DC8F2F748}"/>
                </a:ext>
              </a:extLst>
            </p:cNvPr>
            <p:cNvSpPr/>
            <p:nvPr/>
          </p:nvSpPr>
          <p:spPr>
            <a:xfrm>
              <a:off x="7730199" y="1508159"/>
              <a:ext cx="19050" cy="36575"/>
            </a:xfrm>
            <a:custGeom>
              <a:avLst/>
              <a:gdLst>
                <a:gd name="connsiteX0" fmla="*/ 19050 w 19050"/>
                <a:gd name="connsiteY0" fmla="*/ 18288 h 36575"/>
                <a:gd name="connsiteX1" fmla="*/ 9525 w 19050"/>
                <a:gd name="connsiteY1" fmla="*/ 36576 h 36575"/>
                <a:gd name="connsiteX2" fmla="*/ 0 w 19050"/>
                <a:gd name="connsiteY2" fmla="*/ 18288 h 36575"/>
                <a:gd name="connsiteX3" fmla="*/ 9525 w 19050"/>
                <a:gd name="connsiteY3" fmla="*/ 0 h 36575"/>
                <a:gd name="connsiteX4" fmla="*/ 19050 w 19050"/>
                <a:gd name="connsiteY4" fmla="*/ 18288 h 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6575">
                  <a:moveTo>
                    <a:pt x="19050" y="18288"/>
                  </a:moveTo>
                  <a:cubicBezTo>
                    <a:pt x="19050" y="28385"/>
                    <a:pt x="14669" y="36576"/>
                    <a:pt x="9525" y="36576"/>
                  </a:cubicBezTo>
                  <a:cubicBezTo>
                    <a:pt x="4382" y="36576"/>
                    <a:pt x="0" y="28385"/>
                    <a:pt x="0" y="18288"/>
                  </a:cubicBezTo>
                  <a:cubicBezTo>
                    <a:pt x="0" y="8192"/>
                    <a:pt x="4382" y="0"/>
                    <a:pt x="9525" y="0"/>
                  </a:cubicBezTo>
                  <a:cubicBezTo>
                    <a:pt x="14669" y="0"/>
                    <a:pt x="19050" y="8192"/>
                    <a:pt x="19050" y="18288"/>
                  </a:cubicBezTo>
                  <a:close/>
                </a:path>
              </a:pathLst>
            </a:custGeom>
            <a:solidFill>
              <a:srgbClr val="263238"/>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50" name="Freeform: Shape 49">
              <a:extLst>
                <a:ext uri="{FF2B5EF4-FFF2-40B4-BE49-F238E27FC236}">
                  <a16:creationId xmlns:a16="http://schemas.microsoft.com/office/drawing/2014/main" id="{3BB72552-E070-46F8-986D-7B16E23F9508}"/>
                </a:ext>
              </a:extLst>
            </p:cNvPr>
            <p:cNvSpPr/>
            <p:nvPr/>
          </p:nvSpPr>
          <p:spPr>
            <a:xfrm>
              <a:off x="7807257" y="1473679"/>
              <a:ext cx="19430" cy="36576"/>
            </a:xfrm>
            <a:custGeom>
              <a:avLst/>
              <a:gdLst>
                <a:gd name="connsiteX0" fmla="*/ 19431 w 19430"/>
                <a:gd name="connsiteY0" fmla="*/ 18288 h 36576"/>
                <a:gd name="connsiteX1" fmla="*/ 9716 w 19430"/>
                <a:gd name="connsiteY1" fmla="*/ 36576 h 36576"/>
                <a:gd name="connsiteX2" fmla="*/ 0 w 19430"/>
                <a:gd name="connsiteY2" fmla="*/ 18288 h 36576"/>
                <a:gd name="connsiteX3" fmla="*/ 9716 w 19430"/>
                <a:gd name="connsiteY3" fmla="*/ 0 h 36576"/>
                <a:gd name="connsiteX4" fmla="*/ 19431 w 19430"/>
                <a:gd name="connsiteY4" fmla="*/ 18288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6576">
                  <a:moveTo>
                    <a:pt x="19431" y="18288"/>
                  </a:moveTo>
                  <a:cubicBezTo>
                    <a:pt x="19431" y="28388"/>
                    <a:pt x="15081" y="36576"/>
                    <a:pt x="9716" y="36576"/>
                  </a:cubicBezTo>
                  <a:cubicBezTo>
                    <a:pt x="4350" y="36576"/>
                    <a:pt x="0" y="28388"/>
                    <a:pt x="0" y="18288"/>
                  </a:cubicBezTo>
                  <a:cubicBezTo>
                    <a:pt x="0" y="8188"/>
                    <a:pt x="4350" y="0"/>
                    <a:pt x="9716" y="0"/>
                  </a:cubicBezTo>
                  <a:cubicBezTo>
                    <a:pt x="15081" y="0"/>
                    <a:pt x="19431" y="8188"/>
                    <a:pt x="19431" y="18288"/>
                  </a:cubicBezTo>
                  <a:close/>
                </a:path>
              </a:pathLst>
            </a:custGeom>
            <a:solidFill>
              <a:srgbClr val="263238"/>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51" name="Freeform: Shape 50">
              <a:extLst>
                <a:ext uri="{FF2B5EF4-FFF2-40B4-BE49-F238E27FC236}">
                  <a16:creationId xmlns:a16="http://schemas.microsoft.com/office/drawing/2014/main" id="{7A61B567-DBAD-4F20-B225-7A10E56CBBDD}"/>
                </a:ext>
              </a:extLst>
            </p:cNvPr>
            <p:cNvSpPr/>
            <p:nvPr/>
          </p:nvSpPr>
          <p:spPr>
            <a:xfrm>
              <a:off x="7492909" y="1209384"/>
              <a:ext cx="447792" cy="402732"/>
            </a:xfrm>
            <a:custGeom>
              <a:avLst/>
              <a:gdLst>
                <a:gd name="connsiteX0" fmla="*/ 140040 w 447792"/>
                <a:gd name="connsiteY0" fmla="*/ 128659 h 402732"/>
                <a:gd name="connsiteX1" fmla="*/ 117 w 447792"/>
                <a:gd name="connsiteY1" fmla="*/ 240673 h 402732"/>
                <a:gd name="connsiteX2" fmla="*/ 127181 w 447792"/>
                <a:gd name="connsiteY2" fmla="*/ 399931 h 402732"/>
                <a:gd name="connsiteX3" fmla="*/ 152994 w 447792"/>
                <a:gd name="connsiteY3" fmla="*/ 386977 h 402732"/>
                <a:gd name="connsiteX4" fmla="*/ 144326 w 447792"/>
                <a:gd name="connsiteY4" fmla="*/ 346115 h 402732"/>
                <a:gd name="connsiteX5" fmla="*/ 178806 w 447792"/>
                <a:gd name="connsiteY5" fmla="*/ 288012 h 402732"/>
                <a:gd name="connsiteX6" fmla="*/ 146517 w 447792"/>
                <a:gd name="connsiteY6" fmla="*/ 264295 h 402732"/>
                <a:gd name="connsiteX7" fmla="*/ 273485 w 447792"/>
                <a:gd name="connsiteY7" fmla="*/ 214765 h 402732"/>
                <a:gd name="connsiteX8" fmla="*/ 396262 w 447792"/>
                <a:gd name="connsiteY8" fmla="*/ 257818 h 402732"/>
                <a:gd name="connsiteX9" fmla="*/ 381117 w 447792"/>
                <a:gd name="connsiteY9" fmla="*/ 208383 h 402732"/>
                <a:gd name="connsiteX10" fmla="*/ 447792 w 447792"/>
                <a:gd name="connsiteY10" fmla="*/ 165330 h 402732"/>
                <a:gd name="connsiteX11" fmla="*/ 398262 w 447792"/>
                <a:gd name="connsiteY11" fmla="*/ 107132 h 402732"/>
                <a:gd name="connsiteX12" fmla="*/ 342351 w 447792"/>
                <a:gd name="connsiteY12" fmla="*/ 105037 h 402732"/>
                <a:gd name="connsiteX13" fmla="*/ 344446 w 447792"/>
                <a:gd name="connsiteY13" fmla="*/ 19312 h 402732"/>
                <a:gd name="connsiteX14" fmla="*/ 256245 w 447792"/>
                <a:gd name="connsiteY14" fmla="*/ 36552 h 402732"/>
                <a:gd name="connsiteX15" fmla="*/ 234718 w 447792"/>
                <a:gd name="connsiteY15" fmla="*/ 85987 h 402732"/>
                <a:gd name="connsiteX16" fmla="*/ 170139 w 447792"/>
                <a:gd name="connsiteY16" fmla="*/ 68842 h 402732"/>
                <a:gd name="connsiteX17" fmla="*/ 140040 w 447792"/>
                <a:gd name="connsiteY17" fmla="*/ 128659 h 4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792" h="402732">
                  <a:moveTo>
                    <a:pt x="140040" y="128659"/>
                  </a:moveTo>
                  <a:cubicBezTo>
                    <a:pt x="140040" y="128659"/>
                    <a:pt x="4594" y="178189"/>
                    <a:pt x="117" y="240673"/>
                  </a:cubicBezTo>
                  <a:cubicBezTo>
                    <a:pt x="-4359" y="303157"/>
                    <a:pt x="120704" y="389168"/>
                    <a:pt x="127181" y="399931"/>
                  </a:cubicBezTo>
                  <a:cubicBezTo>
                    <a:pt x="133658" y="410694"/>
                    <a:pt x="152994" y="386977"/>
                    <a:pt x="152994" y="386977"/>
                  </a:cubicBezTo>
                  <a:cubicBezTo>
                    <a:pt x="144278" y="375273"/>
                    <a:pt x="141116" y="360348"/>
                    <a:pt x="144326" y="346115"/>
                  </a:cubicBezTo>
                  <a:cubicBezTo>
                    <a:pt x="150803" y="324588"/>
                    <a:pt x="178806" y="298490"/>
                    <a:pt x="178806" y="288012"/>
                  </a:cubicBezTo>
                  <a:cubicBezTo>
                    <a:pt x="178806" y="277535"/>
                    <a:pt x="146517" y="296585"/>
                    <a:pt x="146517" y="264295"/>
                  </a:cubicBezTo>
                  <a:cubicBezTo>
                    <a:pt x="146517" y="232005"/>
                    <a:pt x="226146" y="212669"/>
                    <a:pt x="273485" y="214765"/>
                  </a:cubicBezTo>
                  <a:cubicBezTo>
                    <a:pt x="320824" y="216860"/>
                    <a:pt x="361782" y="296585"/>
                    <a:pt x="396262" y="257818"/>
                  </a:cubicBezTo>
                  <a:cubicBezTo>
                    <a:pt x="430743" y="219051"/>
                    <a:pt x="381117" y="208383"/>
                    <a:pt x="381117" y="208383"/>
                  </a:cubicBezTo>
                  <a:cubicBezTo>
                    <a:pt x="381117" y="208383"/>
                    <a:pt x="447792" y="199715"/>
                    <a:pt x="447792" y="165330"/>
                  </a:cubicBezTo>
                  <a:cubicBezTo>
                    <a:pt x="447792" y="130945"/>
                    <a:pt x="413312" y="107132"/>
                    <a:pt x="398262" y="107132"/>
                  </a:cubicBezTo>
                  <a:cubicBezTo>
                    <a:pt x="383213" y="107132"/>
                    <a:pt x="342351" y="133040"/>
                    <a:pt x="342351" y="105037"/>
                  </a:cubicBezTo>
                  <a:cubicBezTo>
                    <a:pt x="342351" y="77033"/>
                    <a:pt x="383213" y="64079"/>
                    <a:pt x="344446" y="19312"/>
                  </a:cubicBezTo>
                  <a:cubicBezTo>
                    <a:pt x="305679" y="-25456"/>
                    <a:pt x="256245" y="19312"/>
                    <a:pt x="256245" y="36552"/>
                  </a:cubicBezTo>
                  <a:cubicBezTo>
                    <a:pt x="256245" y="53792"/>
                    <a:pt x="243291" y="85987"/>
                    <a:pt x="234718" y="85987"/>
                  </a:cubicBezTo>
                  <a:cubicBezTo>
                    <a:pt x="226146" y="85987"/>
                    <a:pt x="200238" y="47315"/>
                    <a:pt x="170139" y="68842"/>
                  </a:cubicBezTo>
                  <a:cubicBezTo>
                    <a:pt x="151822" y="83405"/>
                    <a:pt x="140821" y="105272"/>
                    <a:pt x="140040" y="128659"/>
                  </a:cubicBezTo>
                  <a:close/>
                </a:path>
              </a:pathLst>
            </a:custGeom>
            <a:solidFill>
              <a:srgbClr val="263238"/>
            </a:solid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52" name="Freeform: Shape 51">
              <a:extLst>
                <a:ext uri="{FF2B5EF4-FFF2-40B4-BE49-F238E27FC236}">
                  <a16:creationId xmlns:a16="http://schemas.microsoft.com/office/drawing/2014/main" id="{790387C7-DDA2-4062-BA31-2A3CD316A52E}"/>
                </a:ext>
              </a:extLst>
            </p:cNvPr>
            <p:cNvSpPr/>
            <p:nvPr/>
          </p:nvSpPr>
          <p:spPr>
            <a:xfrm>
              <a:off x="7688956" y="1477965"/>
              <a:ext cx="68865" cy="25907"/>
            </a:xfrm>
            <a:custGeom>
              <a:avLst/>
              <a:gdLst>
                <a:gd name="connsiteX0" fmla="*/ 0 w 68865"/>
                <a:gd name="connsiteY0" fmla="*/ 25908 h 25907"/>
                <a:gd name="connsiteX1" fmla="*/ 68866 w 68865"/>
                <a:gd name="connsiteY1" fmla="*/ 0 h 25907"/>
              </a:gdLst>
              <a:ahLst/>
              <a:cxnLst>
                <a:cxn ang="0">
                  <a:pos x="connsiteX0" y="connsiteY0"/>
                </a:cxn>
                <a:cxn ang="0">
                  <a:pos x="connsiteX1" y="connsiteY1"/>
                </a:cxn>
              </a:cxnLst>
              <a:rect l="l" t="t" r="r" b="b"/>
              <a:pathLst>
                <a:path w="68865" h="25907">
                  <a:moveTo>
                    <a:pt x="0" y="25908"/>
                  </a:moveTo>
                  <a:lnTo>
                    <a:pt x="68866" y="0"/>
                  </a:lnTo>
                </a:path>
              </a:pathLst>
            </a:custGeom>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53" name="Freeform: Shape 52">
              <a:extLst>
                <a:ext uri="{FF2B5EF4-FFF2-40B4-BE49-F238E27FC236}">
                  <a16:creationId xmlns:a16="http://schemas.microsoft.com/office/drawing/2014/main" id="{2DD30935-A203-495C-8742-8DB8A5A5861B}"/>
                </a:ext>
              </a:extLst>
            </p:cNvPr>
            <p:cNvSpPr/>
            <p:nvPr/>
          </p:nvSpPr>
          <p:spPr>
            <a:xfrm>
              <a:off x="7768039" y="1428054"/>
              <a:ext cx="3593" cy="19811"/>
            </a:xfrm>
            <a:custGeom>
              <a:avLst/>
              <a:gdLst>
                <a:gd name="connsiteX0" fmla="*/ 546 w 3593"/>
                <a:gd name="connsiteY0" fmla="*/ 19812 h 19811"/>
                <a:gd name="connsiteX1" fmla="*/ 3594 w 3593"/>
                <a:gd name="connsiteY1" fmla="*/ 0 h 19811"/>
              </a:gdLst>
              <a:ahLst/>
              <a:cxnLst>
                <a:cxn ang="0">
                  <a:pos x="connsiteX0" y="connsiteY0"/>
                </a:cxn>
                <a:cxn ang="0">
                  <a:pos x="connsiteX1" y="connsiteY1"/>
                </a:cxn>
              </a:cxnLst>
              <a:rect l="l" t="t" r="r" b="b"/>
              <a:pathLst>
                <a:path w="3593" h="19811">
                  <a:moveTo>
                    <a:pt x="546" y="19812"/>
                  </a:moveTo>
                  <a:cubicBezTo>
                    <a:pt x="-769" y="13054"/>
                    <a:pt x="308" y="6049"/>
                    <a:pt x="3594" y="0"/>
                  </a:cubicBezTo>
                </a:path>
              </a:pathLst>
            </a:custGeom>
            <a:noFill/>
            <a:ln w="9525" cap="rnd">
              <a:solidFill>
                <a:srgbClr val="263238"/>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54" name="Freeform: Shape 53">
              <a:extLst>
                <a:ext uri="{FF2B5EF4-FFF2-40B4-BE49-F238E27FC236}">
                  <a16:creationId xmlns:a16="http://schemas.microsoft.com/office/drawing/2014/main" id="{01C001CE-DC0B-44B2-ABD2-FC04060F1519}"/>
                </a:ext>
              </a:extLst>
            </p:cNvPr>
            <p:cNvSpPr/>
            <p:nvPr/>
          </p:nvSpPr>
          <p:spPr>
            <a:xfrm>
              <a:off x="7771633" y="1396050"/>
              <a:ext cx="40004" cy="31813"/>
            </a:xfrm>
            <a:custGeom>
              <a:avLst/>
              <a:gdLst>
                <a:gd name="connsiteX0" fmla="*/ 0 w 40004"/>
                <a:gd name="connsiteY0" fmla="*/ 31814 h 31813"/>
                <a:gd name="connsiteX1" fmla="*/ 40005 w 40004"/>
                <a:gd name="connsiteY1" fmla="*/ 0 h 31813"/>
              </a:gdLst>
              <a:ahLst/>
              <a:cxnLst>
                <a:cxn ang="0">
                  <a:pos x="connsiteX0" y="connsiteY0"/>
                </a:cxn>
                <a:cxn ang="0">
                  <a:pos x="connsiteX1" y="connsiteY1"/>
                </a:cxn>
              </a:cxnLst>
              <a:rect l="l" t="t" r="r" b="b"/>
              <a:pathLst>
                <a:path w="40004" h="31813">
                  <a:moveTo>
                    <a:pt x="0" y="31814"/>
                  </a:moveTo>
                  <a:cubicBezTo>
                    <a:pt x="4858" y="22289"/>
                    <a:pt x="15812" y="10001"/>
                    <a:pt x="40005" y="0"/>
                  </a:cubicBezTo>
                </a:path>
              </a:pathLst>
            </a:custGeom>
            <a:noFill/>
            <a:ln w="9525" cap="rnd">
              <a:solidFill>
                <a:srgbClr val="FFFFFF"/>
              </a:solidFill>
              <a:prstDash val="solid"/>
              <a:round/>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grpSp>
    </p:spTree>
    <p:extLst>
      <p:ext uri="{BB962C8B-B14F-4D97-AF65-F5344CB8AC3E}">
        <p14:creationId xmlns:p14="http://schemas.microsoft.com/office/powerpoint/2010/main" val="200619721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14:presetBounceEnd="72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72000">
                                          <p:cBhvr additive="base">
                                            <p:cTn id="15" dur="1000" fill="hold"/>
                                            <p:tgtEl>
                                              <p:spTgt spid="18"/>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72000">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14:bounceEnd="72000">
                                          <p:cBhvr additive="base">
                                            <p:cTn id="19" dur="1000" fill="hold"/>
                                            <p:tgtEl>
                                              <p:spTgt spid="19"/>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72000">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14:bounceEnd="72000">
                                          <p:cBhvr additive="base">
                                            <p:cTn id="23" dur="1000" fill="hold"/>
                                            <p:tgtEl>
                                              <p:spTgt spid="16"/>
                                            </p:tgtEl>
                                            <p:attrNameLst>
                                              <p:attrName>ppt_x</p:attrName>
                                            </p:attrNameLst>
                                          </p:cBhvr>
                                          <p:tavLst>
                                            <p:tav tm="0">
                                              <p:val>
                                                <p:strVal val="#ppt_x"/>
                                              </p:val>
                                            </p:tav>
                                            <p:tav tm="100000">
                                              <p:val>
                                                <p:strVal val="#ppt_x"/>
                                              </p:val>
                                            </p:tav>
                                          </p:tavLst>
                                        </p:anim>
                                        <p:anim calcmode="lin" valueType="num" p14:bounceEnd="72000">
                                          <p:cBhvr additive="base">
                                            <p:cTn id="24" dur="10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72000">
                                      <p:stCondLst>
                                        <p:cond delay="750"/>
                                      </p:stCondLst>
                                      <p:childTnLst>
                                        <p:set>
                                          <p:cBhvr>
                                            <p:cTn id="26" dur="1" fill="hold">
                                              <p:stCondLst>
                                                <p:cond delay="0"/>
                                              </p:stCondLst>
                                            </p:cTn>
                                            <p:tgtEl>
                                              <p:spTgt spid="17"/>
                                            </p:tgtEl>
                                            <p:attrNameLst>
                                              <p:attrName>style.visibility</p:attrName>
                                            </p:attrNameLst>
                                          </p:cBhvr>
                                          <p:to>
                                            <p:strVal val="visible"/>
                                          </p:to>
                                        </p:set>
                                        <p:anim calcmode="lin" valueType="num" p14:bounceEnd="72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72000">
                                          <p:cBhvr additive="base">
                                            <p:cTn id="28"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ppt_x"/>
                                              </p:val>
                                            </p:tav>
                                            <p:tav tm="100000">
                                              <p:val>
                                                <p:strVal val="#ppt_x"/>
                                              </p:val>
                                            </p:tav>
                                          </p:tavLst>
                                        </p:anim>
                                        <p:anim calcmode="lin" valueType="num">
                                          <p:cBhvr additive="base">
                                            <p:cTn id="20" dur="10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75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aphic 15">
            <a:extLst>
              <a:ext uri="{FF2B5EF4-FFF2-40B4-BE49-F238E27FC236}">
                <a16:creationId xmlns:a16="http://schemas.microsoft.com/office/drawing/2014/main" id="{D79DE833-E866-48C7-AD43-F5521EA9E9A9}"/>
              </a:ext>
            </a:extLst>
          </p:cNvPr>
          <p:cNvGrpSpPr/>
          <p:nvPr/>
        </p:nvGrpSpPr>
        <p:grpSpPr>
          <a:xfrm rot="20485607">
            <a:off x="6262389" y="990505"/>
            <a:ext cx="5654531" cy="5702753"/>
            <a:chOff x="5636086" y="1284468"/>
            <a:chExt cx="4244948" cy="4038659"/>
          </a:xfrm>
        </p:grpSpPr>
        <p:sp>
          <p:nvSpPr>
            <p:cNvPr id="12" name="Freeform: Shape 11">
              <a:extLst>
                <a:ext uri="{FF2B5EF4-FFF2-40B4-BE49-F238E27FC236}">
                  <a16:creationId xmlns:a16="http://schemas.microsoft.com/office/drawing/2014/main" id="{91F4E191-0A01-4F99-89DD-6D418F136D40}"/>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C53F3F"/>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sp>
          <p:nvSpPr>
            <p:cNvPr id="13" name="Freeform: Shape 12">
              <a:extLst>
                <a:ext uri="{FF2B5EF4-FFF2-40B4-BE49-F238E27FC236}">
                  <a16:creationId xmlns:a16="http://schemas.microsoft.com/office/drawing/2014/main" id="{CECAC1AD-38BA-4B5B-8A88-314941A08BE1}"/>
                </a:ext>
              </a:extLst>
            </p:cNvPr>
            <p:cNvSpPr/>
            <p:nvPr/>
          </p:nvSpPr>
          <p:spPr>
            <a:xfrm>
              <a:off x="5638199" y="1284468"/>
              <a:ext cx="4242835"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solidFill>
              <a:srgbClr val="FFFFFF">
                <a:alpha val="70000"/>
              </a:srgbClr>
            </a:solidFill>
            <a:ln w="9525" cap="flat">
              <a:noFill/>
              <a:prstDash val="solid"/>
              <a:miter/>
            </a:ln>
          </p:spPr>
          <p:txBody>
            <a:bodyPr rtlCol="0" anchor="ctr"/>
            <a:lstStyle/>
            <a:p>
              <a:pPr defTabSz="1219140">
                <a:buClr>
                  <a:srgbClr val="000000"/>
                </a:buClr>
                <a:defRPr/>
              </a:pPr>
              <a:endParaRPr lang="en-US" sz="2400" kern="0">
                <a:solidFill>
                  <a:prstClr val="black"/>
                </a:solidFill>
                <a:latin typeface="Calibri" panose="020F0502020204030204"/>
                <a:cs typeface="Arial"/>
                <a:sym typeface="Arial"/>
              </a:endParaRPr>
            </a:p>
          </p:txBody>
        </p:sp>
      </p:grpSp>
      <p:sp>
        <p:nvSpPr>
          <p:cNvPr id="14" name="Text Box 99">
            <a:extLst>
              <a:ext uri="{FF2B5EF4-FFF2-40B4-BE49-F238E27FC236}">
                <a16:creationId xmlns:a16="http://schemas.microsoft.com/office/drawing/2014/main" id="{3C26B7F7-758F-46DB-A8F8-480AD0C6E311}"/>
              </a:ext>
            </a:extLst>
          </p:cNvPr>
          <p:cNvSpPr txBox="1"/>
          <p:nvPr/>
        </p:nvSpPr>
        <p:spPr>
          <a:xfrm>
            <a:off x="6575342" y="2142812"/>
            <a:ext cx="4629525" cy="3703065"/>
          </a:xfrm>
          <a:prstGeom prst="rect">
            <a:avLst/>
          </a:prstGeom>
          <a:noFill/>
          <a:ln w="9525">
            <a:noFill/>
          </a:ln>
        </p:spPr>
        <p:txBody>
          <a:bodyPr wrap="square">
            <a:spAutoFit/>
            <a:scene3d>
              <a:camera prst="orthographicFront"/>
              <a:lightRig rig="threePt" dir="t"/>
            </a:scene3d>
          </a:bodyPr>
          <a:lstStyle/>
          <a:p>
            <a:pPr algn="ctr" defTabSz="1219140">
              <a:buClr>
                <a:srgbClr val="000000"/>
              </a:buClr>
              <a:defRPr/>
            </a:pPr>
            <a:r>
              <a:rPr lang="vi-VN" sz="2933" kern="0" dirty="0">
                <a:solidFill>
                  <a:srgbClr val="223572"/>
                </a:solidFill>
                <a:latin typeface="#9Slide07 IcielBaliho Script" pitchFamily="2" charset="-93"/>
                <a:cs typeface="Arial" panose="020B0604020202020204" pitchFamily="34" charset="0"/>
                <a:sym typeface="Arial"/>
              </a:rPr>
              <a:t>Chúng ta cần phân biệt được những kí hiệu cảnh báo nguy hiểm trong phòng thực hành để có thể nhận biết được nguy hiểm và có thể bảo vệ bản thân trước những nguy hiểm đó.</a:t>
            </a:r>
            <a:endParaRPr lang="en-US" sz="2933" kern="0" dirty="0">
              <a:solidFill>
                <a:srgbClr val="223572"/>
              </a:solidFill>
              <a:latin typeface="#9Slide07 IcielBaliho Script" pitchFamily="2" charset="-93"/>
              <a:cs typeface="Arial" panose="020B0604020202020204" pitchFamily="34" charset="0"/>
              <a:sym typeface="Arial"/>
            </a:endParaRPr>
          </a:p>
        </p:txBody>
      </p:sp>
      <p:grpSp>
        <p:nvGrpSpPr>
          <p:cNvPr id="950" name="Graphic 3">
            <a:extLst>
              <a:ext uri="{FF2B5EF4-FFF2-40B4-BE49-F238E27FC236}">
                <a16:creationId xmlns:a16="http://schemas.microsoft.com/office/drawing/2014/main" id="{F971F7A9-ECD4-4242-8B3C-0C24B071F50B}"/>
              </a:ext>
            </a:extLst>
          </p:cNvPr>
          <p:cNvGrpSpPr/>
          <p:nvPr/>
        </p:nvGrpSpPr>
        <p:grpSpPr>
          <a:xfrm>
            <a:off x="504406" y="1839439"/>
            <a:ext cx="5581268" cy="5001387"/>
            <a:chOff x="378304" y="1379579"/>
            <a:chExt cx="4185951" cy="3751040"/>
          </a:xfrm>
        </p:grpSpPr>
        <p:sp>
          <p:nvSpPr>
            <p:cNvPr id="951" name="Freeform: Shape 950">
              <a:extLst>
                <a:ext uri="{FF2B5EF4-FFF2-40B4-BE49-F238E27FC236}">
                  <a16:creationId xmlns:a16="http://schemas.microsoft.com/office/drawing/2014/main" id="{C3E8ABAD-44E1-4B08-921B-C66AD167D49D}"/>
                </a:ext>
              </a:extLst>
            </p:cNvPr>
            <p:cNvSpPr/>
            <p:nvPr/>
          </p:nvSpPr>
          <p:spPr>
            <a:xfrm>
              <a:off x="695867" y="2184441"/>
              <a:ext cx="1460182" cy="1673828"/>
            </a:xfrm>
            <a:custGeom>
              <a:avLst/>
              <a:gdLst>
                <a:gd name="connsiteX0" fmla="*/ 0 w 1460182"/>
                <a:gd name="connsiteY0" fmla="*/ 0 h 1673828"/>
                <a:gd name="connsiteX1" fmla="*/ 1460183 w 1460182"/>
                <a:gd name="connsiteY1" fmla="*/ 0 h 1673828"/>
                <a:gd name="connsiteX2" fmla="*/ 1460183 w 1460182"/>
                <a:gd name="connsiteY2" fmla="*/ 1673828 h 1673828"/>
                <a:gd name="connsiteX3" fmla="*/ 0 w 1460182"/>
                <a:gd name="connsiteY3" fmla="*/ 1673828 h 1673828"/>
              </a:gdLst>
              <a:ahLst/>
              <a:cxnLst>
                <a:cxn ang="0">
                  <a:pos x="connsiteX0" y="connsiteY0"/>
                </a:cxn>
                <a:cxn ang="0">
                  <a:pos x="connsiteX1" y="connsiteY1"/>
                </a:cxn>
                <a:cxn ang="0">
                  <a:pos x="connsiteX2" y="connsiteY2"/>
                </a:cxn>
                <a:cxn ang="0">
                  <a:pos x="connsiteX3" y="connsiteY3"/>
                </a:cxn>
              </a:cxnLst>
              <a:rect l="l" t="t" r="r" b="b"/>
              <a:pathLst>
                <a:path w="1460182" h="1673828">
                  <a:moveTo>
                    <a:pt x="0" y="0"/>
                  </a:moveTo>
                  <a:lnTo>
                    <a:pt x="1460183" y="0"/>
                  </a:lnTo>
                  <a:lnTo>
                    <a:pt x="1460183" y="1673828"/>
                  </a:lnTo>
                  <a:lnTo>
                    <a:pt x="0" y="167382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52" name="Freeform: Shape 951">
              <a:extLst>
                <a:ext uri="{FF2B5EF4-FFF2-40B4-BE49-F238E27FC236}">
                  <a16:creationId xmlns:a16="http://schemas.microsoft.com/office/drawing/2014/main" id="{FD6E85F9-D225-45E8-B8A3-F9FAA493C0F9}"/>
                </a:ext>
              </a:extLst>
            </p:cNvPr>
            <p:cNvSpPr/>
            <p:nvPr/>
          </p:nvSpPr>
          <p:spPr>
            <a:xfrm>
              <a:off x="761685" y="2272928"/>
              <a:ext cx="1328451" cy="1585245"/>
            </a:xfrm>
            <a:custGeom>
              <a:avLst/>
              <a:gdLst>
                <a:gd name="connsiteX0" fmla="*/ 0 w 1328451"/>
                <a:gd name="connsiteY0" fmla="*/ 0 h 1585245"/>
                <a:gd name="connsiteX1" fmla="*/ 1328452 w 1328451"/>
                <a:gd name="connsiteY1" fmla="*/ 0 h 1585245"/>
                <a:gd name="connsiteX2" fmla="*/ 1328452 w 1328451"/>
                <a:gd name="connsiteY2" fmla="*/ 1585246 h 1585245"/>
                <a:gd name="connsiteX3" fmla="*/ 0 w 1328451"/>
                <a:gd name="connsiteY3" fmla="*/ 1585246 h 1585245"/>
              </a:gdLst>
              <a:ahLst/>
              <a:cxnLst>
                <a:cxn ang="0">
                  <a:pos x="connsiteX0" y="connsiteY0"/>
                </a:cxn>
                <a:cxn ang="0">
                  <a:pos x="connsiteX1" y="connsiteY1"/>
                </a:cxn>
                <a:cxn ang="0">
                  <a:pos x="connsiteX2" y="connsiteY2"/>
                </a:cxn>
                <a:cxn ang="0">
                  <a:pos x="connsiteX3" y="connsiteY3"/>
                </a:cxn>
              </a:cxnLst>
              <a:rect l="l" t="t" r="r" b="b"/>
              <a:pathLst>
                <a:path w="1328451" h="1585245">
                  <a:moveTo>
                    <a:pt x="0" y="0"/>
                  </a:moveTo>
                  <a:lnTo>
                    <a:pt x="1328452" y="0"/>
                  </a:lnTo>
                  <a:lnTo>
                    <a:pt x="1328452" y="1585246"/>
                  </a:lnTo>
                  <a:lnTo>
                    <a:pt x="0" y="1585246"/>
                  </a:lnTo>
                  <a:close/>
                </a:path>
              </a:pathLst>
            </a:custGeom>
            <a:solidFill>
              <a:srgbClr val="DBDBDB"/>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53" name="Freeform: Shape 952">
              <a:extLst>
                <a:ext uri="{FF2B5EF4-FFF2-40B4-BE49-F238E27FC236}">
                  <a16:creationId xmlns:a16="http://schemas.microsoft.com/office/drawing/2014/main" id="{4E63D964-8ACF-44D5-BFC1-AB01F8DB3744}"/>
                </a:ext>
              </a:extLst>
            </p:cNvPr>
            <p:cNvSpPr/>
            <p:nvPr/>
          </p:nvSpPr>
          <p:spPr>
            <a:xfrm>
              <a:off x="761685" y="2545058"/>
              <a:ext cx="1328451" cy="88582"/>
            </a:xfrm>
            <a:custGeom>
              <a:avLst/>
              <a:gdLst>
                <a:gd name="connsiteX0" fmla="*/ 0 w 1328451"/>
                <a:gd name="connsiteY0" fmla="*/ 0 h 88582"/>
                <a:gd name="connsiteX1" fmla="*/ 1328452 w 1328451"/>
                <a:gd name="connsiteY1" fmla="*/ 0 h 88582"/>
                <a:gd name="connsiteX2" fmla="*/ 1328452 w 1328451"/>
                <a:gd name="connsiteY2" fmla="*/ 88583 h 88582"/>
                <a:gd name="connsiteX3" fmla="*/ 0 w 1328451"/>
                <a:gd name="connsiteY3" fmla="*/ 88583 h 88582"/>
              </a:gdLst>
              <a:ahLst/>
              <a:cxnLst>
                <a:cxn ang="0">
                  <a:pos x="connsiteX0" y="connsiteY0"/>
                </a:cxn>
                <a:cxn ang="0">
                  <a:pos x="connsiteX1" y="connsiteY1"/>
                </a:cxn>
                <a:cxn ang="0">
                  <a:pos x="connsiteX2" y="connsiteY2"/>
                </a:cxn>
                <a:cxn ang="0">
                  <a:pos x="connsiteX3" y="connsiteY3"/>
                </a:cxn>
              </a:cxnLst>
              <a:rect l="l" t="t" r="r" b="b"/>
              <a:pathLst>
                <a:path w="1328451" h="88582">
                  <a:moveTo>
                    <a:pt x="0" y="0"/>
                  </a:moveTo>
                  <a:lnTo>
                    <a:pt x="1328452" y="0"/>
                  </a:lnTo>
                  <a:lnTo>
                    <a:pt x="1328452" y="88583"/>
                  </a:lnTo>
                  <a:lnTo>
                    <a:pt x="0" y="88583"/>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54" name="Freeform: Shape 953">
              <a:extLst>
                <a:ext uri="{FF2B5EF4-FFF2-40B4-BE49-F238E27FC236}">
                  <a16:creationId xmlns:a16="http://schemas.microsoft.com/office/drawing/2014/main" id="{57F16D64-0361-4EE9-99EA-9F866E24A0CD}"/>
                </a:ext>
              </a:extLst>
            </p:cNvPr>
            <p:cNvSpPr/>
            <p:nvPr/>
          </p:nvSpPr>
          <p:spPr>
            <a:xfrm>
              <a:off x="1751428" y="1379579"/>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55" name="Freeform: Shape 954">
              <a:extLst>
                <a:ext uri="{FF2B5EF4-FFF2-40B4-BE49-F238E27FC236}">
                  <a16:creationId xmlns:a16="http://schemas.microsoft.com/office/drawing/2014/main" id="{32893925-5040-497C-8811-D64792813BD0}"/>
                </a:ext>
              </a:extLst>
            </p:cNvPr>
            <p:cNvSpPr/>
            <p:nvPr/>
          </p:nvSpPr>
          <p:spPr>
            <a:xfrm>
              <a:off x="1751428" y="1421393"/>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56" name="Freeform: Shape 955">
              <a:extLst>
                <a:ext uri="{FF2B5EF4-FFF2-40B4-BE49-F238E27FC236}">
                  <a16:creationId xmlns:a16="http://schemas.microsoft.com/office/drawing/2014/main" id="{748D97B6-D0D2-47F2-AE1D-35146B45E3F3}"/>
                </a:ext>
              </a:extLst>
            </p:cNvPr>
            <p:cNvSpPr/>
            <p:nvPr/>
          </p:nvSpPr>
          <p:spPr>
            <a:xfrm>
              <a:off x="1751428" y="1463208"/>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57" name="Freeform: Shape 956">
              <a:extLst>
                <a:ext uri="{FF2B5EF4-FFF2-40B4-BE49-F238E27FC236}">
                  <a16:creationId xmlns:a16="http://schemas.microsoft.com/office/drawing/2014/main" id="{DE17B975-C4F0-4315-B029-A735415B4BBB}"/>
                </a:ext>
              </a:extLst>
            </p:cNvPr>
            <p:cNvSpPr/>
            <p:nvPr/>
          </p:nvSpPr>
          <p:spPr>
            <a:xfrm>
              <a:off x="1751428" y="1505023"/>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58" name="Freeform: Shape 957">
              <a:extLst>
                <a:ext uri="{FF2B5EF4-FFF2-40B4-BE49-F238E27FC236}">
                  <a16:creationId xmlns:a16="http://schemas.microsoft.com/office/drawing/2014/main" id="{7FEA4F24-DDA2-4D97-A50A-652CEB6F0C44}"/>
                </a:ext>
              </a:extLst>
            </p:cNvPr>
            <p:cNvSpPr/>
            <p:nvPr/>
          </p:nvSpPr>
          <p:spPr>
            <a:xfrm>
              <a:off x="1751428" y="1546838"/>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59" name="Freeform: Shape 958">
              <a:extLst>
                <a:ext uri="{FF2B5EF4-FFF2-40B4-BE49-F238E27FC236}">
                  <a16:creationId xmlns:a16="http://schemas.microsoft.com/office/drawing/2014/main" id="{451D0827-9754-441F-9AF7-29CEA7312B41}"/>
                </a:ext>
              </a:extLst>
            </p:cNvPr>
            <p:cNvSpPr/>
            <p:nvPr/>
          </p:nvSpPr>
          <p:spPr>
            <a:xfrm>
              <a:off x="1751428" y="1588748"/>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60" name="Freeform: Shape 959">
              <a:extLst>
                <a:ext uri="{FF2B5EF4-FFF2-40B4-BE49-F238E27FC236}">
                  <a16:creationId xmlns:a16="http://schemas.microsoft.com/office/drawing/2014/main" id="{A216A78B-B2B3-4675-861D-0A2560C07D2D}"/>
                </a:ext>
              </a:extLst>
            </p:cNvPr>
            <p:cNvSpPr/>
            <p:nvPr/>
          </p:nvSpPr>
          <p:spPr>
            <a:xfrm>
              <a:off x="1751428" y="1630562"/>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61" name="Freeform: Shape 960">
              <a:extLst>
                <a:ext uri="{FF2B5EF4-FFF2-40B4-BE49-F238E27FC236}">
                  <a16:creationId xmlns:a16="http://schemas.microsoft.com/office/drawing/2014/main" id="{55B92A2D-2B44-4433-BF77-B584B1658673}"/>
                </a:ext>
              </a:extLst>
            </p:cNvPr>
            <p:cNvSpPr/>
            <p:nvPr/>
          </p:nvSpPr>
          <p:spPr>
            <a:xfrm>
              <a:off x="1751428" y="1672377"/>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62" name="Freeform: Shape 961">
              <a:extLst>
                <a:ext uri="{FF2B5EF4-FFF2-40B4-BE49-F238E27FC236}">
                  <a16:creationId xmlns:a16="http://schemas.microsoft.com/office/drawing/2014/main" id="{4E4E4B1A-EB63-46C5-BEE1-B62DBF75EB0F}"/>
                </a:ext>
              </a:extLst>
            </p:cNvPr>
            <p:cNvSpPr/>
            <p:nvPr/>
          </p:nvSpPr>
          <p:spPr>
            <a:xfrm>
              <a:off x="1751428" y="1714192"/>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63" name="Freeform: Shape 962">
              <a:extLst>
                <a:ext uri="{FF2B5EF4-FFF2-40B4-BE49-F238E27FC236}">
                  <a16:creationId xmlns:a16="http://schemas.microsoft.com/office/drawing/2014/main" id="{033895B1-BFEE-4F3E-A316-FBA8352DC8B7}"/>
                </a:ext>
              </a:extLst>
            </p:cNvPr>
            <p:cNvSpPr/>
            <p:nvPr/>
          </p:nvSpPr>
          <p:spPr>
            <a:xfrm>
              <a:off x="1751428" y="1756007"/>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64" name="Freeform: Shape 963">
              <a:extLst>
                <a:ext uri="{FF2B5EF4-FFF2-40B4-BE49-F238E27FC236}">
                  <a16:creationId xmlns:a16="http://schemas.microsoft.com/office/drawing/2014/main" id="{808F6EF9-409C-4E7D-A2A8-93A0D6EA7CC8}"/>
                </a:ext>
              </a:extLst>
            </p:cNvPr>
            <p:cNvSpPr/>
            <p:nvPr/>
          </p:nvSpPr>
          <p:spPr>
            <a:xfrm>
              <a:off x="1751428" y="1797917"/>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65" name="Freeform: Shape 964">
              <a:extLst>
                <a:ext uri="{FF2B5EF4-FFF2-40B4-BE49-F238E27FC236}">
                  <a16:creationId xmlns:a16="http://schemas.microsoft.com/office/drawing/2014/main" id="{3DFB8E65-AB57-4FEB-9375-1E3D30559846}"/>
                </a:ext>
              </a:extLst>
            </p:cNvPr>
            <p:cNvSpPr/>
            <p:nvPr/>
          </p:nvSpPr>
          <p:spPr>
            <a:xfrm>
              <a:off x="1751428" y="1839731"/>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66" name="Freeform: Shape 965">
              <a:extLst>
                <a:ext uri="{FF2B5EF4-FFF2-40B4-BE49-F238E27FC236}">
                  <a16:creationId xmlns:a16="http://schemas.microsoft.com/office/drawing/2014/main" id="{A1E4732C-EE9E-47C4-82A0-3796E7E6B0DC}"/>
                </a:ext>
              </a:extLst>
            </p:cNvPr>
            <p:cNvSpPr/>
            <p:nvPr/>
          </p:nvSpPr>
          <p:spPr>
            <a:xfrm>
              <a:off x="1751428" y="1881546"/>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67" name="Freeform: Shape 966">
              <a:extLst>
                <a:ext uri="{FF2B5EF4-FFF2-40B4-BE49-F238E27FC236}">
                  <a16:creationId xmlns:a16="http://schemas.microsoft.com/office/drawing/2014/main" id="{01B604FC-9767-4A7A-98BA-63609E9E8EFC}"/>
                </a:ext>
              </a:extLst>
            </p:cNvPr>
            <p:cNvSpPr/>
            <p:nvPr/>
          </p:nvSpPr>
          <p:spPr>
            <a:xfrm>
              <a:off x="1751428" y="1923361"/>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68" name="Freeform: Shape 967">
              <a:extLst>
                <a:ext uri="{FF2B5EF4-FFF2-40B4-BE49-F238E27FC236}">
                  <a16:creationId xmlns:a16="http://schemas.microsoft.com/office/drawing/2014/main" id="{FE98FECF-C9F2-496E-A7D4-6F681FD07ABE}"/>
                </a:ext>
              </a:extLst>
            </p:cNvPr>
            <p:cNvSpPr/>
            <p:nvPr/>
          </p:nvSpPr>
          <p:spPr>
            <a:xfrm>
              <a:off x="1751428" y="1965176"/>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69" name="Freeform: Shape 968">
              <a:extLst>
                <a:ext uri="{FF2B5EF4-FFF2-40B4-BE49-F238E27FC236}">
                  <a16:creationId xmlns:a16="http://schemas.microsoft.com/office/drawing/2014/main" id="{82B5198B-EA11-4A70-A366-13C78EB5B700}"/>
                </a:ext>
              </a:extLst>
            </p:cNvPr>
            <p:cNvSpPr/>
            <p:nvPr/>
          </p:nvSpPr>
          <p:spPr>
            <a:xfrm>
              <a:off x="1751428" y="200699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70" name="Freeform: Shape 969">
              <a:extLst>
                <a:ext uri="{FF2B5EF4-FFF2-40B4-BE49-F238E27FC236}">
                  <a16:creationId xmlns:a16="http://schemas.microsoft.com/office/drawing/2014/main" id="{444664D7-A222-45A4-AD29-DD2634A0F10F}"/>
                </a:ext>
              </a:extLst>
            </p:cNvPr>
            <p:cNvSpPr/>
            <p:nvPr/>
          </p:nvSpPr>
          <p:spPr>
            <a:xfrm>
              <a:off x="1751428" y="204890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71" name="Freeform: Shape 970">
              <a:extLst>
                <a:ext uri="{FF2B5EF4-FFF2-40B4-BE49-F238E27FC236}">
                  <a16:creationId xmlns:a16="http://schemas.microsoft.com/office/drawing/2014/main" id="{DCE6B79F-DEEB-4B60-A610-B726B2486981}"/>
                </a:ext>
              </a:extLst>
            </p:cNvPr>
            <p:cNvSpPr/>
            <p:nvPr/>
          </p:nvSpPr>
          <p:spPr>
            <a:xfrm>
              <a:off x="1751428" y="2090715"/>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72" name="Freeform: Shape 971">
              <a:extLst>
                <a:ext uri="{FF2B5EF4-FFF2-40B4-BE49-F238E27FC236}">
                  <a16:creationId xmlns:a16="http://schemas.microsoft.com/office/drawing/2014/main" id="{0E8DF876-6C63-4D5D-9452-D33D46F156D2}"/>
                </a:ext>
              </a:extLst>
            </p:cNvPr>
            <p:cNvSpPr/>
            <p:nvPr/>
          </p:nvSpPr>
          <p:spPr>
            <a:xfrm>
              <a:off x="1751428" y="213253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73" name="Freeform: Shape 972">
              <a:extLst>
                <a:ext uri="{FF2B5EF4-FFF2-40B4-BE49-F238E27FC236}">
                  <a16:creationId xmlns:a16="http://schemas.microsoft.com/office/drawing/2014/main" id="{6FEA259C-52AF-45BD-A6FB-640EB6341900}"/>
                </a:ext>
              </a:extLst>
            </p:cNvPr>
            <p:cNvSpPr/>
            <p:nvPr/>
          </p:nvSpPr>
          <p:spPr>
            <a:xfrm>
              <a:off x="1751428" y="2174345"/>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74" name="Freeform: Shape 973">
              <a:extLst>
                <a:ext uri="{FF2B5EF4-FFF2-40B4-BE49-F238E27FC236}">
                  <a16:creationId xmlns:a16="http://schemas.microsoft.com/office/drawing/2014/main" id="{AF4045CF-7F00-4258-AA5C-89B692D54106}"/>
                </a:ext>
              </a:extLst>
            </p:cNvPr>
            <p:cNvSpPr/>
            <p:nvPr/>
          </p:nvSpPr>
          <p:spPr>
            <a:xfrm>
              <a:off x="2350836" y="2184441"/>
              <a:ext cx="746093" cy="1673828"/>
            </a:xfrm>
            <a:custGeom>
              <a:avLst/>
              <a:gdLst>
                <a:gd name="connsiteX0" fmla="*/ 0 w 746093"/>
                <a:gd name="connsiteY0" fmla="*/ 0 h 1673828"/>
                <a:gd name="connsiteX1" fmla="*/ 746093 w 746093"/>
                <a:gd name="connsiteY1" fmla="*/ 0 h 1673828"/>
                <a:gd name="connsiteX2" fmla="*/ 746093 w 746093"/>
                <a:gd name="connsiteY2" fmla="*/ 1673828 h 1673828"/>
                <a:gd name="connsiteX3" fmla="*/ 0 w 746093"/>
                <a:gd name="connsiteY3" fmla="*/ 1673828 h 1673828"/>
              </a:gdLst>
              <a:ahLst/>
              <a:cxnLst>
                <a:cxn ang="0">
                  <a:pos x="connsiteX0" y="connsiteY0"/>
                </a:cxn>
                <a:cxn ang="0">
                  <a:pos x="connsiteX1" y="connsiteY1"/>
                </a:cxn>
                <a:cxn ang="0">
                  <a:pos x="connsiteX2" y="connsiteY2"/>
                </a:cxn>
                <a:cxn ang="0">
                  <a:pos x="connsiteX3" y="connsiteY3"/>
                </a:cxn>
              </a:cxnLst>
              <a:rect l="l" t="t" r="r" b="b"/>
              <a:pathLst>
                <a:path w="746093" h="1673828">
                  <a:moveTo>
                    <a:pt x="0" y="0"/>
                  </a:moveTo>
                  <a:lnTo>
                    <a:pt x="746093" y="0"/>
                  </a:lnTo>
                  <a:lnTo>
                    <a:pt x="746093" y="1673828"/>
                  </a:lnTo>
                  <a:lnTo>
                    <a:pt x="0" y="167382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75" name="Freeform: Shape 974">
              <a:extLst>
                <a:ext uri="{FF2B5EF4-FFF2-40B4-BE49-F238E27FC236}">
                  <a16:creationId xmlns:a16="http://schemas.microsoft.com/office/drawing/2014/main" id="{B116A53E-7919-4941-B5C6-6CF903757CFA}"/>
                </a:ext>
              </a:extLst>
            </p:cNvPr>
            <p:cNvSpPr/>
            <p:nvPr/>
          </p:nvSpPr>
          <p:spPr>
            <a:xfrm>
              <a:off x="2409034" y="2272928"/>
              <a:ext cx="629697" cy="1585245"/>
            </a:xfrm>
            <a:custGeom>
              <a:avLst/>
              <a:gdLst>
                <a:gd name="connsiteX0" fmla="*/ 0 w 629697"/>
                <a:gd name="connsiteY0" fmla="*/ 0 h 1585245"/>
                <a:gd name="connsiteX1" fmla="*/ 629698 w 629697"/>
                <a:gd name="connsiteY1" fmla="*/ 0 h 1585245"/>
                <a:gd name="connsiteX2" fmla="*/ 629698 w 629697"/>
                <a:gd name="connsiteY2" fmla="*/ 1585246 h 1585245"/>
                <a:gd name="connsiteX3" fmla="*/ 0 w 629697"/>
                <a:gd name="connsiteY3" fmla="*/ 1585246 h 1585245"/>
              </a:gdLst>
              <a:ahLst/>
              <a:cxnLst>
                <a:cxn ang="0">
                  <a:pos x="connsiteX0" y="connsiteY0"/>
                </a:cxn>
                <a:cxn ang="0">
                  <a:pos x="connsiteX1" y="connsiteY1"/>
                </a:cxn>
                <a:cxn ang="0">
                  <a:pos x="connsiteX2" y="connsiteY2"/>
                </a:cxn>
                <a:cxn ang="0">
                  <a:pos x="connsiteX3" y="connsiteY3"/>
                </a:cxn>
              </a:cxnLst>
              <a:rect l="l" t="t" r="r" b="b"/>
              <a:pathLst>
                <a:path w="629697" h="1585245">
                  <a:moveTo>
                    <a:pt x="0" y="0"/>
                  </a:moveTo>
                  <a:lnTo>
                    <a:pt x="629698" y="0"/>
                  </a:lnTo>
                  <a:lnTo>
                    <a:pt x="629698" y="1585246"/>
                  </a:lnTo>
                  <a:lnTo>
                    <a:pt x="0" y="1585246"/>
                  </a:lnTo>
                  <a:close/>
                </a:path>
              </a:pathLst>
            </a:custGeom>
            <a:solidFill>
              <a:srgbClr val="DBDBDB"/>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76" name="Freeform: Shape 975">
              <a:extLst>
                <a:ext uri="{FF2B5EF4-FFF2-40B4-BE49-F238E27FC236}">
                  <a16:creationId xmlns:a16="http://schemas.microsoft.com/office/drawing/2014/main" id="{4BDD35CF-3A67-4ED5-B65A-24C97F200E27}"/>
                </a:ext>
              </a:extLst>
            </p:cNvPr>
            <p:cNvSpPr/>
            <p:nvPr/>
          </p:nvSpPr>
          <p:spPr>
            <a:xfrm>
              <a:off x="2409034" y="2545058"/>
              <a:ext cx="629697" cy="88582"/>
            </a:xfrm>
            <a:custGeom>
              <a:avLst/>
              <a:gdLst>
                <a:gd name="connsiteX0" fmla="*/ 0 w 629697"/>
                <a:gd name="connsiteY0" fmla="*/ 0 h 88582"/>
                <a:gd name="connsiteX1" fmla="*/ 629698 w 629697"/>
                <a:gd name="connsiteY1" fmla="*/ 0 h 88582"/>
                <a:gd name="connsiteX2" fmla="*/ 629698 w 629697"/>
                <a:gd name="connsiteY2" fmla="*/ 88583 h 88582"/>
                <a:gd name="connsiteX3" fmla="*/ 0 w 629697"/>
                <a:gd name="connsiteY3" fmla="*/ 88583 h 88582"/>
              </a:gdLst>
              <a:ahLst/>
              <a:cxnLst>
                <a:cxn ang="0">
                  <a:pos x="connsiteX0" y="connsiteY0"/>
                </a:cxn>
                <a:cxn ang="0">
                  <a:pos x="connsiteX1" y="connsiteY1"/>
                </a:cxn>
                <a:cxn ang="0">
                  <a:pos x="connsiteX2" y="connsiteY2"/>
                </a:cxn>
                <a:cxn ang="0">
                  <a:pos x="connsiteX3" y="connsiteY3"/>
                </a:cxn>
              </a:cxnLst>
              <a:rect l="l" t="t" r="r" b="b"/>
              <a:pathLst>
                <a:path w="629697" h="88582">
                  <a:moveTo>
                    <a:pt x="0" y="0"/>
                  </a:moveTo>
                  <a:lnTo>
                    <a:pt x="629698" y="0"/>
                  </a:lnTo>
                  <a:lnTo>
                    <a:pt x="629698" y="88583"/>
                  </a:lnTo>
                  <a:lnTo>
                    <a:pt x="0" y="88583"/>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77" name="Freeform: Shape 976">
              <a:extLst>
                <a:ext uri="{FF2B5EF4-FFF2-40B4-BE49-F238E27FC236}">
                  <a16:creationId xmlns:a16="http://schemas.microsoft.com/office/drawing/2014/main" id="{AF5CAD55-1C3B-412D-92B5-8112114C4662}"/>
                </a:ext>
              </a:extLst>
            </p:cNvPr>
            <p:cNvSpPr/>
            <p:nvPr/>
          </p:nvSpPr>
          <p:spPr>
            <a:xfrm>
              <a:off x="2692307" y="1379579"/>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78" name="Freeform: Shape 977">
              <a:extLst>
                <a:ext uri="{FF2B5EF4-FFF2-40B4-BE49-F238E27FC236}">
                  <a16:creationId xmlns:a16="http://schemas.microsoft.com/office/drawing/2014/main" id="{DF3A7848-F5EB-47B4-BBE0-4BF448AA1C22}"/>
                </a:ext>
              </a:extLst>
            </p:cNvPr>
            <p:cNvSpPr/>
            <p:nvPr/>
          </p:nvSpPr>
          <p:spPr>
            <a:xfrm>
              <a:off x="2692307" y="1421393"/>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79" name="Freeform: Shape 978">
              <a:extLst>
                <a:ext uri="{FF2B5EF4-FFF2-40B4-BE49-F238E27FC236}">
                  <a16:creationId xmlns:a16="http://schemas.microsoft.com/office/drawing/2014/main" id="{66E146F8-2882-4167-9BB3-DE675D8BFA81}"/>
                </a:ext>
              </a:extLst>
            </p:cNvPr>
            <p:cNvSpPr/>
            <p:nvPr/>
          </p:nvSpPr>
          <p:spPr>
            <a:xfrm>
              <a:off x="2692307" y="1463208"/>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80" name="Freeform: Shape 979">
              <a:extLst>
                <a:ext uri="{FF2B5EF4-FFF2-40B4-BE49-F238E27FC236}">
                  <a16:creationId xmlns:a16="http://schemas.microsoft.com/office/drawing/2014/main" id="{96BA2F84-3268-43D3-8A97-3466B3CC2DDC}"/>
                </a:ext>
              </a:extLst>
            </p:cNvPr>
            <p:cNvSpPr/>
            <p:nvPr/>
          </p:nvSpPr>
          <p:spPr>
            <a:xfrm>
              <a:off x="2692307" y="1505023"/>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81" name="Freeform: Shape 980">
              <a:extLst>
                <a:ext uri="{FF2B5EF4-FFF2-40B4-BE49-F238E27FC236}">
                  <a16:creationId xmlns:a16="http://schemas.microsoft.com/office/drawing/2014/main" id="{7FA9ECD8-4880-4A66-9469-ECAA1CBF8885}"/>
                </a:ext>
              </a:extLst>
            </p:cNvPr>
            <p:cNvSpPr/>
            <p:nvPr/>
          </p:nvSpPr>
          <p:spPr>
            <a:xfrm>
              <a:off x="2692307" y="1546838"/>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82" name="Freeform: Shape 981">
              <a:extLst>
                <a:ext uri="{FF2B5EF4-FFF2-40B4-BE49-F238E27FC236}">
                  <a16:creationId xmlns:a16="http://schemas.microsoft.com/office/drawing/2014/main" id="{236067D8-3300-4FC6-AAEB-1A960BAB9D0A}"/>
                </a:ext>
              </a:extLst>
            </p:cNvPr>
            <p:cNvSpPr/>
            <p:nvPr/>
          </p:nvSpPr>
          <p:spPr>
            <a:xfrm>
              <a:off x="2692307" y="1588748"/>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83" name="Freeform: Shape 982">
              <a:extLst>
                <a:ext uri="{FF2B5EF4-FFF2-40B4-BE49-F238E27FC236}">
                  <a16:creationId xmlns:a16="http://schemas.microsoft.com/office/drawing/2014/main" id="{1A6F5DA1-0220-4A8D-855A-CEE880C87452}"/>
                </a:ext>
              </a:extLst>
            </p:cNvPr>
            <p:cNvSpPr/>
            <p:nvPr/>
          </p:nvSpPr>
          <p:spPr>
            <a:xfrm>
              <a:off x="2692307" y="1630562"/>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84" name="Freeform: Shape 983">
              <a:extLst>
                <a:ext uri="{FF2B5EF4-FFF2-40B4-BE49-F238E27FC236}">
                  <a16:creationId xmlns:a16="http://schemas.microsoft.com/office/drawing/2014/main" id="{0E220E8D-BF03-458B-9FE8-B056C7109B30}"/>
                </a:ext>
              </a:extLst>
            </p:cNvPr>
            <p:cNvSpPr/>
            <p:nvPr/>
          </p:nvSpPr>
          <p:spPr>
            <a:xfrm>
              <a:off x="2692307" y="1672377"/>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85" name="Freeform: Shape 984">
              <a:extLst>
                <a:ext uri="{FF2B5EF4-FFF2-40B4-BE49-F238E27FC236}">
                  <a16:creationId xmlns:a16="http://schemas.microsoft.com/office/drawing/2014/main" id="{67B1EC24-9943-40C6-86DA-6941D8C25AAC}"/>
                </a:ext>
              </a:extLst>
            </p:cNvPr>
            <p:cNvSpPr/>
            <p:nvPr/>
          </p:nvSpPr>
          <p:spPr>
            <a:xfrm>
              <a:off x="2692307" y="1714192"/>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86" name="Freeform: Shape 985">
              <a:extLst>
                <a:ext uri="{FF2B5EF4-FFF2-40B4-BE49-F238E27FC236}">
                  <a16:creationId xmlns:a16="http://schemas.microsoft.com/office/drawing/2014/main" id="{BD66EFA3-EDE2-4D55-BBB2-258A56BA4CDE}"/>
                </a:ext>
              </a:extLst>
            </p:cNvPr>
            <p:cNvSpPr/>
            <p:nvPr/>
          </p:nvSpPr>
          <p:spPr>
            <a:xfrm>
              <a:off x="2692307" y="1756007"/>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87" name="Freeform: Shape 986">
              <a:extLst>
                <a:ext uri="{FF2B5EF4-FFF2-40B4-BE49-F238E27FC236}">
                  <a16:creationId xmlns:a16="http://schemas.microsoft.com/office/drawing/2014/main" id="{D85CF2A4-10A0-4805-B641-A51DFE3688F6}"/>
                </a:ext>
              </a:extLst>
            </p:cNvPr>
            <p:cNvSpPr/>
            <p:nvPr/>
          </p:nvSpPr>
          <p:spPr>
            <a:xfrm>
              <a:off x="2692307" y="1797917"/>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88" name="Freeform: Shape 987">
              <a:extLst>
                <a:ext uri="{FF2B5EF4-FFF2-40B4-BE49-F238E27FC236}">
                  <a16:creationId xmlns:a16="http://schemas.microsoft.com/office/drawing/2014/main" id="{DA94A442-CC3E-442E-8F2E-A9446FDC6360}"/>
                </a:ext>
              </a:extLst>
            </p:cNvPr>
            <p:cNvSpPr/>
            <p:nvPr/>
          </p:nvSpPr>
          <p:spPr>
            <a:xfrm>
              <a:off x="2692307" y="1839731"/>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89" name="Freeform: Shape 988">
              <a:extLst>
                <a:ext uri="{FF2B5EF4-FFF2-40B4-BE49-F238E27FC236}">
                  <a16:creationId xmlns:a16="http://schemas.microsoft.com/office/drawing/2014/main" id="{161545F1-3B40-46B2-A9B6-FC287D532253}"/>
                </a:ext>
              </a:extLst>
            </p:cNvPr>
            <p:cNvSpPr/>
            <p:nvPr/>
          </p:nvSpPr>
          <p:spPr>
            <a:xfrm>
              <a:off x="2692307" y="1881546"/>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90" name="Freeform: Shape 989">
              <a:extLst>
                <a:ext uri="{FF2B5EF4-FFF2-40B4-BE49-F238E27FC236}">
                  <a16:creationId xmlns:a16="http://schemas.microsoft.com/office/drawing/2014/main" id="{7059F04D-B9E9-449B-9FFE-41E82E590E1C}"/>
                </a:ext>
              </a:extLst>
            </p:cNvPr>
            <p:cNvSpPr/>
            <p:nvPr/>
          </p:nvSpPr>
          <p:spPr>
            <a:xfrm>
              <a:off x="2692307" y="1923361"/>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91" name="Freeform: Shape 990">
              <a:extLst>
                <a:ext uri="{FF2B5EF4-FFF2-40B4-BE49-F238E27FC236}">
                  <a16:creationId xmlns:a16="http://schemas.microsoft.com/office/drawing/2014/main" id="{87EC867A-97CD-412C-86B5-AD269B925DDB}"/>
                </a:ext>
              </a:extLst>
            </p:cNvPr>
            <p:cNvSpPr/>
            <p:nvPr/>
          </p:nvSpPr>
          <p:spPr>
            <a:xfrm>
              <a:off x="2692307" y="1965176"/>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92" name="Freeform: Shape 991">
              <a:extLst>
                <a:ext uri="{FF2B5EF4-FFF2-40B4-BE49-F238E27FC236}">
                  <a16:creationId xmlns:a16="http://schemas.microsoft.com/office/drawing/2014/main" id="{06CC5473-5C64-4403-8FA4-CC16C369E8DB}"/>
                </a:ext>
              </a:extLst>
            </p:cNvPr>
            <p:cNvSpPr/>
            <p:nvPr/>
          </p:nvSpPr>
          <p:spPr>
            <a:xfrm>
              <a:off x="2692307" y="200699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93" name="Freeform: Shape 992">
              <a:extLst>
                <a:ext uri="{FF2B5EF4-FFF2-40B4-BE49-F238E27FC236}">
                  <a16:creationId xmlns:a16="http://schemas.microsoft.com/office/drawing/2014/main" id="{ACCDBFFE-FEF2-49E6-B07A-668FDC5E3775}"/>
                </a:ext>
              </a:extLst>
            </p:cNvPr>
            <p:cNvSpPr/>
            <p:nvPr/>
          </p:nvSpPr>
          <p:spPr>
            <a:xfrm>
              <a:off x="2692307" y="204890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94" name="Freeform: Shape 993">
              <a:extLst>
                <a:ext uri="{FF2B5EF4-FFF2-40B4-BE49-F238E27FC236}">
                  <a16:creationId xmlns:a16="http://schemas.microsoft.com/office/drawing/2014/main" id="{DAC79F6C-212A-48D9-AB03-8A1AD2E4D3B3}"/>
                </a:ext>
              </a:extLst>
            </p:cNvPr>
            <p:cNvSpPr/>
            <p:nvPr/>
          </p:nvSpPr>
          <p:spPr>
            <a:xfrm>
              <a:off x="2692307" y="2090715"/>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95" name="Freeform: Shape 994">
              <a:extLst>
                <a:ext uri="{FF2B5EF4-FFF2-40B4-BE49-F238E27FC236}">
                  <a16:creationId xmlns:a16="http://schemas.microsoft.com/office/drawing/2014/main" id="{C535C0EB-82ED-4493-96BC-CF223E17F7AE}"/>
                </a:ext>
              </a:extLst>
            </p:cNvPr>
            <p:cNvSpPr/>
            <p:nvPr/>
          </p:nvSpPr>
          <p:spPr>
            <a:xfrm>
              <a:off x="2692307" y="213253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96" name="Freeform: Shape 995">
              <a:extLst>
                <a:ext uri="{FF2B5EF4-FFF2-40B4-BE49-F238E27FC236}">
                  <a16:creationId xmlns:a16="http://schemas.microsoft.com/office/drawing/2014/main" id="{22C9BEE2-7B27-40B9-86F3-8C8FA44D7A5A}"/>
                </a:ext>
              </a:extLst>
            </p:cNvPr>
            <p:cNvSpPr/>
            <p:nvPr/>
          </p:nvSpPr>
          <p:spPr>
            <a:xfrm>
              <a:off x="2692307" y="2174345"/>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97" name="Freeform: Shape 996">
              <a:extLst>
                <a:ext uri="{FF2B5EF4-FFF2-40B4-BE49-F238E27FC236}">
                  <a16:creationId xmlns:a16="http://schemas.microsoft.com/office/drawing/2014/main" id="{264BA6B1-D761-4A07-B2BB-478B7A89ECD9}"/>
                </a:ext>
              </a:extLst>
            </p:cNvPr>
            <p:cNvSpPr/>
            <p:nvPr/>
          </p:nvSpPr>
          <p:spPr>
            <a:xfrm>
              <a:off x="378304" y="3627479"/>
              <a:ext cx="2101310" cy="368045"/>
            </a:xfrm>
            <a:custGeom>
              <a:avLst/>
              <a:gdLst>
                <a:gd name="connsiteX0" fmla="*/ 0 w 2101310"/>
                <a:gd name="connsiteY0" fmla="*/ 0 h 368045"/>
                <a:gd name="connsiteX1" fmla="*/ 2101310 w 2101310"/>
                <a:gd name="connsiteY1" fmla="*/ 0 h 368045"/>
                <a:gd name="connsiteX2" fmla="*/ 2101310 w 2101310"/>
                <a:gd name="connsiteY2" fmla="*/ 368046 h 368045"/>
                <a:gd name="connsiteX3" fmla="*/ 0 w 2101310"/>
                <a:gd name="connsiteY3" fmla="*/ 368046 h 368045"/>
              </a:gdLst>
              <a:ahLst/>
              <a:cxnLst>
                <a:cxn ang="0">
                  <a:pos x="connsiteX0" y="connsiteY0"/>
                </a:cxn>
                <a:cxn ang="0">
                  <a:pos x="connsiteX1" y="connsiteY1"/>
                </a:cxn>
                <a:cxn ang="0">
                  <a:pos x="connsiteX2" y="connsiteY2"/>
                </a:cxn>
                <a:cxn ang="0">
                  <a:pos x="connsiteX3" y="connsiteY3"/>
                </a:cxn>
              </a:cxnLst>
              <a:rect l="l" t="t" r="r" b="b"/>
              <a:pathLst>
                <a:path w="2101310" h="368045">
                  <a:moveTo>
                    <a:pt x="0" y="0"/>
                  </a:moveTo>
                  <a:lnTo>
                    <a:pt x="2101310" y="0"/>
                  </a:lnTo>
                  <a:lnTo>
                    <a:pt x="2101310" y="368046"/>
                  </a:lnTo>
                  <a:lnTo>
                    <a:pt x="0" y="368046"/>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98" name="Freeform: Shape 997">
              <a:extLst>
                <a:ext uri="{FF2B5EF4-FFF2-40B4-BE49-F238E27FC236}">
                  <a16:creationId xmlns:a16="http://schemas.microsoft.com/office/drawing/2014/main" id="{6D12B4FA-2152-4ED8-B8B8-AD781AB10121}"/>
                </a:ext>
              </a:extLst>
            </p:cNvPr>
            <p:cNvSpPr/>
            <p:nvPr/>
          </p:nvSpPr>
          <p:spPr>
            <a:xfrm>
              <a:off x="449550" y="3663007"/>
              <a:ext cx="89154" cy="89154"/>
            </a:xfrm>
            <a:custGeom>
              <a:avLst/>
              <a:gdLst>
                <a:gd name="connsiteX0" fmla="*/ 89154 w 89154"/>
                <a:gd name="connsiteY0" fmla="*/ 44577 h 89154"/>
                <a:gd name="connsiteX1" fmla="*/ 44577 w 89154"/>
                <a:gd name="connsiteY1" fmla="*/ 89154 h 89154"/>
                <a:gd name="connsiteX2" fmla="*/ 0 w 89154"/>
                <a:gd name="connsiteY2" fmla="*/ 44577 h 89154"/>
                <a:gd name="connsiteX3" fmla="*/ 44577 w 89154"/>
                <a:gd name="connsiteY3" fmla="*/ 0 h 89154"/>
                <a:gd name="connsiteX4" fmla="*/ 44672 w 89154"/>
                <a:gd name="connsiteY4" fmla="*/ 0 h 89154"/>
                <a:gd name="connsiteX5" fmla="*/ 89154 w 89154"/>
                <a:gd name="connsiteY5" fmla="*/ 44482 h 89154"/>
                <a:gd name="connsiteX6" fmla="*/ 89154 w 89154"/>
                <a:gd name="connsiteY6" fmla="*/ 44577 h 8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54" h="89154">
                  <a:moveTo>
                    <a:pt x="89154" y="44577"/>
                  </a:moveTo>
                  <a:cubicBezTo>
                    <a:pt x="89154" y="69199"/>
                    <a:pt x="69196" y="89154"/>
                    <a:pt x="44577" y="89154"/>
                  </a:cubicBezTo>
                  <a:cubicBezTo>
                    <a:pt x="19958" y="89154"/>
                    <a:pt x="0" y="69199"/>
                    <a:pt x="0" y="44577"/>
                  </a:cubicBezTo>
                  <a:cubicBezTo>
                    <a:pt x="0" y="19955"/>
                    <a:pt x="19958" y="0"/>
                    <a:pt x="44577" y="0"/>
                  </a:cubicBezTo>
                  <a:cubicBezTo>
                    <a:pt x="44608" y="0"/>
                    <a:pt x="44641" y="0"/>
                    <a:pt x="44672" y="0"/>
                  </a:cubicBezTo>
                  <a:cubicBezTo>
                    <a:pt x="69239" y="0"/>
                    <a:pt x="89154" y="19917"/>
                    <a:pt x="89154" y="44482"/>
                  </a:cubicBezTo>
                  <a:cubicBezTo>
                    <a:pt x="89154" y="44510"/>
                    <a:pt x="89154" y="44548"/>
                    <a:pt x="89154" y="44577"/>
                  </a:cubicBezTo>
                  <a:close/>
                </a:path>
              </a:pathLst>
            </a:custGeom>
            <a:solidFill>
              <a:srgbClr val="C53F3F"/>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99" name="Freeform: Shape 998">
              <a:extLst>
                <a:ext uri="{FF2B5EF4-FFF2-40B4-BE49-F238E27FC236}">
                  <a16:creationId xmlns:a16="http://schemas.microsoft.com/office/drawing/2014/main" id="{CAD2AD68-CBE0-48C8-A5C0-17069911AE08}"/>
                </a:ext>
              </a:extLst>
            </p:cNvPr>
            <p:cNvSpPr/>
            <p:nvPr/>
          </p:nvSpPr>
          <p:spPr>
            <a:xfrm>
              <a:off x="622239" y="3663007"/>
              <a:ext cx="116871" cy="89058"/>
            </a:xfrm>
            <a:custGeom>
              <a:avLst/>
              <a:gdLst>
                <a:gd name="connsiteX0" fmla="*/ 0 w 116871"/>
                <a:gd name="connsiteY0" fmla="*/ 0 h 89058"/>
                <a:gd name="connsiteX1" fmla="*/ 116872 w 116871"/>
                <a:gd name="connsiteY1" fmla="*/ 0 h 89058"/>
                <a:gd name="connsiteX2" fmla="*/ 116872 w 116871"/>
                <a:gd name="connsiteY2" fmla="*/ 89059 h 89058"/>
                <a:gd name="connsiteX3" fmla="*/ 0 w 116871"/>
                <a:gd name="connsiteY3" fmla="*/ 89059 h 89058"/>
              </a:gdLst>
              <a:ahLst/>
              <a:cxnLst>
                <a:cxn ang="0">
                  <a:pos x="connsiteX0" y="connsiteY0"/>
                </a:cxn>
                <a:cxn ang="0">
                  <a:pos x="connsiteX1" y="connsiteY1"/>
                </a:cxn>
                <a:cxn ang="0">
                  <a:pos x="connsiteX2" y="connsiteY2"/>
                </a:cxn>
                <a:cxn ang="0">
                  <a:pos x="connsiteX3" y="connsiteY3"/>
                </a:cxn>
              </a:cxnLst>
              <a:rect l="l" t="t" r="r" b="b"/>
              <a:pathLst>
                <a:path w="116871" h="89058">
                  <a:moveTo>
                    <a:pt x="0" y="0"/>
                  </a:moveTo>
                  <a:lnTo>
                    <a:pt x="116872" y="0"/>
                  </a:lnTo>
                  <a:lnTo>
                    <a:pt x="116872" y="89059"/>
                  </a:lnTo>
                  <a:lnTo>
                    <a:pt x="0" y="89059"/>
                  </a:lnTo>
                  <a:close/>
                </a:path>
              </a:pathLst>
            </a:custGeom>
            <a:solidFill>
              <a:srgbClr val="C53F3F"/>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00" name="Freeform: Shape 999">
              <a:extLst>
                <a:ext uri="{FF2B5EF4-FFF2-40B4-BE49-F238E27FC236}">
                  <a16:creationId xmlns:a16="http://schemas.microsoft.com/office/drawing/2014/main" id="{9D05E2F5-017D-45D6-898E-E2FE21E158D9}"/>
                </a:ext>
              </a:extLst>
            </p:cNvPr>
            <p:cNvSpPr/>
            <p:nvPr/>
          </p:nvSpPr>
          <p:spPr>
            <a:xfrm>
              <a:off x="767019" y="3663007"/>
              <a:ext cx="116871" cy="89058"/>
            </a:xfrm>
            <a:custGeom>
              <a:avLst/>
              <a:gdLst>
                <a:gd name="connsiteX0" fmla="*/ 0 w 116871"/>
                <a:gd name="connsiteY0" fmla="*/ 0 h 89058"/>
                <a:gd name="connsiteX1" fmla="*/ 116872 w 116871"/>
                <a:gd name="connsiteY1" fmla="*/ 0 h 89058"/>
                <a:gd name="connsiteX2" fmla="*/ 116872 w 116871"/>
                <a:gd name="connsiteY2" fmla="*/ 89059 h 89058"/>
                <a:gd name="connsiteX3" fmla="*/ 0 w 116871"/>
                <a:gd name="connsiteY3" fmla="*/ 89059 h 89058"/>
              </a:gdLst>
              <a:ahLst/>
              <a:cxnLst>
                <a:cxn ang="0">
                  <a:pos x="connsiteX0" y="connsiteY0"/>
                </a:cxn>
                <a:cxn ang="0">
                  <a:pos x="connsiteX1" y="connsiteY1"/>
                </a:cxn>
                <a:cxn ang="0">
                  <a:pos x="connsiteX2" y="connsiteY2"/>
                </a:cxn>
                <a:cxn ang="0">
                  <a:pos x="connsiteX3" y="connsiteY3"/>
                </a:cxn>
              </a:cxnLst>
              <a:rect l="l" t="t" r="r" b="b"/>
              <a:pathLst>
                <a:path w="116871" h="89058">
                  <a:moveTo>
                    <a:pt x="0" y="0"/>
                  </a:moveTo>
                  <a:lnTo>
                    <a:pt x="116872" y="0"/>
                  </a:lnTo>
                  <a:lnTo>
                    <a:pt x="116872" y="89059"/>
                  </a:lnTo>
                  <a:lnTo>
                    <a:pt x="0" y="89059"/>
                  </a:lnTo>
                  <a:close/>
                </a:path>
              </a:pathLst>
            </a:custGeom>
            <a:solidFill>
              <a:srgbClr val="808080"/>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01" name="Freeform: Shape 1000">
              <a:extLst>
                <a:ext uri="{FF2B5EF4-FFF2-40B4-BE49-F238E27FC236}">
                  <a16:creationId xmlns:a16="http://schemas.microsoft.com/office/drawing/2014/main" id="{25E7158A-07AC-406A-BC42-B73E1E9925B1}"/>
                </a:ext>
              </a:extLst>
            </p:cNvPr>
            <p:cNvSpPr/>
            <p:nvPr/>
          </p:nvSpPr>
          <p:spPr>
            <a:xfrm>
              <a:off x="378304" y="2781659"/>
              <a:ext cx="2101310" cy="846867"/>
            </a:xfrm>
            <a:custGeom>
              <a:avLst/>
              <a:gdLst>
                <a:gd name="connsiteX0" fmla="*/ 0 w 2101310"/>
                <a:gd name="connsiteY0" fmla="*/ 0 h 846867"/>
                <a:gd name="connsiteX1" fmla="*/ 2101310 w 2101310"/>
                <a:gd name="connsiteY1" fmla="*/ 0 h 846867"/>
                <a:gd name="connsiteX2" fmla="*/ 2101310 w 2101310"/>
                <a:gd name="connsiteY2" fmla="*/ 846868 h 846867"/>
                <a:gd name="connsiteX3" fmla="*/ 0 w 2101310"/>
                <a:gd name="connsiteY3" fmla="*/ 846868 h 846867"/>
              </a:gdLst>
              <a:ahLst/>
              <a:cxnLst>
                <a:cxn ang="0">
                  <a:pos x="connsiteX0" y="connsiteY0"/>
                </a:cxn>
                <a:cxn ang="0">
                  <a:pos x="connsiteX1" y="connsiteY1"/>
                </a:cxn>
                <a:cxn ang="0">
                  <a:pos x="connsiteX2" y="connsiteY2"/>
                </a:cxn>
                <a:cxn ang="0">
                  <a:pos x="connsiteX3" y="connsiteY3"/>
                </a:cxn>
              </a:cxnLst>
              <a:rect l="l" t="t" r="r" b="b"/>
              <a:pathLst>
                <a:path w="2101310" h="846867">
                  <a:moveTo>
                    <a:pt x="0" y="0"/>
                  </a:moveTo>
                  <a:lnTo>
                    <a:pt x="2101310" y="0"/>
                  </a:lnTo>
                  <a:lnTo>
                    <a:pt x="2101310" y="846868"/>
                  </a:lnTo>
                  <a:lnTo>
                    <a:pt x="0" y="846868"/>
                  </a:lnTo>
                  <a:close/>
                </a:path>
              </a:pathLst>
            </a:custGeom>
            <a:solidFill>
              <a:srgbClr val="DBDBDB"/>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02" name="Freeform: Shape 1001">
              <a:extLst>
                <a:ext uri="{FF2B5EF4-FFF2-40B4-BE49-F238E27FC236}">
                  <a16:creationId xmlns:a16="http://schemas.microsoft.com/office/drawing/2014/main" id="{E2088151-101F-45FE-A2E2-041BEB522A20}"/>
                </a:ext>
              </a:extLst>
            </p:cNvPr>
            <p:cNvSpPr/>
            <p:nvPr/>
          </p:nvSpPr>
          <p:spPr>
            <a:xfrm>
              <a:off x="378304" y="3996096"/>
              <a:ext cx="2101310" cy="1134522"/>
            </a:xfrm>
            <a:custGeom>
              <a:avLst/>
              <a:gdLst>
                <a:gd name="connsiteX0" fmla="*/ 0 w 2101310"/>
                <a:gd name="connsiteY0" fmla="*/ 0 h 1134522"/>
                <a:gd name="connsiteX1" fmla="*/ 2101310 w 2101310"/>
                <a:gd name="connsiteY1" fmla="*/ 0 h 1134522"/>
                <a:gd name="connsiteX2" fmla="*/ 2101310 w 2101310"/>
                <a:gd name="connsiteY2" fmla="*/ 1134523 h 1134522"/>
                <a:gd name="connsiteX3" fmla="*/ 0 w 2101310"/>
                <a:gd name="connsiteY3" fmla="*/ 1134523 h 1134522"/>
              </a:gdLst>
              <a:ahLst/>
              <a:cxnLst>
                <a:cxn ang="0">
                  <a:pos x="connsiteX0" y="connsiteY0"/>
                </a:cxn>
                <a:cxn ang="0">
                  <a:pos x="connsiteX1" y="connsiteY1"/>
                </a:cxn>
                <a:cxn ang="0">
                  <a:pos x="connsiteX2" y="connsiteY2"/>
                </a:cxn>
                <a:cxn ang="0">
                  <a:pos x="connsiteX3" y="connsiteY3"/>
                </a:cxn>
              </a:cxnLst>
              <a:rect l="l" t="t" r="r" b="b"/>
              <a:pathLst>
                <a:path w="2101310" h="1134522">
                  <a:moveTo>
                    <a:pt x="0" y="0"/>
                  </a:moveTo>
                  <a:lnTo>
                    <a:pt x="2101310" y="0"/>
                  </a:lnTo>
                  <a:lnTo>
                    <a:pt x="2101310" y="1134523"/>
                  </a:lnTo>
                  <a:lnTo>
                    <a:pt x="0" y="1134523"/>
                  </a:lnTo>
                  <a:close/>
                </a:path>
              </a:pathLst>
            </a:custGeom>
            <a:solidFill>
              <a:srgbClr val="DBDBDB"/>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03" name="Freeform: Shape 1002">
              <a:extLst>
                <a:ext uri="{FF2B5EF4-FFF2-40B4-BE49-F238E27FC236}">
                  <a16:creationId xmlns:a16="http://schemas.microsoft.com/office/drawing/2014/main" id="{A9A451EE-8D23-46A1-A3F7-0535FC859762}"/>
                </a:ext>
              </a:extLst>
            </p:cNvPr>
            <p:cNvSpPr/>
            <p:nvPr/>
          </p:nvSpPr>
          <p:spPr>
            <a:xfrm>
              <a:off x="897607" y="2813663"/>
              <a:ext cx="1062609" cy="782954"/>
            </a:xfrm>
            <a:custGeom>
              <a:avLst/>
              <a:gdLst>
                <a:gd name="connsiteX0" fmla="*/ 0 w 1062609"/>
                <a:gd name="connsiteY0" fmla="*/ 0 h 782954"/>
                <a:gd name="connsiteX1" fmla="*/ 1062609 w 1062609"/>
                <a:gd name="connsiteY1" fmla="*/ 0 h 782954"/>
                <a:gd name="connsiteX2" fmla="*/ 1062609 w 1062609"/>
                <a:gd name="connsiteY2" fmla="*/ 782955 h 782954"/>
                <a:gd name="connsiteX3" fmla="*/ 0 w 1062609"/>
                <a:gd name="connsiteY3" fmla="*/ 782955 h 782954"/>
              </a:gdLst>
              <a:ahLst/>
              <a:cxnLst>
                <a:cxn ang="0">
                  <a:pos x="connsiteX0" y="connsiteY0"/>
                </a:cxn>
                <a:cxn ang="0">
                  <a:pos x="connsiteX1" y="connsiteY1"/>
                </a:cxn>
                <a:cxn ang="0">
                  <a:pos x="connsiteX2" y="connsiteY2"/>
                </a:cxn>
                <a:cxn ang="0">
                  <a:pos x="connsiteX3" y="connsiteY3"/>
                </a:cxn>
              </a:cxnLst>
              <a:rect l="l" t="t" r="r" b="b"/>
              <a:pathLst>
                <a:path w="1062609" h="782954">
                  <a:moveTo>
                    <a:pt x="0" y="0"/>
                  </a:moveTo>
                  <a:lnTo>
                    <a:pt x="1062609" y="0"/>
                  </a:lnTo>
                  <a:lnTo>
                    <a:pt x="1062609" y="782955"/>
                  </a:lnTo>
                  <a:lnTo>
                    <a:pt x="0" y="782955"/>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04" name="Freeform: Shape 1003">
              <a:extLst>
                <a:ext uri="{FF2B5EF4-FFF2-40B4-BE49-F238E27FC236}">
                  <a16:creationId xmlns:a16="http://schemas.microsoft.com/office/drawing/2014/main" id="{E97D74DA-B4B5-4012-B3F3-6B3ED4C5E758}"/>
                </a:ext>
              </a:extLst>
            </p:cNvPr>
            <p:cNvSpPr/>
            <p:nvPr/>
          </p:nvSpPr>
          <p:spPr>
            <a:xfrm>
              <a:off x="931299" y="3468411"/>
              <a:ext cx="187475" cy="120202"/>
            </a:xfrm>
            <a:custGeom>
              <a:avLst/>
              <a:gdLst>
                <a:gd name="connsiteX0" fmla="*/ 3836 w 187475"/>
                <a:gd name="connsiteY0" fmla="*/ 0 h 120202"/>
                <a:gd name="connsiteX1" fmla="*/ 67301 w 187475"/>
                <a:gd name="connsiteY1" fmla="*/ 116367 h 120202"/>
                <a:gd name="connsiteX2" fmla="*/ 183668 w 187475"/>
                <a:gd name="connsiteY2" fmla="*/ 52902 h 120202"/>
                <a:gd name="connsiteX3" fmla="*/ 183668 w 187475"/>
                <a:gd name="connsiteY3" fmla="*/ 0 h 120202"/>
              </a:gdLst>
              <a:ahLst/>
              <a:cxnLst>
                <a:cxn ang="0">
                  <a:pos x="connsiteX0" y="connsiteY0"/>
                </a:cxn>
                <a:cxn ang="0">
                  <a:pos x="connsiteX1" y="connsiteY1"/>
                </a:cxn>
                <a:cxn ang="0">
                  <a:pos x="connsiteX2" y="connsiteY2"/>
                </a:cxn>
                <a:cxn ang="0">
                  <a:pos x="connsiteX3" y="connsiteY3"/>
                </a:cxn>
              </a:cxnLst>
              <a:rect l="l" t="t" r="r" b="b"/>
              <a:pathLst>
                <a:path w="187475" h="120202">
                  <a:moveTo>
                    <a:pt x="3836" y="0"/>
                  </a:moveTo>
                  <a:cubicBezTo>
                    <a:pt x="-10776" y="49663"/>
                    <a:pt x="17637" y="101755"/>
                    <a:pt x="67301" y="116367"/>
                  </a:cubicBezTo>
                  <a:cubicBezTo>
                    <a:pt x="116964" y="130978"/>
                    <a:pt x="169056" y="102565"/>
                    <a:pt x="183668" y="52902"/>
                  </a:cubicBezTo>
                  <a:cubicBezTo>
                    <a:pt x="188745" y="35633"/>
                    <a:pt x="188745" y="17269"/>
                    <a:pt x="183668" y="0"/>
                  </a:cubicBezTo>
                  <a:close/>
                </a:path>
              </a:pathLst>
            </a:custGeom>
            <a:solidFill>
              <a:srgbClr val="C53F3F"/>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05" name="Freeform: Shape 1004">
              <a:extLst>
                <a:ext uri="{FF2B5EF4-FFF2-40B4-BE49-F238E27FC236}">
                  <a16:creationId xmlns:a16="http://schemas.microsoft.com/office/drawing/2014/main" id="{3CE02416-C42A-435D-9110-E32000949651}"/>
                </a:ext>
              </a:extLst>
            </p:cNvPr>
            <p:cNvSpPr/>
            <p:nvPr/>
          </p:nvSpPr>
          <p:spPr>
            <a:xfrm>
              <a:off x="920250" y="3272767"/>
              <a:ext cx="209602" cy="326884"/>
            </a:xfrm>
            <a:custGeom>
              <a:avLst/>
              <a:gdLst>
                <a:gd name="connsiteX0" fmla="*/ 141187 w 209602"/>
                <a:gd name="connsiteY0" fmla="*/ 123825 h 326884"/>
                <a:gd name="connsiteX1" fmla="*/ 141187 w 209602"/>
                <a:gd name="connsiteY1" fmla="*/ 0 h 326884"/>
                <a:gd name="connsiteX2" fmla="*/ 68416 w 209602"/>
                <a:gd name="connsiteY2" fmla="*/ 0 h 326884"/>
                <a:gd name="connsiteX3" fmla="*/ 68416 w 209602"/>
                <a:gd name="connsiteY3" fmla="*/ 123825 h 326884"/>
                <a:gd name="connsiteX4" fmla="*/ 6551 w 209602"/>
                <a:gd name="connsiteY4" fmla="*/ 258461 h 326884"/>
                <a:gd name="connsiteX5" fmla="*/ 141187 w 209602"/>
                <a:gd name="connsiteY5" fmla="*/ 320335 h 326884"/>
                <a:gd name="connsiteX6" fmla="*/ 203051 w 209602"/>
                <a:gd name="connsiteY6" fmla="*/ 185690 h 326884"/>
                <a:gd name="connsiteX7" fmla="*/ 141187 w 209602"/>
                <a:gd name="connsiteY7" fmla="*/ 123825 h 3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02" h="326884">
                  <a:moveTo>
                    <a:pt x="141187" y="123825"/>
                  </a:moveTo>
                  <a:lnTo>
                    <a:pt x="141187" y="0"/>
                  </a:lnTo>
                  <a:lnTo>
                    <a:pt x="68416" y="0"/>
                  </a:lnTo>
                  <a:lnTo>
                    <a:pt x="68416" y="123825"/>
                  </a:lnTo>
                  <a:cubicBezTo>
                    <a:pt x="14152" y="143923"/>
                    <a:pt x="-13547" y="204197"/>
                    <a:pt x="6551" y="258461"/>
                  </a:cubicBezTo>
                  <a:cubicBezTo>
                    <a:pt x="26639" y="312725"/>
                    <a:pt x="86923" y="340433"/>
                    <a:pt x="141187" y="320335"/>
                  </a:cubicBezTo>
                  <a:cubicBezTo>
                    <a:pt x="195451" y="300238"/>
                    <a:pt x="223149" y="239954"/>
                    <a:pt x="203051" y="185690"/>
                  </a:cubicBezTo>
                  <a:cubicBezTo>
                    <a:pt x="192441" y="157039"/>
                    <a:pt x="169847" y="134436"/>
                    <a:pt x="141187" y="123825"/>
                  </a:cubicBezTo>
                  <a:close/>
                </a:path>
              </a:pathLst>
            </a:custGeom>
            <a:noFill/>
            <a:ln w="9525" cap="flat">
              <a:solidFill>
                <a:srgbClr val="FFFFFF"/>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06" name="Freeform: Shape 1005">
              <a:extLst>
                <a:ext uri="{FF2B5EF4-FFF2-40B4-BE49-F238E27FC236}">
                  <a16:creationId xmlns:a16="http://schemas.microsoft.com/office/drawing/2014/main" id="{27E40FB6-8228-4544-A426-C6347CF4CECA}"/>
                </a:ext>
              </a:extLst>
            </p:cNvPr>
            <p:cNvSpPr/>
            <p:nvPr/>
          </p:nvSpPr>
          <p:spPr>
            <a:xfrm>
              <a:off x="1355543" y="3468411"/>
              <a:ext cx="187475" cy="120202"/>
            </a:xfrm>
            <a:custGeom>
              <a:avLst/>
              <a:gdLst>
                <a:gd name="connsiteX0" fmla="*/ 3836 w 187475"/>
                <a:gd name="connsiteY0" fmla="*/ 0 h 120202"/>
                <a:gd name="connsiteX1" fmla="*/ 67301 w 187475"/>
                <a:gd name="connsiteY1" fmla="*/ 116367 h 120202"/>
                <a:gd name="connsiteX2" fmla="*/ 183668 w 187475"/>
                <a:gd name="connsiteY2" fmla="*/ 52902 h 120202"/>
                <a:gd name="connsiteX3" fmla="*/ 183668 w 187475"/>
                <a:gd name="connsiteY3" fmla="*/ 0 h 120202"/>
              </a:gdLst>
              <a:ahLst/>
              <a:cxnLst>
                <a:cxn ang="0">
                  <a:pos x="connsiteX0" y="connsiteY0"/>
                </a:cxn>
                <a:cxn ang="0">
                  <a:pos x="connsiteX1" y="connsiteY1"/>
                </a:cxn>
                <a:cxn ang="0">
                  <a:pos x="connsiteX2" y="connsiteY2"/>
                </a:cxn>
                <a:cxn ang="0">
                  <a:pos x="connsiteX3" y="connsiteY3"/>
                </a:cxn>
              </a:cxnLst>
              <a:rect l="l" t="t" r="r" b="b"/>
              <a:pathLst>
                <a:path w="187475" h="120202">
                  <a:moveTo>
                    <a:pt x="3836" y="0"/>
                  </a:moveTo>
                  <a:cubicBezTo>
                    <a:pt x="-10776" y="49663"/>
                    <a:pt x="17637" y="101755"/>
                    <a:pt x="67301" y="116367"/>
                  </a:cubicBezTo>
                  <a:cubicBezTo>
                    <a:pt x="116964" y="130978"/>
                    <a:pt x="169056" y="102565"/>
                    <a:pt x="183668" y="52902"/>
                  </a:cubicBezTo>
                  <a:cubicBezTo>
                    <a:pt x="188744" y="35633"/>
                    <a:pt x="188744" y="17269"/>
                    <a:pt x="183668" y="0"/>
                  </a:cubicBezTo>
                  <a:close/>
                </a:path>
              </a:pathLst>
            </a:custGeom>
            <a:solidFill>
              <a:srgbClr val="C53F3F"/>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07" name="Freeform: Shape 1006">
              <a:extLst>
                <a:ext uri="{FF2B5EF4-FFF2-40B4-BE49-F238E27FC236}">
                  <a16:creationId xmlns:a16="http://schemas.microsoft.com/office/drawing/2014/main" id="{04935F6D-53A9-46D2-8E52-3925AE4F9E89}"/>
                </a:ext>
              </a:extLst>
            </p:cNvPr>
            <p:cNvSpPr/>
            <p:nvPr/>
          </p:nvSpPr>
          <p:spPr>
            <a:xfrm>
              <a:off x="1344779" y="3272767"/>
              <a:ext cx="209602" cy="326884"/>
            </a:xfrm>
            <a:custGeom>
              <a:avLst/>
              <a:gdLst>
                <a:gd name="connsiteX0" fmla="*/ 141187 w 209602"/>
                <a:gd name="connsiteY0" fmla="*/ 123825 h 326884"/>
                <a:gd name="connsiteX1" fmla="*/ 141187 w 209602"/>
                <a:gd name="connsiteY1" fmla="*/ 0 h 326884"/>
                <a:gd name="connsiteX2" fmla="*/ 68416 w 209602"/>
                <a:gd name="connsiteY2" fmla="*/ 0 h 326884"/>
                <a:gd name="connsiteX3" fmla="*/ 68416 w 209602"/>
                <a:gd name="connsiteY3" fmla="*/ 123825 h 326884"/>
                <a:gd name="connsiteX4" fmla="*/ 6551 w 209602"/>
                <a:gd name="connsiteY4" fmla="*/ 258461 h 326884"/>
                <a:gd name="connsiteX5" fmla="*/ 141187 w 209602"/>
                <a:gd name="connsiteY5" fmla="*/ 320335 h 326884"/>
                <a:gd name="connsiteX6" fmla="*/ 203051 w 209602"/>
                <a:gd name="connsiteY6" fmla="*/ 185690 h 326884"/>
                <a:gd name="connsiteX7" fmla="*/ 141187 w 209602"/>
                <a:gd name="connsiteY7" fmla="*/ 123825 h 3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02" h="326884">
                  <a:moveTo>
                    <a:pt x="141187" y="123825"/>
                  </a:moveTo>
                  <a:lnTo>
                    <a:pt x="141187" y="0"/>
                  </a:lnTo>
                  <a:lnTo>
                    <a:pt x="68416" y="0"/>
                  </a:lnTo>
                  <a:lnTo>
                    <a:pt x="68416" y="123825"/>
                  </a:lnTo>
                  <a:cubicBezTo>
                    <a:pt x="14152" y="143923"/>
                    <a:pt x="-13547" y="204197"/>
                    <a:pt x="6551" y="258461"/>
                  </a:cubicBezTo>
                  <a:cubicBezTo>
                    <a:pt x="26639" y="312725"/>
                    <a:pt x="86923" y="340433"/>
                    <a:pt x="141187" y="320335"/>
                  </a:cubicBezTo>
                  <a:cubicBezTo>
                    <a:pt x="195451" y="300238"/>
                    <a:pt x="223149" y="239954"/>
                    <a:pt x="203051" y="185690"/>
                  </a:cubicBezTo>
                  <a:cubicBezTo>
                    <a:pt x="192441" y="157039"/>
                    <a:pt x="169847" y="134436"/>
                    <a:pt x="141187" y="123825"/>
                  </a:cubicBezTo>
                  <a:close/>
                </a:path>
              </a:pathLst>
            </a:custGeom>
            <a:noFill/>
            <a:ln w="9525" cap="flat">
              <a:solidFill>
                <a:srgbClr val="FFFFFF"/>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08" name="Freeform: Shape 1007">
              <a:extLst>
                <a:ext uri="{FF2B5EF4-FFF2-40B4-BE49-F238E27FC236}">
                  <a16:creationId xmlns:a16="http://schemas.microsoft.com/office/drawing/2014/main" id="{9D479207-55F5-4EEB-B044-2EAC370EA0BC}"/>
                </a:ext>
              </a:extLst>
            </p:cNvPr>
            <p:cNvSpPr/>
            <p:nvPr/>
          </p:nvSpPr>
          <p:spPr>
            <a:xfrm>
              <a:off x="1158734" y="3502510"/>
              <a:ext cx="139068" cy="91726"/>
            </a:xfrm>
            <a:custGeom>
              <a:avLst/>
              <a:gdLst>
                <a:gd name="connsiteX0" fmla="*/ 3001 w 139068"/>
                <a:gd name="connsiteY0" fmla="*/ 0 h 91726"/>
                <a:gd name="connsiteX1" fmla="*/ 48 w 139068"/>
                <a:gd name="connsiteY1" fmla="*/ 19621 h 91726"/>
                <a:gd name="connsiteX2" fmla="*/ 66961 w 139068"/>
                <a:gd name="connsiteY2" fmla="*/ 91678 h 91726"/>
                <a:gd name="connsiteX3" fmla="*/ 139018 w 139068"/>
                <a:gd name="connsiteY3" fmla="*/ 24765 h 91726"/>
                <a:gd name="connsiteX4" fmla="*/ 139018 w 139068"/>
                <a:gd name="connsiteY4" fmla="*/ 19621 h 91726"/>
                <a:gd name="connsiteX5" fmla="*/ 136161 w 139068"/>
                <a:gd name="connsiteY5" fmla="*/ 0 h 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8" h="91726">
                  <a:moveTo>
                    <a:pt x="3001" y="0"/>
                  </a:moveTo>
                  <a:cubicBezTo>
                    <a:pt x="1039" y="6353"/>
                    <a:pt x="48" y="12973"/>
                    <a:pt x="48" y="19621"/>
                  </a:cubicBezTo>
                  <a:cubicBezTo>
                    <a:pt x="-1371" y="57998"/>
                    <a:pt x="28585" y="90259"/>
                    <a:pt x="66961" y="91678"/>
                  </a:cubicBezTo>
                  <a:cubicBezTo>
                    <a:pt x="105338" y="93098"/>
                    <a:pt x="137599" y="63141"/>
                    <a:pt x="139018" y="24765"/>
                  </a:cubicBezTo>
                  <a:cubicBezTo>
                    <a:pt x="139085" y="23051"/>
                    <a:pt x="139085" y="21336"/>
                    <a:pt x="139018" y="19621"/>
                  </a:cubicBezTo>
                  <a:cubicBezTo>
                    <a:pt x="138999" y="12983"/>
                    <a:pt x="138037" y="6372"/>
                    <a:pt x="136161" y="0"/>
                  </a:cubicBezTo>
                  <a:close/>
                </a:path>
              </a:pathLst>
            </a:custGeom>
            <a:solidFill>
              <a:srgbClr val="C53F3F"/>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09" name="Freeform: Shape 1008">
              <a:extLst>
                <a:ext uri="{FF2B5EF4-FFF2-40B4-BE49-F238E27FC236}">
                  <a16:creationId xmlns:a16="http://schemas.microsoft.com/office/drawing/2014/main" id="{D3F82474-4BFD-4515-9D89-3F30BAAC3D3F}"/>
                </a:ext>
              </a:extLst>
            </p:cNvPr>
            <p:cNvSpPr/>
            <p:nvPr/>
          </p:nvSpPr>
          <p:spPr>
            <a:xfrm>
              <a:off x="1150565" y="3357350"/>
              <a:ext cx="155494" cy="242655"/>
            </a:xfrm>
            <a:custGeom>
              <a:avLst/>
              <a:gdLst>
                <a:gd name="connsiteX0" fmla="*/ 104705 w 155494"/>
                <a:gd name="connsiteY0" fmla="*/ 92012 h 242655"/>
                <a:gd name="connsiteX1" fmla="*/ 104705 w 155494"/>
                <a:gd name="connsiteY1" fmla="*/ 0 h 242655"/>
                <a:gd name="connsiteX2" fmla="*/ 50793 w 155494"/>
                <a:gd name="connsiteY2" fmla="*/ 0 h 242655"/>
                <a:gd name="connsiteX3" fmla="*/ 50793 w 155494"/>
                <a:gd name="connsiteY3" fmla="*/ 92012 h 242655"/>
                <a:gd name="connsiteX4" fmla="*/ 4845 w 155494"/>
                <a:gd name="connsiteY4" fmla="*/ 191872 h 242655"/>
                <a:gd name="connsiteX5" fmla="*/ 104705 w 155494"/>
                <a:gd name="connsiteY5" fmla="*/ 237811 h 242655"/>
                <a:gd name="connsiteX6" fmla="*/ 150653 w 155494"/>
                <a:gd name="connsiteY6" fmla="*/ 137960 h 242655"/>
                <a:gd name="connsiteX7" fmla="*/ 104705 w 155494"/>
                <a:gd name="connsiteY7" fmla="*/ 92012 h 2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494" h="242655">
                  <a:moveTo>
                    <a:pt x="104705" y="92012"/>
                  </a:moveTo>
                  <a:lnTo>
                    <a:pt x="104705" y="0"/>
                  </a:lnTo>
                  <a:lnTo>
                    <a:pt x="50793" y="0"/>
                  </a:lnTo>
                  <a:lnTo>
                    <a:pt x="50793" y="92012"/>
                  </a:lnTo>
                  <a:cubicBezTo>
                    <a:pt x="10531" y="106899"/>
                    <a:pt x="-10043" y="151609"/>
                    <a:pt x="4845" y="191872"/>
                  </a:cubicBezTo>
                  <a:cubicBezTo>
                    <a:pt x="19732" y="232124"/>
                    <a:pt x="64443" y="252698"/>
                    <a:pt x="104705" y="237811"/>
                  </a:cubicBezTo>
                  <a:cubicBezTo>
                    <a:pt x="144967" y="222923"/>
                    <a:pt x="165531" y="178213"/>
                    <a:pt x="150653" y="137960"/>
                  </a:cubicBezTo>
                  <a:cubicBezTo>
                    <a:pt x="142776" y="116672"/>
                    <a:pt x="125993" y="99879"/>
                    <a:pt x="104705" y="92012"/>
                  </a:cubicBezTo>
                  <a:close/>
                </a:path>
              </a:pathLst>
            </a:custGeom>
            <a:noFill/>
            <a:ln w="9525" cap="flat">
              <a:solidFill>
                <a:srgbClr val="FFFFFF"/>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10" name="Freeform: Shape 1009">
              <a:extLst>
                <a:ext uri="{FF2B5EF4-FFF2-40B4-BE49-F238E27FC236}">
                  <a16:creationId xmlns:a16="http://schemas.microsoft.com/office/drawing/2014/main" id="{93FDE644-CB21-4420-A087-DFB5210C66CC}"/>
                </a:ext>
              </a:extLst>
            </p:cNvPr>
            <p:cNvSpPr/>
            <p:nvPr/>
          </p:nvSpPr>
          <p:spPr>
            <a:xfrm>
              <a:off x="1021908"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11" name="Freeform: Shape 1010">
              <a:extLst>
                <a:ext uri="{FF2B5EF4-FFF2-40B4-BE49-F238E27FC236}">
                  <a16:creationId xmlns:a16="http://schemas.microsoft.com/office/drawing/2014/main" id="{33428008-5038-418E-B783-80D0404AAD50}"/>
                </a:ext>
              </a:extLst>
            </p:cNvPr>
            <p:cNvSpPr/>
            <p:nvPr/>
          </p:nvSpPr>
          <p:spPr>
            <a:xfrm>
              <a:off x="974568" y="2988160"/>
              <a:ext cx="141922" cy="178022"/>
            </a:xfrm>
            <a:custGeom>
              <a:avLst/>
              <a:gdLst>
                <a:gd name="connsiteX0" fmla="*/ 36195 w 141922"/>
                <a:gd name="connsiteY0" fmla="*/ 0 h 178022"/>
                <a:gd name="connsiteX1" fmla="*/ 105727 w 141922"/>
                <a:gd name="connsiteY1" fmla="*/ 0 h 178022"/>
                <a:gd name="connsiteX2" fmla="*/ 141923 w 141922"/>
                <a:gd name="connsiteY2" fmla="*/ 36195 h 178022"/>
                <a:gd name="connsiteX3" fmla="*/ 141923 w 141922"/>
                <a:gd name="connsiteY3" fmla="*/ 178022 h 178022"/>
                <a:gd name="connsiteX4" fmla="*/ 141923 w 141922"/>
                <a:gd name="connsiteY4" fmla="*/ 178022 h 178022"/>
                <a:gd name="connsiteX5" fmla="*/ 0 w 141922"/>
                <a:gd name="connsiteY5" fmla="*/ 178022 h 178022"/>
                <a:gd name="connsiteX6" fmla="*/ 0 w 141922"/>
                <a:gd name="connsiteY6" fmla="*/ 178022 h 178022"/>
                <a:gd name="connsiteX7" fmla="*/ 0 w 141922"/>
                <a:gd name="connsiteY7" fmla="*/ 36195 h 178022"/>
                <a:gd name="connsiteX8" fmla="*/ 36195 w 141922"/>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 h="178022">
                  <a:moveTo>
                    <a:pt x="36195" y="0"/>
                  </a:moveTo>
                  <a:lnTo>
                    <a:pt x="105727" y="0"/>
                  </a:lnTo>
                  <a:cubicBezTo>
                    <a:pt x="125721" y="0"/>
                    <a:pt x="141923" y="16202"/>
                    <a:pt x="141923" y="36195"/>
                  </a:cubicBezTo>
                  <a:lnTo>
                    <a:pt x="141923" y="178022"/>
                  </a:lnTo>
                  <a:lnTo>
                    <a:pt x="141923" y="178022"/>
                  </a:lnTo>
                  <a:lnTo>
                    <a:pt x="0" y="178022"/>
                  </a:lnTo>
                  <a:lnTo>
                    <a:pt x="0" y="178022"/>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12" name="Freeform: Shape 1011">
              <a:extLst>
                <a:ext uri="{FF2B5EF4-FFF2-40B4-BE49-F238E27FC236}">
                  <a16:creationId xmlns:a16="http://schemas.microsoft.com/office/drawing/2014/main" id="{4A237B6B-443B-49E4-878C-D7C4FD94A6F0}"/>
                </a:ext>
              </a:extLst>
            </p:cNvPr>
            <p:cNvSpPr/>
            <p:nvPr/>
          </p:nvSpPr>
          <p:spPr>
            <a:xfrm>
              <a:off x="1321088"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13" name="Freeform: Shape 1012">
              <a:extLst>
                <a:ext uri="{FF2B5EF4-FFF2-40B4-BE49-F238E27FC236}">
                  <a16:creationId xmlns:a16="http://schemas.microsoft.com/office/drawing/2014/main" id="{13C88782-5102-4CC0-B2CF-A31873495965}"/>
                </a:ext>
              </a:extLst>
            </p:cNvPr>
            <p:cNvSpPr/>
            <p:nvPr/>
          </p:nvSpPr>
          <p:spPr>
            <a:xfrm>
              <a:off x="1273654" y="2988160"/>
              <a:ext cx="142112" cy="178022"/>
            </a:xfrm>
            <a:custGeom>
              <a:avLst/>
              <a:gdLst>
                <a:gd name="connsiteX0" fmla="*/ 36386 w 142112"/>
                <a:gd name="connsiteY0" fmla="*/ 0 h 178022"/>
                <a:gd name="connsiteX1" fmla="*/ 105918 w 142112"/>
                <a:gd name="connsiteY1" fmla="*/ 0 h 178022"/>
                <a:gd name="connsiteX2" fmla="*/ 142113 w 142112"/>
                <a:gd name="connsiteY2" fmla="*/ 36195 h 178022"/>
                <a:gd name="connsiteX3" fmla="*/ 142113 w 142112"/>
                <a:gd name="connsiteY3" fmla="*/ 178022 h 178022"/>
                <a:gd name="connsiteX4" fmla="*/ 142113 w 142112"/>
                <a:gd name="connsiteY4" fmla="*/ 178022 h 178022"/>
                <a:gd name="connsiteX5" fmla="*/ 0 w 142112"/>
                <a:gd name="connsiteY5" fmla="*/ 178022 h 178022"/>
                <a:gd name="connsiteX6" fmla="*/ 0 w 142112"/>
                <a:gd name="connsiteY6" fmla="*/ 178022 h 178022"/>
                <a:gd name="connsiteX7" fmla="*/ 0 w 142112"/>
                <a:gd name="connsiteY7" fmla="*/ 36195 h 178022"/>
                <a:gd name="connsiteX8" fmla="*/ 36195 w 142112"/>
                <a:gd name="connsiteY8" fmla="*/ 0 h 178022"/>
                <a:gd name="connsiteX9" fmla="*/ 36386 w 142112"/>
                <a:gd name="connsiteY9"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112" h="178022">
                  <a:moveTo>
                    <a:pt x="36386" y="0"/>
                  </a:moveTo>
                  <a:lnTo>
                    <a:pt x="105918" y="0"/>
                  </a:lnTo>
                  <a:cubicBezTo>
                    <a:pt x="125911" y="0"/>
                    <a:pt x="142113" y="16202"/>
                    <a:pt x="142113" y="36195"/>
                  </a:cubicBezTo>
                  <a:lnTo>
                    <a:pt x="142113" y="178022"/>
                  </a:lnTo>
                  <a:lnTo>
                    <a:pt x="142113" y="178022"/>
                  </a:lnTo>
                  <a:lnTo>
                    <a:pt x="0" y="178022"/>
                  </a:lnTo>
                  <a:lnTo>
                    <a:pt x="0" y="178022"/>
                  </a:lnTo>
                  <a:lnTo>
                    <a:pt x="0" y="36195"/>
                  </a:lnTo>
                  <a:cubicBezTo>
                    <a:pt x="0" y="16202"/>
                    <a:pt x="16202" y="0"/>
                    <a:pt x="36195" y="0"/>
                  </a:cubicBezTo>
                  <a:cubicBezTo>
                    <a:pt x="36262" y="0"/>
                    <a:pt x="36319" y="0"/>
                    <a:pt x="36386" y="0"/>
                  </a:cubicBezTo>
                  <a:close/>
                </a:path>
              </a:pathLst>
            </a:custGeom>
            <a:solidFill>
              <a:srgbClr val="DBDBDB"/>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14" name="Freeform: Shape 1013">
              <a:extLst>
                <a:ext uri="{FF2B5EF4-FFF2-40B4-BE49-F238E27FC236}">
                  <a16:creationId xmlns:a16="http://schemas.microsoft.com/office/drawing/2014/main" id="{165C053B-4697-45EC-8534-26028FED9F92}"/>
                </a:ext>
              </a:extLst>
            </p:cNvPr>
            <p:cNvSpPr/>
            <p:nvPr/>
          </p:nvSpPr>
          <p:spPr>
            <a:xfrm>
              <a:off x="1580359"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15" name="Freeform: Shape 1014">
              <a:extLst>
                <a:ext uri="{FF2B5EF4-FFF2-40B4-BE49-F238E27FC236}">
                  <a16:creationId xmlns:a16="http://schemas.microsoft.com/office/drawing/2014/main" id="{43A00B0B-6E1A-4DDD-B3A7-EE94C6C27202}"/>
                </a:ext>
              </a:extLst>
            </p:cNvPr>
            <p:cNvSpPr/>
            <p:nvPr/>
          </p:nvSpPr>
          <p:spPr>
            <a:xfrm>
              <a:off x="1533019" y="2988160"/>
              <a:ext cx="141636" cy="178022"/>
            </a:xfrm>
            <a:custGeom>
              <a:avLst/>
              <a:gdLst>
                <a:gd name="connsiteX0" fmla="*/ 35909 w 141636"/>
                <a:gd name="connsiteY0" fmla="*/ 0 h 178022"/>
                <a:gd name="connsiteX1" fmla="*/ 105442 w 141636"/>
                <a:gd name="connsiteY1" fmla="*/ 0 h 178022"/>
                <a:gd name="connsiteX2" fmla="*/ 141637 w 141636"/>
                <a:gd name="connsiteY2" fmla="*/ 36195 h 178022"/>
                <a:gd name="connsiteX3" fmla="*/ 141637 w 141636"/>
                <a:gd name="connsiteY3" fmla="*/ 178022 h 178022"/>
                <a:gd name="connsiteX4" fmla="*/ 141637 w 141636"/>
                <a:gd name="connsiteY4" fmla="*/ 178022 h 178022"/>
                <a:gd name="connsiteX5" fmla="*/ 0 w 141636"/>
                <a:gd name="connsiteY5" fmla="*/ 178022 h 178022"/>
                <a:gd name="connsiteX6" fmla="*/ 0 w 141636"/>
                <a:gd name="connsiteY6" fmla="*/ 178022 h 178022"/>
                <a:gd name="connsiteX7" fmla="*/ 0 w 141636"/>
                <a:gd name="connsiteY7" fmla="*/ 36195 h 178022"/>
                <a:gd name="connsiteX8" fmla="*/ 35909 w 141636"/>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36" h="178022">
                  <a:moveTo>
                    <a:pt x="35909" y="0"/>
                  </a:moveTo>
                  <a:lnTo>
                    <a:pt x="105442" y="0"/>
                  </a:lnTo>
                  <a:cubicBezTo>
                    <a:pt x="125435" y="0"/>
                    <a:pt x="141637" y="16202"/>
                    <a:pt x="141637" y="36195"/>
                  </a:cubicBezTo>
                  <a:lnTo>
                    <a:pt x="141637" y="178022"/>
                  </a:lnTo>
                  <a:lnTo>
                    <a:pt x="141637" y="178022"/>
                  </a:lnTo>
                  <a:lnTo>
                    <a:pt x="0" y="178022"/>
                  </a:lnTo>
                  <a:lnTo>
                    <a:pt x="0" y="178022"/>
                  </a:lnTo>
                  <a:lnTo>
                    <a:pt x="0" y="36195"/>
                  </a:lnTo>
                  <a:cubicBezTo>
                    <a:pt x="0" y="16316"/>
                    <a:pt x="16031" y="152"/>
                    <a:pt x="35909" y="0"/>
                  </a:cubicBezTo>
                  <a:close/>
                </a:path>
              </a:pathLst>
            </a:custGeom>
            <a:solidFill>
              <a:srgbClr val="DBDBDB"/>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16" name="Freeform: Shape 1015">
              <a:extLst>
                <a:ext uri="{FF2B5EF4-FFF2-40B4-BE49-F238E27FC236}">
                  <a16:creationId xmlns:a16="http://schemas.microsoft.com/office/drawing/2014/main" id="{50C1BEDF-E11A-485A-AA13-13F68E4EAD6B}"/>
                </a:ext>
              </a:extLst>
            </p:cNvPr>
            <p:cNvSpPr/>
            <p:nvPr/>
          </p:nvSpPr>
          <p:spPr>
            <a:xfrm>
              <a:off x="1767715"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17" name="Freeform: Shape 1016">
              <a:extLst>
                <a:ext uri="{FF2B5EF4-FFF2-40B4-BE49-F238E27FC236}">
                  <a16:creationId xmlns:a16="http://schemas.microsoft.com/office/drawing/2014/main" id="{75D1BA3F-A14E-4ADB-8EE5-0AC939A5696D}"/>
                </a:ext>
              </a:extLst>
            </p:cNvPr>
            <p:cNvSpPr/>
            <p:nvPr/>
          </p:nvSpPr>
          <p:spPr>
            <a:xfrm>
              <a:off x="1720376" y="2988160"/>
              <a:ext cx="141922" cy="178022"/>
            </a:xfrm>
            <a:custGeom>
              <a:avLst/>
              <a:gdLst>
                <a:gd name="connsiteX0" fmla="*/ 36195 w 141922"/>
                <a:gd name="connsiteY0" fmla="*/ 0 h 178022"/>
                <a:gd name="connsiteX1" fmla="*/ 105728 w 141922"/>
                <a:gd name="connsiteY1" fmla="*/ 0 h 178022"/>
                <a:gd name="connsiteX2" fmla="*/ 141923 w 141922"/>
                <a:gd name="connsiteY2" fmla="*/ 36195 h 178022"/>
                <a:gd name="connsiteX3" fmla="*/ 141923 w 141922"/>
                <a:gd name="connsiteY3" fmla="*/ 178022 h 178022"/>
                <a:gd name="connsiteX4" fmla="*/ 141923 w 141922"/>
                <a:gd name="connsiteY4" fmla="*/ 178022 h 178022"/>
                <a:gd name="connsiteX5" fmla="*/ 0 w 141922"/>
                <a:gd name="connsiteY5" fmla="*/ 178022 h 178022"/>
                <a:gd name="connsiteX6" fmla="*/ 0 w 141922"/>
                <a:gd name="connsiteY6" fmla="*/ 178022 h 178022"/>
                <a:gd name="connsiteX7" fmla="*/ 0 w 141922"/>
                <a:gd name="connsiteY7" fmla="*/ 36195 h 178022"/>
                <a:gd name="connsiteX8" fmla="*/ 36195 w 141922"/>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 h="178022">
                  <a:moveTo>
                    <a:pt x="36195" y="0"/>
                  </a:moveTo>
                  <a:lnTo>
                    <a:pt x="105728" y="0"/>
                  </a:lnTo>
                  <a:cubicBezTo>
                    <a:pt x="125721" y="0"/>
                    <a:pt x="141923" y="16202"/>
                    <a:pt x="141923" y="36195"/>
                  </a:cubicBezTo>
                  <a:lnTo>
                    <a:pt x="141923" y="178022"/>
                  </a:lnTo>
                  <a:lnTo>
                    <a:pt x="141923" y="178022"/>
                  </a:lnTo>
                  <a:lnTo>
                    <a:pt x="0" y="178022"/>
                  </a:lnTo>
                  <a:lnTo>
                    <a:pt x="0" y="178022"/>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18" name="Freeform: Shape 1017">
              <a:extLst>
                <a:ext uri="{FF2B5EF4-FFF2-40B4-BE49-F238E27FC236}">
                  <a16:creationId xmlns:a16="http://schemas.microsoft.com/office/drawing/2014/main" id="{F5A246E2-87BF-47AB-9B8D-847D14AF3140}"/>
                </a:ext>
              </a:extLst>
            </p:cNvPr>
            <p:cNvSpPr/>
            <p:nvPr/>
          </p:nvSpPr>
          <p:spPr>
            <a:xfrm>
              <a:off x="897607" y="3165135"/>
              <a:ext cx="1062609" cy="79914"/>
            </a:xfrm>
            <a:custGeom>
              <a:avLst/>
              <a:gdLst>
                <a:gd name="connsiteX0" fmla="*/ 0 w 1062609"/>
                <a:gd name="connsiteY0" fmla="*/ 0 h 79914"/>
                <a:gd name="connsiteX1" fmla="*/ 1062609 w 1062609"/>
                <a:gd name="connsiteY1" fmla="*/ 0 h 79914"/>
                <a:gd name="connsiteX2" fmla="*/ 1062609 w 1062609"/>
                <a:gd name="connsiteY2" fmla="*/ 79915 h 79914"/>
                <a:gd name="connsiteX3" fmla="*/ 0 w 1062609"/>
                <a:gd name="connsiteY3" fmla="*/ 79915 h 79914"/>
              </a:gdLst>
              <a:ahLst/>
              <a:cxnLst>
                <a:cxn ang="0">
                  <a:pos x="connsiteX0" y="connsiteY0"/>
                </a:cxn>
                <a:cxn ang="0">
                  <a:pos x="connsiteX1" y="connsiteY1"/>
                </a:cxn>
                <a:cxn ang="0">
                  <a:pos x="connsiteX2" y="connsiteY2"/>
                </a:cxn>
                <a:cxn ang="0">
                  <a:pos x="connsiteX3" y="connsiteY3"/>
                </a:cxn>
              </a:cxnLst>
              <a:rect l="l" t="t" r="r" b="b"/>
              <a:pathLst>
                <a:path w="1062609" h="79914">
                  <a:moveTo>
                    <a:pt x="0" y="0"/>
                  </a:moveTo>
                  <a:lnTo>
                    <a:pt x="1062609" y="0"/>
                  </a:lnTo>
                  <a:lnTo>
                    <a:pt x="1062609" y="79915"/>
                  </a:lnTo>
                  <a:lnTo>
                    <a:pt x="0" y="79915"/>
                  </a:lnTo>
                  <a:close/>
                </a:path>
              </a:pathLst>
            </a:custGeom>
            <a:solidFill>
              <a:srgbClr val="DBDBDB"/>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19" name="Freeform: Shape 1018">
              <a:extLst>
                <a:ext uri="{FF2B5EF4-FFF2-40B4-BE49-F238E27FC236}">
                  <a16:creationId xmlns:a16="http://schemas.microsoft.com/office/drawing/2014/main" id="{AA7600BF-2202-4051-B91C-334580E72DD2}"/>
                </a:ext>
              </a:extLst>
            </p:cNvPr>
            <p:cNvSpPr/>
            <p:nvPr/>
          </p:nvSpPr>
          <p:spPr>
            <a:xfrm>
              <a:off x="521369" y="4048579"/>
              <a:ext cx="163448" cy="39242"/>
            </a:xfrm>
            <a:custGeom>
              <a:avLst/>
              <a:gdLst>
                <a:gd name="connsiteX0" fmla="*/ 0 w 163448"/>
                <a:gd name="connsiteY0" fmla="*/ 0 h 39242"/>
                <a:gd name="connsiteX1" fmla="*/ 21336 w 163448"/>
                <a:gd name="connsiteY1" fmla="*/ 39243 h 39242"/>
                <a:gd name="connsiteX2" fmla="*/ 142113 w 163448"/>
                <a:gd name="connsiteY2" fmla="*/ 39243 h 39242"/>
                <a:gd name="connsiteX3" fmla="*/ 163449 w 163448"/>
                <a:gd name="connsiteY3" fmla="*/ 0 h 39242"/>
                <a:gd name="connsiteX4" fmla="*/ 0 w 163448"/>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2">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20" name="Freeform: Shape 1019">
              <a:extLst>
                <a:ext uri="{FF2B5EF4-FFF2-40B4-BE49-F238E27FC236}">
                  <a16:creationId xmlns:a16="http://schemas.microsoft.com/office/drawing/2014/main" id="{CB8D624F-FA95-48EC-9671-908B1AAB1FA2}"/>
                </a:ext>
              </a:extLst>
            </p:cNvPr>
            <p:cNvSpPr/>
            <p:nvPr/>
          </p:nvSpPr>
          <p:spPr>
            <a:xfrm>
              <a:off x="1077629" y="4048579"/>
              <a:ext cx="163449" cy="39242"/>
            </a:xfrm>
            <a:custGeom>
              <a:avLst/>
              <a:gdLst>
                <a:gd name="connsiteX0" fmla="*/ 0 w 163449"/>
                <a:gd name="connsiteY0" fmla="*/ 0 h 39242"/>
                <a:gd name="connsiteX1" fmla="*/ 21336 w 163449"/>
                <a:gd name="connsiteY1" fmla="*/ 39243 h 39242"/>
                <a:gd name="connsiteX2" fmla="*/ 142113 w 163449"/>
                <a:gd name="connsiteY2" fmla="*/ 39243 h 39242"/>
                <a:gd name="connsiteX3" fmla="*/ 163449 w 163449"/>
                <a:gd name="connsiteY3" fmla="*/ 0 h 39242"/>
                <a:gd name="connsiteX4" fmla="*/ 0 w 163449"/>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2">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21" name="Freeform: Shape 1020">
              <a:extLst>
                <a:ext uri="{FF2B5EF4-FFF2-40B4-BE49-F238E27FC236}">
                  <a16:creationId xmlns:a16="http://schemas.microsoft.com/office/drawing/2014/main" id="{840B736A-2827-40C7-917B-7ECA8799DA24}"/>
                </a:ext>
              </a:extLst>
            </p:cNvPr>
            <p:cNvSpPr/>
            <p:nvPr/>
          </p:nvSpPr>
          <p:spPr>
            <a:xfrm>
              <a:off x="1633889" y="4048579"/>
              <a:ext cx="163448" cy="39242"/>
            </a:xfrm>
            <a:custGeom>
              <a:avLst/>
              <a:gdLst>
                <a:gd name="connsiteX0" fmla="*/ 0 w 163448"/>
                <a:gd name="connsiteY0" fmla="*/ 0 h 39242"/>
                <a:gd name="connsiteX1" fmla="*/ 21241 w 163448"/>
                <a:gd name="connsiteY1" fmla="*/ 39243 h 39242"/>
                <a:gd name="connsiteX2" fmla="*/ 142113 w 163448"/>
                <a:gd name="connsiteY2" fmla="*/ 39243 h 39242"/>
                <a:gd name="connsiteX3" fmla="*/ 163449 w 163448"/>
                <a:gd name="connsiteY3" fmla="*/ 0 h 39242"/>
                <a:gd name="connsiteX4" fmla="*/ 0 w 163448"/>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2">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22" name="Freeform: Shape 1021">
              <a:extLst>
                <a:ext uri="{FF2B5EF4-FFF2-40B4-BE49-F238E27FC236}">
                  <a16:creationId xmlns:a16="http://schemas.microsoft.com/office/drawing/2014/main" id="{C5D83F87-B78D-4E12-99C9-83ADDD944530}"/>
                </a:ext>
              </a:extLst>
            </p:cNvPr>
            <p:cNvSpPr/>
            <p:nvPr/>
          </p:nvSpPr>
          <p:spPr>
            <a:xfrm>
              <a:off x="2190149" y="4048579"/>
              <a:ext cx="163449" cy="39242"/>
            </a:xfrm>
            <a:custGeom>
              <a:avLst/>
              <a:gdLst>
                <a:gd name="connsiteX0" fmla="*/ 0 w 163449"/>
                <a:gd name="connsiteY0" fmla="*/ 0 h 39242"/>
                <a:gd name="connsiteX1" fmla="*/ 21241 w 163449"/>
                <a:gd name="connsiteY1" fmla="*/ 39243 h 39242"/>
                <a:gd name="connsiteX2" fmla="*/ 142113 w 163449"/>
                <a:gd name="connsiteY2" fmla="*/ 39243 h 39242"/>
                <a:gd name="connsiteX3" fmla="*/ 163449 w 163449"/>
                <a:gd name="connsiteY3" fmla="*/ 0 h 39242"/>
                <a:gd name="connsiteX4" fmla="*/ 0 w 163449"/>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2">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23" name="Freeform: Shape 1022">
              <a:extLst>
                <a:ext uri="{FF2B5EF4-FFF2-40B4-BE49-F238E27FC236}">
                  <a16:creationId xmlns:a16="http://schemas.microsoft.com/office/drawing/2014/main" id="{63EF8EE7-DD9C-4997-A86F-F5015585354D}"/>
                </a:ext>
              </a:extLst>
            </p:cNvPr>
            <p:cNvSpPr/>
            <p:nvPr/>
          </p:nvSpPr>
          <p:spPr>
            <a:xfrm>
              <a:off x="521369" y="4306135"/>
              <a:ext cx="163448" cy="39243"/>
            </a:xfrm>
            <a:custGeom>
              <a:avLst/>
              <a:gdLst>
                <a:gd name="connsiteX0" fmla="*/ 0 w 163448"/>
                <a:gd name="connsiteY0" fmla="*/ 0 h 39243"/>
                <a:gd name="connsiteX1" fmla="*/ 21336 w 163448"/>
                <a:gd name="connsiteY1" fmla="*/ 39243 h 39243"/>
                <a:gd name="connsiteX2" fmla="*/ 142113 w 163448"/>
                <a:gd name="connsiteY2" fmla="*/ 39243 h 39243"/>
                <a:gd name="connsiteX3" fmla="*/ 163449 w 163448"/>
                <a:gd name="connsiteY3" fmla="*/ 0 h 39243"/>
                <a:gd name="connsiteX4" fmla="*/ 0 w 163448"/>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3">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24" name="Freeform: Shape 1023">
              <a:extLst>
                <a:ext uri="{FF2B5EF4-FFF2-40B4-BE49-F238E27FC236}">
                  <a16:creationId xmlns:a16="http://schemas.microsoft.com/office/drawing/2014/main" id="{70F109B6-A505-4609-BA18-073A32F218EF}"/>
                </a:ext>
              </a:extLst>
            </p:cNvPr>
            <p:cNvSpPr/>
            <p:nvPr/>
          </p:nvSpPr>
          <p:spPr>
            <a:xfrm>
              <a:off x="1077629" y="4306135"/>
              <a:ext cx="163449" cy="39243"/>
            </a:xfrm>
            <a:custGeom>
              <a:avLst/>
              <a:gdLst>
                <a:gd name="connsiteX0" fmla="*/ 0 w 163449"/>
                <a:gd name="connsiteY0" fmla="*/ 0 h 39243"/>
                <a:gd name="connsiteX1" fmla="*/ 21336 w 163449"/>
                <a:gd name="connsiteY1" fmla="*/ 39243 h 39243"/>
                <a:gd name="connsiteX2" fmla="*/ 142113 w 163449"/>
                <a:gd name="connsiteY2" fmla="*/ 39243 h 39243"/>
                <a:gd name="connsiteX3" fmla="*/ 163449 w 163449"/>
                <a:gd name="connsiteY3" fmla="*/ 0 h 39243"/>
                <a:gd name="connsiteX4" fmla="*/ 0 w 163449"/>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3">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25" name="Freeform: Shape 1024">
              <a:extLst>
                <a:ext uri="{FF2B5EF4-FFF2-40B4-BE49-F238E27FC236}">
                  <a16:creationId xmlns:a16="http://schemas.microsoft.com/office/drawing/2014/main" id="{2FD39329-BF52-4C1D-B24B-35B58D959EAC}"/>
                </a:ext>
              </a:extLst>
            </p:cNvPr>
            <p:cNvSpPr/>
            <p:nvPr/>
          </p:nvSpPr>
          <p:spPr>
            <a:xfrm>
              <a:off x="1633889" y="4306135"/>
              <a:ext cx="163448" cy="39243"/>
            </a:xfrm>
            <a:custGeom>
              <a:avLst/>
              <a:gdLst>
                <a:gd name="connsiteX0" fmla="*/ 0 w 163448"/>
                <a:gd name="connsiteY0" fmla="*/ 0 h 39243"/>
                <a:gd name="connsiteX1" fmla="*/ 21241 w 163448"/>
                <a:gd name="connsiteY1" fmla="*/ 39243 h 39243"/>
                <a:gd name="connsiteX2" fmla="*/ 142113 w 163448"/>
                <a:gd name="connsiteY2" fmla="*/ 39243 h 39243"/>
                <a:gd name="connsiteX3" fmla="*/ 163449 w 163448"/>
                <a:gd name="connsiteY3" fmla="*/ 0 h 39243"/>
                <a:gd name="connsiteX4" fmla="*/ 0 w 163448"/>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3">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26" name="Freeform: Shape 1025">
              <a:extLst>
                <a:ext uri="{FF2B5EF4-FFF2-40B4-BE49-F238E27FC236}">
                  <a16:creationId xmlns:a16="http://schemas.microsoft.com/office/drawing/2014/main" id="{7CA9D212-C728-4634-A9B3-3470DC25D814}"/>
                </a:ext>
              </a:extLst>
            </p:cNvPr>
            <p:cNvSpPr/>
            <p:nvPr/>
          </p:nvSpPr>
          <p:spPr>
            <a:xfrm>
              <a:off x="2190149" y="4306135"/>
              <a:ext cx="163449" cy="39243"/>
            </a:xfrm>
            <a:custGeom>
              <a:avLst/>
              <a:gdLst>
                <a:gd name="connsiteX0" fmla="*/ 0 w 163449"/>
                <a:gd name="connsiteY0" fmla="*/ 0 h 39243"/>
                <a:gd name="connsiteX1" fmla="*/ 21241 w 163449"/>
                <a:gd name="connsiteY1" fmla="*/ 39243 h 39243"/>
                <a:gd name="connsiteX2" fmla="*/ 142113 w 163449"/>
                <a:gd name="connsiteY2" fmla="*/ 39243 h 39243"/>
                <a:gd name="connsiteX3" fmla="*/ 163449 w 163449"/>
                <a:gd name="connsiteY3" fmla="*/ 0 h 39243"/>
                <a:gd name="connsiteX4" fmla="*/ 0 w 163449"/>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3">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27" name="Freeform: Shape 1026">
              <a:extLst>
                <a:ext uri="{FF2B5EF4-FFF2-40B4-BE49-F238E27FC236}">
                  <a16:creationId xmlns:a16="http://schemas.microsoft.com/office/drawing/2014/main" id="{3B7FEDEF-4557-40DB-B2CD-B4539F89844B}"/>
                </a:ext>
              </a:extLst>
            </p:cNvPr>
            <p:cNvSpPr/>
            <p:nvPr/>
          </p:nvSpPr>
          <p:spPr>
            <a:xfrm>
              <a:off x="401925" y="4048579"/>
              <a:ext cx="2043779" cy="9525"/>
            </a:xfrm>
            <a:custGeom>
              <a:avLst/>
              <a:gdLst>
                <a:gd name="connsiteX0" fmla="*/ 0 w 2043779"/>
                <a:gd name="connsiteY0" fmla="*/ 0 h 9525"/>
                <a:gd name="connsiteX1" fmla="*/ 2043779 w 2043779"/>
                <a:gd name="connsiteY1" fmla="*/ 0 h 9525"/>
              </a:gdLst>
              <a:ahLst/>
              <a:cxnLst>
                <a:cxn ang="0">
                  <a:pos x="connsiteX0" y="connsiteY0"/>
                </a:cxn>
                <a:cxn ang="0">
                  <a:pos x="connsiteX1" y="connsiteY1"/>
                </a:cxn>
              </a:cxnLst>
              <a:rect l="l" t="t" r="r" b="b"/>
              <a:pathLst>
                <a:path w="2043779" h="9525">
                  <a:moveTo>
                    <a:pt x="0" y="0"/>
                  </a:moveTo>
                  <a:lnTo>
                    <a:pt x="2043779" y="0"/>
                  </a:lnTo>
                </a:path>
              </a:pathLst>
            </a:custGeom>
            <a:ln w="9525" cap="flat">
              <a:solidFill>
                <a:srgbClr val="808080"/>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28" name="Freeform: Shape 1027">
              <a:extLst>
                <a:ext uri="{FF2B5EF4-FFF2-40B4-BE49-F238E27FC236}">
                  <a16:creationId xmlns:a16="http://schemas.microsoft.com/office/drawing/2014/main" id="{967210DB-ED92-4612-99B8-CA8DCFE081F5}"/>
                </a:ext>
              </a:extLst>
            </p:cNvPr>
            <p:cNvSpPr/>
            <p:nvPr/>
          </p:nvSpPr>
          <p:spPr>
            <a:xfrm>
              <a:off x="401925" y="4304992"/>
              <a:ext cx="2043779" cy="9525"/>
            </a:xfrm>
            <a:custGeom>
              <a:avLst/>
              <a:gdLst>
                <a:gd name="connsiteX0" fmla="*/ 0 w 2043779"/>
                <a:gd name="connsiteY0" fmla="*/ 0 h 9525"/>
                <a:gd name="connsiteX1" fmla="*/ 2043779 w 2043779"/>
                <a:gd name="connsiteY1" fmla="*/ 0 h 9525"/>
              </a:gdLst>
              <a:ahLst/>
              <a:cxnLst>
                <a:cxn ang="0">
                  <a:pos x="connsiteX0" y="connsiteY0"/>
                </a:cxn>
                <a:cxn ang="0">
                  <a:pos x="connsiteX1" y="connsiteY1"/>
                </a:cxn>
              </a:cxnLst>
              <a:rect l="l" t="t" r="r" b="b"/>
              <a:pathLst>
                <a:path w="2043779" h="9525">
                  <a:moveTo>
                    <a:pt x="0" y="0"/>
                  </a:moveTo>
                  <a:lnTo>
                    <a:pt x="2043779" y="0"/>
                  </a:lnTo>
                </a:path>
              </a:pathLst>
            </a:custGeom>
            <a:ln w="9525" cap="flat">
              <a:solidFill>
                <a:srgbClr val="808080"/>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29" name="Freeform: Shape 1028">
              <a:extLst>
                <a:ext uri="{FF2B5EF4-FFF2-40B4-BE49-F238E27FC236}">
                  <a16:creationId xmlns:a16="http://schemas.microsoft.com/office/drawing/2014/main" id="{BAE1C17C-1052-426E-964D-110F9698AEFA}"/>
                </a:ext>
              </a:extLst>
            </p:cNvPr>
            <p:cNvSpPr/>
            <p:nvPr/>
          </p:nvSpPr>
          <p:spPr>
            <a:xfrm>
              <a:off x="3867881" y="3315059"/>
              <a:ext cx="144277" cy="228886"/>
            </a:xfrm>
            <a:custGeom>
              <a:avLst/>
              <a:gdLst>
                <a:gd name="connsiteX0" fmla="*/ 143829 w 144277"/>
                <a:gd name="connsiteY0" fmla="*/ 207740 h 228886"/>
                <a:gd name="connsiteX1" fmla="*/ 101824 w 144277"/>
                <a:gd name="connsiteY1" fmla="*/ 44863 h 228886"/>
                <a:gd name="connsiteX2" fmla="*/ 101824 w 144277"/>
                <a:gd name="connsiteY2" fmla="*/ 0 h 228886"/>
                <a:gd name="connsiteX3" fmla="*/ 42483 w 144277"/>
                <a:gd name="connsiteY3" fmla="*/ 0 h 228886"/>
                <a:gd name="connsiteX4" fmla="*/ 42483 w 144277"/>
                <a:gd name="connsiteY4" fmla="*/ 44482 h 228886"/>
                <a:gd name="connsiteX5" fmla="*/ 574 w 144277"/>
                <a:gd name="connsiteY5" fmla="*/ 207359 h 228886"/>
                <a:gd name="connsiteX6" fmla="*/ 12766 w 144277"/>
                <a:gd name="connsiteY6" fmla="*/ 228314 h 228886"/>
                <a:gd name="connsiteX7" fmla="*/ 17242 w 144277"/>
                <a:gd name="connsiteY7" fmla="*/ 228886 h 228886"/>
                <a:gd name="connsiteX8" fmla="*/ 127066 w 144277"/>
                <a:gd name="connsiteY8" fmla="*/ 228886 h 228886"/>
                <a:gd name="connsiteX9" fmla="*/ 144277 w 144277"/>
                <a:gd name="connsiteY9" fmla="*/ 211617 h 228886"/>
                <a:gd name="connsiteX10" fmla="*/ 143829 w 144277"/>
                <a:gd name="connsiteY10" fmla="*/ 207740 h 2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277" h="228886">
                  <a:moveTo>
                    <a:pt x="143829" y="207740"/>
                  </a:moveTo>
                  <a:lnTo>
                    <a:pt x="101824" y="44863"/>
                  </a:lnTo>
                  <a:lnTo>
                    <a:pt x="101824" y="0"/>
                  </a:lnTo>
                  <a:lnTo>
                    <a:pt x="42483" y="0"/>
                  </a:lnTo>
                  <a:lnTo>
                    <a:pt x="42483" y="44482"/>
                  </a:lnTo>
                  <a:lnTo>
                    <a:pt x="574" y="207359"/>
                  </a:lnTo>
                  <a:cubicBezTo>
                    <a:pt x="-1846" y="216513"/>
                    <a:pt x="3612" y="225895"/>
                    <a:pt x="12766" y="228314"/>
                  </a:cubicBezTo>
                  <a:cubicBezTo>
                    <a:pt x="14223" y="228705"/>
                    <a:pt x="15728" y="228895"/>
                    <a:pt x="17242" y="228886"/>
                  </a:cubicBezTo>
                  <a:lnTo>
                    <a:pt x="127066" y="228886"/>
                  </a:lnTo>
                  <a:cubicBezTo>
                    <a:pt x="136591" y="228867"/>
                    <a:pt x="144296" y="221142"/>
                    <a:pt x="144277" y="211617"/>
                  </a:cubicBezTo>
                  <a:cubicBezTo>
                    <a:pt x="144277" y="210312"/>
                    <a:pt x="144125" y="209007"/>
                    <a:pt x="143829" y="207740"/>
                  </a:cubicBez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30" name="Freeform: Shape 1029">
              <a:extLst>
                <a:ext uri="{FF2B5EF4-FFF2-40B4-BE49-F238E27FC236}">
                  <a16:creationId xmlns:a16="http://schemas.microsoft.com/office/drawing/2014/main" id="{96C9A385-C026-4872-AC94-953C920D0648}"/>
                </a:ext>
              </a:extLst>
            </p:cNvPr>
            <p:cNvSpPr/>
            <p:nvPr/>
          </p:nvSpPr>
          <p:spPr>
            <a:xfrm>
              <a:off x="3880388" y="3440503"/>
              <a:ext cx="119099" cy="91440"/>
            </a:xfrm>
            <a:custGeom>
              <a:avLst/>
              <a:gdLst>
                <a:gd name="connsiteX0" fmla="*/ 96937 w 119099"/>
                <a:gd name="connsiteY0" fmla="*/ 0 h 91440"/>
                <a:gd name="connsiteX1" fmla="*/ 22165 w 119099"/>
                <a:gd name="connsiteY1" fmla="*/ 0 h 91440"/>
                <a:gd name="connsiteX2" fmla="*/ 163 w 119099"/>
                <a:gd name="connsiteY2" fmla="*/ 85725 h 91440"/>
                <a:gd name="connsiteX3" fmla="*/ 1020 w 119099"/>
                <a:gd name="connsiteY3" fmla="*/ 89630 h 91440"/>
                <a:gd name="connsiteX4" fmla="*/ 4544 w 119099"/>
                <a:gd name="connsiteY4" fmla="*/ 91440 h 91440"/>
                <a:gd name="connsiteX5" fmla="*/ 114558 w 119099"/>
                <a:gd name="connsiteY5" fmla="*/ 91440 h 91440"/>
                <a:gd name="connsiteX6" fmla="*/ 118177 w 119099"/>
                <a:gd name="connsiteY6" fmla="*/ 89630 h 91440"/>
                <a:gd name="connsiteX7" fmla="*/ 118939 w 119099"/>
                <a:gd name="connsiteY7" fmla="*/ 85725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99" h="91440">
                  <a:moveTo>
                    <a:pt x="96937" y="0"/>
                  </a:moveTo>
                  <a:lnTo>
                    <a:pt x="22165" y="0"/>
                  </a:lnTo>
                  <a:lnTo>
                    <a:pt x="163" y="85725"/>
                  </a:lnTo>
                  <a:cubicBezTo>
                    <a:pt x="-228" y="87087"/>
                    <a:pt x="96" y="88554"/>
                    <a:pt x="1020" y="89630"/>
                  </a:cubicBezTo>
                  <a:cubicBezTo>
                    <a:pt x="1829" y="90773"/>
                    <a:pt x="3144" y="91450"/>
                    <a:pt x="4544" y="91440"/>
                  </a:cubicBezTo>
                  <a:lnTo>
                    <a:pt x="114558" y="91440"/>
                  </a:lnTo>
                  <a:cubicBezTo>
                    <a:pt x="115977" y="91421"/>
                    <a:pt x="117311" y="90754"/>
                    <a:pt x="118177" y="89630"/>
                  </a:cubicBezTo>
                  <a:cubicBezTo>
                    <a:pt x="119025" y="88516"/>
                    <a:pt x="119311" y="87078"/>
                    <a:pt x="118939" y="85725"/>
                  </a:cubicBezTo>
                  <a:close/>
                </a:path>
              </a:pathLst>
            </a:custGeom>
            <a:solidFill>
              <a:srgbClr val="808080"/>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31" name="Freeform: Shape 1030">
              <a:extLst>
                <a:ext uri="{FF2B5EF4-FFF2-40B4-BE49-F238E27FC236}">
                  <a16:creationId xmlns:a16="http://schemas.microsoft.com/office/drawing/2014/main" id="{34F658AB-17FC-4B72-B90D-6C41CBE04F93}"/>
                </a:ext>
              </a:extLst>
            </p:cNvPr>
            <p:cNvSpPr/>
            <p:nvPr/>
          </p:nvSpPr>
          <p:spPr>
            <a:xfrm>
              <a:off x="4121341" y="3315059"/>
              <a:ext cx="144210" cy="228886"/>
            </a:xfrm>
            <a:custGeom>
              <a:avLst/>
              <a:gdLst>
                <a:gd name="connsiteX0" fmla="*/ 143734 w 144210"/>
                <a:gd name="connsiteY0" fmla="*/ 207740 h 228886"/>
                <a:gd name="connsiteX1" fmla="*/ 101824 w 144210"/>
                <a:gd name="connsiteY1" fmla="*/ 44863 h 228886"/>
                <a:gd name="connsiteX2" fmla="*/ 101824 w 144210"/>
                <a:gd name="connsiteY2" fmla="*/ 0 h 228886"/>
                <a:gd name="connsiteX3" fmla="*/ 42483 w 144210"/>
                <a:gd name="connsiteY3" fmla="*/ 0 h 228886"/>
                <a:gd name="connsiteX4" fmla="*/ 42483 w 144210"/>
                <a:gd name="connsiteY4" fmla="*/ 44482 h 228886"/>
                <a:gd name="connsiteX5" fmla="*/ 573 w 144210"/>
                <a:gd name="connsiteY5" fmla="*/ 207359 h 228886"/>
                <a:gd name="connsiteX6" fmla="*/ 12765 w 144210"/>
                <a:gd name="connsiteY6" fmla="*/ 228314 h 228886"/>
                <a:gd name="connsiteX7" fmla="*/ 17242 w 144210"/>
                <a:gd name="connsiteY7" fmla="*/ 228886 h 228886"/>
                <a:gd name="connsiteX8" fmla="*/ 127065 w 144210"/>
                <a:gd name="connsiteY8" fmla="*/ 228886 h 228886"/>
                <a:gd name="connsiteX9" fmla="*/ 144210 w 144210"/>
                <a:gd name="connsiteY9" fmla="*/ 211741 h 228886"/>
                <a:gd name="connsiteX10" fmla="*/ 143734 w 144210"/>
                <a:gd name="connsiteY10" fmla="*/ 207740 h 2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210" h="228886">
                  <a:moveTo>
                    <a:pt x="143734" y="207740"/>
                  </a:moveTo>
                  <a:lnTo>
                    <a:pt x="101824" y="44863"/>
                  </a:lnTo>
                  <a:lnTo>
                    <a:pt x="101824" y="0"/>
                  </a:lnTo>
                  <a:lnTo>
                    <a:pt x="42483" y="0"/>
                  </a:lnTo>
                  <a:lnTo>
                    <a:pt x="42483" y="44482"/>
                  </a:lnTo>
                  <a:lnTo>
                    <a:pt x="573" y="207359"/>
                  </a:lnTo>
                  <a:cubicBezTo>
                    <a:pt x="-1846" y="216513"/>
                    <a:pt x="3612" y="225895"/>
                    <a:pt x="12765" y="228314"/>
                  </a:cubicBezTo>
                  <a:cubicBezTo>
                    <a:pt x="14223" y="228705"/>
                    <a:pt x="15728" y="228895"/>
                    <a:pt x="17242" y="228886"/>
                  </a:cubicBezTo>
                  <a:lnTo>
                    <a:pt x="127065" y="228886"/>
                  </a:lnTo>
                  <a:cubicBezTo>
                    <a:pt x="136533" y="228886"/>
                    <a:pt x="144210" y="221209"/>
                    <a:pt x="144210" y="211741"/>
                  </a:cubicBezTo>
                  <a:cubicBezTo>
                    <a:pt x="144210" y="210388"/>
                    <a:pt x="144048" y="209045"/>
                    <a:pt x="143734" y="207740"/>
                  </a:cubicBez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32" name="Freeform: Shape 1031">
              <a:extLst>
                <a:ext uri="{FF2B5EF4-FFF2-40B4-BE49-F238E27FC236}">
                  <a16:creationId xmlns:a16="http://schemas.microsoft.com/office/drawing/2014/main" id="{D682117D-E4DB-4AD3-9671-5B9F5FBAA924}"/>
                </a:ext>
              </a:extLst>
            </p:cNvPr>
            <p:cNvSpPr/>
            <p:nvPr/>
          </p:nvSpPr>
          <p:spPr>
            <a:xfrm>
              <a:off x="4134039" y="3440503"/>
              <a:ext cx="118908" cy="91440"/>
            </a:xfrm>
            <a:custGeom>
              <a:avLst/>
              <a:gdLst>
                <a:gd name="connsiteX0" fmla="*/ 96746 w 118908"/>
                <a:gd name="connsiteY0" fmla="*/ 0 h 91440"/>
                <a:gd name="connsiteX1" fmla="*/ 22165 w 118908"/>
                <a:gd name="connsiteY1" fmla="*/ 0 h 91440"/>
                <a:gd name="connsiteX2" fmla="*/ 163 w 118908"/>
                <a:gd name="connsiteY2" fmla="*/ 85725 h 91440"/>
                <a:gd name="connsiteX3" fmla="*/ 1020 w 118908"/>
                <a:gd name="connsiteY3" fmla="*/ 89630 h 91440"/>
                <a:gd name="connsiteX4" fmla="*/ 4544 w 118908"/>
                <a:gd name="connsiteY4" fmla="*/ 91440 h 91440"/>
                <a:gd name="connsiteX5" fmla="*/ 114367 w 118908"/>
                <a:gd name="connsiteY5" fmla="*/ 91440 h 91440"/>
                <a:gd name="connsiteX6" fmla="*/ 117987 w 118908"/>
                <a:gd name="connsiteY6" fmla="*/ 89630 h 91440"/>
                <a:gd name="connsiteX7" fmla="*/ 118749 w 118908"/>
                <a:gd name="connsiteY7" fmla="*/ 85725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8" h="91440">
                  <a:moveTo>
                    <a:pt x="96746" y="0"/>
                  </a:moveTo>
                  <a:lnTo>
                    <a:pt x="22165" y="0"/>
                  </a:lnTo>
                  <a:lnTo>
                    <a:pt x="163" y="85725"/>
                  </a:lnTo>
                  <a:cubicBezTo>
                    <a:pt x="-228" y="87087"/>
                    <a:pt x="96" y="88554"/>
                    <a:pt x="1020" y="89630"/>
                  </a:cubicBezTo>
                  <a:cubicBezTo>
                    <a:pt x="1829" y="90773"/>
                    <a:pt x="3144" y="91450"/>
                    <a:pt x="4544" y="91440"/>
                  </a:cubicBezTo>
                  <a:lnTo>
                    <a:pt x="114367" y="91440"/>
                  </a:lnTo>
                  <a:cubicBezTo>
                    <a:pt x="115787" y="91421"/>
                    <a:pt x="117120" y="90754"/>
                    <a:pt x="117987" y="89630"/>
                  </a:cubicBezTo>
                  <a:cubicBezTo>
                    <a:pt x="118834" y="88516"/>
                    <a:pt x="119120" y="87078"/>
                    <a:pt x="118749" y="85725"/>
                  </a:cubicBezTo>
                  <a:close/>
                </a:path>
              </a:pathLst>
            </a:custGeom>
            <a:solidFill>
              <a:srgbClr val="808080"/>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33" name="Freeform: Shape 1032">
              <a:extLst>
                <a:ext uri="{FF2B5EF4-FFF2-40B4-BE49-F238E27FC236}">
                  <a16:creationId xmlns:a16="http://schemas.microsoft.com/office/drawing/2014/main" id="{4FBCB674-3B29-4A33-B919-B6F5860E8319}"/>
                </a:ext>
              </a:extLst>
            </p:cNvPr>
            <p:cNvSpPr/>
            <p:nvPr/>
          </p:nvSpPr>
          <p:spPr>
            <a:xfrm>
              <a:off x="3935891" y="2867384"/>
              <a:ext cx="9525" cy="485775"/>
            </a:xfrm>
            <a:custGeom>
              <a:avLst/>
              <a:gdLst>
                <a:gd name="connsiteX0" fmla="*/ 0 w 9525"/>
                <a:gd name="connsiteY0" fmla="*/ 485775 h 485775"/>
                <a:gd name="connsiteX1" fmla="*/ 0 w 9525"/>
                <a:gd name="connsiteY1" fmla="*/ 0 h 485775"/>
              </a:gdLst>
              <a:ahLst/>
              <a:cxnLst>
                <a:cxn ang="0">
                  <a:pos x="connsiteX0" y="connsiteY0"/>
                </a:cxn>
                <a:cxn ang="0">
                  <a:pos x="connsiteX1" y="connsiteY1"/>
                </a:cxn>
              </a:cxnLst>
              <a:rect l="l" t="t" r="r" b="b"/>
              <a:pathLst>
                <a:path w="9525" h="485775">
                  <a:moveTo>
                    <a:pt x="0" y="485775"/>
                  </a:moveTo>
                  <a:lnTo>
                    <a:pt x="0" y="0"/>
                  </a:lnTo>
                </a:path>
              </a:pathLst>
            </a:custGeom>
            <a:ln w="9525" cap="flat">
              <a:solidFill>
                <a:srgbClr val="BDBDBD"/>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34" name="Freeform: Shape 1033">
              <a:extLst>
                <a:ext uri="{FF2B5EF4-FFF2-40B4-BE49-F238E27FC236}">
                  <a16:creationId xmlns:a16="http://schemas.microsoft.com/office/drawing/2014/main" id="{25F725DA-49B6-4BA0-878D-D7E0E72E0225}"/>
                </a:ext>
              </a:extLst>
            </p:cNvPr>
            <p:cNvSpPr/>
            <p:nvPr/>
          </p:nvSpPr>
          <p:spPr>
            <a:xfrm>
              <a:off x="2918716" y="3543659"/>
              <a:ext cx="1607915" cy="946975"/>
            </a:xfrm>
            <a:custGeom>
              <a:avLst/>
              <a:gdLst>
                <a:gd name="connsiteX0" fmla="*/ 0 w 1607915"/>
                <a:gd name="connsiteY0" fmla="*/ 0 h 946975"/>
                <a:gd name="connsiteX1" fmla="*/ 1607915 w 1607915"/>
                <a:gd name="connsiteY1" fmla="*/ 0 h 946975"/>
                <a:gd name="connsiteX2" fmla="*/ 1607915 w 1607915"/>
                <a:gd name="connsiteY2" fmla="*/ 946976 h 946975"/>
                <a:gd name="connsiteX3" fmla="*/ 0 w 1607915"/>
                <a:gd name="connsiteY3" fmla="*/ 946976 h 946975"/>
              </a:gdLst>
              <a:ahLst/>
              <a:cxnLst>
                <a:cxn ang="0">
                  <a:pos x="connsiteX0" y="connsiteY0"/>
                </a:cxn>
                <a:cxn ang="0">
                  <a:pos x="connsiteX1" y="connsiteY1"/>
                </a:cxn>
                <a:cxn ang="0">
                  <a:pos x="connsiteX2" y="connsiteY2"/>
                </a:cxn>
                <a:cxn ang="0">
                  <a:pos x="connsiteX3" y="connsiteY3"/>
                </a:cxn>
              </a:cxnLst>
              <a:rect l="l" t="t" r="r" b="b"/>
              <a:pathLst>
                <a:path w="1607915" h="946975">
                  <a:moveTo>
                    <a:pt x="0" y="0"/>
                  </a:moveTo>
                  <a:lnTo>
                    <a:pt x="1607915" y="0"/>
                  </a:lnTo>
                  <a:lnTo>
                    <a:pt x="1607915" y="946976"/>
                  </a:lnTo>
                  <a:lnTo>
                    <a:pt x="0" y="946976"/>
                  </a:lnTo>
                  <a:close/>
                </a:path>
              </a:pathLst>
            </a:custGeom>
            <a:solidFill>
              <a:srgbClr val="DBDBDB"/>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35" name="Freeform: Shape 1034">
              <a:extLst>
                <a:ext uri="{FF2B5EF4-FFF2-40B4-BE49-F238E27FC236}">
                  <a16:creationId xmlns:a16="http://schemas.microsoft.com/office/drawing/2014/main" id="{D0F8DFEA-D094-43DB-B0E4-E3A5FDBCA6B0}"/>
                </a:ext>
              </a:extLst>
            </p:cNvPr>
            <p:cNvSpPr/>
            <p:nvPr/>
          </p:nvSpPr>
          <p:spPr>
            <a:xfrm>
              <a:off x="2963198" y="3581282"/>
              <a:ext cx="1519047" cy="909351"/>
            </a:xfrm>
            <a:custGeom>
              <a:avLst/>
              <a:gdLst>
                <a:gd name="connsiteX0" fmla="*/ 0 w 1519047"/>
                <a:gd name="connsiteY0" fmla="*/ 0 h 909351"/>
                <a:gd name="connsiteX1" fmla="*/ 1519047 w 1519047"/>
                <a:gd name="connsiteY1" fmla="*/ 0 h 909351"/>
                <a:gd name="connsiteX2" fmla="*/ 1519047 w 1519047"/>
                <a:gd name="connsiteY2" fmla="*/ 909352 h 909351"/>
                <a:gd name="connsiteX3" fmla="*/ 0 w 1519047"/>
                <a:gd name="connsiteY3" fmla="*/ 909352 h 909351"/>
              </a:gdLst>
              <a:ahLst/>
              <a:cxnLst>
                <a:cxn ang="0">
                  <a:pos x="connsiteX0" y="connsiteY0"/>
                </a:cxn>
                <a:cxn ang="0">
                  <a:pos x="connsiteX1" y="connsiteY1"/>
                </a:cxn>
                <a:cxn ang="0">
                  <a:pos x="connsiteX2" y="connsiteY2"/>
                </a:cxn>
                <a:cxn ang="0">
                  <a:pos x="connsiteX3" y="connsiteY3"/>
                </a:cxn>
              </a:cxnLst>
              <a:rect l="l" t="t" r="r" b="b"/>
              <a:pathLst>
                <a:path w="1519047" h="909351">
                  <a:moveTo>
                    <a:pt x="0" y="0"/>
                  </a:moveTo>
                  <a:lnTo>
                    <a:pt x="1519047" y="0"/>
                  </a:lnTo>
                  <a:lnTo>
                    <a:pt x="1519047" y="909352"/>
                  </a:lnTo>
                  <a:lnTo>
                    <a:pt x="0" y="909352"/>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36" name="Freeform: Shape 1035">
              <a:extLst>
                <a:ext uri="{FF2B5EF4-FFF2-40B4-BE49-F238E27FC236}">
                  <a16:creationId xmlns:a16="http://schemas.microsoft.com/office/drawing/2014/main" id="{659F7BFB-CFE6-4C89-83F2-E910CFA6DC7E}"/>
                </a:ext>
              </a:extLst>
            </p:cNvPr>
            <p:cNvSpPr/>
            <p:nvPr/>
          </p:nvSpPr>
          <p:spPr>
            <a:xfrm>
              <a:off x="3774537" y="3947804"/>
              <a:ext cx="536829" cy="75152"/>
            </a:xfrm>
            <a:custGeom>
              <a:avLst/>
              <a:gdLst>
                <a:gd name="connsiteX0" fmla="*/ 0 w 536829"/>
                <a:gd name="connsiteY0" fmla="*/ 0 h 75152"/>
                <a:gd name="connsiteX1" fmla="*/ 54769 w 536829"/>
                <a:gd name="connsiteY1" fmla="*/ 75152 h 75152"/>
                <a:gd name="connsiteX2" fmla="*/ 478631 w 536829"/>
                <a:gd name="connsiteY2" fmla="*/ 75152 h 75152"/>
                <a:gd name="connsiteX3" fmla="*/ 536829 w 536829"/>
                <a:gd name="connsiteY3" fmla="*/ 0 h 75152"/>
                <a:gd name="connsiteX4" fmla="*/ 0 w 536829"/>
                <a:gd name="connsiteY4" fmla="*/ 0 h 75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829" h="75152">
                  <a:moveTo>
                    <a:pt x="0" y="0"/>
                  </a:moveTo>
                  <a:lnTo>
                    <a:pt x="54769" y="75152"/>
                  </a:lnTo>
                  <a:lnTo>
                    <a:pt x="478631" y="75152"/>
                  </a:lnTo>
                  <a:lnTo>
                    <a:pt x="536829" y="0"/>
                  </a:lnTo>
                  <a:lnTo>
                    <a:pt x="0" y="0"/>
                  </a:lnTo>
                  <a:close/>
                </a:path>
              </a:pathLst>
            </a:custGeom>
            <a:solidFill>
              <a:srgbClr val="808080"/>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37" name="Freeform: Shape 1036">
              <a:extLst>
                <a:ext uri="{FF2B5EF4-FFF2-40B4-BE49-F238E27FC236}">
                  <a16:creationId xmlns:a16="http://schemas.microsoft.com/office/drawing/2014/main" id="{01D72638-AD32-4C3F-ACB8-78BA412B3434}"/>
                </a:ext>
              </a:extLst>
            </p:cNvPr>
            <p:cNvSpPr/>
            <p:nvPr/>
          </p:nvSpPr>
          <p:spPr>
            <a:xfrm>
              <a:off x="3883504" y="3990667"/>
              <a:ext cx="328993" cy="32289"/>
            </a:xfrm>
            <a:custGeom>
              <a:avLst/>
              <a:gdLst>
                <a:gd name="connsiteX0" fmla="*/ 0 w 328993"/>
                <a:gd name="connsiteY0" fmla="*/ 0 h 32289"/>
                <a:gd name="connsiteX1" fmla="*/ 328994 w 328993"/>
                <a:gd name="connsiteY1" fmla="*/ 0 h 32289"/>
                <a:gd name="connsiteX2" fmla="*/ 328994 w 328993"/>
                <a:gd name="connsiteY2" fmla="*/ 32290 h 32289"/>
                <a:gd name="connsiteX3" fmla="*/ 0 w 328993"/>
                <a:gd name="connsiteY3" fmla="*/ 32290 h 32289"/>
              </a:gdLst>
              <a:ahLst/>
              <a:cxnLst>
                <a:cxn ang="0">
                  <a:pos x="connsiteX0" y="connsiteY0"/>
                </a:cxn>
                <a:cxn ang="0">
                  <a:pos x="connsiteX1" y="connsiteY1"/>
                </a:cxn>
                <a:cxn ang="0">
                  <a:pos x="connsiteX2" y="connsiteY2"/>
                </a:cxn>
                <a:cxn ang="0">
                  <a:pos x="connsiteX3" y="connsiteY3"/>
                </a:cxn>
              </a:cxnLst>
              <a:rect l="l" t="t" r="r" b="b"/>
              <a:pathLst>
                <a:path w="328993" h="32289">
                  <a:moveTo>
                    <a:pt x="0" y="0"/>
                  </a:moveTo>
                  <a:lnTo>
                    <a:pt x="328994" y="0"/>
                  </a:lnTo>
                  <a:lnTo>
                    <a:pt x="328994" y="32290"/>
                  </a:lnTo>
                  <a:lnTo>
                    <a:pt x="0" y="32290"/>
                  </a:lnTo>
                  <a:close/>
                </a:path>
              </a:pathLst>
            </a:custGeom>
            <a:solidFill>
              <a:srgbClr val="5C5C5C"/>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38" name="Freeform: Shape 1037">
              <a:extLst>
                <a:ext uri="{FF2B5EF4-FFF2-40B4-BE49-F238E27FC236}">
                  <a16:creationId xmlns:a16="http://schemas.microsoft.com/office/drawing/2014/main" id="{154CFC0E-B2B9-4636-97D5-D8978DA0A8E8}"/>
                </a:ext>
              </a:extLst>
            </p:cNvPr>
            <p:cNvSpPr/>
            <p:nvPr/>
          </p:nvSpPr>
          <p:spPr>
            <a:xfrm>
              <a:off x="3455545" y="3822836"/>
              <a:ext cx="270033" cy="81819"/>
            </a:xfrm>
            <a:custGeom>
              <a:avLst/>
              <a:gdLst>
                <a:gd name="connsiteX0" fmla="*/ 0 w 270033"/>
                <a:gd name="connsiteY0" fmla="*/ 0 h 81819"/>
                <a:gd name="connsiteX1" fmla="*/ 270034 w 270033"/>
                <a:gd name="connsiteY1" fmla="*/ 0 h 81819"/>
                <a:gd name="connsiteX2" fmla="*/ 270034 w 270033"/>
                <a:gd name="connsiteY2" fmla="*/ 81820 h 81819"/>
                <a:gd name="connsiteX3" fmla="*/ 0 w 270033"/>
                <a:gd name="connsiteY3" fmla="*/ 81820 h 81819"/>
              </a:gdLst>
              <a:ahLst/>
              <a:cxnLst>
                <a:cxn ang="0">
                  <a:pos x="connsiteX0" y="connsiteY0"/>
                </a:cxn>
                <a:cxn ang="0">
                  <a:pos x="connsiteX1" y="connsiteY1"/>
                </a:cxn>
                <a:cxn ang="0">
                  <a:pos x="connsiteX2" y="connsiteY2"/>
                </a:cxn>
                <a:cxn ang="0">
                  <a:pos x="connsiteX3" y="connsiteY3"/>
                </a:cxn>
              </a:cxnLst>
              <a:rect l="l" t="t" r="r" b="b"/>
              <a:pathLst>
                <a:path w="270033" h="81819">
                  <a:moveTo>
                    <a:pt x="0" y="0"/>
                  </a:moveTo>
                  <a:lnTo>
                    <a:pt x="270034" y="0"/>
                  </a:lnTo>
                  <a:lnTo>
                    <a:pt x="270034" y="81820"/>
                  </a:lnTo>
                  <a:lnTo>
                    <a:pt x="0" y="81820"/>
                  </a:lnTo>
                  <a:close/>
                </a:path>
              </a:pathLst>
            </a:custGeom>
            <a:solidFill>
              <a:srgbClr val="808080"/>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39" name="Freeform: Shape 1038">
              <a:extLst>
                <a:ext uri="{FF2B5EF4-FFF2-40B4-BE49-F238E27FC236}">
                  <a16:creationId xmlns:a16="http://schemas.microsoft.com/office/drawing/2014/main" id="{7C51194F-89C3-4744-A4E0-0870A23BCDDF}"/>
                </a:ext>
              </a:extLst>
            </p:cNvPr>
            <p:cNvSpPr/>
            <p:nvPr/>
          </p:nvSpPr>
          <p:spPr>
            <a:xfrm>
              <a:off x="3845404"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40" name="Freeform: Shape 1039">
              <a:extLst>
                <a:ext uri="{FF2B5EF4-FFF2-40B4-BE49-F238E27FC236}">
                  <a16:creationId xmlns:a16="http://schemas.microsoft.com/office/drawing/2014/main" id="{E69815B8-B503-4E0C-BF7E-EBB04438A160}"/>
                </a:ext>
              </a:extLst>
            </p:cNvPr>
            <p:cNvSpPr/>
            <p:nvPr/>
          </p:nvSpPr>
          <p:spPr>
            <a:xfrm>
              <a:off x="3805494" y="3763495"/>
              <a:ext cx="120015" cy="150495"/>
            </a:xfrm>
            <a:custGeom>
              <a:avLst/>
              <a:gdLst>
                <a:gd name="connsiteX0" fmla="*/ 36195 w 120015"/>
                <a:gd name="connsiteY0" fmla="*/ 0 h 150495"/>
                <a:gd name="connsiteX1" fmla="*/ 83820 w 120015"/>
                <a:gd name="connsiteY1" fmla="*/ 0 h 150495"/>
                <a:gd name="connsiteX2" fmla="*/ 120015 w 120015"/>
                <a:gd name="connsiteY2" fmla="*/ 36195 h 150495"/>
                <a:gd name="connsiteX3" fmla="*/ 120015 w 120015"/>
                <a:gd name="connsiteY3" fmla="*/ 150495 h 150495"/>
                <a:gd name="connsiteX4" fmla="*/ 120015 w 120015"/>
                <a:gd name="connsiteY4" fmla="*/ 150495 h 150495"/>
                <a:gd name="connsiteX5" fmla="*/ 0 w 120015"/>
                <a:gd name="connsiteY5" fmla="*/ 150495 h 150495"/>
                <a:gd name="connsiteX6" fmla="*/ 0 w 120015"/>
                <a:gd name="connsiteY6" fmla="*/ 150495 h 150495"/>
                <a:gd name="connsiteX7" fmla="*/ 0 w 120015"/>
                <a:gd name="connsiteY7" fmla="*/ 36195 h 150495"/>
                <a:gd name="connsiteX8" fmla="*/ 36195 w 120015"/>
                <a:gd name="connsiteY8"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 h="150495">
                  <a:moveTo>
                    <a:pt x="36195" y="0"/>
                  </a:moveTo>
                  <a:lnTo>
                    <a:pt x="83820" y="0"/>
                  </a:lnTo>
                  <a:cubicBezTo>
                    <a:pt x="103813" y="0"/>
                    <a:pt x="120015" y="16202"/>
                    <a:pt x="120015" y="36195"/>
                  </a:cubicBezTo>
                  <a:lnTo>
                    <a:pt x="120015" y="150495"/>
                  </a:lnTo>
                  <a:lnTo>
                    <a:pt x="120015" y="150495"/>
                  </a:lnTo>
                  <a:lnTo>
                    <a:pt x="0" y="150495"/>
                  </a:lnTo>
                  <a:lnTo>
                    <a:pt x="0" y="150495"/>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41" name="Freeform: Shape 1040">
              <a:extLst>
                <a:ext uri="{FF2B5EF4-FFF2-40B4-BE49-F238E27FC236}">
                  <a16:creationId xmlns:a16="http://schemas.microsoft.com/office/drawing/2014/main" id="{31F251B1-B874-49C0-80C5-7B38C4147400}"/>
                </a:ext>
              </a:extLst>
            </p:cNvPr>
            <p:cNvSpPr/>
            <p:nvPr/>
          </p:nvSpPr>
          <p:spPr>
            <a:xfrm>
              <a:off x="4009995"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42" name="Freeform: Shape 1041">
              <a:extLst>
                <a:ext uri="{FF2B5EF4-FFF2-40B4-BE49-F238E27FC236}">
                  <a16:creationId xmlns:a16="http://schemas.microsoft.com/office/drawing/2014/main" id="{47BBCDF7-0B9D-4A52-A99F-721353B48EA9}"/>
                </a:ext>
              </a:extLst>
            </p:cNvPr>
            <p:cNvSpPr/>
            <p:nvPr/>
          </p:nvSpPr>
          <p:spPr>
            <a:xfrm>
              <a:off x="3969990" y="3763495"/>
              <a:ext cx="120015" cy="150495"/>
            </a:xfrm>
            <a:custGeom>
              <a:avLst/>
              <a:gdLst>
                <a:gd name="connsiteX0" fmla="*/ 36195 w 120015"/>
                <a:gd name="connsiteY0" fmla="*/ 0 h 150495"/>
                <a:gd name="connsiteX1" fmla="*/ 83820 w 120015"/>
                <a:gd name="connsiteY1" fmla="*/ 0 h 150495"/>
                <a:gd name="connsiteX2" fmla="*/ 120015 w 120015"/>
                <a:gd name="connsiteY2" fmla="*/ 36195 h 150495"/>
                <a:gd name="connsiteX3" fmla="*/ 120015 w 120015"/>
                <a:gd name="connsiteY3" fmla="*/ 150495 h 150495"/>
                <a:gd name="connsiteX4" fmla="*/ 120015 w 120015"/>
                <a:gd name="connsiteY4" fmla="*/ 150495 h 150495"/>
                <a:gd name="connsiteX5" fmla="*/ 0 w 120015"/>
                <a:gd name="connsiteY5" fmla="*/ 150495 h 150495"/>
                <a:gd name="connsiteX6" fmla="*/ 0 w 120015"/>
                <a:gd name="connsiteY6" fmla="*/ 150495 h 150495"/>
                <a:gd name="connsiteX7" fmla="*/ 0 w 120015"/>
                <a:gd name="connsiteY7" fmla="*/ 36195 h 150495"/>
                <a:gd name="connsiteX8" fmla="*/ 36195 w 120015"/>
                <a:gd name="connsiteY8"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 h="150495">
                  <a:moveTo>
                    <a:pt x="36195" y="0"/>
                  </a:moveTo>
                  <a:lnTo>
                    <a:pt x="83820" y="0"/>
                  </a:lnTo>
                  <a:cubicBezTo>
                    <a:pt x="103813" y="0"/>
                    <a:pt x="120015" y="16202"/>
                    <a:pt x="120015" y="36195"/>
                  </a:cubicBezTo>
                  <a:lnTo>
                    <a:pt x="120015" y="150495"/>
                  </a:lnTo>
                  <a:lnTo>
                    <a:pt x="120015" y="150495"/>
                  </a:lnTo>
                  <a:lnTo>
                    <a:pt x="0" y="150495"/>
                  </a:lnTo>
                  <a:lnTo>
                    <a:pt x="0" y="150495"/>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43" name="Freeform: Shape 1042">
              <a:extLst>
                <a:ext uri="{FF2B5EF4-FFF2-40B4-BE49-F238E27FC236}">
                  <a16:creationId xmlns:a16="http://schemas.microsoft.com/office/drawing/2014/main" id="{4402BBBA-6753-418E-98B9-D90BE92B2095}"/>
                </a:ext>
              </a:extLst>
            </p:cNvPr>
            <p:cNvSpPr/>
            <p:nvPr/>
          </p:nvSpPr>
          <p:spPr>
            <a:xfrm>
              <a:off x="4174492"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44" name="Freeform: Shape 1043">
              <a:extLst>
                <a:ext uri="{FF2B5EF4-FFF2-40B4-BE49-F238E27FC236}">
                  <a16:creationId xmlns:a16="http://schemas.microsoft.com/office/drawing/2014/main" id="{DDFD1D46-2E05-4E15-BCDE-D6B00B6DB729}"/>
                </a:ext>
              </a:extLst>
            </p:cNvPr>
            <p:cNvSpPr/>
            <p:nvPr/>
          </p:nvSpPr>
          <p:spPr>
            <a:xfrm>
              <a:off x="4134487" y="3763495"/>
              <a:ext cx="120110" cy="150495"/>
            </a:xfrm>
            <a:custGeom>
              <a:avLst/>
              <a:gdLst>
                <a:gd name="connsiteX0" fmla="*/ 36290 w 120110"/>
                <a:gd name="connsiteY0" fmla="*/ 0 h 150495"/>
                <a:gd name="connsiteX1" fmla="*/ 83915 w 120110"/>
                <a:gd name="connsiteY1" fmla="*/ 0 h 150495"/>
                <a:gd name="connsiteX2" fmla="*/ 120110 w 120110"/>
                <a:gd name="connsiteY2" fmla="*/ 36195 h 150495"/>
                <a:gd name="connsiteX3" fmla="*/ 120110 w 120110"/>
                <a:gd name="connsiteY3" fmla="*/ 150495 h 150495"/>
                <a:gd name="connsiteX4" fmla="*/ 120110 w 120110"/>
                <a:gd name="connsiteY4" fmla="*/ 150495 h 150495"/>
                <a:gd name="connsiteX5" fmla="*/ 0 w 120110"/>
                <a:gd name="connsiteY5" fmla="*/ 150495 h 150495"/>
                <a:gd name="connsiteX6" fmla="*/ 0 w 120110"/>
                <a:gd name="connsiteY6" fmla="*/ 150495 h 150495"/>
                <a:gd name="connsiteX7" fmla="*/ 0 w 120110"/>
                <a:gd name="connsiteY7" fmla="*/ 36195 h 150495"/>
                <a:gd name="connsiteX8" fmla="*/ 36195 w 120110"/>
                <a:gd name="connsiteY8" fmla="*/ 0 h 150495"/>
                <a:gd name="connsiteX9" fmla="*/ 36290 w 120110"/>
                <a:gd name="connsiteY9"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10" h="150495">
                  <a:moveTo>
                    <a:pt x="36290" y="0"/>
                  </a:moveTo>
                  <a:lnTo>
                    <a:pt x="83915" y="0"/>
                  </a:lnTo>
                  <a:cubicBezTo>
                    <a:pt x="103908" y="0"/>
                    <a:pt x="120110" y="16202"/>
                    <a:pt x="120110" y="36195"/>
                  </a:cubicBezTo>
                  <a:lnTo>
                    <a:pt x="120110" y="150495"/>
                  </a:lnTo>
                  <a:lnTo>
                    <a:pt x="120110" y="150495"/>
                  </a:lnTo>
                  <a:lnTo>
                    <a:pt x="0" y="150495"/>
                  </a:lnTo>
                  <a:lnTo>
                    <a:pt x="0" y="150495"/>
                  </a:lnTo>
                  <a:lnTo>
                    <a:pt x="0" y="36195"/>
                  </a:lnTo>
                  <a:cubicBezTo>
                    <a:pt x="0" y="16202"/>
                    <a:pt x="16202" y="0"/>
                    <a:pt x="36195" y="0"/>
                  </a:cubicBezTo>
                  <a:cubicBezTo>
                    <a:pt x="36224" y="0"/>
                    <a:pt x="36262" y="0"/>
                    <a:pt x="36290" y="0"/>
                  </a:cubicBezTo>
                  <a:close/>
                </a:path>
              </a:pathLst>
            </a:custGeom>
            <a:solidFill>
              <a:srgbClr val="DBDBDB"/>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45" name="Freeform: Shape 1044">
              <a:extLst>
                <a:ext uri="{FF2B5EF4-FFF2-40B4-BE49-F238E27FC236}">
                  <a16:creationId xmlns:a16="http://schemas.microsoft.com/office/drawing/2014/main" id="{0FEF4006-329D-452D-90FF-FA7EA07930D7}"/>
                </a:ext>
              </a:extLst>
            </p:cNvPr>
            <p:cNvSpPr/>
            <p:nvPr/>
          </p:nvSpPr>
          <p:spPr>
            <a:xfrm>
              <a:off x="3455545" y="3752447"/>
              <a:ext cx="270033" cy="70389"/>
            </a:xfrm>
            <a:custGeom>
              <a:avLst/>
              <a:gdLst>
                <a:gd name="connsiteX0" fmla="*/ 0 w 270033"/>
                <a:gd name="connsiteY0" fmla="*/ 0 h 70389"/>
                <a:gd name="connsiteX1" fmla="*/ 270034 w 270033"/>
                <a:gd name="connsiteY1" fmla="*/ 0 h 70389"/>
                <a:gd name="connsiteX2" fmla="*/ 270034 w 270033"/>
                <a:gd name="connsiteY2" fmla="*/ 70390 h 70389"/>
                <a:gd name="connsiteX3" fmla="*/ 0 w 270033"/>
                <a:gd name="connsiteY3" fmla="*/ 70390 h 70389"/>
              </a:gdLst>
              <a:ahLst/>
              <a:cxnLst>
                <a:cxn ang="0">
                  <a:pos x="connsiteX0" y="connsiteY0"/>
                </a:cxn>
                <a:cxn ang="0">
                  <a:pos x="connsiteX1" y="connsiteY1"/>
                </a:cxn>
                <a:cxn ang="0">
                  <a:pos x="connsiteX2" y="connsiteY2"/>
                </a:cxn>
                <a:cxn ang="0">
                  <a:pos x="connsiteX3" y="connsiteY3"/>
                </a:cxn>
              </a:cxnLst>
              <a:rect l="l" t="t" r="r" b="b"/>
              <a:pathLst>
                <a:path w="270033" h="70389">
                  <a:moveTo>
                    <a:pt x="0" y="0"/>
                  </a:moveTo>
                  <a:lnTo>
                    <a:pt x="270034" y="0"/>
                  </a:lnTo>
                  <a:lnTo>
                    <a:pt x="270034" y="70390"/>
                  </a:lnTo>
                  <a:lnTo>
                    <a:pt x="0" y="70390"/>
                  </a:lnTo>
                  <a:close/>
                </a:path>
              </a:pathLst>
            </a:custGeom>
            <a:solidFill>
              <a:srgbClr val="A3A3A3"/>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46" name="Freeform: Shape 1045">
              <a:extLst>
                <a:ext uri="{FF2B5EF4-FFF2-40B4-BE49-F238E27FC236}">
                  <a16:creationId xmlns:a16="http://schemas.microsoft.com/office/drawing/2014/main" id="{6A0E5C7A-5180-43CA-8AA5-FD18F8F23691}"/>
                </a:ext>
              </a:extLst>
            </p:cNvPr>
            <p:cNvSpPr/>
            <p:nvPr/>
          </p:nvSpPr>
          <p:spPr>
            <a:xfrm>
              <a:off x="2963198" y="3899132"/>
              <a:ext cx="1519047" cy="61531"/>
            </a:xfrm>
            <a:custGeom>
              <a:avLst/>
              <a:gdLst>
                <a:gd name="connsiteX0" fmla="*/ 0 w 1519047"/>
                <a:gd name="connsiteY0" fmla="*/ 0 h 61531"/>
                <a:gd name="connsiteX1" fmla="*/ 1519047 w 1519047"/>
                <a:gd name="connsiteY1" fmla="*/ 0 h 61531"/>
                <a:gd name="connsiteX2" fmla="*/ 1519047 w 1519047"/>
                <a:gd name="connsiteY2" fmla="*/ 61531 h 61531"/>
                <a:gd name="connsiteX3" fmla="*/ 0 w 1519047"/>
                <a:gd name="connsiteY3" fmla="*/ 61531 h 61531"/>
              </a:gdLst>
              <a:ahLst/>
              <a:cxnLst>
                <a:cxn ang="0">
                  <a:pos x="connsiteX0" y="connsiteY0"/>
                </a:cxn>
                <a:cxn ang="0">
                  <a:pos x="connsiteX1" y="connsiteY1"/>
                </a:cxn>
                <a:cxn ang="0">
                  <a:pos x="connsiteX2" y="connsiteY2"/>
                </a:cxn>
                <a:cxn ang="0">
                  <a:pos x="connsiteX3" y="connsiteY3"/>
                </a:cxn>
              </a:cxnLst>
              <a:rect l="l" t="t" r="r" b="b"/>
              <a:pathLst>
                <a:path w="1519047" h="61531">
                  <a:moveTo>
                    <a:pt x="0" y="0"/>
                  </a:moveTo>
                  <a:lnTo>
                    <a:pt x="1519047" y="0"/>
                  </a:lnTo>
                  <a:lnTo>
                    <a:pt x="1519047" y="61531"/>
                  </a:lnTo>
                  <a:lnTo>
                    <a:pt x="0" y="61531"/>
                  </a:lnTo>
                  <a:close/>
                </a:path>
              </a:pathLst>
            </a:custGeom>
            <a:solidFill>
              <a:srgbClr val="DBDBDB"/>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47" name="Freeform: Shape 1046">
              <a:extLst>
                <a:ext uri="{FF2B5EF4-FFF2-40B4-BE49-F238E27FC236}">
                  <a16:creationId xmlns:a16="http://schemas.microsoft.com/office/drawing/2014/main" id="{229B1AA9-C307-4112-844D-C7D667B18ABC}"/>
                </a:ext>
              </a:extLst>
            </p:cNvPr>
            <p:cNvSpPr/>
            <p:nvPr/>
          </p:nvSpPr>
          <p:spPr>
            <a:xfrm>
              <a:off x="3415636" y="4182881"/>
              <a:ext cx="105156" cy="320516"/>
            </a:xfrm>
            <a:custGeom>
              <a:avLst/>
              <a:gdLst>
                <a:gd name="connsiteX0" fmla="*/ 0 w 105156"/>
                <a:gd name="connsiteY0" fmla="*/ 0 h 320516"/>
                <a:gd name="connsiteX1" fmla="*/ 105156 w 105156"/>
                <a:gd name="connsiteY1" fmla="*/ 0 h 320516"/>
                <a:gd name="connsiteX2" fmla="*/ 105156 w 105156"/>
                <a:gd name="connsiteY2" fmla="*/ 320516 h 320516"/>
                <a:gd name="connsiteX3" fmla="*/ 0 w 105156"/>
                <a:gd name="connsiteY3" fmla="*/ 320516 h 320516"/>
              </a:gdLst>
              <a:ahLst/>
              <a:cxnLst>
                <a:cxn ang="0">
                  <a:pos x="connsiteX0" y="connsiteY0"/>
                </a:cxn>
                <a:cxn ang="0">
                  <a:pos x="connsiteX1" y="connsiteY1"/>
                </a:cxn>
                <a:cxn ang="0">
                  <a:pos x="connsiteX2" y="connsiteY2"/>
                </a:cxn>
                <a:cxn ang="0">
                  <a:pos x="connsiteX3" y="connsiteY3"/>
                </a:cxn>
              </a:cxnLst>
              <a:rect l="l" t="t" r="r" b="b"/>
              <a:pathLst>
                <a:path w="105156" h="320516">
                  <a:moveTo>
                    <a:pt x="0" y="0"/>
                  </a:moveTo>
                  <a:lnTo>
                    <a:pt x="105156" y="0"/>
                  </a:lnTo>
                  <a:lnTo>
                    <a:pt x="105156" y="320516"/>
                  </a:lnTo>
                  <a:lnTo>
                    <a:pt x="0" y="320516"/>
                  </a:lnTo>
                  <a:close/>
                </a:path>
              </a:pathLst>
            </a:custGeom>
            <a:solidFill>
              <a:srgbClr val="263238"/>
            </a:solidFill>
            <a:ln w="9525" cap="rnd">
              <a:solidFill>
                <a:srgbClr val="263238"/>
              </a:solidFill>
              <a:prstDash val="solid"/>
              <a:round/>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48" name="Freeform: Shape 1047">
              <a:extLst>
                <a:ext uri="{FF2B5EF4-FFF2-40B4-BE49-F238E27FC236}">
                  <a16:creationId xmlns:a16="http://schemas.microsoft.com/office/drawing/2014/main" id="{72C99B74-7DBF-48CD-87DE-36AD1E13CF57}"/>
                </a:ext>
              </a:extLst>
            </p:cNvPr>
            <p:cNvSpPr/>
            <p:nvPr/>
          </p:nvSpPr>
          <p:spPr>
            <a:xfrm>
              <a:off x="3223326" y="4026481"/>
              <a:ext cx="489680" cy="405098"/>
            </a:xfrm>
            <a:custGeom>
              <a:avLst/>
              <a:gdLst>
                <a:gd name="connsiteX0" fmla="*/ 0 w 489680"/>
                <a:gd name="connsiteY0" fmla="*/ 0 h 405098"/>
                <a:gd name="connsiteX1" fmla="*/ 489680 w 489680"/>
                <a:gd name="connsiteY1" fmla="*/ 0 h 405098"/>
                <a:gd name="connsiteX2" fmla="*/ 489680 w 489680"/>
                <a:gd name="connsiteY2" fmla="*/ 405098 h 405098"/>
                <a:gd name="connsiteX3" fmla="*/ 0 w 489680"/>
                <a:gd name="connsiteY3" fmla="*/ 405098 h 405098"/>
              </a:gdLst>
              <a:ahLst/>
              <a:cxnLst>
                <a:cxn ang="0">
                  <a:pos x="connsiteX0" y="connsiteY0"/>
                </a:cxn>
                <a:cxn ang="0">
                  <a:pos x="connsiteX1" y="connsiteY1"/>
                </a:cxn>
                <a:cxn ang="0">
                  <a:pos x="connsiteX2" y="connsiteY2"/>
                </a:cxn>
                <a:cxn ang="0">
                  <a:pos x="connsiteX3" y="connsiteY3"/>
                </a:cxn>
              </a:cxnLst>
              <a:rect l="l" t="t" r="r" b="b"/>
              <a:pathLst>
                <a:path w="489680" h="405098">
                  <a:moveTo>
                    <a:pt x="0" y="0"/>
                  </a:moveTo>
                  <a:lnTo>
                    <a:pt x="489680" y="0"/>
                  </a:lnTo>
                  <a:lnTo>
                    <a:pt x="489680" y="405098"/>
                  </a:lnTo>
                  <a:lnTo>
                    <a:pt x="0" y="405098"/>
                  </a:lnTo>
                  <a:close/>
                </a:path>
              </a:pathLst>
            </a:custGeom>
            <a:solidFill>
              <a:srgbClr val="545454"/>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49" name="Freeform: Shape 1048">
              <a:extLst>
                <a:ext uri="{FF2B5EF4-FFF2-40B4-BE49-F238E27FC236}">
                  <a16:creationId xmlns:a16="http://schemas.microsoft.com/office/drawing/2014/main" id="{EFEE1522-648E-48B3-9B4B-EA76472E06F4}"/>
                </a:ext>
              </a:extLst>
            </p:cNvPr>
            <p:cNvSpPr/>
            <p:nvPr/>
          </p:nvSpPr>
          <p:spPr>
            <a:xfrm>
              <a:off x="3257425" y="4054675"/>
              <a:ext cx="421481" cy="348710"/>
            </a:xfrm>
            <a:custGeom>
              <a:avLst/>
              <a:gdLst>
                <a:gd name="connsiteX0" fmla="*/ 0 w 421481"/>
                <a:gd name="connsiteY0" fmla="*/ 0 h 348710"/>
                <a:gd name="connsiteX1" fmla="*/ 421481 w 421481"/>
                <a:gd name="connsiteY1" fmla="*/ 0 h 348710"/>
                <a:gd name="connsiteX2" fmla="*/ 421481 w 421481"/>
                <a:gd name="connsiteY2" fmla="*/ 348710 h 348710"/>
                <a:gd name="connsiteX3" fmla="*/ 0 w 421481"/>
                <a:gd name="connsiteY3" fmla="*/ 348710 h 348710"/>
              </a:gdLst>
              <a:ahLst/>
              <a:cxnLst>
                <a:cxn ang="0">
                  <a:pos x="connsiteX0" y="connsiteY0"/>
                </a:cxn>
                <a:cxn ang="0">
                  <a:pos x="connsiteX1" y="connsiteY1"/>
                </a:cxn>
                <a:cxn ang="0">
                  <a:pos x="connsiteX2" y="connsiteY2"/>
                </a:cxn>
                <a:cxn ang="0">
                  <a:pos x="connsiteX3" y="connsiteY3"/>
                </a:cxn>
              </a:cxnLst>
              <a:rect l="l" t="t" r="r" b="b"/>
              <a:pathLst>
                <a:path w="421481" h="348710">
                  <a:moveTo>
                    <a:pt x="0" y="0"/>
                  </a:moveTo>
                  <a:lnTo>
                    <a:pt x="421481" y="0"/>
                  </a:lnTo>
                  <a:lnTo>
                    <a:pt x="421481" y="348710"/>
                  </a:lnTo>
                  <a:lnTo>
                    <a:pt x="0" y="348710"/>
                  </a:lnTo>
                  <a:close/>
                </a:path>
              </a:pathLst>
            </a:custGeom>
            <a:solidFill>
              <a:srgbClr val="FFFFFF"/>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50" name="Freeform: Shape 1049">
              <a:extLst>
                <a:ext uri="{FF2B5EF4-FFF2-40B4-BE49-F238E27FC236}">
                  <a16:creationId xmlns:a16="http://schemas.microsoft.com/office/drawing/2014/main" id="{3C5C2F61-3362-48DF-AADA-3C50493906B0}"/>
                </a:ext>
              </a:extLst>
            </p:cNvPr>
            <p:cNvSpPr/>
            <p:nvPr/>
          </p:nvSpPr>
          <p:spPr>
            <a:xfrm>
              <a:off x="3347818" y="4138018"/>
              <a:ext cx="130301" cy="142398"/>
            </a:xfrm>
            <a:custGeom>
              <a:avLst/>
              <a:gdLst>
                <a:gd name="connsiteX0" fmla="*/ 0 w 130301"/>
                <a:gd name="connsiteY0" fmla="*/ 0 h 142398"/>
                <a:gd name="connsiteX1" fmla="*/ 130302 w 130301"/>
                <a:gd name="connsiteY1" fmla="*/ 93917 h 142398"/>
                <a:gd name="connsiteX2" fmla="*/ 42481 w 130301"/>
                <a:gd name="connsiteY2" fmla="*/ 142399 h 142398"/>
              </a:gdLst>
              <a:ahLst/>
              <a:cxnLst>
                <a:cxn ang="0">
                  <a:pos x="connsiteX0" y="connsiteY0"/>
                </a:cxn>
                <a:cxn ang="0">
                  <a:pos x="connsiteX1" y="connsiteY1"/>
                </a:cxn>
                <a:cxn ang="0">
                  <a:pos x="connsiteX2" y="connsiteY2"/>
                </a:cxn>
              </a:cxnLst>
              <a:rect l="l" t="t" r="r" b="b"/>
              <a:pathLst>
                <a:path w="130301" h="142398">
                  <a:moveTo>
                    <a:pt x="0" y="0"/>
                  </a:moveTo>
                  <a:lnTo>
                    <a:pt x="130302" y="93917"/>
                  </a:lnTo>
                  <a:lnTo>
                    <a:pt x="42481" y="142399"/>
                  </a:lnTo>
                </a:path>
              </a:pathLst>
            </a:custGeom>
            <a:noFill/>
            <a:ln w="9525" cap="flat">
              <a:solidFill>
                <a:srgbClr val="828282"/>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51" name="Freeform: Shape 1050">
              <a:extLst>
                <a:ext uri="{FF2B5EF4-FFF2-40B4-BE49-F238E27FC236}">
                  <a16:creationId xmlns:a16="http://schemas.microsoft.com/office/drawing/2014/main" id="{C06DD1A5-3784-4F2C-BFD3-5A00F0D88DA6}"/>
                </a:ext>
              </a:extLst>
            </p:cNvPr>
            <p:cNvSpPr/>
            <p:nvPr/>
          </p:nvSpPr>
          <p:spPr>
            <a:xfrm>
              <a:off x="3478120" y="4144115"/>
              <a:ext cx="63626" cy="202977"/>
            </a:xfrm>
            <a:custGeom>
              <a:avLst/>
              <a:gdLst>
                <a:gd name="connsiteX0" fmla="*/ 63627 w 63626"/>
                <a:gd name="connsiteY0" fmla="*/ 0 h 202977"/>
                <a:gd name="connsiteX1" fmla="*/ 0 w 63626"/>
                <a:gd name="connsiteY1" fmla="*/ 87821 h 202977"/>
                <a:gd name="connsiteX2" fmla="*/ 30289 w 63626"/>
                <a:gd name="connsiteY2" fmla="*/ 202978 h 202977"/>
              </a:gdLst>
              <a:ahLst/>
              <a:cxnLst>
                <a:cxn ang="0">
                  <a:pos x="connsiteX0" y="connsiteY0"/>
                </a:cxn>
                <a:cxn ang="0">
                  <a:pos x="connsiteX1" y="connsiteY1"/>
                </a:cxn>
                <a:cxn ang="0">
                  <a:pos x="connsiteX2" y="connsiteY2"/>
                </a:cxn>
              </a:cxnLst>
              <a:rect l="l" t="t" r="r" b="b"/>
              <a:pathLst>
                <a:path w="63626" h="202977">
                  <a:moveTo>
                    <a:pt x="63627" y="0"/>
                  </a:moveTo>
                  <a:lnTo>
                    <a:pt x="0" y="87821"/>
                  </a:lnTo>
                  <a:lnTo>
                    <a:pt x="30289" y="202978"/>
                  </a:lnTo>
                </a:path>
              </a:pathLst>
            </a:custGeom>
            <a:noFill/>
            <a:ln w="9525" cap="flat">
              <a:solidFill>
                <a:srgbClr val="828282"/>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52" name="Freeform: Shape 1051">
              <a:extLst>
                <a:ext uri="{FF2B5EF4-FFF2-40B4-BE49-F238E27FC236}">
                  <a16:creationId xmlns:a16="http://schemas.microsoft.com/office/drawing/2014/main" id="{DF028575-7724-4411-A530-29DEF98092FF}"/>
                </a:ext>
              </a:extLst>
            </p:cNvPr>
            <p:cNvSpPr/>
            <p:nvPr/>
          </p:nvSpPr>
          <p:spPr>
            <a:xfrm>
              <a:off x="3478120" y="4231935"/>
              <a:ext cx="136397" cy="78867"/>
            </a:xfrm>
            <a:custGeom>
              <a:avLst/>
              <a:gdLst>
                <a:gd name="connsiteX0" fmla="*/ 0 w 136397"/>
                <a:gd name="connsiteY0" fmla="*/ 0 h 78867"/>
                <a:gd name="connsiteX1" fmla="*/ 136398 w 136397"/>
                <a:gd name="connsiteY1" fmla="*/ 78867 h 78867"/>
              </a:gdLst>
              <a:ahLst/>
              <a:cxnLst>
                <a:cxn ang="0">
                  <a:pos x="connsiteX0" y="connsiteY0"/>
                </a:cxn>
                <a:cxn ang="0">
                  <a:pos x="connsiteX1" y="connsiteY1"/>
                </a:cxn>
              </a:cxnLst>
              <a:rect l="l" t="t" r="r" b="b"/>
              <a:pathLst>
                <a:path w="136397" h="78867">
                  <a:moveTo>
                    <a:pt x="0" y="0"/>
                  </a:moveTo>
                  <a:lnTo>
                    <a:pt x="136398" y="78867"/>
                  </a:lnTo>
                </a:path>
              </a:pathLst>
            </a:custGeom>
            <a:ln w="9525" cap="flat">
              <a:solidFill>
                <a:srgbClr val="828282"/>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53" name="Freeform: Shape 1052">
              <a:extLst>
                <a:ext uri="{FF2B5EF4-FFF2-40B4-BE49-F238E27FC236}">
                  <a16:creationId xmlns:a16="http://schemas.microsoft.com/office/drawing/2014/main" id="{F3013850-2826-4652-9319-958612B3858E}"/>
                </a:ext>
              </a:extLst>
            </p:cNvPr>
            <p:cNvSpPr/>
            <p:nvPr/>
          </p:nvSpPr>
          <p:spPr>
            <a:xfrm>
              <a:off x="3296002" y="4098585"/>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54" name="Freeform: Shape 1053">
              <a:extLst>
                <a:ext uri="{FF2B5EF4-FFF2-40B4-BE49-F238E27FC236}">
                  <a16:creationId xmlns:a16="http://schemas.microsoft.com/office/drawing/2014/main" id="{4F7D717F-741B-4693-9F21-AAAD11BB3115}"/>
                </a:ext>
              </a:extLst>
            </p:cNvPr>
            <p:cNvSpPr/>
            <p:nvPr/>
          </p:nvSpPr>
          <p:spPr>
            <a:xfrm>
              <a:off x="3358486" y="4248604"/>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55" name="Freeform: Shape 1054">
              <a:extLst>
                <a:ext uri="{FF2B5EF4-FFF2-40B4-BE49-F238E27FC236}">
                  <a16:creationId xmlns:a16="http://schemas.microsoft.com/office/drawing/2014/main" id="{19E08F6B-054A-4B45-BF00-E0C8D5411B15}"/>
                </a:ext>
              </a:extLst>
            </p:cNvPr>
            <p:cNvSpPr/>
            <p:nvPr/>
          </p:nvSpPr>
          <p:spPr>
            <a:xfrm>
              <a:off x="3509933" y="4111920"/>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56" name="Freeform: Shape 1055">
              <a:extLst>
                <a:ext uri="{FF2B5EF4-FFF2-40B4-BE49-F238E27FC236}">
                  <a16:creationId xmlns:a16="http://schemas.microsoft.com/office/drawing/2014/main" id="{A9864972-F215-475A-9A12-2A500BEACADB}"/>
                </a:ext>
              </a:extLst>
            </p:cNvPr>
            <p:cNvSpPr/>
            <p:nvPr/>
          </p:nvSpPr>
          <p:spPr>
            <a:xfrm>
              <a:off x="3582704" y="4278893"/>
              <a:ext cx="63627" cy="63627"/>
            </a:xfrm>
            <a:custGeom>
              <a:avLst/>
              <a:gdLst>
                <a:gd name="connsiteX0" fmla="*/ 63627 w 63627"/>
                <a:gd name="connsiteY0" fmla="*/ 31909 h 63627"/>
                <a:gd name="connsiteX1" fmla="*/ 31718 w 63627"/>
                <a:gd name="connsiteY1" fmla="*/ 63627 h 63627"/>
                <a:gd name="connsiteX2" fmla="*/ 0 w 63627"/>
                <a:gd name="connsiteY2" fmla="*/ 31718 h 63627"/>
                <a:gd name="connsiteX3" fmla="*/ 31814 w 63627"/>
                <a:gd name="connsiteY3" fmla="*/ 0 h 63627"/>
                <a:gd name="connsiteX4" fmla="*/ 63627 w 63627"/>
                <a:gd name="connsiteY4" fmla="*/ 31813 h 63627"/>
                <a:gd name="connsiteX5" fmla="*/ 63627 w 63627"/>
                <a:gd name="connsiteY5" fmla="*/ 31909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627">
                  <a:moveTo>
                    <a:pt x="63627" y="31909"/>
                  </a:moveTo>
                  <a:cubicBezTo>
                    <a:pt x="63570" y="49482"/>
                    <a:pt x="49292" y="63684"/>
                    <a:pt x="31718" y="63627"/>
                  </a:cubicBezTo>
                  <a:cubicBezTo>
                    <a:pt x="14145" y="63570"/>
                    <a:pt x="-48" y="49292"/>
                    <a:pt x="0" y="31718"/>
                  </a:cubicBezTo>
                  <a:cubicBezTo>
                    <a:pt x="57" y="14183"/>
                    <a:pt x="14278" y="0"/>
                    <a:pt x="31814" y="0"/>
                  </a:cubicBezTo>
                  <a:cubicBezTo>
                    <a:pt x="49387" y="0"/>
                    <a:pt x="63627" y="14240"/>
                    <a:pt x="63627" y="31813"/>
                  </a:cubicBezTo>
                  <a:cubicBezTo>
                    <a:pt x="63627" y="31842"/>
                    <a:pt x="63627" y="31880"/>
                    <a:pt x="63627" y="31909"/>
                  </a:cubicBezTo>
                  <a:close/>
                </a:path>
              </a:pathLst>
            </a:custGeom>
            <a:solidFill>
              <a:srgbClr val="C53F3F"/>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57" name="Freeform: Shape 1056">
              <a:extLst>
                <a:ext uri="{FF2B5EF4-FFF2-40B4-BE49-F238E27FC236}">
                  <a16:creationId xmlns:a16="http://schemas.microsoft.com/office/drawing/2014/main" id="{49AE1FB9-01D3-4EFB-9F72-8C971C9A3453}"/>
                </a:ext>
              </a:extLst>
            </p:cNvPr>
            <p:cNvSpPr/>
            <p:nvPr/>
          </p:nvSpPr>
          <p:spPr>
            <a:xfrm>
              <a:off x="3476596" y="4315279"/>
              <a:ext cx="63626" cy="63626"/>
            </a:xfrm>
            <a:custGeom>
              <a:avLst/>
              <a:gdLst>
                <a:gd name="connsiteX0" fmla="*/ 63627 w 63626"/>
                <a:gd name="connsiteY0" fmla="*/ 31814 h 63626"/>
                <a:gd name="connsiteX1" fmla="*/ 31813 w 63626"/>
                <a:gd name="connsiteY1" fmla="*/ 63627 h 63626"/>
                <a:gd name="connsiteX2" fmla="*/ 0 w 63626"/>
                <a:gd name="connsiteY2" fmla="*/ 31814 h 63626"/>
                <a:gd name="connsiteX3" fmla="*/ 31813 w 63626"/>
                <a:gd name="connsiteY3" fmla="*/ 0 h 63626"/>
                <a:gd name="connsiteX4" fmla="*/ 63627 w 63626"/>
                <a:gd name="connsiteY4" fmla="*/ 31814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4"/>
                  </a:moveTo>
                  <a:cubicBezTo>
                    <a:pt x="63627" y="49384"/>
                    <a:pt x="49384" y="63627"/>
                    <a:pt x="31813" y="63627"/>
                  </a:cubicBezTo>
                  <a:cubicBezTo>
                    <a:pt x="14243" y="63627"/>
                    <a:pt x="0" y="49384"/>
                    <a:pt x="0" y="31814"/>
                  </a:cubicBezTo>
                  <a:cubicBezTo>
                    <a:pt x="0" y="14243"/>
                    <a:pt x="14243" y="0"/>
                    <a:pt x="31813" y="0"/>
                  </a:cubicBezTo>
                  <a:cubicBezTo>
                    <a:pt x="49384" y="0"/>
                    <a:pt x="63627" y="14243"/>
                    <a:pt x="63627" y="31814"/>
                  </a:cubicBezTo>
                  <a:close/>
                </a:path>
              </a:pathLst>
            </a:custGeom>
            <a:solidFill>
              <a:srgbClr val="C53F3F"/>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58" name="Freeform: Shape 1057">
              <a:extLst>
                <a:ext uri="{FF2B5EF4-FFF2-40B4-BE49-F238E27FC236}">
                  <a16:creationId xmlns:a16="http://schemas.microsoft.com/office/drawing/2014/main" id="{5644369A-26C3-489D-90AC-2639B473262C}"/>
                </a:ext>
              </a:extLst>
            </p:cNvPr>
            <p:cNvSpPr/>
            <p:nvPr/>
          </p:nvSpPr>
          <p:spPr>
            <a:xfrm>
              <a:off x="4054001" y="4295753"/>
              <a:ext cx="128206" cy="28193"/>
            </a:xfrm>
            <a:custGeom>
              <a:avLst/>
              <a:gdLst>
                <a:gd name="connsiteX0" fmla="*/ 0 w 128206"/>
                <a:gd name="connsiteY0" fmla="*/ 0 h 28193"/>
                <a:gd name="connsiteX1" fmla="*/ 128206 w 128206"/>
                <a:gd name="connsiteY1" fmla="*/ 0 h 28193"/>
                <a:gd name="connsiteX2" fmla="*/ 128206 w 128206"/>
                <a:gd name="connsiteY2" fmla="*/ 28194 h 28193"/>
                <a:gd name="connsiteX3" fmla="*/ 0 w 128206"/>
                <a:gd name="connsiteY3" fmla="*/ 28194 h 28193"/>
              </a:gdLst>
              <a:ahLst/>
              <a:cxnLst>
                <a:cxn ang="0">
                  <a:pos x="connsiteX0" y="connsiteY0"/>
                </a:cxn>
                <a:cxn ang="0">
                  <a:pos x="connsiteX1" y="connsiteY1"/>
                </a:cxn>
                <a:cxn ang="0">
                  <a:pos x="connsiteX2" y="connsiteY2"/>
                </a:cxn>
                <a:cxn ang="0">
                  <a:pos x="connsiteX3" y="connsiteY3"/>
                </a:cxn>
              </a:cxnLst>
              <a:rect l="l" t="t" r="r" b="b"/>
              <a:pathLst>
                <a:path w="128206" h="28193">
                  <a:moveTo>
                    <a:pt x="0" y="0"/>
                  </a:moveTo>
                  <a:lnTo>
                    <a:pt x="128206" y="0"/>
                  </a:lnTo>
                  <a:lnTo>
                    <a:pt x="128206" y="28194"/>
                  </a:lnTo>
                  <a:lnTo>
                    <a:pt x="0" y="28194"/>
                  </a:lnTo>
                  <a:close/>
                </a:path>
              </a:pathLst>
            </a:custGeom>
            <a:solidFill>
              <a:srgbClr val="263238"/>
            </a:solidFill>
            <a:ln w="9525" cap="rnd">
              <a:solidFill>
                <a:srgbClr val="263238"/>
              </a:solidFill>
              <a:prstDash val="solid"/>
              <a:round/>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59" name="Freeform: Shape 1058">
              <a:extLst>
                <a:ext uri="{FF2B5EF4-FFF2-40B4-BE49-F238E27FC236}">
                  <a16:creationId xmlns:a16="http://schemas.microsoft.com/office/drawing/2014/main" id="{4A8184C0-FCFA-482E-AF4B-A8C58C9D8A57}"/>
                </a:ext>
              </a:extLst>
            </p:cNvPr>
            <p:cNvSpPr/>
            <p:nvPr/>
          </p:nvSpPr>
          <p:spPr>
            <a:xfrm>
              <a:off x="3881027" y="4321375"/>
              <a:ext cx="479393" cy="189738"/>
            </a:xfrm>
            <a:custGeom>
              <a:avLst/>
              <a:gdLst>
                <a:gd name="connsiteX0" fmla="*/ 0 w 479393"/>
                <a:gd name="connsiteY0" fmla="*/ 179451 h 189738"/>
                <a:gd name="connsiteX1" fmla="*/ 0 w 479393"/>
                <a:gd name="connsiteY1" fmla="*/ 116300 h 189738"/>
                <a:gd name="connsiteX2" fmla="*/ 21908 w 479393"/>
                <a:gd name="connsiteY2" fmla="*/ 68009 h 189738"/>
                <a:gd name="connsiteX3" fmla="*/ 99917 w 479393"/>
                <a:gd name="connsiteY3" fmla="*/ 0 h 189738"/>
                <a:gd name="connsiteX4" fmla="*/ 384524 w 479393"/>
                <a:gd name="connsiteY4" fmla="*/ 0 h 189738"/>
                <a:gd name="connsiteX5" fmla="*/ 458724 w 479393"/>
                <a:gd name="connsiteY5" fmla="*/ 68104 h 189738"/>
                <a:gd name="connsiteX6" fmla="*/ 479393 w 479393"/>
                <a:gd name="connsiteY6" fmla="*/ 115253 h 189738"/>
                <a:gd name="connsiteX7" fmla="*/ 479393 w 479393"/>
                <a:gd name="connsiteY7" fmla="*/ 189738 h 18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393" h="189738">
                  <a:moveTo>
                    <a:pt x="0" y="179451"/>
                  </a:moveTo>
                  <a:lnTo>
                    <a:pt x="0" y="116300"/>
                  </a:lnTo>
                  <a:cubicBezTo>
                    <a:pt x="19" y="97803"/>
                    <a:pt x="8001" y="80201"/>
                    <a:pt x="21908" y="68009"/>
                  </a:cubicBezTo>
                  <a:lnTo>
                    <a:pt x="99917" y="0"/>
                  </a:lnTo>
                  <a:lnTo>
                    <a:pt x="384524" y="0"/>
                  </a:lnTo>
                  <a:lnTo>
                    <a:pt x="458724" y="68104"/>
                  </a:lnTo>
                  <a:cubicBezTo>
                    <a:pt x="471878" y="80258"/>
                    <a:pt x="479374" y="97346"/>
                    <a:pt x="479393" y="115253"/>
                  </a:cubicBezTo>
                  <a:lnTo>
                    <a:pt x="479393" y="189738"/>
                  </a:lnTo>
                  <a:close/>
                </a:path>
              </a:pathLst>
            </a:custGeom>
            <a:solidFill>
              <a:srgbClr val="C4C4C4"/>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60" name="Freeform: Shape 1059">
              <a:extLst>
                <a:ext uri="{FF2B5EF4-FFF2-40B4-BE49-F238E27FC236}">
                  <a16:creationId xmlns:a16="http://schemas.microsoft.com/office/drawing/2014/main" id="{A487E30C-F08D-493B-A6F8-B03FE796A074}"/>
                </a:ext>
              </a:extLst>
            </p:cNvPr>
            <p:cNvSpPr/>
            <p:nvPr/>
          </p:nvSpPr>
          <p:spPr>
            <a:xfrm>
              <a:off x="3983516" y="4354522"/>
              <a:ext cx="274319" cy="95250"/>
            </a:xfrm>
            <a:custGeom>
              <a:avLst/>
              <a:gdLst>
                <a:gd name="connsiteX0" fmla="*/ 274320 w 274319"/>
                <a:gd name="connsiteY0" fmla="*/ 47625 h 95250"/>
                <a:gd name="connsiteX1" fmla="*/ 137160 w 274319"/>
                <a:gd name="connsiteY1" fmla="*/ 95250 h 95250"/>
                <a:gd name="connsiteX2" fmla="*/ 0 w 274319"/>
                <a:gd name="connsiteY2" fmla="*/ 47625 h 95250"/>
                <a:gd name="connsiteX3" fmla="*/ 137160 w 274319"/>
                <a:gd name="connsiteY3" fmla="*/ 0 h 95250"/>
                <a:gd name="connsiteX4" fmla="*/ 274320 w 274319"/>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19" h="95250">
                  <a:moveTo>
                    <a:pt x="274320" y="47625"/>
                  </a:moveTo>
                  <a:cubicBezTo>
                    <a:pt x="274320" y="73819"/>
                    <a:pt x="212979" y="95250"/>
                    <a:pt x="137160" y="95250"/>
                  </a:cubicBezTo>
                  <a:cubicBezTo>
                    <a:pt x="61341" y="95250"/>
                    <a:pt x="0" y="74009"/>
                    <a:pt x="0" y="47625"/>
                  </a:cubicBezTo>
                  <a:cubicBezTo>
                    <a:pt x="0" y="21241"/>
                    <a:pt x="61436" y="0"/>
                    <a:pt x="137160" y="0"/>
                  </a:cubicBezTo>
                  <a:cubicBezTo>
                    <a:pt x="212884" y="0"/>
                    <a:pt x="274320" y="21431"/>
                    <a:pt x="274320" y="47625"/>
                  </a:cubicBezTo>
                  <a:close/>
                </a:path>
              </a:pathLst>
            </a:custGeom>
            <a:solidFill>
              <a:srgbClr val="DBDBDB"/>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61" name="Freeform: Shape 1060">
              <a:extLst>
                <a:ext uri="{FF2B5EF4-FFF2-40B4-BE49-F238E27FC236}">
                  <a16:creationId xmlns:a16="http://schemas.microsoft.com/office/drawing/2014/main" id="{36595D6D-D14F-4603-9E36-7A624001832D}"/>
                </a:ext>
              </a:extLst>
            </p:cNvPr>
            <p:cNvSpPr/>
            <p:nvPr/>
          </p:nvSpPr>
          <p:spPr>
            <a:xfrm>
              <a:off x="2918716" y="4490539"/>
              <a:ext cx="1614296" cy="639984"/>
            </a:xfrm>
            <a:custGeom>
              <a:avLst/>
              <a:gdLst>
                <a:gd name="connsiteX0" fmla="*/ 0 w 1614296"/>
                <a:gd name="connsiteY0" fmla="*/ 0 h 639984"/>
                <a:gd name="connsiteX1" fmla="*/ 1614297 w 1614296"/>
                <a:gd name="connsiteY1" fmla="*/ 0 h 639984"/>
                <a:gd name="connsiteX2" fmla="*/ 1614297 w 1614296"/>
                <a:gd name="connsiteY2" fmla="*/ 639985 h 639984"/>
                <a:gd name="connsiteX3" fmla="*/ 0 w 1614296"/>
                <a:gd name="connsiteY3" fmla="*/ 639985 h 639984"/>
              </a:gdLst>
              <a:ahLst/>
              <a:cxnLst>
                <a:cxn ang="0">
                  <a:pos x="connsiteX0" y="connsiteY0"/>
                </a:cxn>
                <a:cxn ang="0">
                  <a:pos x="connsiteX1" y="connsiteY1"/>
                </a:cxn>
                <a:cxn ang="0">
                  <a:pos x="connsiteX2" y="connsiteY2"/>
                </a:cxn>
                <a:cxn ang="0">
                  <a:pos x="connsiteX3" y="connsiteY3"/>
                </a:cxn>
              </a:cxnLst>
              <a:rect l="l" t="t" r="r" b="b"/>
              <a:pathLst>
                <a:path w="1614296" h="639984">
                  <a:moveTo>
                    <a:pt x="0" y="0"/>
                  </a:moveTo>
                  <a:lnTo>
                    <a:pt x="1614297" y="0"/>
                  </a:lnTo>
                  <a:lnTo>
                    <a:pt x="1614297" y="639985"/>
                  </a:lnTo>
                  <a:lnTo>
                    <a:pt x="0" y="639985"/>
                  </a:lnTo>
                  <a:close/>
                </a:path>
              </a:pathLst>
            </a:custGeom>
            <a:solidFill>
              <a:srgbClr val="DBDBDB"/>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62" name="Freeform: Shape 1061">
              <a:extLst>
                <a:ext uri="{FF2B5EF4-FFF2-40B4-BE49-F238E27FC236}">
                  <a16:creationId xmlns:a16="http://schemas.microsoft.com/office/drawing/2014/main" id="{7BC92617-50D3-4A0B-BC44-869B602B21C7}"/>
                </a:ext>
              </a:extLst>
            </p:cNvPr>
            <p:cNvSpPr/>
            <p:nvPr/>
          </p:nvSpPr>
          <p:spPr>
            <a:xfrm>
              <a:off x="2918240" y="4823914"/>
              <a:ext cx="1607534" cy="9525"/>
            </a:xfrm>
            <a:custGeom>
              <a:avLst/>
              <a:gdLst>
                <a:gd name="connsiteX0" fmla="*/ 0 w 1607534"/>
                <a:gd name="connsiteY0" fmla="*/ 0 h 9525"/>
                <a:gd name="connsiteX1" fmla="*/ 1607534 w 1607534"/>
                <a:gd name="connsiteY1" fmla="*/ 0 h 9525"/>
              </a:gdLst>
              <a:ahLst/>
              <a:cxnLst>
                <a:cxn ang="0">
                  <a:pos x="connsiteX0" y="connsiteY0"/>
                </a:cxn>
                <a:cxn ang="0">
                  <a:pos x="connsiteX1" y="connsiteY1"/>
                </a:cxn>
              </a:cxnLst>
              <a:rect l="l" t="t" r="r" b="b"/>
              <a:pathLst>
                <a:path w="1607534" h="9525">
                  <a:moveTo>
                    <a:pt x="0" y="0"/>
                  </a:moveTo>
                  <a:lnTo>
                    <a:pt x="1607534" y="0"/>
                  </a:lnTo>
                </a:path>
              </a:pathLst>
            </a:custGeom>
            <a:ln w="9525" cap="flat">
              <a:solidFill>
                <a:srgbClr val="808080"/>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63" name="Freeform: Shape 1062">
              <a:extLst>
                <a:ext uri="{FF2B5EF4-FFF2-40B4-BE49-F238E27FC236}">
                  <a16:creationId xmlns:a16="http://schemas.microsoft.com/office/drawing/2014/main" id="{31038CBA-F133-484B-9A62-3194BA5DB889}"/>
                </a:ext>
              </a:extLst>
            </p:cNvPr>
            <p:cNvSpPr/>
            <p:nvPr/>
          </p:nvSpPr>
          <p:spPr>
            <a:xfrm>
              <a:off x="4030951" y="4490539"/>
              <a:ext cx="502062" cy="639984"/>
            </a:xfrm>
            <a:custGeom>
              <a:avLst/>
              <a:gdLst>
                <a:gd name="connsiteX0" fmla="*/ 0 w 502062"/>
                <a:gd name="connsiteY0" fmla="*/ 0 h 639984"/>
                <a:gd name="connsiteX1" fmla="*/ 502063 w 502062"/>
                <a:gd name="connsiteY1" fmla="*/ 0 h 639984"/>
                <a:gd name="connsiteX2" fmla="*/ 502063 w 502062"/>
                <a:gd name="connsiteY2" fmla="*/ 639985 h 639984"/>
                <a:gd name="connsiteX3" fmla="*/ 0 w 502062"/>
                <a:gd name="connsiteY3" fmla="*/ 639985 h 639984"/>
              </a:gdLst>
              <a:ahLst/>
              <a:cxnLst>
                <a:cxn ang="0">
                  <a:pos x="connsiteX0" y="connsiteY0"/>
                </a:cxn>
                <a:cxn ang="0">
                  <a:pos x="connsiteX1" y="connsiteY1"/>
                </a:cxn>
                <a:cxn ang="0">
                  <a:pos x="connsiteX2" y="connsiteY2"/>
                </a:cxn>
                <a:cxn ang="0">
                  <a:pos x="connsiteX3" y="connsiteY3"/>
                </a:cxn>
              </a:cxnLst>
              <a:rect l="l" t="t" r="r" b="b"/>
              <a:pathLst>
                <a:path w="502062" h="639984">
                  <a:moveTo>
                    <a:pt x="0" y="0"/>
                  </a:moveTo>
                  <a:lnTo>
                    <a:pt x="502063" y="0"/>
                  </a:lnTo>
                  <a:lnTo>
                    <a:pt x="502063" y="639985"/>
                  </a:lnTo>
                  <a:lnTo>
                    <a:pt x="0" y="639985"/>
                  </a:lnTo>
                  <a:close/>
                </a:path>
              </a:pathLst>
            </a:custGeom>
            <a:solidFill>
              <a:srgbClr val="BDBDBD"/>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64" name="Freeform: Shape 1063">
              <a:extLst>
                <a:ext uri="{FF2B5EF4-FFF2-40B4-BE49-F238E27FC236}">
                  <a16:creationId xmlns:a16="http://schemas.microsoft.com/office/drawing/2014/main" id="{1451D66A-9C6F-4706-9CBF-3700EF3B7855}"/>
                </a:ext>
              </a:extLst>
            </p:cNvPr>
            <p:cNvSpPr/>
            <p:nvPr/>
          </p:nvSpPr>
          <p:spPr>
            <a:xfrm>
              <a:off x="2887474" y="4490539"/>
              <a:ext cx="1676781" cy="61531"/>
            </a:xfrm>
            <a:custGeom>
              <a:avLst/>
              <a:gdLst>
                <a:gd name="connsiteX0" fmla="*/ 0 w 1676781"/>
                <a:gd name="connsiteY0" fmla="*/ 0 h 61531"/>
                <a:gd name="connsiteX1" fmla="*/ 1676781 w 1676781"/>
                <a:gd name="connsiteY1" fmla="*/ 0 h 61531"/>
                <a:gd name="connsiteX2" fmla="*/ 1676781 w 1676781"/>
                <a:gd name="connsiteY2" fmla="*/ 61531 h 61531"/>
                <a:gd name="connsiteX3" fmla="*/ 0 w 1676781"/>
                <a:gd name="connsiteY3" fmla="*/ 61531 h 61531"/>
              </a:gdLst>
              <a:ahLst/>
              <a:cxnLst>
                <a:cxn ang="0">
                  <a:pos x="connsiteX0" y="connsiteY0"/>
                </a:cxn>
                <a:cxn ang="0">
                  <a:pos x="connsiteX1" y="connsiteY1"/>
                </a:cxn>
                <a:cxn ang="0">
                  <a:pos x="connsiteX2" y="connsiteY2"/>
                </a:cxn>
                <a:cxn ang="0">
                  <a:pos x="connsiteX3" y="connsiteY3"/>
                </a:cxn>
              </a:cxnLst>
              <a:rect l="l" t="t" r="r" b="b"/>
              <a:pathLst>
                <a:path w="1676781" h="61531">
                  <a:moveTo>
                    <a:pt x="0" y="0"/>
                  </a:moveTo>
                  <a:lnTo>
                    <a:pt x="1676781" y="0"/>
                  </a:lnTo>
                  <a:lnTo>
                    <a:pt x="1676781" y="61531"/>
                  </a:lnTo>
                  <a:lnTo>
                    <a:pt x="0" y="61531"/>
                  </a:lnTo>
                  <a:close/>
                </a:path>
              </a:pathLst>
            </a:custGeom>
            <a:solidFill>
              <a:srgbClr val="808080"/>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65" name="Freeform: Shape 1064">
              <a:extLst>
                <a:ext uri="{FF2B5EF4-FFF2-40B4-BE49-F238E27FC236}">
                  <a16:creationId xmlns:a16="http://schemas.microsoft.com/office/drawing/2014/main" id="{6F788A6E-B4DB-41EF-8CBF-2AA986D428B7}"/>
                </a:ext>
              </a:extLst>
            </p:cNvPr>
            <p:cNvSpPr/>
            <p:nvPr/>
          </p:nvSpPr>
          <p:spPr>
            <a:xfrm>
              <a:off x="3707958" y="4552642"/>
              <a:ext cx="194786" cy="46767"/>
            </a:xfrm>
            <a:custGeom>
              <a:avLst/>
              <a:gdLst>
                <a:gd name="connsiteX0" fmla="*/ 0 w 194786"/>
                <a:gd name="connsiteY0" fmla="*/ 0 h 46767"/>
                <a:gd name="connsiteX1" fmla="*/ 25337 w 194786"/>
                <a:gd name="connsiteY1" fmla="*/ 46768 h 46767"/>
                <a:gd name="connsiteX2" fmla="*/ 169354 w 194786"/>
                <a:gd name="connsiteY2" fmla="*/ 46768 h 46767"/>
                <a:gd name="connsiteX3" fmla="*/ 194786 w 194786"/>
                <a:gd name="connsiteY3" fmla="*/ 0 h 46767"/>
                <a:gd name="connsiteX4" fmla="*/ 0 w 194786"/>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86" h="46767">
                  <a:moveTo>
                    <a:pt x="0" y="0"/>
                  </a:moveTo>
                  <a:lnTo>
                    <a:pt x="25337" y="46768"/>
                  </a:lnTo>
                  <a:lnTo>
                    <a:pt x="169354" y="46768"/>
                  </a:lnTo>
                  <a:lnTo>
                    <a:pt x="194786" y="0"/>
                  </a:lnTo>
                  <a:lnTo>
                    <a:pt x="0" y="0"/>
                  </a:lnTo>
                  <a:close/>
                </a:path>
              </a:pathLst>
            </a:custGeom>
            <a:solidFill>
              <a:srgbClr val="808080"/>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66" name="Freeform: Shape 1065">
              <a:extLst>
                <a:ext uri="{FF2B5EF4-FFF2-40B4-BE49-F238E27FC236}">
                  <a16:creationId xmlns:a16="http://schemas.microsoft.com/office/drawing/2014/main" id="{09FB7398-6727-4E34-AD36-DC0EDC18800B}"/>
                </a:ext>
              </a:extLst>
            </p:cNvPr>
            <p:cNvSpPr/>
            <p:nvPr/>
          </p:nvSpPr>
          <p:spPr>
            <a:xfrm>
              <a:off x="3707958" y="4821914"/>
              <a:ext cx="194786" cy="46767"/>
            </a:xfrm>
            <a:custGeom>
              <a:avLst/>
              <a:gdLst>
                <a:gd name="connsiteX0" fmla="*/ 0 w 194786"/>
                <a:gd name="connsiteY0" fmla="*/ 0 h 46767"/>
                <a:gd name="connsiteX1" fmla="*/ 25337 w 194786"/>
                <a:gd name="connsiteY1" fmla="*/ 46767 h 46767"/>
                <a:gd name="connsiteX2" fmla="*/ 169354 w 194786"/>
                <a:gd name="connsiteY2" fmla="*/ 46767 h 46767"/>
                <a:gd name="connsiteX3" fmla="*/ 194786 w 194786"/>
                <a:gd name="connsiteY3" fmla="*/ 0 h 46767"/>
                <a:gd name="connsiteX4" fmla="*/ 0 w 194786"/>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86" h="46767">
                  <a:moveTo>
                    <a:pt x="0" y="0"/>
                  </a:moveTo>
                  <a:lnTo>
                    <a:pt x="25337" y="46767"/>
                  </a:lnTo>
                  <a:lnTo>
                    <a:pt x="169354" y="46767"/>
                  </a:lnTo>
                  <a:lnTo>
                    <a:pt x="194786" y="0"/>
                  </a:lnTo>
                  <a:lnTo>
                    <a:pt x="0" y="0"/>
                  </a:lnTo>
                  <a:close/>
                </a:path>
              </a:pathLst>
            </a:custGeom>
            <a:solidFill>
              <a:srgbClr val="808080"/>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67" name="Freeform: Shape 1066">
              <a:extLst>
                <a:ext uri="{FF2B5EF4-FFF2-40B4-BE49-F238E27FC236}">
                  <a16:creationId xmlns:a16="http://schemas.microsoft.com/office/drawing/2014/main" id="{FF3418A9-6D79-455F-B865-9DBB16A8F3B9}"/>
                </a:ext>
              </a:extLst>
            </p:cNvPr>
            <p:cNvSpPr/>
            <p:nvPr/>
          </p:nvSpPr>
          <p:spPr>
            <a:xfrm>
              <a:off x="3166938" y="4552642"/>
              <a:ext cx="194881" cy="46767"/>
            </a:xfrm>
            <a:custGeom>
              <a:avLst/>
              <a:gdLst>
                <a:gd name="connsiteX0" fmla="*/ 0 w 194881"/>
                <a:gd name="connsiteY0" fmla="*/ 0 h 46767"/>
                <a:gd name="connsiteX1" fmla="*/ 25337 w 194881"/>
                <a:gd name="connsiteY1" fmla="*/ 46768 h 46767"/>
                <a:gd name="connsiteX2" fmla="*/ 169450 w 194881"/>
                <a:gd name="connsiteY2" fmla="*/ 46768 h 46767"/>
                <a:gd name="connsiteX3" fmla="*/ 194882 w 194881"/>
                <a:gd name="connsiteY3" fmla="*/ 0 h 46767"/>
                <a:gd name="connsiteX4" fmla="*/ 0 w 194881"/>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46767">
                  <a:moveTo>
                    <a:pt x="0" y="0"/>
                  </a:moveTo>
                  <a:lnTo>
                    <a:pt x="25337" y="46768"/>
                  </a:lnTo>
                  <a:lnTo>
                    <a:pt x="169450" y="46768"/>
                  </a:lnTo>
                  <a:lnTo>
                    <a:pt x="194882" y="0"/>
                  </a:lnTo>
                  <a:lnTo>
                    <a:pt x="0" y="0"/>
                  </a:lnTo>
                  <a:close/>
                </a:path>
              </a:pathLst>
            </a:custGeom>
            <a:solidFill>
              <a:srgbClr val="808080"/>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68" name="Freeform: Shape 1067">
              <a:extLst>
                <a:ext uri="{FF2B5EF4-FFF2-40B4-BE49-F238E27FC236}">
                  <a16:creationId xmlns:a16="http://schemas.microsoft.com/office/drawing/2014/main" id="{2F6ED5F8-8C16-4029-8E61-71970FD6128C}"/>
                </a:ext>
              </a:extLst>
            </p:cNvPr>
            <p:cNvSpPr/>
            <p:nvPr/>
          </p:nvSpPr>
          <p:spPr>
            <a:xfrm>
              <a:off x="3166938" y="4821914"/>
              <a:ext cx="194881" cy="46767"/>
            </a:xfrm>
            <a:custGeom>
              <a:avLst/>
              <a:gdLst>
                <a:gd name="connsiteX0" fmla="*/ 0 w 194881"/>
                <a:gd name="connsiteY0" fmla="*/ 0 h 46767"/>
                <a:gd name="connsiteX1" fmla="*/ 25337 w 194881"/>
                <a:gd name="connsiteY1" fmla="*/ 46767 h 46767"/>
                <a:gd name="connsiteX2" fmla="*/ 169450 w 194881"/>
                <a:gd name="connsiteY2" fmla="*/ 46767 h 46767"/>
                <a:gd name="connsiteX3" fmla="*/ 194882 w 194881"/>
                <a:gd name="connsiteY3" fmla="*/ 0 h 46767"/>
                <a:gd name="connsiteX4" fmla="*/ 0 w 194881"/>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46767">
                  <a:moveTo>
                    <a:pt x="0" y="0"/>
                  </a:moveTo>
                  <a:lnTo>
                    <a:pt x="25337" y="46767"/>
                  </a:lnTo>
                  <a:lnTo>
                    <a:pt x="169450" y="46767"/>
                  </a:lnTo>
                  <a:lnTo>
                    <a:pt x="194882" y="0"/>
                  </a:lnTo>
                  <a:lnTo>
                    <a:pt x="0" y="0"/>
                  </a:lnTo>
                  <a:close/>
                </a:path>
              </a:pathLst>
            </a:custGeom>
            <a:solidFill>
              <a:srgbClr val="808080"/>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69" name="Freeform: Shape 1068">
              <a:extLst>
                <a:ext uri="{FF2B5EF4-FFF2-40B4-BE49-F238E27FC236}">
                  <a16:creationId xmlns:a16="http://schemas.microsoft.com/office/drawing/2014/main" id="{0B0C3B40-2EB1-439D-945B-E855A8102CA6}"/>
                </a:ext>
              </a:extLst>
            </p:cNvPr>
            <p:cNvSpPr/>
            <p:nvPr/>
          </p:nvSpPr>
          <p:spPr>
            <a:xfrm>
              <a:off x="3903982" y="3034071"/>
              <a:ext cx="446246" cy="9525"/>
            </a:xfrm>
            <a:custGeom>
              <a:avLst/>
              <a:gdLst>
                <a:gd name="connsiteX0" fmla="*/ 0 w 446246"/>
                <a:gd name="connsiteY0" fmla="*/ 0 h 9525"/>
                <a:gd name="connsiteX1" fmla="*/ 446246 w 446246"/>
                <a:gd name="connsiteY1" fmla="*/ 0 h 9525"/>
              </a:gdLst>
              <a:ahLst/>
              <a:cxnLst>
                <a:cxn ang="0">
                  <a:pos x="connsiteX0" y="connsiteY0"/>
                </a:cxn>
                <a:cxn ang="0">
                  <a:pos x="connsiteX1" y="connsiteY1"/>
                </a:cxn>
              </a:cxnLst>
              <a:rect l="l" t="t" r="r" b="b"/>
              <a:pathLst>
                <a:path w="446246" h="9525">
                  <a:moveTo>
                    <a:pt x="0" y="0"/>
                  </a:moveTo>
                  <a:lnTo>
                    <a:pt x="446246" y="0"/>
                  </a:lnTo>
                </a:path>
              </a:pathLst>
            </a:custGeom>
            <a:ln w="9525" cap="flat">
              <a:solidFill>
                <a:srgbClr val="BDBDBD"/>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70" name="Freeform: Shape 1069">
              <a:extLst>
                <a:ext uri="{FF2B5EF4-FFF2-40B4-BE49-F238E27FC236}">
                  <a16:creationId xmlns:a16="http://schemas.microsoft.com/office/drawing/2014/main" id="{B92F3E94-F626-4685-898C-D62F0F6946B9}"/>
                </a:ext>
              </a:extLst>
            </p:cNvPr>
            <p:cNvSpPr/>
            <p:nvPr/>
          </p:nvSpPr>
          <p:spPr>
            <a:xfrm>
              <a:off x="3864454" y="3034071"/>
              <a:ext cx="39528" cy="9525"/>
            </a:xfrm>
            <a:custGeom>
              <a:avLst/>
              <a:gdLst>
                <a:gd name="connsiteX0" fmla="*/ 0 w 39528"/>
                <a:gd name="connsiteY0" fmla="*/ 0 h 9525"/>
                <a:gd name="connsiteX1" fmla="*/ 39529 w 39528"/>
                <a:gd name="connsiteY1" fmla="*/ 0 h 9525"/>
              </a:gdLst>
              <a:ahLst/>
              <a:cxnLst>
                <a:cxn ang="0">
                  <a:pos x="connsiteX0" y="connsiteY0"/>
                </a:cxn>
                <a:cxn ang="0">
                  <a:pos x="connsiteX1" y="connsiteY1"/>
                </a:cxn>
              </a:cxnLst>
              <a:rect l="l" t="t" r="r" b="b"/>
              <a:pathLst>
                <a:path w="39528" h="9525">
                  <a:moveTo>
                    <a:pt x="0" y="0"/>
                  </a:moveTo>
                  <a:lnTo>
                    <a:pt x="39529" y="0"/>
                  </a:lnTo>
                </a:path>
              </a:pathLst>
            </a:custGeom>
            <a:ln w="28575" cap="flat">
              <a:solidFill>
                <a:srgbClr val="BDBDBD"/>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71" name="Freeform: Shape 1070">
              <a:extLst>
                <a:ext uri="{FF2B5EF4-FFF2-40B4-BE49-F238E27FC236}">
                  <a16:creationId xmlns:a16="http://schemas.microsoft.com/office/drawing/2014/main" id="{D366972A-DBAB-49C2-AA8D-B3643064F0FC}"/>
                </a:ext>
              </a:extLst>
            </p:cNvPr>
            <p:cNvSpPr/>
            <p:nvPr/>
          </p:nvSpPr>
          <p:spPr>
            <a:xfrm>
              <a:off x="4193066" y="3038834"/>
              <a:ext cx="9525" cy="300037"/>
            </a:xfrm>
            <a:custGeom>
              <a:avLst/>
              <a:gdLst>
                <a:gd name="connsiteX0" fmla="*/ 0 w 9525"/>
                <a:gd name="connsiteY0" fmla="*/ 0 h 300037"/>
                <a:gd name="connsiteX1" fmla="*/ 0 w 9525"/>
                <a:gd name="connsiteY1" fmla="*/ 300038 h 300037"/>
              </a:gdLst>
              <a:ahLst/>
              <a:cxnLst>
                <a:cxn ang="0">
                  <a:pos x="connsiteX0" y="connsiteY0"/>
                </a:cxn>
                <a:cxn ang="0">
                  <a:pos x="connsiteX1" y="connsiteY1"/>
                </a:cxn>
              </a:cxnLst>
              <a:rect l="l" t="t" r="r" b="b"/>
              <a:pathLst>
                <a:path w="9525" h="300037">
                  <a:moveTo>
                    <a:pt x="0" y="0"/>
                  </a:moveTo>
                  <a:lnTo>
                    <a:pt x="0" y="300038"/>
                  </a:lnTo>
                </a:path>
              </a:pathLst>
            </a:custGeom>
            <a:ln w="9525" cap="flat">
              <a:solidFill>
                <a:srgbClr val="BDBDBD"/>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grpSp>
      <p:grpSp>
        <p:nvGrpSpPr>
          <p:cNvPr id="1072" name="Graphic 3">
            <a:extLst>
              <a:ext uri="{FF2B5EF4-FFF2-40B4-BE49-F238E27FC236}">
                <a16:creationId xmlns:a16="http://schemas.microsoft.com/office/drawing/2014/main" id="{691C2982-0801-4A04-B804-6613B58BA764}"/>
              </a:ext>
            </a:extLst>
          </p:cNvPr>
          <p:cNvGrpSpPr/>
          <p:nvPr/>
        </p:nvGrpSpPr>
        <p:grpSpPr>
          <a:xfrm>
            <a:off x="649058" y="4633693"/>
            <a:ext cx="1263268" cy="2207132"/>
            <a:chOff x="486793" y="3475269"/>
            <a:chExt cx="947451" cy="1655349"/>
          </a:xfrm>
        </p:grpSpPr>
        <p:sp>
          <p:nvSpPr>
            <p:cNvPr id="1073" name="Freeform: Shape 1072">
              <a:extLst>
                <a:ext uri="{FF2B5EF4-FFF2-40B4-BE49-F238E27FC236}">
                  <a16:creationId xmlns:a16="http://schemas.microsoft.com/office/drawing/2014/main" id="{EC98039F-664A-4CF3-B866-CEE535A9E537}"/>
                </a:ext>
              </a:extLst>
            </p:cNvPr>
            <p:cNvSpPr/>
            <p:nvPr/>
          </p:nvSpPr>
          <p:spPr>
            <a:xfrm>
              <a:off x="675388" y="3936755"/>
              <a:ext cx="78581" cy="88868"/>
            </a:xfrm>
            <a:custGeom>
              <a:avLst/>
              <a:gdLst>
                <a:gd name="connsiteX0" fmla="*/ 0 w 78581"/>
                <a:gd name="connsiteY0" fmla="*/ 0 h 88868"/>
                <a:gd name="connsiteX1" fmla="*/ 78581 w 78581"/>
                <a:gd name="connsiteY1" fmla="*/ 0 h 88868"/>
                <a:gd name="connsiteX2" fmla="*/ 78581 w 78581"/>
                <a:gd name="connsiteY2" fmla="*/ 88868 h 88868"/>
                <a:gd name="connsiteX3" fmla="*/ 0 w 78581"/>
                <a:gd name="connsiteY3" fmla="*/ 88868 h 88868"/>
              </a:gdLst>
              <a:ahLst/>
              <a:cxnLst>
                <a:cxn ang="0">
                  <a:pos x="connsiteX0" y="connsiteY0"/>
                </a:cxn>
                <a:cxn ang="0">
                  <a:pos x="connsiteX1" y="connsiteY1"/>
                </a:cxn>
                <a:cxn ang="0">
                  <a:pos x="connsiteX2" y="connsiteY2"/>
                </a:cxn>
                <a:cxn ang="0">
                  <a:pos x="connsiteX3" y="connsiteY3"/>
                </a:cxn>
              </a:cxnLst>
              <a:rect l="l" t="t" r="r" b="b"/>
              <a:pathLst>
                <a:path w="78581" h="88868">
                  <a:moveTo>
                    <a:pt x="0" y="0"/>
                  </a:moveTo>
                  <a:lnTo>
                    <a:pt x="78581" y="0"/>
                  </a:lnTo>
                  <a:lnTo>
                    <a:pt x="78581" y="88868"/>
                  </a:lnTo>
                  <a:lnTo>
                    <a:pt x="0" y="88868"/>
                  </a:lnTo>
                  <a:close/>
                </a:path>
              </a:pathLst>
            </a:custGeom>
            <a:solidFill>
              <a:srgbClr val="263238"/>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74" name="Freeform: Shape 1073">
              <a:extLst>
                <a:ext uri="{FF2B5EF4-FFF2-40B4-BE49-F238E27FC236}">
                  <a16:creationId xmlns:a16="http://schemas.microsoft.com/office/drawing/2014/main" id="{A6EA73DC-A86F-4ED8-8F84-14F8404A2D1A}"/>
                </a:ext>
              </a:extLst>
            </p:cNvPr>
            <p:cNvSpPr/>
            <p:nvPr/>
          </p:nvSpPr>
          <p:spPr>
            <a:xfrm>
              <a:off x="634336" y="3902561"/>
              <a:ext cx="150399" cy="54673"/>
            </a:xfrm>
            <a:custGeom>
              <a:avLst/>
              <a:gdLst>
                <a:gd name="connsiteX0" fmla="*/ 0 w 150399"/>
                <a:gd name="connsiteY0" fmla="*/ 0 h 54673"/>
                <a:gd name="connsiteX1" fmla="*/ 150400 w 150399"/>
                <a:gd name="connsiteY1" fmla="*/ 0 h 54673"/>
                <a:gd name="connsiteX2" fmla="*/ 150400 w 150399"/>
                <a:gd name="connsiteY2" fmla="*/ 54673 h 54673"/>
                <a:gd name="connsiteX3" fmla="*/ 0 w 150399"/>
                <a:gd name="connsiteY3" fmla="*/ 54673 h 54673"/>
              </a:gdLst>
              <a:ahLst/>
              <a:cxnLst>
                <a:cxn ang="0">
                  <a:pos x="connsiteX0" y="connsiteY0"/>
                </a:cxn>
                <a:cxn ang="0">
                  <a:pos x="connsiteX1" y="connsiteY1"/>
                </a:cxn>
                <a:cxn ang="0">
                  <a:pos x="connsiteX2" y="connsiteY2"/>
                </a:cxn>
                <a:cxn ang="0">
                  <a:pos x="connsiteX3" y="connsiteY3"/>
                </a:cxn>
              </a:cxnLst>
              <a:rect l="l" t="t" r="r" b="b"/>
              <a:pathLst>
                <a:path w="150399" h="54673">
                  <a:moveTo>
                    <a:pt x="0" y="0"/>
                  </a:moveTo>
                  <a:lnTo>
                    <a:pt x="150400" y="0"/>
                  </a:lnTo>
                  <a:lnTo>
                    <a:pt x="150400" y="54673"/>
                  </a:lnTo>
                  <a:lnTo>
                    <a:pt x="0" y="54673"/>
                  </a:lnTo>
                  <a:close/>
                </a:path>
              </a:pathLst>
            </a:custGeom>
            <a:solidFill>
              <a:srgbClr val="263238"/>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75" name="Freeform: Shape 1074">
              <a:extLst>
                <a:ext uri="{FF2B5EF4-FFF2-40B4-BE49-F238E27FC236}">
                  <a16:creationId xmlns:a16="http://schemas.microsoft.com/office/drawing/2014/main" id="{7756FFC6-6F9E-41AE-870C-F8FF19B0F74B}"/>
                </a:ext>
              </a:extLst>
            </p:cNvPr>
            <p:cNvSpPr/>
            <p:nvPr/>
          </p:nvSpPr>
          <p:spPr>
            <a:xfrm>
              <a:off x="542038" y="3998287"/>
              <a:ext cx="338423" cy="902493"/>
            </a:xfrm>
            <a:custGeom>
              <a:avLst/>
              <a:gdLst>
                <a:gd name="connsiteX0" fmla="*/ 0 w 338423"/>
                <a:gd name="connsiteY0" fmla="*/ 0 h 902493"/>
                <a:gd name="connsiteX1" fmla="*/ 338423 w 338423"/>
                <a:gd name="connsiteY1" fmla="*/ 0 h 902493"/>
                <a:gd name="connsiteX2" fmla="*/ 338423 w 338423"/>
                <a:gd name="connsiteY2" fmla="*/ 902494 h 902493"/>
                <a:gd name="connsiteX3" fmla="*/ 0 w 338423"/>
                <a:gd name="connsiteY3" fmla="*/ 902494 h 902493"/>
              </a:gdLst>
              <a:ahLst/>
              <a:cxnLst>
                <a:cxn ang="0">
                  <a:pos x="connsiteX0" y="connsiteY0"/>
                </a:cxn>
                <a:cxn ang="0">
                  <a:pos x="connsiteX1" y="connsiteY1"/>
                </a:cxn>
                <a:cxn ang="0">
                  <a:pos x="connsiteX2" y="connsiteY2"/>
                </a:cxn>
                <a:cxn ang="0">
                  <a:pos x="connsiteX3" y="connsiteY3"/>
                </a:cxn>
              </a:cxnLst>
              <a:rect l="l" t="t" r="r" b="b"/>
              <a:pathLst>
                <a:path w="338423" h="902493">
                  <a:moveTo>
                    <a:pt x="0" y="0"/>
                  </a:moveTo>
                  <a:lnTo>
                    <a:pt x="338423" y="0"/>
                  </a:lnTo>
                  <a:lnTo>
                    <a:pt x="338423" y="902494"/>
                  </a:lnTo>
                  <a:lnTo>
                    <a:pt x="0" y="902494"/>
                  </a:lnTo>
                  <a:close/>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76" name="Freeform: Shape 1075">
              <a:extLst>
                <a:ext uri="{FF2B5EF4-FFF2-40B4-BE49-F238E27FC236}">
                  <a16:creationId xmlns:a16="http://schemas.microsoft.com/office/drawing/2014/main" id="{9F22ABCA-A5AB-49E5-90E3-3E01536C6BB6}"/>
                </a:ext>
              </a:extLst>
            </p:cNvPr>
            <p:cNvSpPr/>
            <p:nvPr/>
          </p:nvSpPr>
          <p:spPr>
            <a:xfrm>
              <a:off x="586520" y="4179548"/>
              <a:ext cx="174307" cy="174307"/>
            </a:xfrm>
            <a:custGeom>
              <a:avLst/>
              <a:gdLst>
                <a:gd name="connsiteX0" fmla="*/ 174308 w 174307"/>
                <a:gd name="connsiteY0" fmla="*/ 87154 h 174307"/>
                <a:gd name="connsiteX1" fmla="*/ 87154 w 174307"/>
                <a:gd name="connsiteY1" fmla="*/ 174307 h 174307"/>
                <a:gd name="connsiteX2" fmla="*/ 0 w 174307"/>
                <a:gd name="connsiteY2" fmla="*/ 87154 h 174307"/>
                <a:gd name="connsiteX3" fmla="*/ 87154 w 174307"/>
                <a:gd name="connsiteY3" fmla="*/ 0 h 174307"/>
                <a:gd name="connsiteX4" fmla="*/ 174308 w 174307"/>
                <a:gd name="connsiteY4" fmla="*/ 87154 h 17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07" h="174307">
                  <a:moveTo>
                    <a:pt x="174308" y="87154"/>
                  </a:moveTo>
                  <a:cubicBezTo>
                    <a:pt x="174308" y="135287"/>
                    <a:pt x="135287" y="174307"/>
                    <a:pt x="87154" y="174307"/>
                  </a:cubicBezTo>
                  <a:cubicBezTo>
                    <a:pt x="39020" y="174307"/>
                    <a:pt x="0" y="135287"/>
                    <a:pt x="0" y="87154"/>
                  </a:cubicBezTo>
                  <a:cubicBezTo>
                    <a:pt x="0" y="39020"/>
                    <a:pt x="39020" y="0"/>
                    <a:pt x="87154" y="0"/>
                  </a:cubicBezTo>
                  <a:cubicBezTo>
                    <a:pt x="135287" y="0"/>
                    <a:pt x="174308" y="39020"/>
                    <a:pt x="174308" y="87154"/>
                  </a:cubicBezTo>
                  <a:close/>
                </a:path>
              </a:pathLst>
            </a:custGeom>
            <a:solidFill>
              <a:srgbClr val="263238"/>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77" name="Freeform: Shape 1076">
              <a:extLst>
                <a:ext uri="{FF2B5EF4-FFF2-40B4-BE49-F238E27FC236}">
                  <a16:creationId xmlns:a16="http://schemas.microsoft.com/office/drawing/2014/main" id="{3FDCD014-B41F-4F9A-BBC2-34367C5DA21F}"/>
                </a:ext>
              </a:extLst>
            </p:cNvPr>
            <p:cNvSpPr/>
            <p:nvPr/>
          </p:nvSpPr>
          <p:spPr>
            <a:xfrm>
              <a:off x="627287" y="4935737"/>
              <a:ext cx="757142" cy="194881"/>
            </a:xfrm>
            <a:custGeom>
              <a:avLst/>
              <a:gdLst>
                <a:gd name="connsiteX0" fmla="*/ 757142 w 757142"/>
                <a:gd name="connsiteY0" fmla="*/ 194881 h 194881"/>
                <a:gd name="connsiteX1" fmla="*/ 601885 w 757142"/>
                <a:gd name="connsiteY1" fmla="*/ 0 h 194881"/>
                <a:gd name="connsiteX2" fmla="*/ 154019 w 757142"/>
                <a:gd name="connsiteY2" fmla="*/ 0 h 194881"/>
                <a:gd name="connsiteX3" fmla="*/ 0 w 757142"/>
                <a:gd name="connsiteY3" fmla="*/ 194881 h 194881"/>
                <a:gd name="connsiteX4" fmla="*/ 757142 w 757142"/>
                <a:gd name="connsiteY4" fmla="*/ 19488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142" h="194881">
                  <a:moveTo>
                    <a:pt x="757142" y="194881"/>
                  </a:moveTo>
                  <a:lnTo>
                    <a:pt x="601885" y="0"/>
                  </a:lnTo>
                  <a:lnTo>
                    <a:pt x="154019" y="0"/>
                  </a:lnTo>
                  <a:lnTo>
                    <a:pt x="0" y="194881"/>
                  </a:lnTo>
                  <a:lnTo>
                    <a:pt x="757142" y="194881"/>
                  </a:lnTo>
                  <a:close/>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78" name="Freeform: Shape 1077">
              <a:extLst>
                <a:ext uri="{FF2B5EF4-FFF2-40B4-BE49-F238E27FC236}">
                  <a16:creationId xmlns:a16="http://schemas.microsoft.com/office/drawing/2014/main" id="{CB36E2D9-3302-45DF-9035-C9242419D819}"/>
                </a:ext>
              </a:extLst>
            </p:cNvPr>
            <p:cNvSpPr/>
            <p:nvPr/>
          </p:nvSpPr>
          <p:spPr>
            <a:xfrm>
              <a:off x="712917" y="4880302"/>
              <a:ext cx="721328" cy="58102"/>
            </a:xfrm>
            <a:custGeom>
              <a:avLst/>
              <a:gdLst>
                <a:gd name="connsiteX0" fmla="*/ 0 w 721328"/>
                <a:gd name="connsiteY0" fmla="*/ 0 h 58102"/>
                <a:gd name="connsiteX1" fmla="*/ 721328 w 721328"/>
                <a:gd name="connsiteY1" fmla="*/ 0 h 58102"/>
                <a:gd name="connsiteX2" fmla="*/ 721328 w 721328"/>
                <a:gd name="connsiteY2" fmla="*/ 0 h 58102"/>
                <a:gd name="connsiteX3" fmla="*/ 721328 w 721328"/>
                <a:gd name="connsiteY3" fmla="*/ 4096 h 58102"/>
                <a:gd name="connsiteX4" fmla="*/ 667322 w 721328"/>
                <a:gd name="connsiteY4" fmla="*/ 58103 h 58102"/>
                <a:gd name="connsiteX5" fmla="*/ 54007 w 721328"/>
                <a:gd name="connsiteY5" fmla="*/ 58103 h 58102"/>
                <a:gd name="connsiteX6" fmla="*/ 0 w 721328"/>
                <a:gd name="connsiteY6" fmla="*/ 4096 h 58102"/>
                <a:gd name="connsiteX7" fmla="*/ 0 w 721328"/>
                <a:gd name="connsiteY7" fmla="*/ 0 h 58102"/>
                <a:gd name="connsiteX8" fmla="*/ 0 w 721328"/>
                <a:gd name="connsiteY8" fmla="*/ 0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328" h="58102">
                  <a:moveTo>
                    <a:pt x="0" y="0"/>
                  </a:moveTo>
                  <a:lnTo>
                    <a:pt x="721328" y="0"/>
                  </a:lnTo>
                  <a:lnTo>
                    <a:pt x="721328" y="0"/>
                  </a:lnTo>
                  <a:lnTo>
                    <a:pt x="721328" y="4096"/>
                  </a:lnTo>
                  <a:cubicBezTo>
                    <a:pt x="721328" y="33919"/>
                    <a:pt x="697144" y="58103"/>
                    <a:pt x="667322" y="58103"/>
                  </a:cubicBezTo>
                  <a:lnTo>
                    <a:pt x="54007" y="58103"/>
                  </a:lnTo>
                  <a:cubicBezTo>
                    <a:pt x="24179" y="58103"/>
                    <a:pt x="0" y="33919"/>
                    <a:pt x="0" y="4096"/>
                  </a:cubicBezTo>
                  <a:lnTo>
                    <a:pt x="0" y="0"/>
                  </a:lnTo>
                  <a:lnTo>
                    <a:pt x="0" y="0"/>
                  </a:lnTo>
                  <a:close/>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79" name="Freeform: Shape 1078">
              <a:extLst>
                <a:ext uri="{FF2B5EF4-FFF2-40B4-BE49-F238E27FC236}">
                  <a16:creationId xmlns:a16="http://schemas.microsoft.com/office/drawing/2014/main" id="{485DD07D-9E03-457C-9C28-BA01681944DA}"/>
                </a:ext>
              </a:extLst>
            </p:cNvPr>
            <p:cNvSpPr/>
            <p:nvPr/>
          </p:nvSpPr>
          <p:spPr>
            <a:xfrm rot="-1985401">
              <a:off x="1002853" y="3732767"/>
              <a:ext cx="162210" cy="32480"/>
            </a:xfrm>
            <a:custGeom>
              <a:avLst/>
              <a:gdLst>
                <a:gd name="connsiteX0" fmla="*/ 0 w 162210"/>
                <a:gd name="connsiteY0" fmla="*/ 0 h 32480"/>
                <a:gd name="connsiteX1" fmla="*/ 162211 w 162210"/>
                <a:gd name="connsiteY1" fmla="*/ 0 h 32480"/>
                <a:gd name="connsiteX2" fmla="*/ 162211 w 162210"/>
                <a:gd name="connsiteY2" fmla="*/ 32480 h 32480"/>
                <a:gd name="connsiteX3" fmla="*/ 0 w 162210"/>
                <a:gd name="connsiteY3" fmla="*/ 32480 h 32480"/>
              </a:gdLst>
              <a:ahLst/>
              <a:cxnLst>
                <a:cxn ang="0">
                  <a:pos x="connsiteX0" y="connsiteY0"/>
                </a:cxn>
                <a:cxn ang="0">
                  <a:pos x="connsiteX1" y="connsiteY1"/>
                </a:cxn>
                <a:cxn ang="0">
                  <a:pos x="connsiteX2" y="connsiteY2"/>
                </a:cxn>
                <a:cxn ang="0">
                  <a:pos x="connsiteX3" y="connsiteY3"/>
                </a:cxn>
              </a:cxnLst>
              <a:rect l="l" t="t" r="r" b="b"/>
              <a:pathLst>
                <a:path w="162210" h="32480">
                  <a:moveTo>
                    <a:pt x="0" y="0"/>
                  </a:moveTo>
                  <a:lnTo>
                    <a:pt x="162211" y="0"/>
                  </a:lnTo>
                  <a:lnTo>
                    <a:pt x="162211" y="32480"/>
                  </a:lnTo>
                  <a:lnTo>
                    <a:pt x="0" y="32480"/>
                  </a:lnTo>
                  <a:close/>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80" name="Freeform: Shape 1079">
              <a:extLst>
                <a:ext uri="{FF2B5EF4-FFF2-40B4-BE49-F238E27FC236}">
                  <a16:creationId xmlns:a16="http://schemas.microsoft.com/office/drawing/2014/main" id="{A3A91DBE-67D7-4A58-B27E-8665F6B809F5}"/>
                </a:ext>
              </a:extLst>
            </p:cNvPr>
            <p:cNvSpPr/>
            <p:nvPr/>
          </p:nvSpPr>
          <p:spPr>
            <a:xfrm rot="-1985401">
              <a:off x="1107497" y="3631436"/>
              <a:ext cx="151352" cy="97345"/>
            </a:xfrm>
            <a:custGeom>
              <a:avLst/>
              <a:gdLst>
                <a:gd name="connsiteX0" fmla="*/ 0 w 151352"/>
                <a:gd name="connsiteY0" fmla="*/ 0 h 97345"/>
                <a:gd name="connsiteX1" fmla="*/ 151352 w 151352"/>
                <a:gd name="connsiteY1" fmla="*/ 0 h 97345"/>
                <a:gd name="connsiteX2" fmla="*/ 151352 w 151352"/>
                <a:gd name="connsiteY2" fmla="*/ 97345 h 97345"/>
                <a:gd name="connsiteX3" fmla="*/ 0 w 151352"/>
                <a:gd name="connsiteY3" fmla="*/ 97345 h 97345"/>
              </a:gdLst>
              <a:ahLst/>
              <a:cxnLst>
                <a:cxn ang="0">
                  <a:pos x="connsiteX0" y="connsiteY0"/>
                </a:cxn>
                <a:cxn ang="0">
                  <a:pos x="connsiteX1" y="connsiteY1"/>
                </a:cxn>
                <a:cxn ang="0">
                  <a:pos x="connsiteX2" y="connsiteY2"/>
                </a:cxn>
                <a:cxn ang="0">
                  <a:pos x="connsiteX3" y="connsiteY3"/>
                </a:cxn>
              </a:cxnLst>
              <a:rect l="l" t="t" r="r" b="b"/>
              <a:pathLst>
                <a:path w="151352" h="97345">
                  <a:moveTo>
                    <a:pt x="0" y="0"/>
                  </a:moveTo>
                  <a:lnTo>
                    <a:pt x="151352" y="0"/>
                  </a:lnTo>
                  <a:lnTo>
                    <a:pt x="151352" y="97345"/>
                  </a:lnTo>
                  <a:lnTo>
                    <a:pt x="0" y="97345"/>
                  </a:lnTo>
                  <a:close/>
                </a:path>
              </a:pathLst>
            </a:custGeom>
            <a:solidFill>
              <a:srgbClr val="263238"/>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81" name="Freeform: Shape 1080">
              <a:extLst>
                <a:ext uri="{FF2B5EF4-FFF2-40B4-BE49-F238E27FC236}">
                  <a16:creationId xmlns:a16="http://schemas.microsoft.com/office/drawing/2014/main" id="{222BDD3C-C528-4E32-83C8-36E6C53A687D}"/>
                </a:ext>
              </a:extLst>
            </p:cNvPr>
            <p:cNvSpPr/>
            <p:nvPr/>
          </p:nvSpPr>
          <p:spPr>
            <a:xfrm>
              <a:off x="695867" y="3475269"/>
              <a:ext cx="30765" cy="99155"/>
            </a:xfrm>
            <a:custGeom>
              <a:avLst/>
              <a:gdLst>
                <a:gd name="connsiteX0" fmla="*/ 0 w 30765"/>
                <a:gd name="connsiteY0" fmla="*/ 0 h 99155"/>
                <a:gd name="connsiteX1" fmla="*/ 30766 w 30765"/>
                <a:gd name="connsiteY1" fmla="*/ 0 h 99155"/>
                <a:gd name="connsiteX2" fmla="*/ 30766 w 30765"/>
                <a:gd name="connsiteY2" fmla="*/ 99155 h 99155"/>
                <a:gd name="connsiteX3" fmla="*/ 0 w 30765"/>
                <a:gd name="connsiteY3" fmla="*/ 99155 h 99155"/>
              </a:gdLst>
              <a:ahLst/>
              <a:cxnLst>
                <a:cxn ang="0">
                  <a:pos x="connsiteX0" y="connsiteY0"/>
                </a:cxn>
                <a:cxn ang="0">
                  <a:pos x="connsiteX1" y="connsiteY1"/>
                </a:cxn>
                <a:cxn ang="0">
                  <a:pos x="connsiteX2" y="connsiteY2"/>
                </a:cxn>
                <a:cxn ang="0">
                  <a:pos x="connsiteX3" y="connsiteY3"/>
                </a:cxn>
              </a:cxnLst>
              <a:rect l="l" t="t" r="r" b="b"/>
              <a:pathLst>
                <a:path w="30765" h="99155">
                  <a:moveTo>
                    <a:pt x="0" y="0"/>
                  </a:moveTo>
                  <a:lnTo>
                    <a:pt x="30766" y="0"/>
                  </a:lnTo>
                  <a:lnTo>
                    <a:pt x="30766" y="99155"/>
                  </a:lnTo>
                  <a:lnTo>
                    <a:pt x="0" y="99155"/>
                  </a:lnTo>
                  <a:close/>
                </a:path>
              </a:pathLst>
            </a:custGeom>
            <a:solidFill>
              <a:srgbClr val="263238"/>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82" name="Freeform: Shape 1081">
              <a:extLst>
                <a:ext uri="{FF2B5EF4-FFF2-40B4-BE49-F238E27FC236}">
                  <a16:creationId xmlns:a16="http://schemas.microsoft.com/office/drawing/2014/main" id="{BB2DC271-DBFF-4268-8D03-8B7D9423FF3C}"/>
                </a:ext>
              </a:extLst>
            </p:cNvPr>
            <p:cNvSpPr/>
            <p:nvPr/>
          </p:nvSpPr>
          <p:spPr>
            <a:xfrm>
              <a:off x="678817" y="3567566"/>
              <a:ext cx="61531" cy="194881"/>
            </a:xfrm>
            <a:custGeom>
              <a:avLst/>
              <a:gdLst>
                <a:gd name="connsiteX0" fmla="*/ 0 w 61531"/>
                <a:gd name="connsiteY0" fmla="*/ 0 h 194881"/>
                <a:gd name="connsiteX1" fmla="*/ 61532 w 61531"/>
                <a:gd name="connsiteY1" fmla="*/ 0 h 194881"/>
                <a:gd name="connsiteX2" fmla="*/ 61532 w 61531"/>
                <a:gd name="connsiteY2" fmla="*/ 194882 h 194881"/>
                <a:gd name="connsiteX3" fmla="*/ 0 w 61531"/>
                <a:gd name="connsiteY3" fmla="*/ 194882 h 194881"/>
              </a:gdLst>
              <a:ahLst/>
              <a:cxnLst>
                <a:cxn ang="0">
                  <a:pos x="connsiteX0" y="connsiteY0"/>
                </a:cxn>
                <a:cxn ang="0">
                  <a:pos x="connsiteX1" y="connsiteY1"/>
                </a:cxn>
                <a:cxn ang="0">
                  <a:pos x="connsiteX2" y="connsiteY2"/>
                </a:cxn>
                <a:cxn ang="0">
                  <a:pos x="connsiteX3" y="connsiteY3"/>
                </a:cxn>
              </a:cxnLst>
              <a:rect l="l" t="t" r="r" b="b"/>
              <a:pathLst>
                <a:path w="61531" h="194881">
                  <a:moveTo>
                    <a:pt x="0" y="0"/>
                  </a:moveTo>
                  <a:lnTo>
                    <a:pt x="61532" y="0"/>
                  </a:lnTo>
                  <a:lnTo>
                    <a:pt x="61532" y="194882"/>
                  </a:lnTo>
                  <a:lnTo>
                    <a:pt x="0" y="194882"/>
                  </a:lnTo>
                  <a:close/>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83" name="Freeform: Shape 1082">
              <a:extLst>
                <a:ext uri="{FF2B5EF4-FFF2-40B4-BE49-F238E27FC236}">
                  <a16:creationId xmlns:a16="http://schemas.microsoft.com/office/drawing/2014/main" id="{BD30A519-4B1B-4302-BCBF-7C604F705A1D}"/>
                </a:ext>
              </a:extLst>
            </p:cNvPr>
            <p:cNvSpPr/>
            <p:nvPr/>
          </p:nvSpPr>
          <p:spPr>
            <a:xfrm>
              <a:off x="637765" y="3741874"/>
              <a:ext cx="143541" cy="112775"/>
            </a:xfrm>
            <a:custGeom>
              <a:avLst/>
              <a:gdLst>
                <a:gd name="connsiteX0" fmla="*/ 0 w 143541"/>
                <a:gd name="connsiteY0" fmla="*/ 0 h 112775"/>
                <a:gd name="connsiteX1" fmla="*/ 143542 w 143541"/>
                <a:gd name="connsiteY1" fmla="*/ 0 h 112775"/>
                <a:gd name="connsiteX2" fmla="*/ 143542 w 143541"/>
                <a:gd name="connsiteY2" fmla="*/ 112776 h 112775"/>
                <a:gd name="connsiteX3" fmla="*/ 0 w 143541"/>
                <a:gd name="connsiteY3" fmla="*/ 112776 h 112775"/>
              </a:gdLst>
              <a:ahLst/>
              <a:cxnLst>
                <a:cxn ang="0">
                  <a:pos x="connsiteX0" y="connsiteY0"/>
                </a:cxn>
                <a:cxn ang="0">
                  <a:pos x="connsiteX1" y="connsiteY1"/>
                </a:cxn>
                <a:cxn ang="0">
                  <a:pos x="connsiteX2" y="connsiteY2"/>
                </a:cxn>
                <a:cxn ang="0">
                  <a:pos x="connsiteX3" y="connsiteY3"/>
                </a:cxn>
              </a:cxnLst>
              <a:rect l="l" t="t" r="r" b="b"/>
              <a:pathLst>
                <a:path w="143541" h="112775">
                  <a:moveTo>
                    <a:pt x="0" y="0"/>
                  </a:moveTo>
                  <a:lnTo>
                    <a:pt x="143542" y="0"/>
                  </a:lnTo>
                  <a:lnTo>
                    <a:pt x="143542" y="112776"/>
                  </a:lnTo>
                  <a:lnTo>
                    <a:pt x="0" y="112776"/>
                  </a:lnTo>
                  <a:close/>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84" name="Freeform: Shape 1083">
              <a:extLst>
                <a:ext uri="{FF2B5EF4-FFF2-40B4-BE49-F238E27FC236}">
                  <a16:creationId xmlns:a16="http://schemas.microsoft.com/office/drawing/2014/main" id="{2436D416-16F0-471C-9F55-78099571F4F6}"/>
                </a:ext>
              </a:extLst>
            </p:cNvPr>
            <p:cNvSpPr/>
            <p:nvPr/>
          </p:nvSpPr>
          <p:spPr>
            <a:xfrm>
              <a:off x="486793" y="3687962"/>
              <a:ext cx="594264" cy="263461"/>
            </a:xfrm>
            <a:custGeom>
              <a:avLst/>
              <a:gdLst>
                <a:gd name="connsiteX0" fmla="*/ 526542 w 594264"/>
                <a:gd name="connsiteY0" fmla="*/ 0 h 263461"/>
                <a:gd name="connsiteX1" fmla="*/ 362998 w 594264"/>
                <a:gd name="connsiteY1" fmla="*/ 138113 h 263461"/>
                <a:gd name="connsiteX2" fmla="*/ 0 w 594264"/>
                <a:gd name="connsiteY2" fmla="*/ 170117 h 263461"/>
                <a:gd name="connsiteX3" fmla="*/ 8192 w 594264"/>
                <a:gd name="connsiteY3" fmla="*/ 263462 h 263461"/>
                <a:gd name="connsiteX4" fmla="*/ 446246 w 594264"/>
                <a:gd name="connsiteY4" fmla="*/ 224885 h 263461"/>
                <a:gd name="connsiteX5" fmla="*/ 594265 w 594264"/>
                <a:gd name="connsiteY5" fmla="*/ 114395 h 263461"/>
                <a:gd name="connsiteX6" fmla="*/ 526542 w 594264"/>
                <a:gd name="connsiteY6" fmla="*/ 0 h 26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64" h="263461">
                  <a:moveTo>
                    <a:pt x="526542" y="0"/>
                  </a:moveTo>
                  <a:lnTo>
                    <a:pt x="362998" y="138113"/>
                  </a:lnTo>
                  <a:lnTo>
                    <a:pt x="0" y="170117"/>
                  </a:lnTo>
                  <a:lnTo>
                    <a:pt x="8192" y="263462"/>
                  </a:lnTo>
                  <a:lnTo>
                    <a:pt x="446246" y="224885"/>
                  </a:lnTo>
                  <a:lnTo>
                    <a:pt x="594265" y="114395"/>
                  </a:lnTo>
                  <a:lnTo>
                    <a:pt x="526542" y="0"/>
                  </a:lnTo>
                  <a:close/>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grpSp>
      <p:grpSp>
        <p:nvGrpSpPr>
          <p:cNvPr id="1085" name="Graphic 3">
            <a:extLst>
              <a:ext uri="{FF2B5EF4-FFF2-40B4-BE49-F238E27FC236}">
                <a16:creationId xmlns:a16="http://schemas.microsoft.com/office/drawing/2014/main" id="{92C02C72-5EBC-41B3-90E6-FEE75FE0B9C6}"/>
              </a:ext>
            </a:extLst>
          </p:cNvPr>
          <p:cNvGrpSpPr/>
          <p:nvPr/>
        </p:nvGrpSpPr>
        <p:grpSpPr>
          <a:xfrm>
            <a:off x="3026963" y="3204794"/>
            <a:ext cx="2363179" cy="3636031"/>
            <a:chOff x="2270222" y="2403595"/>
            <a:chExt cx="1772384" cy="2727023"/>
          </a:xfrm>
        </p:grpSpPr>
        <p:sp>
          <p:nvSpPr>
            <p:cNvPr id="1086" name="Freeform: Shape 1085">
              <a:extLst>
                <a:ext uri="{FF2B5EF4-FFF2-40B4-BE49-F238E27FC236}">
                  <a16:creationId xmlns:a16="http://schemas.microsoft.com/office/drawing/2014/main" id="{26DC4BC4-9952-40FC-96FC-43CADEC0CE13}"/>
                </a:ext>
              </a:extLst>
            </p:cNvPr>
            <p:cNvSpPr/>
            <p:nvPr/>
          </p:nvSpPr>
          <p:spPr>
            <a:xfrm>
              <a:off x="3537933" y="2510327"/>
              <a:ext cx="157197" cy="266949"/>
            </a:xfrm>
            <a:custGeom>
              <a:avLst/>
              <a:gdLst>
                <a:gd name="connsiteX0" fmla="*/ 156785 w 157197"/>
                <a:gd name="connsiteY0" fmla="*/ 95500 h 266949"/>
                <a:gd name="connsiteX1" fmla="*/ 140497 w 157197"/>
                <a:gd name="connsiteY1" fmla="*/ 266950 h 266949"/>
                <a:gd name="connsiteX2" fmla="*/ 18196 w 157197"/>
                <a:gd name="connsiteY2" fmla="*/ 204942 h 266949"/>
                <a:gd name="connsiteX3" fmla="*/ 2670 w 157197"/>
                <a:gd name="connsiteY3" fmla="*/ 76831 h 266949"/>
                <a:gd name="connsiteX4" fmla="*/ 14767 w 157197"/>
                <a:gd name="connsiteY4" fmla="*/ 10156 h 266949"/>
                <a:gd name="connsiteX5" fmla="*/ 114208 w 157197"/>
                <a:gd name="connsiteY5" fmla="*/ 15109 h 266949"/>
                <a:gd name="connsiteX6" fmla="*/ 156785 w 157197"/>
                <a:gd name="connsiteY6" fmla="*/ 95500 h 26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97" h="266949">
                  <a:moveTo>
                    <a:pt x="156785" y="95500"/>
                  </a:moveTo>
                  <a:lnTo>
                    <a:pt x="140497" y="266950"/>
                  </a:lnTo>
                  <a:cubicBezTo>
                    <a:pt x="140497" y="266950"/>
                    <a:pt x="45914" y="260378"/>
                    <a:pt x="18196" y="204942"/>
                  </a:cubicBezTo>
                  <a:cubicBezTo>
                    <a:pt x="-9522" y="149507"/>
                    <a:pt x="2670" y="76831"/>
                    <a:pt x="2670" y="76831"/>
                  </a:cubicBezTo>
                  <a:lnTo>
                    <a:pt x="14767" y="10156"/>
                  </a:lnTo>
                  <a:cubicBezTo>
                    <a:pt x="46647" y="-4970"/>
                    <a:pt x="83985" y="-3103"/>
                    <a:pt x="114208" y="15109"/>
                  </a:cubicBezTo>
                  <a:cubicBezTo>
                    <a:pt x="143307" y="30873"/>
                    <a:pt x="160090" y="62572"/>
                    <a:pt x="156785" y="95500"/>
                  </a:cubicBezTo>
                  <a:close/>
                </a:path>
              </a:pathLst>
            </a:custGeom>
            <a:solidFill>
              <a:srgbClr val="B5B5B5"/>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87" name="Freeform: Shape 1086">
              <a:extLst>
                <a:ext uri="{FF2B5EF4-FFF2-40B4-BE49-F238E27FC236}">
                  <a16:creationId xmlns:a16="http://schemas.microsoft.com/office/drawing/2014/main" id="{9D44DAC4-09AB-4B02-A235-1CD470AB22BF}"/>
                </a:ext>
              </a:extLst>
            </p:cNvPr>
            <p:cNvSpPr/>
            <p:nvPr/>
          </p:nvSpPr>
          <p:spPr>
            <a:xfrm>
              <a:off x="2897550" y="2587158"/>
              <a:ext cx="797167" cy="1590770"/>
            </a:xfrm>
            <a:custGeom>
              <a:avLst/>
              <a:gdLst>
                <a:gd name="connsiteX0" fmla="*/ 124607 w 797167"/>
                <a:gd name="connsiteY0" fmla="*/ 568071 h 1590770"/>
                <a:gd name="connsiteX1" fmla="*/ 471317 w 797167"/>
                <a:gd name="connsiteY1" fmla="*/ 483584 h 1590770"/>
                <a:gd name="connsiteX2" fmla="*/ 642767 w 797167"/>
                <a:gd name="connsiteY2" fmla="*/ 0 h 1590770"/>
                <a:gd name="connsiteX3" fmla="*/ 712681 w 797167"/>
                <a:gd name="connsiteY3" fmla="*/ 110680 h 1590770"/>
                <a:gd name="connsiteX4" fmla="*/ 797168 w 797167"/>
                <a:gd name="connsiteY4" fmla="*/ 177355 h 1590770"/>
                <a:gd name="connsiteX5" fmla="*/ 718491 w 797167"/>
                <a:gd name="connsiteY5" fmla="*/ 596455 h 1590770"/>
                <a:gd name="connsiteX6" fmla="*/ 668961 w 797167"/>
                <a:gd name="connsiteY6" fmla="*/ 739330 h 1590770"/>
                <a:gd name="connsiteX7" fmla="*/ 328728 w 797167"/>
                <a:gd name="connsiteY7" fmla="*/ 961453 h 1590770"/>
                <a:gd name="connsiteX8" fmla="*/ 445314 w 797167"/>
                <a:gd name="connsiteY8" fmla="*/ 1293590 h 1590770"/>
                <a:gd name="connsiteX9" fmla="*/ 465698 w 797167"/>
                <a:gd name="connsiteY9" fmla="*/ 1590770 h 1590770"/>
                <a:gd name="connsiteX10" fmla="*/ 116130 w 797167"/>
                <a:gd name="connsiteY10" fmla="*/ 1063371 h 1590770"/>
                <a:gd name="connsiteX11" fmla="*/ 5354 w 797167"/>
                <a:gd name="connsiteY11" fmla="*/ 670084 h 1590770"/>
                <a:gd name="connsiteX12" fmla="*/ 124607 w 797167"/>
                <a:gd name="connsiteY12" fmla="*/ 568071 h 1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167" h="1590770">
                  <a:moveTo>
                    <a:pt x="124607" y="568071"/>
                  </a:moveTo>
                  <a:lnTo>
                    <a:pt x="471317" y="483584"/>
                  </a:lnTo>
                  <a:lnTo>
                    <a:pt x="642767" y="0"/>
                  </a:lnTo>
                  <a:cubicBezTo>
                    <a:pt x="642767" y="0"/>
                    <a:pt x="683534" y="75724"/>
                    <a:pt x="712681" y="110680"/>
                  </a:cubicBezTo>
                  <a:cubicBezTo>
                    <a:pt x="741827" y="145637"/>
                    <a:pt x="797168" y="177355"/>
                    <a:pt x="797168" y="177355"/>
                  </a:cubicBezTo>
                  <a:cubicBezTo>
                    <a:pt x="797168" y="177355"/>
                    <a:pt x="738875" y="494919"/>
                    <a:pt x="718491" y="596455"/>
                  </a:cubicBezTo>
                  <a:cubicBezTo>
                    <a:pt x="698108" y="697992"/>
                    <a:pt x="695250" y="715899"/>
                    <a:pt x="668961" y="739330"/>
                  </a:cubicBezTo>
                  <a:cubicBezTo>
                    <a:pt x="642672" y="762762"/>
                    <a:pt x="328728" y="961453"/>
                    <a:pt x="328728" y="961453"/>
                  </a:cubicBezTo>
                  <a:cubicBezTo>
                    <a:pt x="328728" y="961453"/>
                    <a:pt x="433503" y="1156621"/>
                    <a:pt x="445314" y="1293590"/>
                  </a:cubicBezTo>
                  <a:cubicBezTo>
                    <a:pt x="457125" y="1430560"/>
                    <a:pt x="465698" y="1590770"/>
                    <a:pt x="465698" y="1590770"/>
                  </a:cubicBezTo>
                  <a:cubicBezTo>
                    <a:pt x="465698" y="1590770"/>
                    <a:pt x="209285" y="1182815"/>
                    <a:pt x="116130" y="1063371"/>
                  </a:cubicBezTo>
                  <a:cubicBezTo>
                    <a:pt x="22976" y="943927"/>
                    <a:pt x="-15029" y="763334"/>
                    <a:pt x="5354" y="670084"/>
                  </a:cubicBezTo>
                  <a:cubicBezTo>
                    <a:pt x="25738" y="576834"/>
                    <a:pt x="124607" y="568071"/>
                    <a:pt x="124607" y="568071"/>
                  </a:cubicBezTo>
                  <a:close/>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88" name="Freeform: Shape 1087">
              <a:extLst>
                <a:ext uri="{FF2B5EF4-FFF2-40B4-BE49-F238E27FC236}">
                  <a16:creationId xmlns:a16="http://schemas.microsoft.com/office/drawing/2014/main" id="{71975945-5E1C-49D8-95F4-AD879E05BF80}"/>
                </a:ext>
              </a:extLst>
            </p:cNvPr>
            <p:cNvSpPr/>
            <p:nvPr/>
          </p:nvSpPr>
          <p:spPr>
            <a:xfrm>
              <a:off x="3145411" y="3192853"/>
              <a:ext cx="139826" cy="355758"/>
            </a:xfrm>
            <a:custGeom>
              <a:avLst/>
              <a:gdLst>
                <a:gd name="connsiteX0" fmla="*/ 0 w 139826"/>
                <a:gd name="connsiteY0" fmla="*/ 55340 h 355758"/>
                <a:gd name="connsiteX1" fmla="*/ 80772 w 139826"/>
                <a:gd name="connsiteY1" fmla="*/ 355759 h 355758"/>
                <a:gd name="connsiteX2" fmla="*/ 139827 w 139826"/>
                <a:gd name="connsiteY2" fmla="*/ 0 h 355758"/>
              </a:gdLst>
              <a:ahLst/>
              <a:cxnLst>
                <a:cxn ang="0">
                  <a:pos x="connsiteX0" y="connsiteY0"/>
                </a:cxn>
                <a:cxn ang="0">
                  <a:pos x="connsiteX1" y="connsiteY1"/>
                </a:cxn>
                <a:cxn ang="0">
                  <a:pos x="connsiteX2" y="connsiteY2"/>
                </a:cxn>
              </a:cxnLst>
              <a:rect l="l" t="t" r="r" b="b"/>
              <a:pathLst>
                <a:path w="139826" h="355758">
                  <a:moveTo>
                    <a:pt x="0" y="55340"/>
                  </a:moveTo>
                  <a:lnTo>
                    <a:pt x="80772" y="355759"/>
                  </a:lnTo>
                  <a:lnTo>
                    <a:pt x="139827" y="0"/>
                  </a:lnTo>
                </a:path>
              </a:pathLst>
            </a:custGeom>
            <a:no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89" name="Freeform: Shape 1088">
              <a:extLst>
                <a:ext uri="{FF2B5EF4-FFF2-40B4-BE49-F238E27FC236}">
                  <a16:creationId xmlns:a16="http://schemas.microsoft.com/office/drawing/2014/main" id="{7D8AAD16-BC8B-41CB-88AD-2D68815B5C7A}"/>
                </a:ext>
              </a:extLst>
            </p:cNvPr>
            <p:cNvSpPr/>
            <p:nvPr/>
          </p:nvSpPr>
          <p:spPr>
            <a:xfrm>
              <a:off x="3378679" y="3079220"/>
              <a:ext cx="104775" cy="136874"/>
            </a:xfrm>
            <a:custGeom>
              <a:avLst/>
              <a:gdLst>
                <a:gd name="connsiteX0" fmla="*/ 0 w 104775"/>
                <a:gd name="connsiteY0" fmla="*/ 0 h 136874"/>
                <a:gd name="connsiteX1" fmla="*/ 104775 w 104775"/>
                <a:gd name="connsiteY1" fmla="*/ 136874 h 136874"/>
              </a:gdLst>
              <a:ahLst/>
              <a:cxnLst>
                <a:cxn ang="0">
                  <a:pos x="connsiteX0" y="connsiteY0"/>
                </a:cxn>
                <a:cxn ang="0">
                  <a:pos x="connsiteX1" y="connsiteY1"/>
                </a:cxn>
              </a:cxnLst>
              <a:rect l="l" t="t" r="r" b="b"/>
              <a:pathLst>
                <a:path w="104775" h="136874">
                  <a:moveTo>
                    <a:pt x="0" y="0"/>
                  </a:moveTo>
                  <a:cubicBezTo>
                    <a:pt x="56836" y="23670"/>
                    <a:pt x="96764" y="75829"/>
                    <a:pt x="104775" y="136874"/>
                  </a:cubicBezTo>
                </a:path>
              </a:pathLst>
            </a:custGeom>
            <a:no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90" name="Freeform: Shape 1089">
              <a:extLst>
                <a:ext uri="{FF2B5EF4-FFF2-40B4-BE49-F238E27FC236}">
                  <a16:creationId xmlns:a16="http://schemas.microsoft.com/office/drawing/2014/main" id="{71F2FD72-E1A6-48B1-B863-C31188B41FA5}"/>
                </a:ext>
              </a:extLst>
            </p:cNvPr>
            <p:cNvSpPr/>
            <p:nvPr/>
          </p:nvSpPr>
          <p:spPr>
            <a:xfrm>
              <a:off x="3442591" y="3079220"/>
              <a:ext cx="116490" cy="139826"/>
            </a:xfrm>
            <a:custGeom>
              <a:avLst/>
              <a:gdLst>
                <a:gd name="connsiteX0" fmla="*/ 0 w 116490"/>
                <a:gd name="connsiteY0" fmla="*/ 0 h 139826"/>
                <a:gd name="connsiteX1" fmla="*/ 116491 w 116490"/>
                <a:gd name="connsiteY1" fmla="*/ 139827 h 139826"/>
              </a:gdLst>
              <a:ahLst/>
              <a:cxnLst>
                <a:cxn ang="0">
                  <a:pos x="connsiteX0" y="connsiteY0"/>
                </a:cxn>
                <a:cxn ang="0">
                  <a:pos x="connsiteX1" y="connsiteY1"/>
                </a:cxn>
              </a:cxnLst>
              <a:rect l="l" t="t" r="r" b="b"/>
              <a:pathLst>
                <a:path w="116490" h="139826">
                  <a:moveTo>
                    <a:pt x="0" y="0"/>
                  </a:moveTo>
                  <a:cubicBezTo>
                    <a:pt x="0" y="0"/>
                    <a:pt x="110680" y="23241"/>
                    <a:pt x="116491" y="139827"/>
                  </a:cubicBezTo>
                </a:path>
              </a:pathLst>
            </a:custGeom>
            <a:no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91" name="Freeform: Shape 1090">
              <a:extLst>
                <a:ext uri="{FF2B5EF4-FFF2-40B4-BE49-F238E27FC236}">
                  <a16:creationId xmlns:a16="http://schemas.microsoft.com/office/drawing/2014/main" id="{A76D940E-DAD7-4129-945B-8DF6D017ABCA}"/>
                </a:ext>
              </a:extLst>
            </p:cNvPr>
            <p:cNvSpPr/>
            <p:nvPr/>
          </p:nvSpPr>
          <p:spPr>
            <a:xfrm>
              <a:off x="3031778" y="3268576"/>
              <a:ext cx="206883" cy="530256"/>
            </a:xfrm>
            <a:custGeom>
              <a:avLst/>
              <a:gdLst>
                <a:gd name="connsiteX0" fmla="*/ 0 w 206883"/>
                <a:gd name="connsiteY0" fmla="*/ 0 h 530256"/>
                <a:gd name="connsiteX1" fmla="*/ 145637 w 206883"/>
                <a:gd name="connsiteY1" fmla="*/ 302990 h 530256"/>
                <a:gd name="connsiteX2" fmla="*/ 113633 w 206883"/>
                <a:gd name="connsiteY2" fmla="*/ 358330 h 530256"/>
                <a:gd name="connsiteX3" fmla="*/ 186500 w 206883"/>
                <a:gd name="connsiteY3" fmla="*/ 416623 h 530256"/>
                <a:gd name="connsiteX4" fmla="*/ 206883 w 206883"/>
                <a:gd name="connsiteY4" fmla="*/ 530257 h 53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83" h="530256">
                  <a:moveTo>
                    <a:pt x="0" y="0"/>
                  </a:moveTo>
                  <a:lnTo>
                    <a:pt x="145637" y="302990"/>
                  </a:lnTo>
                  <a:lnTo>
                    <a:pt x="113633" y="358330"/>
                  </a:lnTo>
                  <a:lnTo>
                    <a:pt x="186500" y="416623"/>
                  </a:lnTo>
                  <a:lnTo>
                    <a:pt x="206883" y="530257"/>
                  </a:lnTo>
                </a:path>
              </a:pathLst>
            </a:custGeom>
            <a:no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92" name="Freeform: Shape 1091">
              <a:extLst>
                <a:ext uri="{FF2B5EF4-FFF2-40B4-BE49-F238E27FC236}">
                  <a16:creationId xmlns:a16="http://schemas.microsoft.com/office/drawing/2014/main" id="{06B1291C-6A45-4892-B9E1-A142479F6521}"/>
                </a:ext>
              </a:extLst>
            </p:cNvPr>
            <p:cNvSpPr/>
            <p:nvPr/>
          </p:nvSpPr>
          <p:spPr>
            <a:xfrm>
              <a:off x="2270222" y="2893863"/>
              <a:ext cx="329549" cy="707063"/>
            </a:xfrm>
            <a:custGeom>
              <a:avLst/>
              <a:gdLst>
                <a:gd name="connsiteX0" fmla="*/ 240729 w 329549"/>
                <a:gd name="connsiteY0" fmla="*/ 0 h 707063"/>
                <a:gd name="connsiteX1" fmla="*/ 13462 w 329549"/>
                <a:gd name="connsiteY1" fmla="*/ 163163 h 707063"/>
                <a:gd name="connsiteX2" fmla="*/ 112522 w 329549"/>
                <a:gd name="connsiteY2" fmla="*/ 539020 h 707063"/>
                <a:gd name="connsiteX3" fmla="*/ 77566 w 329549"/>
                <a:gd name="connsiteY3" fmla="*/ 617696 h 707063"/>
                <a:gd name="connsiteX4" fmla="*/ 51372 w 329549"/>
                <a:gd name="connsiteY4" fmla="*/ 684371 h 707063"/>
                <a:gd name="connsiteX5" fmla="*/ 293116 w 329549"/>
                <a:gd name="connsiteY5" fmla="*/ 669798 h 707063"/>
                <a:gd name="connsiteX6" fmla="*/ 304832 w 329549"/>
                <a:gd name="connsiteY6" fmla="*/ 355473 h 707063"/>
                <a:gd name="connsiteX7" fmla="*/ 258160 w 329549"/>
                <a:gd name="connsiteY7" fmla="*/ 58293 h 707063"/>
                <a:gd name="connsiteX8" fmla="*/ 240729 w 329549"/>
                <a:gd name="connsiteY8" fmla="*/ 0 h 7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549" h="707063">
                  <a:moveTo>
                    <a:pt x="240729" y="0"/>
                  </a:moveTo>
                  <a:cubicBezTo>
                    <a:pt x="240729" y="0"/>
                    <a:pt x="69279" y="55436"/>
                    <a:pt x="13462" y="163163"/>
                  </a:cubicBezTo>
                  <a:cubicBezTo>
                    <a:pt x="-42354" y="270891"/>
                    <a:pt x="92139" y="466249"/>
                    <a:pt x="112522" y="539020"/>
                  </a:cubicBezTo>
                  <a:cubicBezTo>
                    <a:pt x="132906" y="611791"/>
                    <a:pt x="103759" y="638080"/>
                    <a:pt x="77566" y="617696"/>
                  </a:cubicBezTo>
                  <a:cubicBezTo>
                    <a:pt x="51372" y="597313"/>
                    <a:pt x="22225" y="638080"/>
                    <a:pt x="51372" y="684371"/>
                  </a:cubicBezTo>
                  <a:cubicBezTo>
                    <a:pt x="80518" y="730663"/>
                    <a:pt x="240729" y="695992"/>
                    <a:pt x="293116" y="669798"/>
                  </a:cubicBezTo>
                  <a:cubicBezTo>
                    <a:pt x="345504" y="643604"/>
                    <a:pt x="333979" y="468725"/>
                    <a:pt x="304832" y="355473"/>
                  </a:cubicBezTo>
                  <a:cubicBezTo>
                    <a:pt x="275686" y="242221"/>
                    <a:pt x="240729" y="113633"/>
                    <a:pt x="258160" y="58293"/>
                  </a:cubicBezTo>
                  <a:cubicBezTo>
                    <a:pt x="275590" y="2953"/>
                    <a:pt x="240729" y="0"/>
                    <a:pt x="240729" y="0"/>
                  </a:cubicBezTo>
                  <a:close/>
                </a:path>
              </a:pathLst>
            </a:custGeom>
            <a:solidFill>
              <a:srgbClr val="263238"/>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93" name="Freeform: Shape 1092">
              <a:extLst>
                <a:ext uri="{FF2B5EF4-FFF2-40B4-BE49-F238E27FC236}">
                  <a16:creationId xmlns:a16="http://schemas.microsoft.com/office/drawing/2014/main" id="{4DD1C80F-95A8-40AB-A28C-070C23D86631}"/>
                </a:ext>
              </a:extLst>
            </p:cNvPr>
            <p:cNvSpPr/>
            <p:nvPr/>
          </p:nvSpPr>
          <p:spPr>
            <a:xfrm>
              <a:off x="2739551" y="2657071"/>
              <a:ext cx="483452" cy="897445"/>
            </a:xfrm>
            <a:custGeom>
              <a:avLst/>
              <a:gdLst>
                <a:gd name="connsiteX0" fmla="*/ 314706 w 483452"/>
                <a:gd name="connsiteY0" fmla="*/ 0 h 897445"/>
                <a:gd name="connsiteX1" fmla="*/ 405003 w 483452"/>
                <a:gd name="connsiteY1" fmla="*/ 142875 h 897445"/>
                <a:gd name="connsiteX2" fmla="*/ 407956 w 483452"/>
                <a:gd name="connsiteY2" fmla="*/ 206978 h 897445"/>
                <a:gd name="connsiteX3" fmla="*/ 457486 w 483452"/>
                <a:gd name="connsiteY3" fmla="*/ 259366 h 897445"/>
                <a:gd name="connsiteX4" fmla="*/ 477869 w 483452"/>
                <a:gd name="connsiteY4" fmla="*/ 306038 h 897445"/>
                <a:gd name="connsiteX5" fmla="*/ 431197 w 483452"/>
                <a:gd name="connsiteY5" fmla="*/ 329279 h 897445"/>
                <a:gd name="connsiteX6" fmla="*/ 425387 w 483452"/>
                <a:gd name="connsiteY6" fmla="*/ 460438 h 897445"/>
                <a:gd name="connsiteX7" fmla="*/ 367094 w 483452"/>
                <a:gd name="connsiteY7" fmla="*/ 518636 h 897445"/>
                <a:gd name="connsiteX8" fmla="*/ 294322 w 483452"/>
                <a:gd name="connsiteY8" fmla="*/ 521589 h 897445"/>
                <a:gd name="connsiteX9" fmla="*/ 262223 w 483452"/>
                <a:gd name="connsiteY9" fmla="*/ 684752 h 897445"/>
                <a:gd name="connsiteX10" fmla="*/ 302990 w 483452"/>
                <a:gd name="connsiteY10" fmla="*/ 897446 h 897445"/>
                <a:gd name="connsiteX11" fmla="*/ 0 w 483452"/>
                <a:gd name="connsiteY11" fmla="*/ 568071 h 897445"/>
                <a:gd name="connsiteX12" fmla="*/ 29528 w 483452"/>
                <a:gd name="connsiteY12" fmla="*/ 425387 h 897445"/>
                <a:gd name="connsiteX13" fmla="*/ 23717 w 483452"/>
                <a:gd name="connsiteY13" fmla="*/ 235934 h 897445"/>
                <a:gd name="connsiteX14" fmla="*/ 314706 w 483452"/>
                <a:gd name="connsiteY14" fmla="*/ 0 h 89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452" h="897445">
                  <a:moveTo>
                    <a:pt x="314706" y="0"/>
                  </a:moveTo>
                  <a:cubicBezTo>
                    <a:pt x="314706" y="0"/>
                    <a:pt x="399193" y="101917"/>
                    <a:pt x="405003" y="142875"/>
                  </a:cubicBezTo>
                  <a:cubicBezTo>
                    <a:pt x="408527" y="164049"/>
                    <a:pt x="409518" y="185566"/>
                    <a:pt x="407956" y="206978"/>
                  </a:cubicBezTo>
                  <a:cubicBezTo>
                    <a:pt x="407956" y="206978"/>
                    <a:pt x="448723" y="253555"/>
                    <a:pt x="457486" y="259366"/>
                  </a:cubicBezTo>
                  <a:cubicBezTo>
                    <a:pt x="466249" y="265176"/>
                    <a:pt x="495586" y="282702"/>
                    <a:pt x="477869" y="306038"/>
                  </a:cubicBezTo>
                  <a:cubicBezTo>
                    <a:pt x="466382" y="320145"/>
                    <a:pt x="449380" y="328613"/>
                    <a:pt x="431197" y="329279"/>
                  </a:cubicBezTo>
                  <a:cubicBezTo>
                    <a:pt x="431197" y="329279"/>
                    <a:pt x="434150" y="419671"/>
                    <a:pt x="425387" y="460438"/>
                  </a:cubicBezTo>
                  <a:cubicBezTo>
                    <a:pt x="416624" y="501205"/>
                    <a:pt x="399193" y="515779"/>
                    <a:pt x="367094" y="518636"/>
                  </a:cubicBezTo>
                  <a:cubicBezTo>
                    <a:pt x="334994" y="521494"/>
                    <a:pt x="294322" y="521589"/>
                    <a:pt x="294322" y="521589"/>
                  </a:cubicBezTo>
                  <a:lnTo>
                    <a:pt x="262223" y="684752"/>
                  </a:lnTo>
                  <a:lnTo>
                    <a:pt x="302990" y="897446"/>
                  </a:lnTo>
                  <a:lnTo>
                    <a:pt x="0" y="568071"/>
                  </a:lnTo>
                  <a:cubicBezTo>
                    <a:pt x="0" y="568071"/>
                    <a:pt x="29528" y="448437"/>
                    <a:pt x="29528" y="425387"/>
                  </a:cubicBezTo>
                  <a:cubicBezTo>
                    <a:pt x="29528" y="402336"/>
                    <a:pt x="-14192" y="358712"/>
                    <a:pt x="23717" y="235934"/>
                  </a:cubicBezTo>
                  <a:cubicBezTo>
                    <a:pt x="61627" y="113157"/>
                    <a:pt x="314706" y="0"/>
                    <a:pt x="314706" y="0"/>
                  </a:cubicBezTo>
                  <a:close/>
                </a:path>
              </a:pathLst>
            </a:custGeom>
            <a:solidFill>
              <a:srgbClr val="B5B5B5"/>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94" name="Freeform: Shape 1093">
              <a:extLst>
                <a:ext uri="{FF2B5EF4-FFF2-40B4-BE49-F238E27FC236}">
                  <a16:creationId xmlns:a16="http://schemas.microsoft.com/office/drawing/2014/main" id="{6FEE1EE6-27FF-4478-8565-062B4E8753AA}"/>
                </a:ext>
              </a:extLst>
            </p:cNvPr>
            <p:cNvSpPr/>
            <p:nvPr/>
          </p:nvSpPr>
          <p:spPr>
            <a:xfrm>
              <a:off x="2491239" y="2538719"/>
              <a:ext cx="637140" cy="649168"/>
            </a:xfrm>
            <a:custGeom>
              <a:avLst/>
              <a:gdLst>
                <a:gd name="connsiteX0" fmla="*/ 268314 w 637140"/>
                <a:gd name="connsiteY0" fmla="*/ 430106 h 649168"/>
                <a:gd name="connsiteX1" fmla="*/ 334989 w 637140"/>
                <a:gd name="connsiteY1" fmla="*/ 409722 h 649168"/>
                <a:gd name="connsiteX2" fmla="*/ 399093 w 637140"/>
                <a:gd name="connsiteY2" fmla="*/ 284373 h 649168"/>
                <a:gd name="connsiteX3" fmla="*/ 627121 w 637140"/>
                <a:gd name="connsiteY3" fmla="*/ 147689 h 649168"/>
                <a:gd name="connsiteX4" fmla="*/ 583401 w 637140"/>
                <a:gd name="connsiteY4" fmla="*/ 1957 h 649168"/>
                <a:gd name="connsiteX5" fmla="*/ 414428 w 637140"/>
                <a:gd name="connsiteY5" fmla="*/ 19483 h 649168"/>
                <a:gd name="connsiteX6" fmla="*/ 32285 w 637140"/>
                <a:gd name="connsiteY6" fmla="*/ 131878 h 649168"/>
                <a:gd name="connsiteX7" fmla="*/ 50192 w 637140"/>
                <a:gd name="connsiteY7" fmla="*/ 485636 h 649168"/>
                <a:gd name="connsiteX8" fmla="*/ 154967 w 637140"/>
                <a:gd name="connsiteY8" fmla="*/ 648800 h 649168"/>
                <a:gd name="connsiteX9" fmla="*/ 303557 w 637140"/>
                <a:gd name="connsiteY9" fmla="*/ 544025 h 649168"/>
                <a:gd name="connsiteX10" fmla="*/ 268314 w 637140"/>
                <a:gd name="connsiteY10" fmla="*/ 430106 h 6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140" h="649168">
                  <a:moveTo>
                    <a:pt x="268314" y="430106"/>
                  </a:moveTo>
                  <a:cubicBezTo>
                    <a:pt x="268314" y="430106"/>
                    <a:pt x="320797" y="447536"/>
                    <a:pt x="334989" y="409722"/>
                  </a:cubicBezTo>
                  <a:cubicBezTo>
                    <a:pt x="349182" y="371908"/>
                    <a:pt x="326226" y="325235"/>
                    <a:pt x="399093" y="284373"/>
                  </a:cubicBezTo>
                  <a:cubicBezTo>
                    <a:pt x="471959" y="243511"/>
                    <a:pt x="600832" y="214364"/>
                    <a:pt x="627121" y="147689"/>
                  </a:cubicBezTo>
                  <a:cubicBezTo>
                    <a:pt x="653410" y="81014"/>
                    <a:pt x="624168" y="10720"/>
                    <a:pt x="583401" y="1957"/>
                  </a:cubicBezTo>
                  <a:cubicBezTo>
                    <a:pt x="542634" y="-6806"/>
                    <a:pt x="493104" y="16530"/>
                    <a:pt x="414428" y="19483"/>
                  </a:cubicBezTo>
                  <a:cubicBezTo>
                    <a:pt x="335751" y="22436"/>
                    <a:pt x="105151" y="21197"/>
                    <a:pt x="32285" y="131878"/>
                  </a:cubicBezTo>
                  <a:cubicBezTo>
                    <a:pt x="-40581" y="242558"/>
                    <a:pt x="29808" y="441917"/>
                    <a:pt x="50192" y="485636"/>
                  </a:cubicBezTo>
                  <a:cubicBezTo>
                    <a:pt x="70575" y="529356"/>
                    <a:pt x="70575" y="642989"/>
                    <a:pt x="154967" y="648800"/>
                  </a:cubicBezTo>
                  <a:cubicBezTo>
                    <a:pt x="239358" y="654610"/>
                    <a:pt x="297842" y="590507"/>
                    <a:pt x="303557" y="544025"/>
                  </a:cubicBezTo>
                  <a:cubicBezTo>
                    <a:pt x="309272" y="497543"/>
                    <a:pt x="268314" y="430106"/>
                    <a:pt x="268314" y="430106"/>
                  </a:cubicBezTo>
                  <a:close/>
                </a:path>
              </a:pathLst>
            </a:custGeom>
            <a:solidFill>
              <a:srgbClr val="263238"/>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grpSp>
          <p:nvGrpSpPr>
            <p:cNvPr id="1095" name="Graphic 3">
              <a:extLst>
                <a:ext uri="{FF2B5EF4-FFF2-40B4-BE49-F238E27FC236}">
                  <a16:creationId xmlns:a16="http://schemas.microsoft.com/office/drawing/2014/main" id="{16DCE6F1-48B3-4213-96E5-0CB1F678A8D7}"/>
                </a:ext>
              </a:extLst>
            </p:cNvPr>
            <p:cNvGrpSpPr/>
            <p:nvPr/>
          </p:nvGrpSpPr>
          <p:grpSpPr>
            <a:xfrm>
              <a:off x="2739551" y="2791088"/>
              <a:ext cx="461854" cy="177831"/>
              <a:chOff x="2739551" y="2791088"/>
              <a:chExt cx="461854" cy="177831"/>
            </a:xfrm>
            <a:solidFill>
              <a:srgbClr val="FFFFFF"/>
            </a:solidFill>
          </p:grpSpPr>
          <p:sp>
            <p:nvSpPr>
              <p:cNvPr id="1124" name="Freeform: Shape 1123">
                <a:extLst>
                  <a:ext uri="{FF2B5EF4-FFF2-40B4-BE49-F238E27FC236}">
                    <a16:creationId xmlns:a16="http://schemas.microsoft.com/office/drawing/2014/main" id="{5A49109F-1810-4F57-8411-E935C5CF0BB9}"/>
                  </a:ext>
                </a:extLst>
              </p:cNvPr>
              <p:cNvSpPr/>
              <p:nvPr/>
            </p:nvSpPr>
            <p:spPr>
              <a:xfrm>
                <a:off x="2739551" y="2791184"/>
                <a:ext cx="461854" cy="177736"/>
              </a:xfrm>
              <a:custGeom>
                <a:avLst/>
                <a:gdLst>
                  <a:gd name="connsiteX0" fmla="*/ 0 w 461854"/>
                  <a:gd name="connsiteY0" fmla="*/ 142875 h 177736"/>
                  <a:gd name="connsiteX1" fmla="*/ 420053 w 461854"/>
                  <a:gd name="connsiteY1" fmla="*/ 0 h 177736"/>
                  <a:gd name="connsiteX2" fmla="*/ 443389 w 461854"/>
                  <a:gd name="connsiteY2" fmla="*/ 107823 h 177736"/>
                  <a:gd name="connsiteX3" fmla="*/ 227743 w 461854"/>
                  <a:gd name="connsiteY3" fmla="*/ 177737 h 177736"/>
                  <a:gd name="connsiteX4" fmla="*/ 2953 w 461854"/>
                  <a:gd name="connsiteY4" fmla="*/ 171450 h 17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54" h="177736">
                    <a:moveTo>
                      <a:pt x="0" y="142875"/>
                    </a:moveTo>
                    <a:lnTo>
                      <a:pt x="420053" y="0"/>
                    </a:lnTo>
                    <a:cubicBezTo>
                      <a:pt x="420053" y="0"/>
                      <a:pt x="495776" y="46577"/>
                      <a:pt x="443389" y="107823"/>
                    </a:cubicBezTo>
                    <a:lnTo>
                      <a:pt x="227743" y="177737"/>
                    </a:lnTo>
                    <a:lnTo>
                      <a:pt x="2953" y="171450"/>
                    </a:lnTo>
                    <a:close/>
                  </a:path>
                </a:pathLst>
              </a:custGeom>
              <a:solidFill>
                <a:srgbClr val="FFFFFF"/>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25" name="Freeform: Shape 1124">
                <a:extLst>
                  <a:ext uri="{FF2B5EF4-FFF2-40B4-BE49-F238E27FC236}">
                    <a16:creationId xmlns:a16="http://schemas.microsoft.com/office/drawing/2014/main" id="{CA94B228-0AB8-4DC7-8250-2DB11355B30E}"/>
                  </a:ext>
                </a:extLst>
              </p:cNvPr>
              <p:cNvSpPr/>
              <p:nvPr/>
            </p:nvSpPr>
            <p:spPr>
              <a:xfrm>
                <a:off x="2739551" y="2791088"/>
                <a:ext cx="419576" cy="142779"/>
              </a:xfrm>
              <a:custGeom>
                <a:avLst/>
                <a:gdLst>
                  <a:gd name="connsiteX0" fmla="*/ 0 w 419576"/>
                  <a:gd name="connsiteY0" fmla="*/ 142780 h 142779"/>
                  <a:gd name="connsiteX1" fmla="*/ 419576 w 419576"/>
                  <a:gd name="connsiteY1" fmla="*/ 0 h 142779"/>
                </a:gdLst>
                <a:ahLst/>
                <a:cxnLst>
                  <a:cxn ang="0">
                    <a:pos x="connsiteX0" y="connsiteY0"/>
                  </a:cxn>
                  <a:cxn ang="0">
                    <a:pos x="connsiteX1" y="connsiteY1"/>
                  </a:cxn>
                </a:cxnLst>
                <a:rect l="l" t="t" r="r" b="b"/>
                <a:pathLst>
                  <a:path w="419576" h="142779">
                    <a:moveTo>
                      <a:pt x="0" y="142780"/>
                    </a:moveTo>
                    <a:lnTo>
                      <a:pt x="419576" y="0"/>
                    </a:lnTo>
                  </a:path>
                </a:pathLst>
              </a:custGeom>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26" name="Freeform: Shape 1125">
                <a:extLst>
                  <a:ext uri="{FF2B5EF4-FFF2-40B4-BE49-F238E27FC236}">
                    <a16:creationId xmlns:a16="http://schemas.microsoft.com/office/drawing/2014/main" id="{AFCD0DF5-7142-474C-B3B4-2FE46D1E22A1}"/>
                  </a:ext>
                </a:extLst>
              </p:cNvPr>
              <p:cNvSpPr/>
              <p:nvPr/>
            </p:nvSpPr>
            <p:spPr>
              <a:xfrm>
                <a:off x="2923098" y="2881385"/>
                <a:ext cx="43719" cy="87439"/>
              </a:xfrm>
              <a:custGeom>
                <a:avLst/>
                <a:gdLst>
                  <a:gd name="connsiteX0" fmla="*/ 0 w 43719"/>
                  <a:gd name="connsiteY0" fmla="*/ 0 h 87439"/>
                  <a:gd name="connsiteX1" fmla="*/ 43720 w 43719"/>
                  <a:gd name="connsiteY1" fmla="*/ 87439 h 87439"/>
                </a:gdLst>
                <a:ahLst/>
                <a:cxnLst>
                  <a:cxn ang="0">
                    <a:pos x="connsiteX0" y="connsiteY0"/>
                  </a:cxn>
                  <a:cxn ang="0">
                    <a:pos x="connsiteX1" y="connsiteY1"/>
                  </a:cxn>
                </a:cxnLst>
                <a:rect l="l" t="t" r="r" b="b"/>
                <a:pathLst>
                  <a:path w="43719" h="87439">
                    <a:moveTo>
                      <a:pt x="0" y="0"/>
                    </a:moveTo>
                    <a:lnTo>
                      <a:pt x="43720" y="87439"/>
                    </a:lnTo>
                  </a:path>
                </a:pathLst>
              </a:custGeom>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grpSp>
        <p:sp>
          <p:nvSpPr>
            <p:cNvPr id="1096" name="Freeform: Shape 1095">
              <a:extLst>
                <a:ext uri="{FF2B5EF4-FFF2-40B4-BE49-F238E27FC236}">
                  <a16:creationId xmlns:a16="http://schemas.microsoft.com/office/drawing/2014/main" id="{FBAC6FFB-FBFD-424F-BFE3-9C8CD3FEEBEC}"/>
                </a:ext>
              </a:extLst>
            </p:cNvPr>
            <p:cNvSpPr/>
            <p:nvPr/>
          </p:nvSpPr>
          <p:spPr>
            <a:xfrm>
              <a:off x="2739551" y="2791184"/>
              <a:ext cx="461854" cy="177736"/>
            </a:xfrm>
            <a:custGeom>
              <a:avLst/>
              <a:gdLst>
                <a:gd name="connsiteX0" fmla="*/ 0 w 461854"/>
                <a:gd name="connsiteY0" fmla="*/ 142875 h 177736"/>
                <a:gd name="connsiteX1" fmla="*/ 420053 w 461854"/>
                <a:gd name="connsiteY1" fmla="*/ 0 h 177736"/>
                <a:gd name="connsiteX2" fmla="*/ 443389 w 461854"/>
                <a:gd name="connsiteY2" fmla="*/ 107823 h 177736"/>
                <a:gd name="connsiteX3" fmla="*/ 227743 w 461854"/>
                <a:gd name="connsiteY3" fmla="*/ 177737 h 177736"/>
                <a:gd name="connsiteX4" fmla="*/ 2953 w 461854"/>
                <a:gd name="connsiteY4" fmla="*/ 171450 h 17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54" h="177736">
                  <a:moveTo>
                    <a:pt x="0" y="142875"/>
                  </a:moveTo>
                  <a:lnTo>
                    <a:pt x="420053" y="0"/>
                  </a:lnTo>
                  <a:cubicBezTo>
                    <a:pt x="420053" y="0"/>
                    <a:pt x="495776" y="46577"/>
                    <a:pt x="443389" y="107823"/>
                  </a:cubicBezTo>
                  <a:lnTo>
                    <a:pt x="227743" y="177737"/>
                  </a:lnTo>
                  <a:lnTo>
                    <a:pt x="2953" y="171450"/>
                  </a:lnTo>
                  <a:close/>
                </a:path>
              </a:pathLst>
            </a:custGeom>
            <a:no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97" name="Freeform: Shape 1096">
              <a:extLst>
                <a:ext uri="{FF2B5EF4-FFF2-40B4-BE49-F238E27FC236}">
                  <a16:creationId xmlns:a16="http://schemas.microsoft.com/office/drawing/2014/main" id="{DFDE059F-EE67-4ADB-B4D8-38A290B23EDF}"/>
                </a:ext>
              </a:extLst>
            </p:cNvPr>
            <p:cNvSpPr/>
            <p:nvPr/>
          </p:nvSpPr>
          <p:spPr>
            <a:xfrm>
              <a:off x="2739551" y="2791088"/>
              <a:ext cx="419576" cy="142779"/>
            </a:xfrm>
            <a:custGeom>
              <a:avLst/>
              <a:gdLst>
                <a:gd name="connsiteX0" fmla="*/ 0 w 419576"/>
                <a:gd name="connsiteY0" fmla="*/ 142780 h 142779"/>
                <a:gd name="connsiteX1" fmla="*/ 419576 w 419576"/>
                <a:gd name="connsiteY1" fmla="*/ 0 h 142779"/>
              </a:gdLst>
              <a:ahLst/>
              <a:cxnLst>
                <a:cxn ang="0">
                  <a:pos x="connsiteX0" y="connsiteY0"/>
                </a:cxn>
                <a:cxn ang="0">
                  <a:pos x="connsiteX1" y="connsiteY1"/>
                </a:cxn>
              </a:cxnLst>
              <a:rect l="l" t="t" r="r" b="b"/>
              <a:pathLst>
                <a:path w="419576" h="142779">
                  <a:moveTo>
                    <a:pt x="0" y="142780"/>
                  </a:moveTo>
                  <a:lnTo>
                    <a:pt x="419576" y="0"/>
                  </a:lnTo>
                </a:path>
              </a:pathLst>
            </a:custGeom>
            <a:ln w="19050" cap="rnd">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98" name="Freeform: Shape 1097">
              <a:extLst>
                <a:ext uri="{FF2B5EF4-FFF2-40B4-BE49-F238E27FC236}">
                  <a16:creationId xmlns:a16="http://schemas.microsoft.com/office/drawing/2014/main" id="{46F7B15A-39AB-415C-927E-A26FB7195AD2}"/>
                </a:ext>
              </a:extLst>
            </p:cNvPr>
            <p:cNvSpPr/>
            <p:nvPr/>
          </p:nvSpPr>
          <p:spPr>
            <a:xfrm>
              <a:off x="2923098" y="2881385"/>
              <a:ext cx="43719" cy="87439"/>
            </a:xfrm>
            <a:custGeom>
              <a:avLst/>
              <a:gdLst>
                <a:gd name="connsiteX0" fmla="*/ 0 w 43719"/>
                <a:gd name="connsiteY0" fmla="*/ 0 h 87439"/>
                <a:gd name="connsiteX1" fmla="*/ 43720 w 43719"/>
                <a:gd name="connsiteY1" fmla="*/ 87439 h 87439"/>
              </a:gdLst>
              <a:ahLst/>
              <a:cxnLst>
                <a:cxn ang="0">
                  <a:pos x="connsiteX0" y="connsiteY0"/>
                </a:cxn>
                <a:cxn ang="0">
                  <a:pos x="connsiteX1" y="connsiteY1"/>
                </a:cxn>
              </a:cxnLst>
              <a:rect l="l" t="t" r="r" b="b"/>
              <a:pathLst>
                <a:path w="43719" h="87439">
                  <a:moveTo>
                    <a:pt x="0" y="0"/>
                  </a:moveTo>
                  <a:lnTo>
                    <a:pt x="43720" y="87439"/>
                  </a:lnTo>
                </a:path>
              </a:pathLst>
            </a:custGeom>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99" name="Freeform: Shape 1098">
              <a:extLst>
                <a:ext uri="{FF2B5EF4-FFF2-40B4-BE49-F238E27FC236}">
                  <a16:creationId xmlns:a16="http://schemas.microsoft.com/office/drawing/2014/main" id="{7F5D98D3-6035-4245-AF9F-23B790E49159}"/>
                </a:ext>
              </a:extLst>
            </p:cNvPr>
            <p:cNvSpPr/>
            <p:nvPr/>
          </p:nvSpPr>
          <p:spPr>
            <a:xfrm>
              <a:off x="2676877" y="2911105"/>
              <a:ext cx="144303" cy="164558"/>
            </a:xfrm>
            <a:custGeom>
              <a:avLst/>
              <a:gdLst>
                <a:gd name="connsiteX0" fmla="*/ 138493 w 144303"/>
                <a:gd name="connsiteY0" fmla="*/ 78103 h 164558"/>
                <a:gd name="connsiteX1" fmla="*/ 16097 w 144303"/>
                <a:gd name="connsiteY1" fmla="*/ 5237 h 164558"/>
                <a:gd name="connsiteX2" fmla="*/ 59817 w 144303"/>
                <a:gd name="connsiteY2" fmla="*/ 159638 h 164558"/>
                <a:gd name="connsiteX3" fmla="*/ 144303 w 144303"/>
                <a:gd name="connsiteY3" fmla="*/ 130491 h 164558"/>
              </a:gdLst>
              <a:ahLst/>
              <a:cxnLst>
                <a:cxn ang="0">
                  <a:pos x="connsiteX0" y="connsiteY0"/>
                </a:cxn>
                <a:cxn ang="0">
                  <a:pos x="connsiteX1" y="connsiteY1"/>
                </a:cxn>
                <a:cxn ang="0">
                  <a:pos x="connsiteX2" y="connsiteY2"/>
                </a:cxn>
                <a:cxn ang="0">
                  <a:pos x="connsiteX3" y="connsiteY3"/>
                </a:cxn>
              </a:cxnLst>
              <a:rect l="l" t="t" r="r" b="b"/>
              <a:pathLst>
                <a:path w="144303" h="164558">
                  <a:moveTo>
                    <a:pt x="138493" y="78103"/>
                  </a:moveTo>
                  <a:cubicBezTo>
                    <a:pt x="129730" y="78103"/>
                    <a:pt x="54006" y="-23909"/>
                    <a:pt x="16097" y="5237"/>
                  </a:cubicBezTo>
                  <a:cubicBezTo>
                    <a:pt x="-21813" y="34384"/>
                    <a:pt x="13144" y="139254"/>
                    <a:pt x="59817" y="159638"/>
                  </a:cubicBezTo>
                  <a:cubicBezTo>
                    <a:pt x="106489" y="180021"/>
                    <a:pt x="144303" y="130491"/>
                    <a:pt x="144303" y="130491"/>
                  </a:cubicBezTo>
                </a:path>
              </a:pathLst>
            </a:custGeom>
            <a:solidFill>
              <a:srgbClr val="B5B5B5"/>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00" name="Freeform: Shape 1099">
              <a:extLst>
                <a:ext uri="{FF2B5EF4-FFF2-40B4-BE49-F238E27FC236}">
                  <a16:creationId xmlns:a16="http://schemas.microsoft.com/office/drawing/2014/main" id="{8DA3F058-0A77-4B7C-B0AD-569574DA4DEE}"/>
                </a:ext>
              </a:extLst>
            </p:cNvPr>
            <p:cNvSpPr/>
            <p:nvPr/>
          </p:nvSpPr>
          <p:spPr>
            <a:xfrm>
              <a:off x="3074640" y="2846429"/>
              <a:ext cx="23336" cy="52482"/>
            </a:xfrm>
            <a:custGeom>
              <a:avLst/>
              <a:gdLst>
                <a:gd name="connsiteX0" fmla="*/ 23336 w 23336"/>
                <a:gd name="connsiteY0" fmla="*/ 26194 h 52482"/>
                <a:gd name="connsiteX1" fmla="*/ 11621 w 23336"/>
                <a:gd name="connsiteY1" fmla="*/ 52483 h 52482"/>
                <a:gd name="connsiteX2" fmla="*/ 0 w 23336"/>
                <a:gd name="connsiteY2" fmla="*/ 26194 h 52482"/>
                <a:gd name="connsiteX3" fmla="*/ 11621 w 23336"/>
                <a:gd name="connsiteY3" fmla="*/ 0 h 52482"/>
                <a:gd name="connsiteX4" fmla="*/ 23336 w 23336"/>
                <a:gd name="connsiteY4" fmla="*/ 26194 h 5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 h="52482">
                  <a:moveTo>
                    <a:pt x="23336" y="26194"/>
                  </a:moveTo>
                  <a:cubicBezTo>
                    <a:pt x="23336" y="40672"/>
                    <a:pt x="18098" y="52483"/>
                    <a:pt x="11621" y="52483"/>
                  </a:cubicBezTo>
                  <a:cubicBezTo>
                    <a:pt x="5144" y="52483"/>
                    <a:pt x="0" y="40672"/>
                    <a:pt x="0" y="26194"/>
                  </a:cubicBezTo>
                  <a:cubicBezTo>
                    <a:pt x="0" y="11716"/>
                    <a:pt x="5239" y="0"/>
                    <a:pt x="11621" y="0"/>
                  </a:cubicBezTo>
                  <a:cubicBezTo>
                    <a:pt x="18002" y="0"/>
                    <a:pt x="23336" y="11430"/>
                    <a:pt x="23336" y="26194"/>
                  </a:cubicBezTo>
                  <a:close/>
                </a:path>
              </a:pathLst>
            </a:custGeom>
            <a:solidFill>
              <a:srgbClr val="263238"/>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01" name="Freeform: Shape 1100">
              <a:extLst>
                <a:ext uri="{FF2B5EF4-FFF2-40B4-BE49-F238E27FC236}">
                  <a16:creationId xmlns:a16="http://schemas.microsoft.com/office/drawing/2014/main" id="{787F5BAC-4DD2-41EE-8A25-DA82A9ACFF48}"/>
                </a:ext>
              </a:extLst>
            </p:cNvPr>
            <p:cNvSpPr/>
            <p:nvPr/>
          </p:nvSpPr>
          <p:spPr>
            <a:xfrm>
              <a:off x="2477328" y="3190186"/>
              <a:ext cx="894588" cy="1940432"/>
            </a:xfrm>
            <a:custGeom>
              <a:avLst/>
              <a:gdLst>
                <a:gd name="connsiteX0" fmla="*/ 253651 w 894588"/>
                <a:gd name="connsiteY0" fmla="*/ 0 h 1940432"/>
                <a:gd name="connsiteX1" fmla="*/ 489585 w 894588"/>
                <a:gd name="connsiteY1" fmla="*/ 262223 h 1940432"/>
                <a:gd name="connsiteX2" fmla="*/ 824675 w 894588"/>
                <a:gd name="connsiteY2" fmla="*/ 725519 h 1940432"/>
                <a:gd name="connsiteX3" fmla="*/ 888778 w 894588"/>
                <a:gd name="connsiteY3" fmla="*/ 961453 h 1940432"/>
                <a:gd name="connsiteX4" fmla="*/ 894588 w 894588"/>
                <a:gd name="connsiteY4" fmla="*/ 1573340 h 1940432"/>
                <a:gd name="connsiteX5" fmla="*/ 894588 w 894588"/>
                <a:gd name="connsiteY5" fmla="*/ 1940433 h 1940432"/>
                <a:gd name="connsiteX6" fmla="*/ 0 w 894588"/>
                <a:gd name="connsiteY6" fmla="*/ 1940433 h 1940432"/>
                <a:gd name="connsiteX7" fmla="*/ 55436 w 894588"/>
                <a:gd name="connsiteY7" fmla="*/ 1010984 h 1940432"/>
                <a:gd name="connsiteX8" fmla="*/ 37910 w 894588"/>
                <a:gd name="connsiteY8" fmla="*/ 466153 h 1940432"/>
                <a:gd name="connsiteX9" fmla="*/ 253651 w 894588"/>
                <a:gd name="connsiteY9" fmla="*/ 0 h 194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588" h="1940432">
                  <a:moveTo>
                    <a:pt x="253651" y="0"/>
                  </a:moveTo>
                  <a:cubicBezTo>
                    <a:pt x="253651" y="0"/>
                    <a:pt x="405098" y="125349"/>
                    <a:pt x="489585" y="262223"/>
                  </a:cubicBezTo>
                  <a:cubicBezTo>
                    <a:pt x="574072" y="399098"/>
                    <a:pt x="789718" y="643890"/>
                    <a:pt x="824675" y="725519"/>
                  </a:cubicBezTo>
                  <a:cubicBezTo>
                    <a:pt x="859631" y="807149"/>
                    <a:pt x="888778" y="891540"/>
                    <a:pt x="888778" y="961453"/>
                  </a:cubicBezTo>
                  <a:cubicBezTo>
                    <a:pt x="888778" y="1031367"/>
                    <a:pt x="894588" y="1561528"/>
                    <a:pt x="894588" y="1573340"/>
                  </a:cubicBezTo>
                  <a:lnTo>
                    <a:pt x="894588" y="1940433"/>
                  </a:lnTo>
                  <a:lnTo>
                    <a:pt x="0" y="1940433"/>
                  </a:lnTo>
                  <a:cubicBezTo>
                    <a:pt x="0" y="1940433"/>
                    <a:pt x="55436" y="1174147"/>
                    <a:pt x="55436" y="1010984"/>
                  </a:cubicBezTo>
                  <a:cubicBezTo>
                    <a:pt x="55436" y="847820"/>
                    <a:pt x="-14573" y="699230"/>
                    <a:pt x="37910" y="466153"/>
                  </a:cubicBezTo>
                  <a:cubicBezTo>
                    <a:pt x="90392" y="233077"/>
                    <a:pt x="177451" y="99060"/>
                    <a:pt x="253651" y="0"/>
                  </a:cubicBezTo>
                  <a:close/>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02" name="Freeform: Shape 1101">
              <a:extLst>
                <a:ext uri="{FF2B5EF4-FFF2-40B4-BE49-F238E27FC236}">
                  <a16:creationId xmlns:a16="http://schemas.microsoft.com/office/drawing/2014/main" id="{C10F61DE-80AD-4875-AEB3-C1032CCF336C}"/>
                </a:ext>
              </a:extLst>
            </p:cNvPr>
            <p:cNvSpPr/>
            <p:nvPr/>
          </p:nvSpPr>
          <p:spPr>
            <a:xfrm>
              <a:off x="2672590" y="3274672"/>
              <a:ext cx="603123" cy="626459"/>
            </a:xfrm>
            <a:custGeom>
              <a:avLst/>
              <a:gdLst>
                <a:gd name="connsiteX0" fmla="*/ 0 w 603123"/>
                <a:gd name="connsiteY0" fmla="*/ 0 h 626459"/>
                <a:gd name="connsiteX1" fmla="*/ 323374 w 603123"/>
                <a:gd name="connsiteY1" fmla="*/ 445770 h 626459"/>
                <a:gd name="connsiteX2" fmla="*/ 404908 w 603123"/>
                <a:gd name="connsiteY2" fmla="*/ 419576 h 626459"/>
                <a:gd name="connsiteX3" fmla="*/ 399097 w 603123"/>
                <a:gd name="connsiteY3" fmla="*/ 518636 h 626459"/>
                <a:gd name="connsiteX4" fmla="*/ 603123 w 603123"/>
                <a:gd name="connsiteY4" fmla="*/ 626459 h 6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123" h="626459">
                  <a:moveTo>
                    <a:pt x="0" y="0"/>
                  </a:moveTo>
                  <a:lnTo>
                    <a:pt x="323374" y="445770"/>
                  </a:lnTo>
                  <a:lnTo>
                    <a:pt x="404908" y="419576"/>
                  </a:lnTo>
                  <a:lnTo>
                    <a:pt x="399097" y="518636"/>
                  </a:lnTo>
                  <a:lnTo>
                    <a:pt x="603123" y="626459"/>
                  </a:lnTo>
                </a:path>
              </a:pathLst>
            </a:custGeom>
            <a:no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03" name="Freeform: Shape 1102">
              <a:extLst>
                <a:ext uri="{FF2B5EF4-FFF2-40B4-BE49-F238E27FC236}">
                  <a16:creationId xmlns:a16="http://schemas.microsoft.com/office/drawing/2014/main" id="{4A98D54D-F882-4CF2-9B81-9B264F4CD40F}"/>
                </a:ext>
              </a:extLst>
            </p:cNvPr>
            <p:cNvSpPr/>
            <p:nvPr/>
          </p:nvSpPr>
          <p:spPr>
            <a:xfrm>
              <a:off x="2812894" y="4748571"/>
              <a:ext cx="470534" cy="75247"/>
            </a:xfrm>
            <a:custGeom>
              <a:avLst/>
              <a:gdLst>
                <a:gd name="connsiteX0" fmla="*/ 470535 w 470534"/>
                <a:gd name="connsiteY0" fmla="*/ 0 h 75247"/>
                <a:gd name="connsiteX1" fmla="*/ 0 w 470534"/>
                <a:gd name="connsiteY1" fmla="*/ 0 h 75247"/>
                <a:gd name="connsiteX2" fmla="*/ 0 w 470534"/>
                <a:gd name="connsiteY2" fmla="*/ 75247 h 75247"/>
                <a:gd name="connsiteX3" fmla="*/ 432911 w 470534"/>
                <a:gd name="connsiteY3" fmla="*/ 75247 h 75247"/>
              </a:gdLst>
              <a:ahLst/>
              <a:cxnLst>
                <a:cxn ang="0">
                  <a:pos x="connsiteX0" y="connsiteY0"/>
                </a:cxn>
                <a:cxn ang="0">
                  <a:pos x="connsiteX1" y="connsiteY1"/>
                </a:cxn>
                <a:cxn ang="0">
                  <a:pos x="connsiteX2" y="connsiteY2"/>
                </a:cxn>
                <a:cxn ang="0">
                  <a:pos x="connsiteX3" y="connsiteY3"/>
                </a:cxn>
              </a:cxnLst>
              <a:rect l="l" t="t" r="r" b="b"/>
              <a:pathLst>
                <a:path w="470534" h="75247">
                  <a:moveTo>
                    <a:pt x="470535" y="0"/>
                  </a:moveTo>
                  <a:lnTo>
                    <a:pt x="0" y="0"/>
                  </a:lnTo>
                  <a:lnTo>
                    <a:pt x="0" y="75247"/>
                  </a:lnTo>
                  <a:lnTo>
                    <a:pt x="432911" y="75247"/>
                  </a:lnTo>
                </a:path>
              </a:pathLst>
            </a:custGeom>
            <a:no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04" name="Freeform: Shape 1103">
              <a:extLst>
                <a:ext uri="{FF2B5EF4-FFF2-40B4-BE49-F238E27FC236}">
                  <a16:creationId xmlns:a16="http://schemas.microsoft.com/office/drawing/2014/main" id="{ED161E8A-AD9B-4A48-88CD-C240C6807884}"/>
                </a:ext>
              </a:extLst>
            </p:cNvPr>
            <p:cNvSpPr/>
            <p:nvPr/>
          </p:nvSpPr>
          <p:spPr>
            <a:xfrm>
              <a:off x="3761107" y="2791184"/>
              <a:ext cx="44100" cy="148208"/>
            </a:xfrm>
            <a:custGeom>
              <a:avLst/>
              <a:gdLst>
                <a:gd name="connsiteX0" fmla="*/ 95 w 44100"/>
                <a:gd name="connsiteY0" fmla="*/ 0 h 148208"/>
                <a:gd name="connsiteX1" fmla="*/ 44101 w 44100"/>
                <a:gd name="connsiteY1" fmla="*/ 0 h 148208"/>
                <a:gd name="connsiteX2" fmla="*/ 44101 w 44100"/>
                <a:gd name="connsiteY2" fmla="*/ 0 h 148208"/>
                <a:gd name="connsiteX3" fmla="*/ 44101 w 44100"/>
                <a:gd name="connsiteY3" fmla="*/ 127730 h 148208"/>
                <a:gd name="connsiteX4" fmla="*/ 23622 w 44100"/>
                <a:gd name="connsiteY4" fmla="*/ 148209 h 148208"/>
                <a:gd name="connsiteX5" fmla="*/ 20479 w 44100"/>
                <a:gd name="connsiteY5" fmla="*/ 148209 h 148208"/>
                <a:gd name="connsiteX6" fmla="*/ 0 w 44100"/>
                <a:gd name="connsiteY6" fmla="*/ 127730 h 148208"/>
                <a:gd name="connsiteX7" fmla="*/ 0 w 44100"/>
                <a:gd name="connsiteY7" fmla="*/ 0 h 148208"/>
                <a:gd name="connsiteX8" fmla="*/ 95 w 44100"/>
                <a:gd name="connsiteY8" fmla="*/ 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0" h="148208">
                  <a:moveTo>
                    <a:pt x="95" y="0"/>
                  </a:moveTo>
                  <a:lnTo>
                    <a:pt x="44101" y="0"/>
                  </a:lnTo>
                  <a:lnTo>
                    <a:pt x="44101" y="0"/>
                  </a:lnTo>
                  <a:lnTo>
                    <a:pt x="44101" y="127730"/>
                  </a:lnTo>
                  <a:cubicBezTo>
                    <a:pt x="44101" y="139036"/>
                    <a:pt x="34928" y="148209"/>
                    <a:pt x="23622" y="148209"/>
                  </a:cubicBezTo>
                  <a:lnTo>
                    <a:pt x="20479" y="148209"/>
                  </a:lnTo>
                  <a:cubicBezTo>
                    <a:pt x="9173" y="148209"/>
                    <a:pt x="0" y="139036"/>
                    <a:pt x="0" y="127730"/>
                  </a:cubicBezTo>
                  <a:lnTo>
                    <a:pt x="0" y="0"/>
                  </a:lnTo>
                  <a:lnTo>
                    <a:pt x="95" y="0"/>
                  </a:lnTo>
                  <a:close/>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05" name="Freeform: Shape 1104">
              <a:extLst>
                <a:ext uri="{FF2B5EF4-FFF2-40B4-BE49-F238E27FC236}">
                  <a16:creationId xmlns:a16="http://schemas.microsoft.com/office/drawing/2014/main" id="{B5D04DFB-07DA-49A3-AA19-D42AAD0897F6}"/>
                </a:ext>
              </a:extLst>
            </p:cNvPr>
            <p:cNvSpPr/>
            <p:nvPr/>
          </p:nvSpPr>
          <p:spPr>
            <a:xfrm>
              <a:off x="3750725" y="2764037"/>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06" name="Freeform: Shape 1105">
              <a:extLst>
                <a:ext uri="{FF2B5EF4-FFF2-40B4-BE49-F238E27FC236}">
                  <a16:creationId xmlns:a16="http://schemas.microsoft.com/office/drawing/2014/main" id="{2337139E-CF00-4D2B-933D-379455347687}"/>
                </a:ext>
              </a:extLst>
            </p:cNvPr>
            <p:cNvSpPr/>
            <p:nvPr/>
          </p:nvSpPr>
          <p:spPr>
            <a:xfrm>
              <a:off x="3972097" y="2525981"/>
              <a:ext cx="54042" cy="176280"/>
            </a:xfrm>
            <a:custGeom>
              <a:avLst/>
              <a:gdLst>
                <a:gd name="connsiteX0" fmla="*/ 34184 w 54042"/>
                <a:gd name="connsiteY0" fmla="*/ 3170 h 176280"/>
                <a:gd name="connsiteX1" fmla="*/ 53710 w 54042"/>
                <a:gd name="connsiteY1" fmla="*/ 60320 h 176280"/>
                <a:gd name="connsiteX2" fmla="*/ 9705 w 54042"/>
                <a:gd name="connsiteY2" fmla="*/ 176144 h 176280"/>
                <a:gd name="connsiteX3" fmla="*/ 1513 w 54042"/>
                <a:gd name="connsiteY3" fmla="*/ 133757 h 176280"/>
                <a:gd name="connsiteX4" fmla="*/ 9705 w 54042"/>
                <a:gd name="connsiteY4" fmla="*/ 70130 h 176280"/>
                <a:gd name="connsiteX5" fmla="*/ 34184 w 54042"/>
                <a:gd name="connsiteY5" fmla="*/ 3170 h 17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42" h="176280">
                  <a:moveTo>
                    <a:pt x="34184" y="3170"/>
                  </a:moveTo>
                  <a:cubicBezTo>
                    <a:pt x="34184" y="3170"/>
                    <a:pt x="57044" y="39079"/>
                    <a:pt x="53710" y="60320"/>
                  </a:cubicBezTo>
                  <a:cubicBezTo>
                    <a:pt x="50376" y="81560"/>
                    <a:pt x="19515" y="174620"/>
                    <a:pt x="9705" y="176144"/>
                  </a:cubicBezTo>
                  <a:cubicBezTo>
                    <a:pt x="-106" y="177668"/>
                    <a:pt x="-1725" y="166619"/>
                    <a:pt x="1513" y="133757"/>
                  </a:cubicBezTo>
                  <a:cubicBezTo>
                    <a:pt x="4752" y="100896"/>
                    <a:pt x="9705" y="79941"/>
                    <a:pt x="9705" y="70130"/>
                  </a:cubicBezTo>
                  <a:cubicBezTo>
                    <a:pt x="9705" y="60320"/>
                    <a:pt x="16182" y="-16357"/>
                    <a:pt x="34184" y="3170"/>
                  </a:cubicBezTo>
                  <a:close/>
                </a:path>
              </a:pathLst>
            </a:custGeom>
            <a:solidFill>
              <a:srgbClr val="C53F3F"/>
            </a:solidFill>
            <a:ln w="9525" cap="rnd">
              <a:solidFill>
                <a:srgbClr val="263238"/>
              </a:solidFill>
              <a:prstDash val="solid"/>
              <a:round/>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07" name="Freeform: Shape 1106">
              <a:extLst>
                <a:ext uri="{FF2B5EF4-FFF2-40B4-BE49-F238E27FC236}">
                  <a16:creationId xmlns:a16="http://schemas.microsoft.com/office/drawing/2014/main" id="{33EFA9BA-9334-4B84-90EC-2162BBFF124D}"/>
                </a:ext>
              </a:extLst>
            </p:cNvPr>
            <p:cNvSpPr/>
            <p:nvPr/>
          </p:nvSpPr>
          <p:spPr>
            <a:xfrm>
              <a:off x="3547654" y="2403595"/>
              <a:ext cx="467232" cy="396354"/>
            </a:xfrm>
            <a:custGeom>
              <a:avLst/>
              <a:gdLst>
                <a:gd name="connsiteX0" fmla="*/ 19905 w 467232"/>
                <a:gd name="connsiteY0" fmla="*/ 81550 h 396354"/>
                <a:gd name="connsiteX1" fmla="*/ 10380 w 467232"/>
                <a:gd name="connsiteY1" fmla="*/ 184230 h 396354"/>
                <a:gd name="connsiteX2" fmla="*/ 98486 w 467232"/>
                <a:gd name="connsiteY2" fmla="*/ 225092 h 396354"/>
                <a:gd name="connsiteX3" fmla="*/ 122965 w 467232"/>
                <a:gd name="connsiteY3" fmla="*/ 309865 h 396354"/>
                <a:gd name="connsiteX4" fmla="*/ 178401 w 467232"/>
                <a:gd name="connsiteY4" fmla="*/ 389779 h 396354"/>
                <a:gd name="connsiteX5" fmla="*/ 217549 w 467232"/>
                <a:gd name="connsiteY5" fmla="*/ 370158 h 396354"/>
                <a:gd name="connsiteX6" fmla="*/ 186497 w 467232"/>
                <a:gd name="connsiteY6" fmla="*/ 280528 h 396354"/>
                <a:gd name="connsiteX7" fmla="*/ 199546 w 467232"/>
                <a:gd name="connsiteY7" fmla="*/ 205471 h 396354"/>
                <a:gd name="connsiteX8" fmla="*/ 209071 w 467232"/>
                <a:gd name="connsiteY8" fmla="*/ 184230 h 396354"/>
                <a:gd name="connsiteX9" fmla="*/ 261269 w 467232"/>
                <a:gd name="connsiteY9" fmla="*/ 256049 h 396354"/>
                <a:gd name="connsiteX10" fmla="*/ 266126 w 467232"/>
                <a:gd name="connsiteY10" fmla="*/ 389399 h 396354"/>
                <a:gd name="connsiteX11" fmla="*/ 319942 w 467232"/>
                <a:gd name="connsiteY11" fmla="*/ 377969 h 396354"/>
                <a:gd name="connsiteX12" fmla="*/ 337945 w 467232"/>
                <a:gd name="connsiteY12" fmla="*/ 224711 h 396354"/>
                <a:gd name="connsiteX13" fmla="*/ 306893 w 467232"/>
                <a:gd name="connsiteY13" fmla="*/ 138224 h 396354"/>
                <a:gd name="connsiteX14" fmla="*/ 359090 w 467232"/>
                <a:gd name="connsiteY14" fmla="*/ 206709 h 396354"/>
                <a:gd name="connsiteX15" fmla="*/ 354232 w 467232"/>
                <a:gd name="connsiteY15" fmla="*/ 342059 h 396354"/>
                <a:gd name="connsiteX16" fmla="*/ 386808 w 467232"/>
                <a:gd name="connsiteY16" fmla="*/ 340440 h 396354"/>
                <a:gd name="connsiteX17" fmla="*/ 408049 w 467232"/>
                <a:gd name="connsiteY17" fmla="*/ 304626 h 396354"/>
                <a:gd name="connsiteX18" fmla="*/ 453673 w 467232"/>
                <a:gd name="connsiteY18" fmla="*/ 192041 h 396354"/>
                <a:gd name="connsiteX19" fmla="*/ 448815 w 467232"/>
                <a:gd name="connsiteY19" fmla="*/ 100696 h 396354"/>
                <a:gd name="connsiteX20" fmla="*/ 313465 w 467232"/>
                <a:gd name="connsiteY20" fmla="*/ 40403 h 396354"/>
                <a:gd name="connsiteX21" fmla="*/ 70483 w 467232"/>
                <a:gd name="connsiteY21" fmla="*/ 14304 h 396354"/>
                <a:gd name="connsiteX22" fmla="*/ 19905 w 467232"/>
                <a:gd name="connsiteY22" fmla="*/ 81550 h 3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7232" h="396354">
                  <a:moveTo>
                    <a:pt x="19905" y="81550"/>
                  </a:moveTo>
                  <a:cubicBezTo>
                    <a:pt x="19905" y="81550"/>
                    <a:pt x="-17623" y="146797"/>
                    <a:pt x="10380" y="184230"/>
                  </a:cubicBezTo>
                  <a:cubicBezTo>
                    <a:pt x="38383" y="221663"/>
                    <a:pt x="98486" y="225092"/>
                    <a:pt x="98486" y="225092"/>
                  </a:cubicBezTo>
                  <a:cubicBezTo>
                    <a:pt x="98486" y="225092"/>
                    <a:pt x="108011" y="298435"/>
                    <a:pt x="122965" y="309865"/>
                  </a:cubicBezTo>
                  <a:cubicBezTo>
                    <a:pt x="137920" y="321295"/>
                    <a:pt x="173448" y="371873"/>
                    <a:pt x="178401" y="389779"/>
                  </a:cubicBezTo>
                  <a:cubicBezTo>
                    <a:pt x="183354" y="407687"/>
                    <a:pt x="217549" y="384922"/>
                    <a:pt x="217549" y="370158"/>
                  </a:cubicBezTo>
                  <a:cubicBezTo>
                    <a:pt x="217549" y="355394"/>
                    <a:pt x="193069" y="296816"/>
                    <a:pt x="186497" y="280528"/>
                  </a:cubicBezTo>
                  <a:cubicBezTo>
                    <a:pt x="179925" y="264240"/>
                    <a:pt x="194689" y="220139"/>
                    <a:pt x="199546" y="205471"/>
                  </a:cubicBezTo>
                  <a:cubicBezTo>
                    <a:pt x="201718" y="197984"/>
                    <a:pt x="204928" y="190831"/>
                    <a:pt x="209071" y="184230"/>
                  </a:cubicBezTo>
                  <a:cubicBezTo>
                    <a:pt x="209071" y="184230"/>
                    <a:pt x="256696" y="229950"/>
                    <a:pt x="261269" y="256049"/>
                  </a:cubicBezTo>
                  <a:cubicBezTo>
                    <a:pt x="265840" y="282147"/>
                    <a:pt x="253077" y="378350"/>
                    <a:pt x="266126" y="389399"/>
                  </a:cubicBezTo>
                  <a:cubicBezTo>
                    <a:pt x="279175" y="400448"/>
                    <a:pt x="313751" y="397590"/>
                    <a:pt x="319942" y="377969"/>
                  </a:cubicBezTo>
                  <a:cubicBezTo>
                    <a:pt x="326134" y="358347"/>
                    <a:pt x="337945" y="244619"/>
                    <a:pt x="337945" y="224711"/>
                  </a:cubicBezTo>
                  <a:cubicBezTo>
                    <a:pt x="337945" y="204804"/>
                    <a:pt x="306893" y="138224"/>
                    <a:pt x="306893" y="138224"/>
                  </a:cubicBezTo>
                  <a:cubicBezTo>
                    <a:pt x="306893" y="138224"/>
                    <a:pt x="357471" y="188802"/>
                    <a:pt x="359090" y="206709"/>
                  </a:cubicBezTo>
                  <a:cubicBezTo>
                    <a:pt x="360709" y="224616"/>
                    <a:pt x="346041" y="338821"/>
                    <a:pt x="354232" y="342059"/>
                  </a:cubicBezTo>
                  <a:cubicBezTo>
                    <a:pt x="364434" y="348089"/>
                    <a:pt x="377254" y="347450"/>
                    <a:pt x="386808" y="340440"/>
                  </a:cubicBezTo>
                  <a:cubicBezTo>
                    <a:pt x="396066" y="329934"/>
                    <a:pt x="403277" y="317790"/>
                    <a:pt x="408049" y="304626"/>
                  </a:cubicBezTo>
                  <a:cubicBezTo>
                    <a:pt x="408049" y="304626"/>
                    <a:pt x="440624" y="227950"/>
                    <a:pt x="453673" y="192041"/>
                  </a:cubicBezTo>
                  <a:cubicBezTo>
                    <a:pt x="466723" y="156131"/>
                    <a:pt x="478153" y="115841"/>
                    <a:pt x="448815" y="100696"/>
                  </a:cubicBezTo>
                  <a:cubicBezTo>
                    <a:pt x="404972" y="77864"/>
                    <a:pt x="359766" y="57729"/>
                    <a:pt x="313465" y="40403"/>
                  </a:cubicBezTo>
                  <a:cubicBezTo>
                    <a:pt x="230312" y="7732"/>
                    <a:pt x="112869" y="-16747"/>
                    <a:pt x="70483" y="14304"/>
                  </a:cubicBezTo>
                  <a:cubicBezTo>
                    <a:pt x="28096" y="45356"/>
                    <a:pt x="19905" y="81550"/>
                    <a:pt x="19905" y="81550"/>
                  </a:cubicBezTo>
                  <a:close/>
                </a:path>
              </a:pathLst>
            </a:custGeom>
            <a:solidFill>
              <a:srgbClr val="C53F3F"/>
            </a:solidFill>
            <a:ln w="9525" cap="rnd">
              <a:solidFill>
                <a:srgbClr val="263238"/>
              </a:solidFill>
              <a:prstDash val="solid"/>
              <a:round/>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08" name="Freeform: Shape 1107">
              <a:extLst>
                <a:ext uri="{FF2B5EF4-FFF2-40B4-BE49-F238E27FC236}">
                  <a16:creationId xmlns:a16="http://schemas.microsoft.com/office/drawing/2014/main" id="{94592EB9-2682-4636-B02B-AECF6EBCAC25}"/>
                </a:ext>
              </a:extLst>
            </p:cNvPr>
            <p:cNvSpPr/>
            <p:nvPr/>
          </p:nvSpPr>
          <p:spPr>
            <a:xfrm>
              <a:off x="3639283" y="2511244"/>
              <a:ext cx="6572" cy="117443"/>
            </a:xfrm>
            <a:custGeom>
              <a:avLst/>
              <a:gdLst>
                <a:gd name="connsiteX0" fmla="*/ 6572 w 6572"/>
                <a:gd name="connsiteY0" fmla="*/ 117443 h 117443"/>
                <a:gd name="connsiteX1" fmla="*/ 0 w 6572"/>
                <a:gd name="connsiteY1" fmla="*/ 0 h 117443"/>
              </a:gdLst>
              <a:ahLst/>
              <a:cxnLst>
                <a:cxn ang="0">
                  <a:pos x="connsiteX0" y="connsiteY0"/>
                </a:cxn>
                <a:cxn ang="0">
                  <a:pos x="connsiteX1" y="connsiteY1"/>
                </a:cxn>
              </a:cxnLst>
              <a:rect l="l" t="t" r="r" b="b"/>
              <a:pathLst>
                <a:path w="6572" h="117443">
                  <a:moveTo>
                    <a:pt x="6572" y="117443"/>
                  </a:moveTo>
                  <a:lnTo>
                    <a:pt x="0" y="0"/>
                  </a:lnTo>
                </a:path>
              </a:pathLst>
            </a:custGeom>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09" name="Freeform: Shape 1108">
              <a:extLst>
                <a:ext uri="{FF2B5EF4-FFF2-40B4-BE49-F238E27FC236}">
                  <a16:creationId xmlns:a16="http://schemas.microsoft.com/office/drawing/2014/main" id="{BD07A579-0C6B-4137-BB3A-8B13DD527E5F}"/>
                </a:ext>
              </a:extLst>
            </p:cNvPr>
            <p:cNvSpPr/>
            <p:nvPr/>
          </p:nvSpPr>
          <p:spPr>
            <a:xfrm>
              <a:off x="3572417" y="2501433"/>
              <a:ext cx="71818" cy="84772"/>
            </a:xfrm>
            <a:custGeom>
              <a:avLst/>
              <a:gdLst>
                <a:gd name="connsiteX0" fmla="*/ 71819 w 71818"/>
                <a:gd name="connsiteY0" fmla="*/ 84772 h 84772"/>
                <a:gd name="connsiteX1" fmla="*/ 0 w 71818"/>
                <a:gd name="connsiteY1" fmla="*/ 0 h 84772"/>
              </a:gdLst>
              <a:ahLst/>
              <a:cxnLst>
                <a:cxn ang="0">
                  <a:pos x="connsiteX0" y="connsiteY0"/>
                </a:cxn>
                <a:cxn ang="0">
                  <a:pos x="connsiteX1" y="connsiteY1"/>
                </a:cxn>
              </a:cxnLst>
              <a:rect l="l" t="t" r="r" b="b"/>
              <a:pathLst>
                <a:path w="71818" h="84772">
                  <a:moveTo>
                    <a:pt x="71819" y="84772"/>
                  </a:moveTo>
                  <a:cubicBezTo>
                    <a:pt x="71819" y="84772"/>
                    <a:pt x="6572" y="83153"/>
                    <a:pt x="0" y="0"/>
                  </a:cubicBezTo>
                </a:path>
              </a:pathLst>
            </a:custGeom>
            <a:no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10" name="Freeform: Shape 1109">
              <a:extLst>
                <a:ext uri="{FF2B5EF4-FFF2-40B4-BE49-F238E27FC236}">
                  <a16:creationId xmlns:a16="http://schemas.microsoft.com/office/drawing/2014/main" id="{DE65116A-9953-4828-AAF6-ACC804DBB198}"/>
                </a:ext>
              </a:extLst>
            </p:cNvPr>
            <p:cNvSpPr/>
            <p:nvPr/>
          </p:nvSpPr>
          <p:spPr>
            <a:xfrm>
              <a:off x="3890457" y="2493242"/>
              <a:ext cx="93664" cy="166401"/>
            </a:xfrm>
            <a:custGeom>
              <a:avLst/>
              <a:gdLst>
                <a:gd name="connsiteX0" fmla="*/ 83153 w 93664"/>
                <a:gd name="connsiteY0" fmla="*/ 166402 h 166401"/>
                <a:gd name="connsiteX1" fmla="*/ 86487 w 93664"/>
                <a:gd name="connsiteY1" fmla="*/ 75057 h 166401"/>
                <a:gd name="connsiteX2" fmla="*/ 0 w 93664"/>
                <a:gd name="connsiteY2" fmla="*/ 0 h 166401"/>
              </a:gdLst>
              <a:ahLst/>
              <a:cxnLst>
                <a:cxn ang="0">
                  <a:pos x="connsiteX0" y="connsiteY0"/>
                </a:cxn>
                <a:cxn ang="0">
                  <a:pos x="connsiteX1" y="connsiteY1"/>
                </a:cxn>
                <a:cxn ang="0">
                  <a:pos x="connsiteX2" y="connsiteY2"/>
                </a:cxn>
              </a:cxnLst>
              <a:rect l="l" t="t" r="r" b="b"/>
              <a:pathLst>
                <a:path w="93664" h="166401">
                  <a:moveTo>
                    <a:pt x="83153" y="166402"/>
                  </a:moveTo>
                  <a:cubicBezTo>
                    <a:pt x="83153" y="166402"/>
                    <a:pt x="104394" y="104394"/>
                    <a:pt x="86487" y="75057"/>
                  </a:cubicBezTo>
                  <a:cubicBezTo>
                    <a:pt x="68580" y="45720"/>
                    <a:pt x="0" y="0"/>
                    <a:pt x="0" y="0"/>
                  </a:cubicBezTo>
                </a:path>
              </a:pathLst>
            </a:custGeom>
            <a:no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11" name="Freeform: Shape 1110">
              <a:extLst>
                <a:ext uri="{FF2B5EF4-FFF2-40B4-BE49-F238E27FC236}">
                  <a16:creationId xmlns:a16="http://schemas.microsoft.com/office/drawing/2014/main" id="{729CDC76-4ED0-4082-978E-162F6E94670C}"/>
                </a:ext>
              </a:extLst>
            </p:cNvPr>
            <p:cNvSpPr/>
            <p:nvPr/>
          </p:nvSpPr>
          <p:spPr>
            <a:xfrm>
              <a:off x="3515648" y="3083804"/>
              <a:ext cx="526958" cy="671595"/>
            </a:xfrm>
            <a:custGeom>
              <a:avLst/>
              <a:gdLst>
                <a:gd name="connsiteX0" fmla="*/ 0 w 526958"/>
                <a:gd name="connsiteY0" fmla="*/ 547866 h 671595"/>
                <a:gd name="connsiteX1" fmla="*/ 109156 w 526958"/>
                <a:gd name="connsiteY1" fmla="*/ 429089 h 671595"/>
                <a:gd name="connsiteX2" fmla="*/ 124492 w 526958"/>
                <a:gd name="connsiteY2" fmla="*/ 295072 h 671595"/>
                <a:gd name="connsiteX3" fmla="*/ 176213 w 526958"/>
                <a:gd name="connsiteY3" fmla="*/ 183915 h 671595"/>
                <a:gd name="connsiteX4" fmla="*/ 176213 w 526958"/>
                <a:gd name="connsiteY4" fmla="*/ 67139 h 671595"/>
                <a:gd name="connsiteX5" fmla="*/ 216408 w 526958"/>
                <a:gd name="connsiteY5" fmla="*/ 63329 h 671595"/>
                <a:gd name="connsiteX6" fmla="*/ 237458 w 526958"/>
                <a:gd name="connsiteY6" fmla="*/ 147530 h 671595"/>
                <a:gd name="connsiteX7" fmla="*/ 243173 w 526958"/>
                <a:gd name="connsiteY7" fmla="*/ 204680 h 671595"/>
                <a:gd name="connsiteX8" fmla="*/ 294894 w 526958"/>
                <a:gd name="connsiteY8" fmla="*/ 242780 h 671595"/>
                <a:gd name="connsiteX9" fmla="*/ 429006 w 526958"/>
                <a:gd name="connsiteY9" fmla="*/ 191059 h 671595"/>
                <a:gd name="connsiteX10" fmla="*/ 476631 w 526958"/>
                <a:gd name="connsiteY10" fmla="*/ 95238 h 671595"/>
                <a:gd name="connsiteX11" fmla="*/ 484346 w 526958"/>
                <a:gd name="connsiteY11" fmla="*/ 16752 h 671595"/>
                <a:gd name="connsiteX12" fmla="*/ 520732 w 526958"/>
                <a:gd name="connsiteY12" fmla="*/ 18657 h 671595"/>
                <a:gd name="connsiteX13" fmla="*/ 524542 w 526958"/>
                <a:gd name="connsiteY13" fmla="*/ 148863 h 671595"/>
                <a:gd name="connsiteX14" fmla="*/ 515017 w 526958"/>
                <a:gd name="connsiteY14" fmla="*/ 225540 h 671595"/>
                <a:gd name="connsiteX15" fmla="*/ 438817 w 526958"/>
                <a:gd name="connsiteY15" fmla="*/ 298311 h 671595"/>
                <a:gd name="connsiteX16" fmla="*/ 402431 w 526958"/>
                <a:gd name="connsiteY16" fmla="*/ 392132 h 671595"/>
                <a:gd name="connsiteX17" fmla="*/ 285655 w 526958"/>
                <a:gd name="connsiteY17" fmla="*/ 455283 h 671595"/>
                <a:gd name="connsiteX18" fmla="*/ 195644 w 526958"/>
                <a:gd name="connsiteY18" fmla="*/ 524244 h 671595"/>
                <a:gd name="connsiteX19" fmla="*/ 195644 w 526958"/>
                <a:gd name="connsiteY19" fmla="*/ 552819 h 671595"/>
                <a:gd name="connsiteX20" fmla="*/ 157544 w 526958"/>
                <a:gd name="connsiteY20" fmla="*/ 575774 h 671595"/>
                <a:gd name="connsiteX21" fmla="*/ 117348 w 526958"/>
                <a:gd name="connsiteY21" fmla="*/ 671596 h 67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6958" h="671595">
                  <a:moveTo>
                    <a:pt x="0" y="547866"/>
                  </a:moveTo>
                  <a:cubicBezTo>
                    <a:pt x="5715" y="543960"/>
                    <a:pt x="107252" y="436709"/>
                    <a:pt x="109156" y="429089"/>
                  </a:cubicBezTo>
                  <a:cubicBezTo>
                    <a:pt x="111062" y="421469"/>
                    <a:pt x="112966" y="318027"/>
                    <a:pt x="124492" y="295072"/>
                  </a:cubicBezTo>
                  <a:cubicBezTo>
                    <a:pt x="136017" y="272117"/>
                    <a:pt x="174212" y="204966"/>
                    <a:pt x="176213" y="183915"/>
                  </a:cubicBezTo>
                  <a:cubicBezTo>
                    <a:pt x="178213" y="162865"/>
                    <a:pt x="178117" y="91999"/>
                    <a:pt x="176213" y="67139"/>
                  </a:cubicBezTo>
                  <a:cubicBezTo>
                    <a:pt x="174307" y="42279"/>
                    <a:pt x="199168" y="40278"/>
                    <a:pt x="216408" y="63329"/>
                  </a:cubicBezTo>
                  <a:cubicBezTo>
                    <a:pt x="233648" y="86379"/>
                    <a:pt x="237458" y="118860"/>
                    <a:pt x="237458" y="147530"/>
                  </a:cubicBezTo>
                  <a:cubicBezTo>
                    <a:pt x="237458" y="176200"/>
                    <a:pt x="239363" y="199251"/>
                    <a:pt x="243173" y="204680"/>
                  </a:cubicBezTo>
                  <a:cubicBezTo>
                    <a:pt x="246983" y="210109"/>
                    <a:pt x="279559" y="239160"/>
                    <a:pt x="294894" y="242780"/>
                  </a:cubicBezTo>
                  <a:cubicBezTo>
                    <a:pt x="310229" y="246399"/>
                    <a:pt x="402146" y="200584"/>
                    <a:pt x="429006" y="191059"/>
                  </a:cubicBezTo>
                  <a:cubicBezTo>
                    <a:pt x="455866" y="181534"/>
                    <a:pt x="473012" y="102953"/>
                    <a:pt x="476631" y="95238"/>
                  </a:cubicBezTo>
                  <a:cubicBezTo>
                    <a:pt x="480250" y="87522"/>
                    <a:pt x="482441" y="30182"/>
                    <a:pt x="484346" y="16752"/>
                  </a:cubicBezTo>
                  <a:cubicBezTo>
                    <a:pt x="486251" y="3321"/>
                    <a:pt x="511112" y="-13919"/>
                    <a:pt x="520732" y="18657"/>
                  </a:cubicBezTo>
                  <a:cubicBezTo>
                    <a:pt x="530352" y="51232"/>
                    <a:pt x="526447" y="127813"/>
                    <a:pt x="524542" y="148863"/>
                  </a:cubicBezTo>
                  <a:cubicBezTo>
                    <a:pt x="522637" y="169914"/>
                    <a:pt x="524542" y="214014"/>
                    <a:pt x="515017" y="225540"/>
                  </a:cubicBezTo>
                  <a:cubicBezTo>
                    <a:pt x="505492" y="237065"/>
                    <a:pt x="444151" y="290595"/>
                    <a:pt x="438817" y="298311"/>
                  </a:cubicBezTo>
                  <a:cubicBezTo>
                    <a:pt x="433483" y="306026"/>
                    <a:pt x="410242" y="380607"/>
                    <a:pt x="402431" y="392132"/>
                  </a:cubicBezTo>
                  <a:cubicBezTo>
                    <a:pt x="394621" y="403657"/>
                    <a:pt x="329660" y="428517"/>
                    <a:pt x="285655" y="455283"/>
                  </a:cubicBezTo>
                  <a:cubicBezTo>
                    <a:pt x="253813" y="475762"/>
                    <a:pt x="223704" y="498831"/>
                    <a:pt x="195644" y="524244"/>
                  </a:cubicBezTo>
                  <a:cubicBezTo>
                    <a:pt x="203006" y="532349"/>
                    <a:pt x="203006" y="544713"/>
                    <a:pt x="195644" y="552819"/>
                  </a:cubicBezTo>
                  <a:cubicBezTo>
                    <a:pt x="184337" y="562582"/>
                    <a:pt x="171460" y="570345"/>
                    <a:pt x="157544" y="575774"/>
                  </a:cubicBezTo>
                  <a:lnTo>
                    <a:pt x="117348" y="671596"/>
                  </a:lnTo>
                  <a:close/>
                </a:path>
              </a:pathLst>
            </a:custGeom>
            <a:solidFill>
              <a:srgbClr val="B5B5B5"/>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12" name="Freeform: Shape 1111">
              <a:extLst>
                <a:ext uri="{FF2B5EF4-FFF2-40B4-BE49-F238E27FC236}">
                  <a16:creationId xmlns:a16="http://schemas.microsoft.com/office/drawing/2014/main" id="{8EC21DF9-35F2-4D75-B150-9530C444D5EC}"/>
                </a:ext>
              </a:extLst>
            </p:cNvPr>
            <p:cNvSpPr/>
            <p:nvPr/>
          </p:nvSpPr>
          <p:spPr>
            <a:xfrm>
              <a:off x="3568797" y="3084852"/>
              <a:ext cx="473452" cy="579488"/>
            </a:xfrm>
            <a:custGeom>
              <a:avLst/>
              <a:gdLst>
                <a:gd name="connsiteX0" fmla="*/ 348996 w 473452"/>
                <a:gd name="connsiteY0" fmla="*/ 392132 h 579488"/>
                <a:gd name="connsiteX1" fmla="*/ 385382 w 473452"/>
                <a:gd name="connsiteY1" fmla="*/ 298311 h 579488"/>
                <a:gd name="connsiteX2" fmla="*/ 461582 w 473452"/>
                <a:gd name="connsiteY2" fmla="*/ 225540 h 579488"/>
                <a:gd name="connsiteX3" fmla="*/ 471107 w 473452"/>
                <a:gd name="connsiteY3" fmla="*/ 148864 h 579488"/>
                <a:gd name="connsiteX4" fmla="*/ 467296 w 473452"/>
                <a:gd name="connsiteY4" fmla="*/ 18657 h 579488"/>
                <a:gd name="connsiteX5" fmla="*/ 430911 w 473452"/>
                <a:gd name="connsiteY5" fmla="*/ 16752 h 579488"/>
                <a:gd name="connsiteX6" fmla="*/ 423196 w 473452"/>
                <a:gd name="connsiteY6" fmla="*/ 95238 h 579488"/>
                <a:gd name="connsiteX7" fmla="*/ 375571 w 473452"/>
                <a:gd name="connsiteY7" fmla="*/ 191059 h 579488"/>
                <a:gd name="connsiteX8" fmla="*/ 241459 w 473452"/>
                <a:gd name="connsiteY8" fmla="*/ 242780 h 579488"/>
                <a:gd name="connsiteX9" fmla="*/ 189738 w 473452"/>
                <a:gd name="connsiteY9" fmla="*/ 204680 h 579488"/>
                <a:gd name="connsiteX10" fmla="*/ 184023 w 473452"/>
                <a:gd name="connsiteY10" fmla="*/ 147530 h 579488"/>
                <a:gd name="connsiteX11" fmla="*/ 162973 w 473452"/>
                <a:gd name="connsiteY11" fmla="*/ 63329 h 579488"/>
                <a:gd name="connsiteX12" fmla="*/ 122777 w 473452"/>
                <a:gd name="connsiteY12" fmla="*/ 67139 h 579488"/>
                <a:gd name="connsiteX13" fmla="*/ 122777 w 473452"/>
                <a:gd name="connsiteY13" fmla="*/ 183915 h 579488"/>
                <a:gd name="connsiteX14" fmla="*/ 71057 w 473452"/>
                <a:gd name="connsiteY14" fmla="*/ 295072 h 579488"/>
                <a:gd name="connsiteX15" fmla="*/ 56007 w 473452"/>
                <a:gd name="connsiteY15" fmla="*/ 428041 h 579488"/>
                <a:gd name="connsiteX16" fmla="*/ 0 w 473452"/>
                <a:gd name="connsiteY16" fmla="*/ 491954 h 579488"/>
                <a:gd name="connsiteX17" fmla="*/ 102203 w 473452"/>
                <a:gd name="connsiteY17" fmla="*/ 579489 h 579488"/>
                <a:gd name="connsiteX18" fmla="*/ 103822 w 473452"/>
                <a:gd name="connsiteY18" fmla="*/ 575488 h 579488"/>
                <a:gd name="connsiteX19" fmla="*/ 141922 w 473452"/>
                <a:gd name="connsiteY19" fmla="*/ 552533 h 579488"/>
                <a:gd name="connsiteX20" fmla="*/ 141922 w 473452"/>
                <a:gd name="connsiteY20" fmla="*/ 523958 h 579488"/>
                <a:gd name="connsiteX21" fmla="*/ 231934 w 473452"/>
                <a:gd name="connsiteY21" fmla="*/ 454997 h 579488"/>
                <a:gd name="connsiteX22" fmla="*/ 348996 w 473452"/>
                <a:gd name="connsiteY22" fmla="*/ 392132 h 5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3452" h="579488">
                  <a:moveTo>
                    <a:pt x="348996" y="392132"/>
                  </a:moveTo>
                  <a:cubicBezTo>
                    <a:pt x="356711" y="380607"/>
                    <a:pt x="379667" y="306407"/>
                    <a:pt x="385382" y="298311"/>
                  </a:cubicBezTo>
                  <a:cubicBezTo>
                    <a:pt x="391096" y="290215"/>
                    <a:pt x="452057" y="236970"/>
                    <a:pt x="461582" y="225540"/>
                  </a:cubicBezTo>
                  <a:cubicBezTo>
                    <a:pt x="471107" y="214110"/>
                    <a:pt x="469297" y="170009"/>
                    <a:pt x="471107" y="148864"/>
                  </a:cubicBezTo>
                  <a:cubicBezTo>
                    <a:pt x="472916" y="127718"/>
                    <a:pt x="476821" y="51232"/>
                    <a:pt x="467296" y="18657"/>
                  </a:cubicBezTo>
                  <a:cubicBezTo>
                    <a:pt x="457771" y="-13919"/>
                    <a:pt x="432816" y="3321"/>
                    <a:pt x="430911" y="16752"/>
                  </a:cubicBezTo>
                  <a:cubicBezTo>
                    <a:pt x="429006" y="30182"/>
                    <a:pt x="427101" y="87618"/>
                    <a:pt x="423196" y="95238"/>
                  </a:cubicBezTo>
                  <a:cubicBezTo>
                    <a:pt x="419291" y="102858"/>
                    <a:pt x="402146" y="181439"/>
                    <a:pt x="375571" y="191059"/>
                  </a:cubicBezTo>
                  <a:cubicBezTo>
                    <a:pt x="348996" y="200679"/>
                    <a:pt x="256794" y="246590"/>
                    <a:pt x="241459" y="242780"/>
                  </a:cubicBezTo>
                  <a:cubicBezTo>
                    <a:pt x="226124" y="238970"/>
                    <a:pt x="193834" y="210204"/>
                    <a:pt x="189738" y="204680"/>
                  </a:cubicBezTo>
                  <a:cubicBezTo>
                    <a:pt x="185642" y="199156"/>
                    <a:pt x="184023" y="176105"/>
                    <a:pt x="184023" y="147530"/>
                  </a:cubicBezTo>
                  <a:cubicBezTo>
                    <a:pt x="184023" y="118955"/>
                    <a:pt x="180213" y="86284"/>
                    <a:pt x="162973" y="63329"/>
                  </a:cubicBezTo>
                  <a:cubicBezTo>
                    <a:pt x="145733" y="40374"/>
                    <a:pt x="120777" y="42183"/>
                    <a:pt x="122777" y="67139"/>
                  </a:cubicBezTo>
                  <a:cubicBezTo>
                    <a:pt x="124778" y="92094"/>
                    <a:pt x="124682" y="162389"/>
                    <a:pt x="122777" y="183915"/>
                  </a:cubicBezTo>
                  <a:cubicBezTo>
                    <a:pt x="120872" y="205442"/>
                    <a:pt x="82487" y="272022"/>
                    <a:pt x="71057" y="295072"/>
                  </a:cubicBezTo>
                  <a:cubicBezTo>
                    <a:pt x="59627" y="318123"/>
                    <a:pt x="57531" y="420707"/>
                    <a:pt x="56007" y="428041"/>
                  </a:cubicBezTo>
                  <a:cubicBezTo>
                    <a:pt x="38643" y="450453"/>
                    <a:pt x="19936" y="471790"/>
                    <a:pt x="0" y="491954"/>
                  </a:cubicBezTo>
                  <a:lnTo>
                    <a:pt x="102203" y="579489"/>
                  </a:lnTo>
                  <a:lnTo>
                    <a:pt x="103822" y="575488"/>
                  </a:lnTo>
                  <a:cubicBezTo>
                    <a:pt x="117739" y="570059"/>
                    <a:pt x="130616" y="562296"/>
                    <a:pt x="141922" y="552533"/>
                  </a:cubicBezTo>
                  <a:cubicBezTo>
                    <a:pt x="149285" y="544427"/>
                    <a:pt x="149285" y="532064"/>
                    <a:pt x="141922" y="523958"/>
                  </a:cubicBezTo>
                  <a:cubicBezTo>
                    <a:pt x="169983" y="498545"/>
                    <a:pt x="200092" y="475476"/>
                    <a:pt x="231934" y="454997"/>
                  </a:cubicBezTo>
                  <a:cubicBezTo>
                    <a:pt x="276606" y="428041"/>
                    <a:pt x="341376" y="403181"/>
                    <a:pt x="348996" y="392132"/>
                  </a:cubicBezTo>
                  <a:close/>
                </a:path>
              </a:pathLst>
            </a:custGeom>
            <a:solidFill>
              <a:srgbClr val="C53F3F"/>
            </a:solidFill>
            <a:ln w="9525" cap="rnd">
              <a:solidFill>
                <a:srgbClr val="263238"/>
              </a:solidFill>
              <a:prstDash val="solid"/>
              <a:round/>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13" name="Freeform: Shape 1112">
              <a:extLst>
                <a:ext uri="{FF2B5EF4-FFF2-40B4-BE49-F238E27FC236}">
                  <a16:creationId xmlns:a16="http://schemas.microsoft.com/office/drawing/2014/main" id="{A54C363B-6A05-4222-BC84-211C7C2AF966}"/>
                </a:ext>
              </a:extLst>
            </p:cNvPr>
            <p:cNvSpPr/>
            <p:nvPr/>
          </p:nvSpPr>
          <p:spPr>
            <a:xfrm>
              <a:off x="3889123" y="3382686"/>
              <a:ext cx="65055" cy="47815"/>
            </a:xfrm>
            <a:custGeom>
              <a:avLst/>
              <a:gdLst>
                <a:gd name="connsiteX0" fmla="*/ 65056 w 65055"/>
                <a:gd name="connsiteY0" fmla="*/ 0 h 47815"/>
                <a:gd name="connsiteX1" fmla="*/ 0 w 65055"/>
                <a:gd name="connsiteY1" fmla="*/ 47815 h 47815"/>
              </a:gdLst>
              <a:ahLst/>
              <a:cxnLst>
                <a:cxn ang="0">
                  <a:pos x="connsiteX0" y="connsiteY0"/>
                </a:cxn>
                <a:cxn ang="0">
                  <a:pos x="connsiteX1" y="connsiteY1"/>
                </a:cxn>
              </a:cxnLst>
              <a:rect l="l" t="t" r="r" b="b"/>
              <a:pathLst>
                <a:path w="65055" h="47815">
                  <a:moveTo>
                    <a:pt x="65056" y="0"/>
                  </a:moveTo>
                  <a:lnTo>
                    <a:pt x="0" y="47815"/>
                  </a:lnTo>
                </a:path>
              </a:pathLst>
            </a:custGeom>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14" name="Freeform: Shape 1113">
              <a:extLst>
                <a:ext uri="{FF2B5EF4-FFF2-40B4-BE49-F238E27FC236}">
                  <a16:creationId xmlns:a16="http://schemas.microsoft.com/office/drawing/2014/main" id="{1817A094-B686-4150-92FE-1792C7E80227}"/>
                </a:ext>
              </a:extLst>
            </p:cNvPr>
            <p:cNvSpPr/>
            <p:nvPr/>
          </p:nvSpPr>
          <p:spPr>
            <a:xfrm>
              <a:off x="2582293" y="3490040"/>
              <a:ext cx="1110043" cy="828764"/>
            </a:xfrm>
            <a:custGeom>
              <a:avLst/>
              <a:gdLst>
                <a:gd name="connsiteX0" fmla="*/ 82010 w 1110043"/>
                <a:gd name="connsiteY0" fmla="*/ 3232 h 828764"/>
                <a:gd name="connsiteX1" fmla="*/ 239363 w 1110043"/>
                <a:gd name="connsiteY1" fmla="*/ 32283 h 828764"/>
                <a:gd name="connsiteX2" fmla="*/ 320897 w 1110043"/>
                <a:gd name="connsiteY2" fmla="*/ 175158 h 828764"/>
                <a:gd name="connsiteX3" fmla="*/ 597217 w 1110043"/>
                <a:gd name="connsiteY3" fmla="*/ 434619 h 828764"/>
                <a:gd name="connsiteX4" fmla="*/ 940975 w 1110043"/>
                <a:gd name="connsiteY4" fmla="*/ 116960 h 828764"/>
                <a:gd name="connsiteX5" fmla="*/ 1110043 w 1110043"/>
                <a:gd name="connsiteY5" fmla="*/ 283076 h 828764"/>
                <a:gd name="connsiteX6" fmla="*/ 783717 w 1110043"/>
                <a:gd name="connsiteY6" fmla="*/ 661790 h 828764"/>
                <a:gd name="connsiteX7" fmla="*/ 571024 w 1110043"/>
                <a:gd name="connsiteY7" fmla="*/ 825144 h 828764"/>
                <a:gd name="connsiteX8" fmla="*/ 506920 w 1110043"/>
                <a:gd name="connsiteY8" fmla="*/ 810571 h 828764"/>
                <a:gd name="connsiteX9" fmla="*/ 0 w 1110043"/>
                <a:gd name="connsiteY9" fmla="*/ 309460 h 8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043" h="828764">
                  <a:moveTo>
                    <a:pt x="82010" y="3232"/>
                  </a:moveTo>
                  <a:cubicBezTo>
                    <a:pt x="82010" y="3232"/>
                    <a:pt x="181070" y="-14294"/>
                    <a:pt x="239363" y="32283"/>
                  </a:cubicBezTo>
                  <a:cubicBezTo>
                    <a:pt x="297656" y="78860"/>
                    <a:pt x="318040" y="166300"/>
                    <a:pt x="320897" y="175158"/>
                  </a:cubicBezTo>
                  <a:cubicBezTo>
                    <a:pt x="323755" y="184016"/>
                    <a:pt x="597217" y="434619"/>
                    <a:pt x="597217" y="434619"/>
                  </a:cubicBezTo>
                  <a:lnTo>
                    <a:pt x="940975" y="116960"/>
                  </a:lnTo>
                  <a:lnTo>
                    <a:pt x="1110043" y="283076"/>
                  </a:lnTo>
                  <a:cubicBezTo>
                    <a:pt x="1110043" y="283076"/>
                    <a:pt x="894397" y="556920"/>
                    <a:pt x="783717" y="661790"/>
                  </a:cubicBezTo>
                  <a:cubicBezTo>
                    <a:pt x="673036" y="766660"/>
                    <a:pt x="591407" y="816095"/>
                    <a:pt x="571024" y="825144"/>
                  </a:cubicBezTo>
                  <a:cubicBezTo>
                    <a:pt x="550640" y="834193"/>
                    <a:pt x="530257" y="825144"/>
                    <a:pt x="506920" y="810571"/>
                  </a:cubicBezTo>
                  <a:cubicBezTo>
                    <a:pt x="483584" y="795997"/>
                    <a:pt x="0" y="309460"/>
                    <a:pt x="0" y="309460"/>
                  </a:cubicBezTo>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15" name="Freeform: Shape 1114">
              <a:extLst>
                <a:ext uri="{FF2B5EF4-FFF2-40B4-BE49-F238E27FC236}">
                  <a16:creationId xmlns:a16="http://schemas.microsoft.com/office/drawing/2014/main" id="{0F10DAEB-EDA9-44EA-9A7E-00076A455981}"/>
                </a:ext>
              </a:extLst>
            </p:cNvPr>
            <p:cNvSpPr/>
            <p:nvPr/>
          </p:nvSpPr>
          <p:spPr>
            <a:xfrm>
              <a:off x="2658017" y="3609598"/>
              <a:ext cx="215550" cy="87603"/>
            </a:xfrm>
            <a:custGeom>
              <a:avLst/>
              <a:gdLst>
                <a:gd name="connsiteX0" fmla="*/ 0 w 215550"/>
                <a:gd name="connsiteY0" fmla="*/ 87603 h 87603"/>
                <a:gd name="connsiteX1" fmla="*/ 136970 w 215550"/>
                <a:gd name="connsiteY1" fmla="*/ 164 h 87603"/>
                <a:gd name="connsiteX2" fmla="*/ 215551 w 215550"/>
                <a:gd name="connsiteY2" fmla="*/ 35121 h 87603"/>
              </a:gdLst>
              <a:ahLst/>
              <a:cxnLst>
                <a:cxn ang="0">
                  <a:pos x="connsiteX0" y="connsiteY0"/>
                </a:cxn>
                <a:cxn ang="0">
                  <a:pos x="connsiteX1" y="connsiteY1"/>
                </a:cxn>
                <a:cxn ang="0">
                  <a:pos x="connsiteX2" y="connsiteY2"/>
                </a:cxn>
              </a:cxnLst>
              <a:rect l="l" t="t" r="r" b="b"/>
              <a:pathLst>
                <a:path w="215550" h="87603">
                  <a:moveTo>
                    <a:pt x="0" y="87603"/>
                  </a:moveTo>
                  <a:cubicBezTo>
                    <a:pt x="0" y="87603"/>
                    <a:pt x="90297" y="3117"/>
                    <a:pt x="136970" y="164"/>
                  </a:cubicBezTo>
                  <a:cubicBezTo>
                    <a:pt x="183642" y="-2789"/>
                    <a:pt x="215551" y="35121"/>
                    <a:pt x="215551" y="35121"/>
                  </a:cubicBezTo>
                </a:path>
              </a:pathLst>
            </a:custGeom>
            <a:no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16" name="Freeform: Shape 1115">
              <a:extLst>
                <a:ext uri="{FF2B5EF4-FFF2-40B4-BE49-F238E27FC236}">
                  <a16:creationId xmlns:a16="http://schemas.microsoft.com/office/drawing/2014/main" id="{6A835595-4CC5-48F8-A70B-8DC93AB25617}"/>
                </a:ext>
              </a:extLst>
            </p:cNvPr>
            <p:cNvSpPr/>
            <p:nvPr/>
          </p:nvSpPr>
          <p:spPr>
            <a:xfrm>
              <a:off x="2611345" y="3579788"/>
              <a:ext cx="174878" cy="47499"/>
            </a:xfrm>
            <a:custGeom>
              <a:avLst/>
              <a:gdLst>
                <a:gd name="connsiteX0" fmla="*/ 0 w 174878"/>
                <a:gd name="connsiteY0" fmla="*/ 47500 h 47499"/>
                <a:gd name="connsiteX1" fmla="*/ 174879 w 174878"/>
                <a:gd name="connsiteY1" fmla="*/ 9400 h 47499"/>
              </a:gdLst>
              <a:ahLst/>
              <a:cxnLst>
                <a:cxn ang="0">
                  <a:pos x="connsiteX0" y="connsiteY0"/>
                </a:cxn>
                <a:cxn ang="0">
                  <a:pos x="connsiteX1" y="connsiteY1"/>
                </a:cxn>
              </a:cxnLst>
              <a:rect l="l" t="t" r="r" b="b"/>
              <a:pathLst>
                <a:path w="174878" h="47499">
                  <a:moveTo>
                    <a:pt x="0" y="47500"/>
                  </a:moveTo>
                  <a:cubicBezTo>
                    <a:pt x="0" y="47500"/>
                    <a:pt x="110776" y="-25367"/>
                    <a:pt x="174879" y="9400"/>
                  </a:cubicBezTo>
                </a:path>
              </a:pathLst>
            </a:custGeom>
            <a:no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17" name="Freeform: Shape 1116">
              <a:extLst>
                <a:ext uri="{FF2B5EF4-FFF2-40B4-BE49-F238E27FC236}">
                  <a16:creationId xmlns:a16="http://schemas.microsoft.com/office/drawing/2014/main" id="{491DA002-8953-49C2-91CD-91062C4122A8}"/>
                </a:ext>
              </a:extLst>
            </p:cNvPr>
            <p:cNvSpPr/>
            <p:nvPr/>
          </p:nvSpPr>
          <p:spPr>
            <a:xfrm>
              <a:off x="3114195" y="3924659"/>
              <a:ext cx="65315" cy="235934"/>
            </a:xfrm>
            <a:custGeom>
              <a:avLst/>
              <a:gdLst>
                <a:gd name="connsiteX0" fmla="*/ 65316 w 65315"/>
                <a:gd name="connsiteY0" fmla="*/ 0 h 235934"/>
                <a:gd name="connsiteX1" fmla="*/ 1213 w 65315"/>
                <a:gd name="connsiteY1" fmla="*/ 235934 h 235934"/>
              </a:gdLst>
              <a:ahLst/>
              <a:cxnLst>
                <a:cxn ang="0">
                  <a:pos x="connsiteX0" y="connsiteY0"/>
                </a:cxn>
                <a:cxn ang="0">
                  <a:pos x="connsiteX1" y="connsiteY1"/>
                </a:cxn>
              </a:cxnLst>
              <a:rect l="l" t="t" r="r" b="b"/>
              <a:pathLst>
                <a:path w="65315" h="235934">
                  <a:moveTo>
                    <a:pt x="65316" y="0"/>
                  </a:moveTo>
                  <a:cubicBezTo>
                    <a:pt x="65316" y="0"/>
                    <a:pt x="-10408" y="160211"/>
                    <a:pt x="1213" y="235934"/>
                  </a:cubicBezTo>
                </a:path>
              </a:pathLst>
            </a:custGeom>
            <a:no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18" name="Freeform: Shape 1117">
              <a:extLst>
                <a:ext uri="{FF2B5EF4-FFF2-40B4-BE49-F238E27FC236}">
                  <a16:creationId xmlns:a16="http://schemas.microsoft.com/office/drawing/2014/main" id="{C961727F-41ED-4312-8AB3-7FA7D67F3D64}"/>
                </a:ext>
              </a:extLst>
            </p:cNvPr>
            <p:cNvSpPr/>
            <p:nvPr/>
          </p:nvSpPr>
          <p:spPr>
            <a:xfrm>
              <a:off x="3057114" y="3933136"/>
              <a:ext cx="107823" cy="142875"/>
            </a:xfrm>
            <a:custGeom>
              <a:avLst/>
              <a:gdLst>
                <a:gd name="connsiteX0" fmla="*/ 107823 w 107823"/>
                <a:gd name="connsiteY0" fmla="*/ 0 h 142875"/>
                <a:gd name="connsiteX1" fmla="*/ 0 w 107823"/>
                <a:gd name="connsiteY1" fmla="*/ 142875 h 142875"/>
              </a:gdLst>
              <a:ahLst/>
              <a:cxnLst>
                <a:cxn ang="0">
                  <a:pos x="connsiteX0" y="connsiteY0"/>
                </a:cxn>
                <a:cxn ang="0">
                  <a:pos x="connsiteX1" y="connsiteY1"/>
                </a:cxn>
              </a:cxnLst>
              <a:rect l="l" t="t" r="r" b="b"/>
              <a:pathLst>
                <a:path w="107823" h="142875">
                  <a:moveTo>
                    <a:pt x="107823" y="0"/>
                  </a:moveTo>
                  <a:cubicBezTo>
                    <a:pt x="57426" y="34766"/>
                    <a:pt x="19612" y="84877"/>
                    <a:pt x="0" y="142875"/>
                  </a:cubicBezTo>
                </a:path>
              </a:pathLst>
            </a:custGeom>
            <a:no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19" name="Freeform: Shape 1118">
              <a:extLst>
                <a:ext uri="{FF2B5EF4-FFF2-40B4-BE49-F238E27FC236}">
                  <a16:creationId xmlns:a16="http://schemas.microsoft.com/office/drawing/2014/main" id="{800F9FD0-8E7B-44B8-93AE-427460E9FAC0}"/>
                </a:ext>
              </a:extLst>
            </p:cNvPr>
            <p:cNvSpPr/>
            <p:nvPr/>
          </p:nvSpPr>
          <p:spPr>
            <a:xfrm>
              <a:off x="3866549" y="2995780"/>
              <a:ext cx="44005" cy="147828"/>
            </a:xfrm>
            <a:custGeom>
              <a:avLst/>
              <a:gdLst>
                <a:gd name="connsiteX0" fmla="*/ 0 w 44005"/>
                <a:gd name="connsiteY0" fmla="*/ 0 h 147828"/>
                <a:gd name="connsiteX1" fmla="*/ 44005 w 44005"/>
                <a:gd name="connsiteY1" fmla="*/ 0 h 147828"/>
                <a:gd name="connsiteX2" fmla="*/ 44005 w 44005"/>
                <a:gd name="connsiteY2" fmla="*/ 0 h 147828"/>
                <a:gd name="connsiteX3" fmla="*/ 44005 w 44005"/>
                <a:gd name="connsiteY3" fmla="*/ 127730 h 147828"/>
                <a:gd name="connsiteX4" fmla="*/ 23622 w 44005"/>
                <a:gd name="connsiteY4" fmla="*/ 147828 h 147828"/>
                <a:gd name="connsiteX5" fmla="*/ 20479 w 44005"/>
                <a:gd name="connsiteY5" fmla="*/ 147828 h 147828"/>
                <a:gd name="connsiteX6" fmla="*/ 0 w 44005"/>
                <a:gd name="connsiteY6" fmla="*/ 127349 h 147828"/>
                <a:gd name="connsiteX7" fmla="*/ 0 w 44005"/>
                <a:gd name="connsiteY7" fmla="*/ 0 h 147828"/>
                <a:gd name="connsiteX8" fmla="*/ 0 w 44005"/>
                <a:gd name="connsiteY8" fmla="*/ 0 h 14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05" h="147828">
                  <a:moveTo>
                    <a:pt x="0" y="0"/>
                  </a:moveTo>
                  <a:lnTo>
                    <a:pt x="44005" y="0"/>
                  </a:lnTo>
                  <a:lnTo>
                    <a:pt x="44005" y="0"/>
                  </a:lnTo>
                  <a:lnTo>
                    <a:pt x="44005" y="127730"/>
                  </a:lnTo>
                  <a:cubicBezTo>
                    <a:pt x="43796" y="138855"/>
                    <a:pt x="34747" y="147780"/>
                    <a:pt x="23622" y="147828"/>
                  </a:cubicBezTo>
                  <a:lnTo>
                    <a:pt x="20479" y="147828"/>
                  </a:lnTo>
                  <a:cubicBezTo>
                    <a:pt x="9173" y="147828"/>
                    <a:pt x="0" y="138655"/>
                    <a:pt x="0" y="127349"/>
                  </a:cubicBezTo>
                  <a:lnTo>
                    <a:pt x="0" y="0"/>
                  </a:lnTo>
                  <a:lnTo>
                    <a:pt x="0" y="0"/>
                  </a:lnTo>
                  <a:close/>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20" name="Freeform: Shape 1119">
              <a:extLst>
                <a:ext uri="{FF2B5EF4-FFF2-40B4-BE49-F238E27FC236}">
                  <a16:creationId xmlns:a16="http://schemas.microsoft.com/office/drawing/2014/main" id="{E9BAD0D7-389D-4D3B-B0D5-6CFC3B3DBE87}"/>
                </a:ext>
              </a:extLst>
            </p:cNvPr>
            <p:cNvSpPr/>
            <p:nvPr/>
          </p:nvSpPr>
          <p:spPr>
            <a:xfrm>
              <a:off x="3856072" y="2969015"/>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21" name="Freeform: Shape 1120">
              <a:extLst>
                <a:ext uri="{FF2B5EF4-FFF2-40B4-BE49-F238E27FC236}">
                  <a16:creationId xmlns:a16="http://schemas.microsoft.com/office/drawing/2014/main" id="{73055B5E-9B80-49C8-BF1C-54800D7FB3C4}"/>
                </a:ext>
              </a:extLst>
            </p:cNvPr>
            <p:cNvSpPr/>
            <p:nvPr/>
          </p:nvSpPr>
          <p:spPr>
            <a:xfrm>
              <a:off x="3948750" y="2995780"/>
              <a:ext cx="44195" cy="148208"/>
            </a:xfrm>
            <a:custGeom>
              <a:avLst/>
              <a:gdLst>
                <a:gd name="connsiteX0" fmla="*/ 190 w 44195"/>
                <a:gd name="connsiteY0" fmla="*/ 0 h 148208"/>
                <a:gd name="connsiteX1" fmla="*/ 44196 w 44195"/>
                <a:gd name="connsiteY1" fmla="*/ 0 h 148208"/>
                <a:gd name="connsiteX2" fmla="*/ 44196 w 44195"/>
                <a:gd name="connsiteY2" fmla="*/ 0 h 148208"/>
                <a:gd name="connsiteX3" fmla="*/ 44196 w 44195"/>
                <a:gd name="connsiteY3" fmla="*/ 127730 h 148208"/>
                <a:gd name="connsiteX4" fmla="*/ 23717 w 44195"/>
                <a:gd name="connsiteY4" fmla="*/ 148209 h 148208"/>
                <a:gd name="connsiteX5" fmla="*/ 20479 w 44195"/>
                <a:gd name="connsiteY5" fmla="*/ 148209 h 148208"/>
                <a:gd name="connsiteX6" fmla="*/ 0 w 44195"/>
                <a:gd name="connsiteY6" fmla="*/ 127730 h 148208"/>
                <a:gd name="connsiteX7" fmla="*/ 0 w 44195"/>
                <a:gd name="connsiteY7" fmla="*/ 0 h 148208"/>
                <a:gd name="connsiteX8" fmla="*/ 190 w 44195"/>
                <a:gd name="connsiteY8" fmla="*/ 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95" h="148208">
                  <a:moveTo>
                    <a:pt x="190" y="0"/>
                  </a:moveTo>
                  <a:lnTo>
                    <a:pt x="44196" y="0"/>
                  </a:lnTo>
                  <a:lnTo>
                    <a:pt x="44196" y="0"/>
                  </a:lnTo>
                  <a:lnTo>
                    <a:pt x="44196" y="127730"/>
                  </a:lnTo>
                  <a:cubicBezTo>
                    <a:pt x="44196" y="139036"/>
                    <a:pt x="35023" y="148209"/>
                    <a:pt x="23717" y="148209"/>
                  </a:cubicBezTo>
                  <a:lnTo>
                    <a:pt x="20479" y="148209"/>
                  </a:lnTo>
                  <a:cubicBezTo>
                    <a:pt x="9172" y="148209"/>
                    <a:pt x="0" y="139036"/>
                    <a:pt x="0" y="127730"/>
                  </a:cubicBezTo>
                  <a:lnTo>
                    <a:pt x="0" y="0"/>
                  </a:lnTo>
                  <a:lnTo>
                    <a:pt x="190" y="0"/>
                  </a:lnTo>
                  <a:close/>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22" name="Freeform: Shape 1121">
              <a:extLst>
                <a:ext uri="{FF2B5EF4-FFF2-40B4-BE49-F238E27FC236}">
                  <a16:creationId xmlns:a16="http://schemas.microsoft.com/office/drawing/2014/main" id="{8F0A81EE-B5A9-4322-8CAA-E3852F19F0D5}"/>
                </a:ext>
              </a:extLst>
            </p:cNvPr>
            <p:cNvSpPr/>
            <p:nvPr/>
          </p:nvSpPr>
          <p:spPr>
            <a:xfrm>
              <a:off x="3938368" y="2969015"/>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23" name="Freeform: Shape 1122">
              <a:extLst>
                <a:ext uri="{FF2B5EF4-FFF2-40B4-BE49-F238E27FC236}">
                  <a16:creationId xmlns:a16="http://schemas.microsoft.com/office/drawing/2014/main" id="{FA859F65-0B4C-4348-96D3-1F1D5B2379D2}"/>
                </a:ext>
              </a:extLst>
            </p:cNvPr>
            <p:cNvSpPr/>
            <p:nvPr/>
          </p:nvSpPr>
          <p:spPr>
            <a:xfrm>
              <a:off x="3741581" y="3062837"/>
              <a:ext cx="279654" cy="143637"/>
            </a:xfrm>
            <a:custGeom>
              <a:avLst/>
              <a:gdLst>
                <a:gd name="connsiteX0" fmla="*/ 0 w 279654"/>
                <a:gd name="connsiteY0" fmla="*/ 0 h 143637"/>
                <a:gd name="connsiteX1" fmla="*/ 279654 w 279654"/>
                <a:gd name="connsiteY1" fmla="*/ 0 h 143637"/>
                <a:gd name="connsiteX2" fmla="*/ 279654 w 279654"/>
                <a:gd name="connsiteY2" fmla="*/ 143637 h 143637"/>
                <a:gd name="connsiteX3" fmla="*/ 0 w 279654"/>
                <a:gd name="connsiteY3" fmla="*/ 143637 h 143637"/>
              </a:gdLst>
              <a:ahLst/>
              <a:cxnLst>
                <a:cxn ang="0">
                  <a:pos x="connsiteX0" y="connsiteY0"/>
                </a:cxn>
                <a:cxn ang="0">
                  <a:pos x="connsiteX1" y="connsiteY1"/>
                </a:cxn>
                <a:cxn ang="0">
                  <a:pos x="connsiteX2" y="connsiteY2"/>
                </a:cxn>
                <a:cxn ang="0">
                  <a:pos x="connsiteX3" y="connsiteY3"/>
                </a:cxn>
              </a:cxnLst>
              <a:rect l="l" t="t" r="r" b="b"/>
              <a:pathLst>
                <a:path w="279654" h="143637">
                  <a:moveTo>
                    <a:pt x="0" y="0"/>
                  </a:moveTo>
                  <a:lnTo>
                    <a:pt x="279654" y="0"/>
                  </a:lnTo>
                  <a:lnTo>
                    <a:pt x="279654" y="143637"/>
                  </a:lnTo>
                  <a:lnTo>
                    <a:pt x="0" y="143637"/>
                  </a:lnTo>
                  <a:close/>
                </a:path>
              </a:pathLst>
            </a:custGeom>
            <a:solidFill>
              <a:srgbClr val="263238"/>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grpSp>
      <p:grpSp>
        <p:nvGrpSpPr>
          <p:cNvPr id="1127" name="Graphic 3">
            <a:extLst>
              <a:ext uri="{FF2B5EF4-FFF2-40B4-BE49-F238E27FC236}">
                <a16:creationId xmlns:a16="http://schemas.microsoft.com/office/drawing/2014/main" id="{251885F4-C7D8-4FFE-85CC-CCE9C87335CE}"/>
              </a:ext>
            </a:extLst>
          </p:cNvPr>
          <p:cNvGrpSpPr/>
          <p:nvPr/>
        </p:nvGrpSpPr>
        <p:grpSpPr>
          <a:xfrm>
            <a:off x="745304" y="4117724"/>
            <a:ext cx="2779747" cy="2723609"/>
            <a:chOff x="558978" y="3088292"/>
            <a:chExt cx="2084810" cy="2042707"/>
          </a:xfrm>
        </p:grpSpPr>
        <p:sp>
          <p:nvSpPr>
            <p:cNvPr id="1128" name="Freeform: Shape 1127">
              <a:extLst>
                <a:ext uri="{FF2B5EF4-FFF2-40B4-BE49-F238E27FC236}">
                  <a16:creationId xmlns:a16="http://schemas.microsoft.com/office/drawing/2014/main" id="{E7DD983C-D1BD-49F8-83E8-B8B5439761FA}"/>
                </a:ext>
              </a:extLst>
            </p:cNvPr>
            <p:cNvSpPr/>
            <p:nvPr/>
          </p:nvSpPr>
          <p:spPr>
            <a:xfrm>
              <a:off x="1074368" y="3088292"/>
              <a:ext cx="851842" cy="836805"/>
            </a:xfrm>
            <a:custGeom>
              <a:avLst/>
              <a:gdLst>
                <a:gd name="connsiteX0" fmla="*/ 118799 w 851842"/>
                <a:gd name="connsiteY0" fmla="*/ 308015 h 836805"/>
                <a:gd name="connsiteX1" fmla="*/ 138897 w 851842"/>
                <a:gd name="connsiteY1" fmla="*/ 461939 h 836805"/>
                <a:gd name="connsiteX2" fmla="*/ 205572 w 851842"/>
                <a:gd name="connsiteY2" fmla="*/ 558999 h 836805"/>
                <a:gd name="connsiteX3" fmla="*/ 215573 w 851842"/>
                <a:gd name="connsiteY3" fmla="*/ 659392 h 836805"/>
                <a:gd name="connsiteX4" fmla="*/ 459889 w 851842"/>
                <a:gd name="connsiteY4" fmla="*/ 836748 h 836805"/>
                <a:gd name="connsiteX5" fmla="*/ 570760 w 851842"/>
                <a:gd name="connsiteY5" fmla="*/ 756452 h 836805"/>
                <a:gd name="connsiteX6" fmla="*/ 691251 w 851842"/>
                <a:gd name="connsiteY6" fmla="*/ 833414 h 836805"/>
                <a:gd name="connsiteX7" fmla="*/ 851843 w 851842"/>
                <a:gd name="connsiteY7" fmla="*/ 502134 h 836805"/>
                <a:gd name="connsiteX8" fmla="*/ 744782 w 851842"/>
                <a:gd name="connsiteY8" fmla="*/ 405074 h 836805"/>
                <a:gd name="connsiteX9" fmla="*/ 641055 w 851842"/>
                <a:gd name="connsiteY9" fmla="*/ 70366 h 836805"/>
                <a:gd name="connsiteX10" fmla="*/ 242814 w 851842"/>
                <a:gd name="connsiteY10" fmla="*/ 30266 h 836805"/>
                <a:gd name="connsiteX11" fmla="*/ 61839 w 851842"/>
                <a:gd name="connsiteY11" fmla="*/ 227719 h 836805"/>
                <a:gd name="connsiteX12" fmla="*/ 8785 w 851842"/>
                <a:gd name="connsiteY12" fmla="*/ 318016 h 836805"/>
                <a:gd name="connsiteX13" fmla="*/ 118799 w 851842"/>
                <a:gd name="connsiteY13" fmla="*/ 308015 h 83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842" h="836805">
                  <a:moveTo>
                    <a:pt x="118799" y="308015"/>
                  </a:moveTo>
                  <a:cubicBezTo>
                    <a:pt x="118799" y="308015"/>
                    <a:pt x="115465" y="418409"/>
                    <a:pt x="138897" y="461939"/>
                  </a:cubicBezTo>
                  <a:cubicBezTo>
                    <a:pt x="162328" y="505468"/>
                    <a:pt x="202428" y="522137"/>
                    <a:pt x="205572" y="558999"/>
                  </a:cubicBezTo>
                  <a:cubicBezTo>
                    <a:pt x="208715" y="595860"/>
                    <a:pt x="192141" y="645962"/>
                    <a:pt x="215573" y="659392"/>
                  </a:cubicBezTo>
                  <a:cubicBezTo>
                    <a:pt x="239004" y="672822"/>
                    <a:pt x="406073" y="840367"/>
                    <a:pt x="459889" y="836748"/>
                  </a:cubicBezTo>
                  <a:cubicBezTo>
                    <a:pt x="513705" y="833128"/>
                    <a:pt x="570760" y="756452"/>
                    <a:pt x="570760" y="756452"/>
                  </a:cubicBezTo>
                  <a:lnTo>
                    <a:pt x="691251" y="833414"/>
                  </a:lnTo>
                  <a:lnTo>
                    <a:pt x="851843" y="502134"/>
                  </a:lnTo>
                  <a:lnTo>
                    <a:pt x="744782" y="405074"/>
                  </a:lnTo>
                  <a:cubicBezTo>
                    <a:pt x="744782" y="405074"/>
                    <a:pt x="701253" y="143994"/>
                    <a:pt x="641055" y="70366"/>
                  </a:cubicBezTo>
                  <a:cubicBezTo>
                    <a:pt x="580857" y="-3262"/>
                    <a:pt x="356638" y="-23265"/>
                    <a:pt x="242814" y="30266"/>
                  </a:cubicBezTo>
                  <a:cubicBezTo>
                    <a:pt x="128990" y="83796"/>
                    <a:pt x="88890" y="204287"/>
                    <a:pt x="61839" y="227719"/>
                  </a:cubicBezTo>
                  <a:cubicBezTo>
                    <a:pt x="34788" y="251150"/>
                    <a:pt x="-21695" y="274391"/>
                    <a:pt x="8785" y="318016"/>
                  </a:cubicBezTo>
                  <a:cubicBezTo>
                    <a:pt x="39265" y="361640"/>
                    <a:pt x="118799" y="308015"/>
                    <a:pt x="118799" y="308015"/>
                  </a:cubicBezTo>
                  <a:close/>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29" name="Freeform: Shape 1128">
              <a:extLst>
                <a:ext uri="{FF2B5EF4-FFF2-40B4-BE49-F238E27FC236}">
                  <a16:creationId xmlns:a16="http://schemas.microsoft.com/office/drawing/2014/main" id="{7D790A97-4FE5-43EE-9A1A-80A8FFC8ECF2}"/>
                </a:ext>
              </a:extLst>
            </p:cNvPr>
            <p:cNvSpPr/>
            <p:nvPr/>
          </p:nvSpPr>
          <p:spPr>
            <a:xfrm>
              <a:off x="1074348" y="3088292"/>
              <a:ext cx="750517" cy="478705"/>
            </a:xfrm>
            <a:custGeom>
              <a:avLst/>
              <a:gdLst>
                <a:gd name="connsiteX0" fmla="*/ 714513 w 750517"/>
                <a:gd name="connsiteY0" fmla="*/ 471940 h 478705"/>
                <a:gd name="connsiteX1" fmla="*/ 750517 w 750517"/>
                <a:gd name="connsiteY1" fmla="*/ 410313 h 478705"/>
                <a:gd name="connsiteX2" fmla="*/ 744612 w 750517"/>
                <a:gd name="connsiteY2" fmla="*/ 405074 h 478705"/>
                <a:gd name="connsiteX3" fmla="*/ 640884 w 750517"/>
                <a:gd name="connsiteY3" fmla="*/ 70366 h 478705"/>
                <a:gd name="connsiteX4" fmla="*/ 242644 w 750517"/>
                <a:gd name="connsiteY4" fmla="*/ 30266 h 478705"/>
                <a:gd name="connsiteX5" fmla="*/ 61669 w 750517"/>
                <a:gd name="connsiteY5" fmla="*/ 227719 h 478705"/>
                <a:gd name="connsiteX6" fmla="*/ 8805 w 750517"/>
                <a:gd name="connsiteY6" fmla="*/ 318016 h 478705"/>
                <a:gd name="connsiteX7" fmla="*/ 118057 w 750517"/>
                <a:gd name="connsiteY7" fmla="*/ 308491 h 478705"/>
                <a:gd name="connsiteX8" fmla="*/ 119200 w 750517"/>
                <a:gd name="connsiteY8" fmla="*/ 307824 h 478705"/>
                <a:gd name="connsiteX9" fmla="*/ 209592 w 750517"/>
                <a:gd name="connsiteY9" fmla="*/ 270962 h 478705"/>
                <a:gd name="connsiteX10" fmla="*/ 286554 w 750517"/>
                <a:gd name="connsiteY10" fmla="*/ 217432 h 478705"/>
                <a:gd name="connsiteX11" fmla="*/ 243025 w 750517"/>
                <a:gd name="connsiteY11" fmla="*/ 371356 h 478705"/>
                <a:gd name="connsiteX12" fmla="*/ 350086 w 750517"/>
                <a:gd name="connsiteY12" fmla="*/ 391454 h 478705"/>
                <a:gd name="connsiteX13" fmla="*/ 437145 w 750517"/>
                <a:gd name="connsiteY13" fmla="*/ 444984 h 478705"/>
                <a:gd name="connsiteX14" fmla="*/ 473911 w 750517"/>
                <a:gd name="connsiteY14" fmla="*/ 341257 h 478705"/>
                <a:gd name="connsiteX15" fmla="*/ 564303 w 750517"/>
                <a:gd name="connsiteY15" fmla="*/ 434983 h 478705"/>
                <a:gd name="connsiteX16" fmla="*/ 714513 w 750517"/>
                <a:gd name="connsiteY16" fmla="*/ 471940 h 4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0517" h="478705">
                  <a:moveTo>
                    <a:pt x="714513" y="471940"/>
                  </a:moveTo>
                  <a:cubicBezTo>
                    <a:pt x="727276" y="462415"/>
                    <a:pt x="740040" y="436507"/>
                    <a:pt x="750517" y="410313"/>
                  </a:cubicBezTo>
                  <a:lnTo>
                    <a:pt x="744612" y="405074"/>
                  </a:lnTo>
                  <a:cubicBezTo>
                    <a:pt x="744612" y="405074"/>
                    <a:pt x="701082" y="143994"/>
                    <a:pt x="640884" y="70366"/>
                  </a:cubicBezTo>
                  <a:cubicBezTo>
                    <a:pt x="580686" y="-3262"/>
                    <a:pt x="356468" y="-23265"/>
                    <a:pt x="242644" y="30266"/>
                  </a:cubicBezTo>
                  <a:cubicBezTo>
                    <a:pt x="128820" y="83796"/>
                    <a:pt x="88720" y="204287"/>
                    <a:pt x="61669" y="227719"/>
                  </a:cubicBezTo>
                  <a:cubicBezTo>
                    <a:pt x="34618" y="251150"/>
                    <a:pt x="-21675" y="274391"/>
                    <a:pt x="8805" y="318016"/>
                  </a:cubicBezTo>
                  <a:cubicBezTo>
                    <a:pt x="37380" y="358592"/>
                    <a:pt x="108532" y="314778"/>
                    <a:pt x="118057" y="308491"/>
                  </a:cubicBezTo>
                  <a:lnTo>
                    <a:pt x="119200" y="307824"/>
                  </a:lnTo>
                  <a:cubicBezTo>
                    <a:pt x="150271" y="297975"/>
                    <a:pt x="180493" y="285650"/>
                    <a:pt x="209592" y="270962"/>
                  </a:cubicBezTo>
                  <a:cubicBezTo>
                    <a:pt x="236672" y="255256"/>
                    <a:pt x="262409" y="237358"/>
                    <a:pt x="286554" y="217432"/>
                  </a:cubicBezTo>
                  <a:cubicBezTo>
                    <a:pt x="286554" y="217432"/>
                    <a:pt x="216260" y="334590"/>
                    <a:pt x="243025" y="371356"/>
                  </a:cubicBezTo>
                  <a:cubicBezTo>
                    <a:pt x="269790" y="408123"/>
                    <a:pt x="350086" y="391454"/>
                    <a:pt x="350086" y="391454"/>
                  </a:cubicBezTo>
                  <a:cubicBezTo>
                    <a:pt x="350086" y="391454"/>
                    <a:pt x="403617" y="461748"/>
                    <a:pt x="437145" y="444984"/>
                  </a:cubicBezTo>
                  <a:cubicBezTo>
                    <a:pt x="470673" y="428220"/>
                    <a:pt x="423714" y="364689"/>
                    <a:pt x="473911" y="341257"/>
                  </a:cubicBezTo>
                  <a:cubicBezTo>
                    <a:pt x="524108" y="317825"/>
                    <a:pt x="564303" y="418219"/>
                    <a:pt x="564303" y="434983"/>
                  </a:cubicBezTo>
                  <a:cubicBezTo>
                    <a:pt x="564303" y="451747"/>
                    <a:pt x="684414" y="495372"/>
                    <a:pt x="714513" y="471940"/>
                  </a:cubicBezTo>
                  <a:close/>
                </a:path>
              </a:pathLst>
            </a:custGeom>
            <a:solidFill>
              <a:srgbClr val="263238"/>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30" name="Freeform: Shape 1129">
              <a:extLst>
                <a:ext uri="{FF2B5EF4-FFF2-40B4-BE49-F238E27FC236}">
                  <a16:creationId xmlns:a16="http://schemas.microsoft.com/office/drawing/2014/main" id="{6FFB5DCD-974A-432B-81EF-4376B02DEC5D}"/>
                </a:ext>
              </a:extLst>
            </p:cNvPr>
            <p:cNvSpPr/>
            <p:nvPr/>
          </p:nvSpPr>
          <p:spPr>
            <a:xfrm>
              <a:off x="1278035" y="3298390"/>
              <a:ext cx="565784" cy="626231"/>
            </a:xfrm>
            <a:custGeom>
              <a:avLst/>
              <a:gdLst>
                <a:gd name="connsiteX0" fmla="*/ 547306 w 565784"/>
                <a:gd name="connsiteY0" fmla="*/ 200787 h 626231"/>
                <a:gd name="connsiteX1" fmla="*/ 313372 w 565784"/>
                <a:gd name="connsiteY1" fmla="*/ 472726 h 626231"/>
                <a:gd name="connsiteX2" fmla="*/ 216313 w 565784"/>
                <a:gd name="connsiteY2" fmla="*/ 435864 h 626231"/>
                <a:gd name="connsiteX3" fmla="*/ 142684 w 565784"/>
                <a:gd name="connsiteY3" fmla="*/ 332137 h 626231"/>
                <a:gd name="connsiteX4" fmla="*/ 400336 w 565784"/>
                <a:gd name="connsiteY4" fmla="*/ 91250 h 626231"/>
                <a:gd name="connsiteX5" fmla="*/ 506349 w 565784"/>
                <a:gd name="connsiteY5" fmla="*/ 34100 h 626231"/>
                <a:gd name="connsiteX6" fmla="*/ 496824 w 565784"/>
                <a:gd name="connsiteY6" fmla="*/ 0 h 626231"/>
                <a:gd name="connsiteX7" fmla="*/ 339947 w 565784"/>
                <a:gd name="connsiteY7" fmla="*/ 104108 h 626231"/>
                <a:gd name="connsiteX8" fmla="*/ 0 w 565784"/>
                <a:gd name="connsiteY8" fmla="*/ 427196 h 626231"/>
                <a:gd name="connsiteX9" fmla="*/ 12001 w 565784"/>
                <a:gd name="connsiteY9" fmla="*/ 448818 h 626231"/>
                <a:gd name="connsiteX10" fmla="*/ 256318 w 565784"/>
                <a:gd name="connsiteY10" fmla="*/ 626173 h 626231"/>
                <a:gd name="connsiteX11" fmla="*/ 287750 w 565784"/>
                <a:gd name="connsiteY11" fmla="*/ 616648 h 626231"/>
                <a:gd name="connsiteX12" fmla="*/ 329946 w 565784"/>
                <a:gd name="connsiteY12" fmla="*/ 485489 h 626231"/>
                <a:gd name="connsiteX13" fmla="*/ 565785 w 565784"/>
                <a:gd name="connsiteY13" fmla="*/ 217075 h 62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784" h="626231">
                  <a:moveTo>
                    <a:pt x="547306" y="200787"/>
                  </a:moveTo>
                  <a:lnTo>
                    <a:pt x="313372" y="472726"/>
                  </a:lnTo>
                  <a:cubicBezTo>
                    <a:pt x="313372" y="472726"/>
                    <a:pt x="256222" y="465963"/>
                    <a:pt x="216313" y="435864"/>
                  </a:cubicBezTo>
                  <a:cubicBezTo>
                    <a:pt x="176403" y="405765"/>
                    <a:pt x="142684" y="332137"/>
                    <a:pt x="142684" y="332137"/>
                  </a:cubicBezTo>
                  <a:cubicBezTo>
                    <a:pt x="142684" y="332137"/>
                    <a:pt x="313372" y="144780"/>
                    <a:pt x="400336" y="91250"/>
                  </a:cubicBezTo>
                  <a:cubicBezTo>
                    <a:pt x="476536" y="44482"/>
                    <a:pt x="501301" y="36004"/>
                    <a:pt x="506349" y="34100"/>
                  </a:cubicBezTo>
                  <a:cubicBezTo>
                    <a:pt x="503396" y="22765"/>
                    <a:pt x="500253" y="11335"/>
                    <a:pt x="496824" y="0"/>
                  </a:cubicBezTo>
                  <a:cubicBezTo>
                    <a:pt x="478631" y="8001"/>
                    <a:pt x="425291" y="34766"/>
                    <a:pt x="339947" y="104108"/>
                  </a:cubicBezTo>
                  <a:cubicBezTo>
                    <a:pt x="246697" y="180308"/>
                    <a:pt x="49339" y="377476"/>
                    <a:pt x="0" y="427196"/>
                  </a:cubicBezTo>
                  <a:cubicBezTo>
                    <a:pt x="324" y="435902"/>
                    <a:pt x="4782" y="443932"/>
                    <a:pt x="12001" y="448818"/>
                  </a:cubicBezTo>
                  <a:cubicBezTo>
                    <a:pt x="35433" y="462153"/>
                    <a:pt x="202501" y="629793"/>
                    <a:pt x="256318" y="626173"/>
                  </a:cubicBezTo>
                  <a:cubicBezTo>
                    <a:pt x="267319" y="625116"/>
                    <a:pt x="278006" y="621878"/>
                    <a:pt x="287750" y="616648"/>
                  </a:cubicBezTo>
                  <a:cubicBezTo>
                    <a:pt x="298037" y="574929"/>
                    <a:pt x="315659" y="511873"/>
                    <a:pt x="329946" y="485489"/>
                  </a:cubicBezTo>
                  <a:cubicBezTo>
                    <a:pt x="347281" y="453771"/>
                    <a:pt x="519113" y="267462"/>
                    <a:pt x="565785" y="217075"/>
                  </a:cubicBezTo>
                  <a:close/>
                </a:path>
              </a:pathLst>
            </a:custGeom>
            <a:solidFill>
              <a:srgbClr val="C53F3F"/>
            </a:solidFill>
            <a:ln w="9525" cap="rnd">
              <a:solidFill>
                <a:srgbClr val="263238"/>
              </a:solidFill>
              <a:prstDash val="solid"/>
              <a:round/>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31" name="Freeform: Shape 1130">
              <a:extLst>
                <a:ext uri="{FF2B5EF4-FFF2-40B4-BE49-F238E27FC236}">
                  <a16:creationId xmlns:a16="http://schemas.microsoft.com/office/drawing/2014/main" id="{7A8619FB-B8E7-4412-A112-26B7E8C08EB6}"/>
                </a:ext>
              </a:extLst>
            </p:cNvPr>
            <p:cNvSpPr/>
            <p:nvPr/>
          </p:nvSpPr>
          <p:spPr>
            <a:xfrm>
              <a:off x="1516959" y="3411503"/>
              <a:ext cx="119199" cy="275983"/>
            </a:xfrm>
            <a:custGeom>
              <a:avLst/>
              <a:gdLst>
                <a:gd name="connsiteX0" fmla="*/ 10822 w 119199"/>
                <a:gd name="connsiteY0" fmla="*/ 132156 h 275983"/>
                <a:gd name="connsiteX1" fmla="*/ 20918 w 119199"/>
                <a:gd name="connsiteY1" fmla="*/ 4997 h 275983"/>
                <a:gd name="connsiteX2" fmla="*/ 117978 w 119199"/>
                <a:gd name="connsiteY2" fmla="*/ 75196 h 275983"/>
                <a:gd name="connsiteX3" fmla="*/ 101214 w 119199"/>
                <a:gd name="connsiteY3" fmla="*/ 179019 h 275983"/>
                <a:gd name="connsiteX4" fmla="*/ 114644 w 119199"/>
                <a:gd name="connsiteY4" fmla="*/ 275983 h 2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99" h="275983">
                  <a:moveTo>
                    <a:pt x="10822" y="132156"/>
                  </a:moveTo>
                  <a:cubicBezTo>
                    <a:pt x="10822" y="132156"/>
                    <a:pt x="-19277" y="25000"/>
                    <a:pt x="20918" y="4997"/>
                  </a:cubicBezTo>
                  <a:cubicBezTo>
                    <a:pt x="61114" y="-15005"/>
                    <a:pt x="111215" y="28429"/>
                    <a:pt x="117978" y="75196"/>
                  </a:cubicBezTo>
                  <a:cubicBezTo>
                    <a:pt x="124741" y="121964"/>
                    <a:pt x="101214" y="179019"/>
                    <a:pt x="101214" y="179019"/>
                  </a:cubicBezTo>
                  <a:cubicBezTo>
                    <a:pt x="115206" y="209299"/>
                    <a:pt x="119883" y="243046"/>
                    <a:pt x="114644" y="275983"/>
                  </a:cubicBezTo>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32" name="Freeform: Shape 1131">
              <a:extLst>
                <a:ext uri="{FF2B5EF4-FFF2-40B4-BE49-F238E27FC236}">
                  <a16:creationId xmlns:a16="http://schemas.microsoft.com/office/drawing/2014/main" id="{F9833E3E-538B-491F-A1D2-BDA1CED203D8}"/>
                </a:ext>
              </a:extLst>
            </p:cNvPr>
            <p:cNvSpPr/>
            <p:nvPr/>
          </p:nvSpPr>
          <p:spPr>
            <a:xfrm>
              <a:off x="1326505" y="3608465"/>
              <a:ext cx="34123" cy="48409"/>
            </a:xfrm>
            <a:custGeom>
              <a:avLst/>
              <a:gdLst>
                <a:gd name="connsiteX0" fmla="*/ 29158 w 34123"/>
                <a:gd name="connsiteY0" fmla="*/ 17966 h 48409"/>
                <a:gd name="connsiteX1" fmla="*/ 29158 w 34123"/>
                <a:gd name="connsiteY1" fmla="*/ 47588 h 48409"/>
                <a:gd name="connsiteX2" fmla="*/ 4965 w 34123"/>
                <a:gd name="connsiteY2" fmla="*/ 30444 h 48409"/>
                <a:gd name="connsiteX3" fmla="*/ 4965 w 34123"/>
                <a:gd name="connsiteY3" fmla="*/ 821 h 48409"/>
                <a:gd name="connsiteX4" fmla="*/ 29158 w 34123"/>
                <a:gd name="connsiteY4" fmla="*/ 17966 h 4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3" h="48409">
                  <a:moveTo>
                    <a:pt x="29158" y="17966"/>
                  </a:moveTo>
                  <a:cubicBezTo>
                    <a:pt x="35826" y="30920"/>
                    <a:pt x="35731" y="44160"/>
                    <a:pt x="29158" y="47588"/>
                  </a:cubicBezTo>
                  <a:cubicBezTo>
                    <a:pt x="22586" y="51018"/>
                    <a:pt x="11632" y="43397"/>
                    <a:pt x="4965" y="30444"/>
                  </a:cubicBezTo>
                  <a:cubicBezTo>
                    <a:pt x="-1703" y="17490"/>
                    <a:pt x="-1607" y="4250"/>
                    <a:pt x="4965" y="821"/>
                  </a:cubicBezTo>
                  <a:cubicBezTo>
                    <a:pt x="11537" y="-2608"/>
                    <a:pt x="22491" y="5012"/>
                    <a:pt x="29158" y="17966"/>
                  </a:cubicBezTo>
                  <a:close/>
                </a:path>
              </a:pathLst>
            </a:custGeom>
            <a:solidFill>
              <a:srgbClr val="263238"/>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33" name="Freeform: Shape 1132">
              <a:extLst>
                <a:ext uri="{FF2B5EF4-FFF2-40B4-BE49-F238E27FC236}">
                  <a16:creationId xmlns:a16="http://schemas.microsoft.com/office/drawing/2014/main" id="{6045C559-6324-402D-AA59-4C81A6614E52}"/>
                </a:ext>
              </a:extLst>
            </p:cNvPr>
            <p:cNvSpPr/>
            <p:nvPr/>
          </p:nvSpPr>
          <p:spPr>
            <a:xfrm>
              <a:off x="1269177" y="3525852"/>
              <a:ext cx="60388" cy="38380"/>
            </a:xfrm>
            <a:custGeom>
              <a:avLst/>
              <a:gdLst>
                <a:gd name="connsiteX0" fmla="*/ 0 w 60388"/>
                <a:gd name="connsiteY0" fmla="*/ 38381 h 38380"/>
                <a:gd name="connsiteX1" fmla="*/ 60388 w 60388"/>
                <a:gd name="connsiteY1" fmla="*/ 1328 h 38380"/>
              </a:gdLst>
              <a:ahLst/>
              <a:cxnLst>
                <a:cxn ang="0">
                  <a:pos x="connsiteX0" y="connsiteY0"/>
                </a:cxn>
                <a:cxn ang="0">
                  <a:pos x="connsiteX1" y="connsiteY1"/>
                </a:cxn>
              </a:cxnLst>
              <a:rect l="l" t="t" r="r" b="b"/>
              <a:pathLst>
                <a:path w="60388" h="38380">
                  <a:moveTo>
                    <a:pt x="0" y="38381"/>
                  </a:moveTo>
                  <a:cubicBezTo>
                    <a:pt x="0" y="38381"/>
                    <a:pt x="3905" y="-8387"/>
                    <a:pt x="60388" y="1328"/>
                  </a:cubicBezTo>
                </a:path>
              </a:pathLst>
            </a:custGeom>
            <a:no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34" name="Freeform: Shape 1133">
              <a:extLst>
                <a:ext uri="{FF2B5EF4-FFF2-40B4-BE49-F238E27FC236}">
                  <a16:creationId xmlns:a16="http://schemas.microsoft.com/office/drawing/2014/main" id="{6F489EEE-E59C-42D5-83D9-BD195C5E0F4A}"/>
                </a:ext>
              </a:extLst>
            </p:cNvPr>
            <p:cNvSpPr/>
            <p:nvPr/>
          </p:nvSpPr>
          <p:spPr>
            <a:xfrm>
              <a:off x="1666750" y="3551183"/>
              <a:ext cx="331565" cy="475202"/>
            </a:xfrm>
            <a:custGeom>
              <a:avLst/>
              <a:gdLst>
                <a:gd name="connsiteX0" fmla="*/ 252984 w 331565"/>
                <a:gd name="connsiteY0" fmla="*/ 0 h 475202"/>
                <a:gd name="connsiteX1" fmla="*/ 0 w 331565"/>
                <a:gd name="connsiteY1" fmla="*/ 403384 h 475202"/>
                <a:gd name="connsiteX2" fmla="*/ 99155 w 331565"/>
                <a:gd name="connsiteY2" fmla="*/ 475202 h 475202"/>
                <a:gd name="connsiteX3" fmla="*/ 331565 w 331565"/>
                <a:gd name="connsiteY3" fmla="*/ 37624 h 475202"/>
                <a:gd name="connsiteX4" fmla="*/ 252984 w 331565"/>
                <a:gd name="connsiteY4" fmla="*/ 0 h 475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65" h="475202">
                  <a:moveTo>
                    <a:pt x="252984" y="0"/>
                  </a:moveTo>
                  <a:lnTo>
                    <a:pt x="0" y="403384"/>
                  </a:lnTo>
                  <a:lnTo>
                    <a:pt x="99155" y="475202"/>
                  </a:lnTo>
                  <a:lnTo>
                    <a:pt x="331565" y="37624"/>
                  </a:lnTo>
                  <a:lnTo>
                    <a:pt x="252984" y="0"/>
                  </a:lnTo>
                  <a:close/>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35" name="Freeform: Shape 1134">
              <a:extLst>
                <a:ext uri="{FF2B5EF4-FFF2-40B4-BE49-F238E27FC236}">
                  <a16:creationId xmlns:a16="http://schemas.microsoft.com/office/drawing/2014/main" id="{70925526-C2F7-4E91-AF55-7B34ABB341A1}"/>
                </a:ext>
              </a:extLst>
            </p:cNvPr>
            <p:cNvSpPr/>
            <p:nvPr/>
          </p:nvSpPr>
          <p:spPr>
            <a:xfrm>
              <a:off x="1553974" y="3595665"/>
              <a:ext cx="841393" cy="1535334"/>
            </a:xfrm>
            <a:custGeom>
              <a:avLst/>
              <a:gdLst>
                <a:gd name="connsiteX0" fmla="*/ 427292 w 841393"/>
                <a:gd name="connsiteY0" fmla="*/ 0 h 1535334"/>
                <a:gd name="connsiteX1" fmla="*/ 194786 w 841393"/>
                <a:gd name="connsiteY1" fmla="*/ 413671 h 1535334"/>
                <a:gd name="connsiteX2" fmla="*/ 40958 w 841393"/>
                <a:gd name="connsiteY2" fmla="*/ 782860 h 1535334"/>
                <a:gd name="connsiteX3" fmla="*/ 0 w 841393"/>
                <a:gd name="connsiteY3" fmla="*/ 1535335 h 1535334"/>
                <a:gd name="connsiteX4" fmla="*/ 786479 w 841393"/>
                <a:gd name="connsiteY4" fmla="*/ 1535335 h 1535334"/>
                <a:gd name="connsiteX5" fmla="*/ 841248 w 841393"/>
                <a:gd name="connsiteY5" fmla="*/ 858488 h 1535334"/>
                <a:gd name="connsiteX6" fmla="*/ 646367 w 841393"/>
                <a:gd name="connsiteY6" fmla="*/ 205454 h 1535334"/>
                <a:gd name="connsiteX7" fmla="*/ 427292 w 841393"/>
                <a:gd name="connsiteY7" fmla="*/ 0 h 153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393" h="1535334">
                  <a:moveTo>
                    <a:pt x="427292" y="0"/>
                  </a:moveTo>
                  <a:cubicBezTo>
                    <a:pt x="427292" y="0"/>
                    <a:pt x="232410" y="338519"/>
                    <a:pt x="194786" y="413671"/>
                  </a:cubicBezTo>
                  <a:cubicBezTo>
                    <a:pt x="157163" y="488823"/>
                    <a:pt x="47816" y="673418"/>
                    <a:pt x="40958" y="782860"/>
                  </a:cubicBezTo>
                  <a:cubicBezTo>
                    <a:pt x="34100" y="892302"/>
                    <a:pt x="0" y="1535335"/>
                    <a:pt x="0" y="1535335"/>
                  </a:cubicBezTo>
                  <a:lnTo>
                    <a:pt x="786479" y="1535335"/>
                  </a:lnTo>
                  <a:cubicBezTo>
                    <a:pt x="786479" y="1535335"/>
                    <a:pt x="844677" y="1046512"/>
                    <a:pt x="841248" y="858488"/>
                  </a:cubicBezTo>
                  <a:cubicBezTo>
                    <a:pt x="837819" y="670465"/>
                    <a:pt x="789908" y="393478"/>
                    <a:pt x="646367" y="205454"/>
                  </a:cubicBezTo>
                  <a:cubicBezTo>
                    <a:pt x="502825" y="17431"/>
                    <a:pt x="427292" y="0"/>
                    <a:pt x="427292" y="0"/>
                  </a:cubicBezTo>
                  <a:close/>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36" name="Freeform: Shape 1135">
              <a:extLst>
                <a:ext uri="{FF2B5EF4-FFF2-40B4-BE49-F238E27FC236}">
                  <a16:creationId xmlns:a16="http://schemas.microsoft.com/office/drawing/2014/main" id="{38BF3C2A-045A-47D8-A54E-440DEE76A745}"/>
                </a:ext>
              </a:extLst>
            </p:cNvPr>
            <p:cNvSpPr/>
            <p:nvPr/>
          </p:nvSpPr>
          <p:spPr>
            <a:xfrm>
              <a:off x="1618840" y="3646909"/>
              <a:ext cx="430815" cy="800195"/>
            </a:xfrm>
            <a:custGeom>
              <a:avLst/>
              <a:gdLst>
                <a:gd name="connsiteX0" fmla="*/ 430816 w 430815"/>
                <a:gd name="connsiteY0" fmla="*/ 0 h 800195"/>
                <a:gd name="connsiteX1" fmla="*/ 235934 w 430815"/>
                <a:gd name="connsiteY1" fmla="*/ 345281 h 800195"/>
                <a:gd name="connsiteX2" fmla="*/ 27432 w 430815"/>
                <a:gd name="connsiteY2" fmla="*/ 687324 h 800195"/>
                <a:gd name="connsiteX3" fmla="*/ 0 w 430815"/>
                <a:gd name="connsiteY3" fmla="*/ 800195 h 800195"/>
              </a:gdLst>
              <a:ahLst/>
              <a:cxnLst>
                <a:cxn ang="0">
                  <a:pos x="connsiteX0" y="connsiteY0"/>
                </a:cxn>
                <a:cxn ang="0">
                  <a:pos x="connsiteX1" y="connsiteY1"/>
                </a:cxn>
                <a:cxn ang="0">
                  <a:pos x="connsiteX2" y="connsiteY2"/>
                </a:cxn>
                <a:cxn ang="0">
                  <a:pos x="connsiteX3" y="connsiteY3"/>
                </a:cxn>
              </a:cxnLst>
              <a:rect l="l" t="t" r="r" b="b"/>
              <a:pathLst>
                <a:path w="430815" h="800195">
                  <a:moveTo>
                    <a:pt x="430816" y="0"/>
                  </a:moveTo>
                  <a:cubicBezTo>
                    <a:pt x="430816" y="0"/>
                    <a:pt x="314515" y="219075"/>
                    <a:pt x="235934" y="345281"/>
                  </a:cubicBezTo>
                  <a:cubicBezTo>
                    <a:pt x="157353" y="471488"/>
                    <a:pt x="54864" y="608552"/>
                    <a:pt x="27432" y="687324"/>
                  </a:cubicBezTo>
                  <a:cubicBezTo>
                    <a:pt x="0" y="766096"/>
                    <a:pt x="0" y="800195"/>
                    <a:pt x="0" y="800195"/>
                  </a:cubicBezTo>
                </a:path>
              </a:pathLst>
            </a:custGeom>
            <a:no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37" name="Freeform: Shape 1136">
              <a:extLst>
                <a:ext uri="{FF2B5EF4-FFF2-40B4-BE49-F238E27FC236}">
                  <a16:creationId xmlns:a16="http://schemas.microsoft.com/office/drawing/2014/main" id="{1B1CDF6E-2D1D-42F9-9D27-2498C95B0DCC}"/>
                </a:ext>
              </a:extLst>
            </p:cNvPr>
            <p:cNvSpPr/>
            <p:nvPr/>
          </p:nvSpPr>
          <p:spPr>
            <a:xfrm>
              <a:off x="558978" y="4148565"/>
              <a:ext cx="492457" cy="531235"/>
            </a:xfrm>
            <a:custGeom>
              <a:avLst/>
              <a:gdLst>
                <a:gd name="connsiteX0" fmla="*/ 482170 w 492457"/>
                <a:gd name="connsiteY0" fmla="*/ 359881 h 531235"/>
                <a:gd name="connsiteX1" fmla="*/ 389873 w 492457"/>
                <a:gd name="connsiteY1" fmla="*/ 291491 h 531235"/>
                <a:gd name="connsiteX2" fmla="*/ 318055 w 492457"/>
                <a:gd name="connsiteY2" fmla="*/ 147950 h 531235"/>
                <a:gd name="connsiteX3" fmla="*/ 229186 w 492457"/>
                <a:gd name="connsiteY3" fmla="*/ 96610 h 531235"/>
                <a:gd name="connsiteX4" fmla="*/ 164226 w 492457"/>
                <a:gd name="connsiteY4" fmla="*/ 1360 h 531235"/>
                <a:gd name="connsiteX5" fmla="*/ 119839 w 492457"/>
                <a:gd name="connsiteY5" fmla="*/ 38984 h 531235"/>
                <a:gd name="connsiteX6" fmla="*/ 150605 w 492457"/>
                <a:gd name="connsiteY6" fmla="*/ 120994 h 531235"/>
                <a:gd name="connsiteX7" fmla="*/ 150605 w 492457"/>
                <a:gd name="connsiteY7" fmla="*/ 131281 h 531235"/>
                <a:gd name="connsiteX8" fmla="*/ 20684 w 492457"/>
                <a:gd name="connsiteY8" fmla="*/ 107373 h 531235"/>
                <a:gd name="connsiteX9" fmla="*/ 3539 w 492457"/>
                <a:gd name="connsiteY9" fmla="*/ 168905 h 531235"/>
                <a:gd name="connsiteX10" fmla="*/ 34305 w 492457"/>
                <a:gd name="connsiteY10" fmla="*/ 206528 h 531235"/>
                <a:gd name="connsiteX11" fmla="*/ 24113 w 492457"/>
                <a:gd name="connsiteY11" fmla="*/ 281681 h 531235"/>
                <a:gd name="connsiteX12" fmla="*/ 58308 w 492457"/>
                <a:gd name="connsiteY12" fmla="*/ 309018 h 531235"/>
                <a:gd name="connsiteX13" fmla="*/ 78787 w 492457"/>
                <a:gd name="connsiteY13" fmla="*/ 401315 h 531235"/>
                <a:gd name="connsiteX14" fmla="*/ 304434 w 492457"/>
                <a:gd name="connsiteY14" fmla="*/ 456084 h 531235"/>
                <a:gd name="connsiteX15" fmla="*/ 492457 w 492457"/>
                <a:gd name="connsiteY15" fmla="*/ 531236 h 53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457" h="531235">
                  <a:moveTo>
                    <a:pt x="482170" y="359881"/>
                  </a:moveTo>
                  <a:lnTo>
                    <a:pt x="389873" y="291491"/>
                  </a:lnTo>
                  <a:cubicBezTo>
                    <a:pt x="389873" y="291491"/>
                    <a:pt x="345391" y="178715"/>
                    <a:pt x="318055" y="147950"/>
                  </a:cubicBezTo>
                  <a:cubicBezTo>
                    <a:pt x="290718" y="117184"/>
                    <a:pt x="253094" y="123947"/>
                    <a:pt x="229186" y="96610"/>
                  </a:cubicBezTo>
                  <a:cubicBezTo>
                    <a:pt x="205279" y="69273"/>
                    <a:pt x="177942" y="7742"/>
                    <a:pt x="164226" y="1360"/>
                  </a:cubicBezTo>
                  <a:cubicBezTo>
                    <a:pt x="150510" y="-5022"/>
                    <a:pt x="119839" y="11647"/>
                    <a:pt x="119839" y="38984"/>
                  </a:cubicBezTo>
                  <a:cubicBezTo>
                    <a:pt x="119839" y="66320"/>
                    <a:pt x="150605" y="110802"/>
                    <a:pt x="150605" y="120994"/>
                  </a:cubicBezTo>
                  <a:lnTo>
                    <a:pt x="150605" y="131281"/>
                  </a:lnTo>
                  <a:cubicBezTo>
                    <a:pt x="150605" y="131281"/>
                    <a:pt x="34305" y="97086"/>
                    <a:pt x="20684" y="107373"/>
                  </a:cubicBezTo>
                  <a:cubicBezTo>
                    <a:pt x="7063" y="117660"/>
                    <a:pt x="-6653" y="151760"/>
                    <a:pt x="3539" y="168905"/>
                  </a:cubicBezTo>
                  <a:cubicBezTo>
                    <a:pt x="13731" y="186050"/>
                    <a:pt x="34305" y="192812"/>
                    <a:pt x="34305" y="206528"/>
                  </a:cubicBezTo>
                  <a:cubicBezTo>
                    <a:pt x="34305" y="220245"/>
                    <a:pt x="10397" y="264631"/>
                    <a:pt x="24113" y="281681"/>
                  </a:cubicBezTo>
                  <a:cubicBezTo>
                    <a:pt x="33644" y="292911"/>
                    <a:pt x="45255" y="302198"/>
                    <a:pt x="58308" y="309018"/>
                  </a:cubicBezTo>
                  <a:cubicBezTo>
                    <a:pt x="58308" y="309018"/>
                    <a:pt x="58308" y="373978"/>
                    <a:pt x="78787" y="401315"/>
                  </a:cubicBezTo>
                  <a:cubicBezTo>
                    <a:pt x="99265" y="428652"/>
                    <a:pt x="256523" y="448940"/>
                    <a:pt x="304434" y="456084"/>
                  </a:cubicBezTo>
                  <a:cubicBezTo>
                    <a:pt x="352345" y="463227"/>
                    <a:pt x="492457" y="531236"/>
                    <a:pt x="492457" y="531236"/>
                  </a:cubicBezTo>
                  <a:close/>
                </a:path>
              </a:pathLst>
            </a:custGeom>
            <a:solidFill>
              <a:srgbClr val="C53F3F"/>
            </a:solidFill>
            <a:ln w="9525" cap="rnd">
              <a:solidFill>
                <a:srgbClr val="263238"/>
              </a:solidFill>
              <a:prstDash val="solid"/>
              <a:round/>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38" name="Freeform: Shape 1137">
              <a:extLst>
                <a:ext uri="{FF2B5EF4-FFF2-40B4-BE49-F238E27FC236}">
                  <a16:creationId xmlns:a16="http://schemas.microsoft.com/office/drawing/2014/main" id="{6D45A10D-6BB9-430F-979A-696D2A10EFE6}"/>
                </a:ext>
              </a:extLst>
            </p:cNvPr>
            <p:cNvSpPr/>
            <p:nvPr/>
          </p:nvSpPr>
          <p:spPr>
            <a:xfrm>
              <a:off x="1010383" y="3920467"/>
              <a:ext cx="1148619" cy="998219"/>
            </a:xfrm>
            <a:custGeom>
              <a:avLst/>
              <a:gdLst>
                <a:gd name="connsiteX0" fmla="*/ 936688 w 1148619"/>
                <a:gd name="connsiteY0" fmla="*/ 0 h 998219"/>
                <a:gd name="connsiteX1" fmla="*/ 734949 w 1148619"/>
                <a:gd name="connsiteY1" fmla="*/ 259747 h 998219"/>
                <a:gd name="connsiteX2" fmla="*/ 646081 w 1148619"/>
                <a:gd name="connsiteY2" fmla="*/ 642652 h 998219"/>
                <a:gd name="connsiteX3" fmla="*/ 611886 w 1148619"/>
                <a:gd name="connsiteY3" fmla="*/ 656368 h 998219"/>
                <a:gd name="connsiteX4" fmla="*/ 608457 w 1148619"/>
                <a:gd name="connsiteY4" fmla="*/ 687134 h 998219"/>
                <a:gd name="connsiteX5" fmla="*/ 13716 w 1148619"/>
                <a:gd name="connsiteY5" fmla="*/ 574262 h 998219"/>
                <a:gd name="connsiteX6" fmla="*/ 0 w 1148619"/>
                <a:gd name="connsiteY6" fmla="*/ 854583 h 998219"/>
                <a:gd name="connsiteX7" fmla="*/ 813626 w 1148619"/>
                <a:gd name="connsiteY7" fmla="*/ 998220 h 998219"/>
                <a:gd name="connsiteX8" fmla="*/ 912781 w 1148619"/>
                <a:gd name="connsiteY8" fmla="*/ 950595 h 998219"/>
                <a:gd name="connsiteX9" fmla="*/ 1148620 w 1148619"/>
                <a:gd name="connsiteY9" fmla="*/ 417195 h 99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8619" h="998219">
                  <a:moveTo>
                    <a:pt x="936688" y="0"/>
                  </a:moveTo>
                  <a:cubicBezTo>
                    <a:pt x="936688" y="0"/>
                    <a:pt x="789718" y="71723"/>
                    <a:pt x="734949" y="259747"/>
                  </a:cubicBezTo>
                  <a:cubicBezTo>
                    <a:pt x="680180" y="447770"/>
                    <a:pt x="646081" y="642652"/>
                    <a:pt x="646081" y="642652"/>
                  </a:cubicBezTo>
                  <a:cubicBezTo>
                    <a:pt x="646081" y="642652"/>
                    <a:pt x="611886" y="635794"/>
                    <a:pt x="611886" y="656368"/>
                  </a:cubicBezTo>
                  <a:cubicBezTo>
                    <a:pt x="612238" y="666731"/>
                    <a:pt x="611086" y="677094"/>
                    <a:pt x="608457" y="687134"/>
                  </a:cubicBezTo>
                  <a:lnTo>
                    <a:pt x="13716" y="574262"/>
                  </a:lnTo>
                  <a:lnTo>
                    <a:pt x="0" y="854583"/>
                  </a:lnTo>
                  <a:cubicBezTo>
                    <a:pt x="0" y="854583"/>
                    <a:pt x="772573" y="998220"/>
                    <a:pt x="813626" y="998220"/>
                  </a:cubicBezTo>
                  <a:cubicBezTo>
                    <a:pt x="854678" y="998220"/>
                    <a:pt x="899351" y="984504"/>
                    <a:pt x="912781" y="950595"/>
                  </a:cubicBezTo>
                  <a:cubicBezTo>
                    <a:pt x="926211" y="916686"/>
                    <a:pt x="1148620" y="417195"/>
                    <a:pt x="1148620" y="417195"/>
                  </a:cubicBezTo>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39" name="Freeform: Shape 1138">
              <a:extLst>
                <a:ext uri="{FF2B5EF4-FFF2-40B4-BE49-F238E27FC236}">
                  <a16:creationId xmlns:a16="http://schemas.microsoft.com/office/drawing/2014/main" id="{342787C4-1E8E-46A6-9B05-886B616D9B20}"/>
                </a:ext>
              </a:extLst>
            </p:cNvPr>
            <p:cNvSpPr/>
            <p:nvPr/>
          </p:nvSpPr>
          <p:spPr>
            <a:xfrm>
              <a:off x="2015461" y="4077725"/>
              <a:ext cx="136683" cy="153828"/>
            </a:xfrm>
            <a:custGeom>
              <a:avLst/>
              <a:gdLst>
                <a:gd name="connsiteX0" fmla="*/ 0 w 136683"/>
                <a:gd name="connsiteY0" fmla="*/ 0 h 153828"/>
                <a:gd name="connsiteX1" fmla="*/ 136684 w 136683"/>
                <a:gd name="connsiteY1" fmla="*/ 153829 h 153828"/>
              </a:gdLst>
              <a:ahLst/>
              <a:cxnLst>
                <a:cxn ang="0">
                  <a:pos x="connsiteX0" y="connsiteY0"/>
                </a:cxn>
                <a:cxn ang="0">
                  <a:pos x="connsiteX1" y="connsiteY1"/>
                </a:cxn>
              </a:cxnLst>
              <a:rect l="l" t="t" r="r" b="b"/>
              <a:pathLst>
                <a:path w="136683" h="153828">
                  <a:moveTo>
                    <a:pt x="0" y="0"/>
                  </a:moveTo>
                  <a:cubicBezTo>
                    <a:pt x="0" y="0"/>
                    <a:pt x="116205" y="64865"/>
                    <a:pt x="136684" y="153829"/>
                  </a:cubicBezTo>
                </a:path>
              </a:pathLst>
            </a:custGeom>
            <a:no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40" name="Freeform: Shape 1139">
              <a:extLst>
                <a:ext uri="{FF2B5EF4-FFF2-40B4-BE49-F238E27FC236}">
                  <a16:creationId xmlns:a16="http://schemas.microsoft.com/office/drawing/2014/main" id="{6DFF127D-890D-4EFF-BAAE-C6C7F63F8D31}"/>
                </a:ext>
              </a:extLst>
            </p:cNvPr>
            <p:cNvSpPr/>
            <p:nvPr/>
          </p:nvSpPr>
          <p:spPr>
            <a:xfrm>
              <a:off x="1933355" y="4176785"/>
              <a:ext cx="222218" cy="112871"/>
            </a:xfrm>
            <a:custGeom>
              <a:avLst/>
              <a:gdLst>
                <a:gd name="connsiteX0" fmla="*/ 0 w 222218"/>
                <a:gd name="connsiteY0" fmla="*/ 0 h 112871"/>
                <a:gd name="connsiteX1" fmla="*/ 222218 w 222218"/>
                <a:gd name="connsiteY1" fmla="*/ 112871 h 112871"/>
              </a:gdLst>
              <a:ahLst/>
              <a:cxnLst>
                <a:cxn ang="0">
                  <a:pos x="connsiteX0" y="connsiteY0"/>
                </a:cxn>
                <a:cxn ang="0">
                  <a:pos x="connsiteX1" y="connsiteY1"/>
                </a:cxn>
              </a:cxnLst>
              <a:rect l="l" t="t" r="r" b="b"/>
              <a:pathLst>
                <a:path w="222218" h="112871">
                  <a:moveTo>
                    <a:pt x="0" y="0"/>
                  </a:moveTo>
                  <a:cubicBezTo>
                    <a:pt x="10287" y="0"/>
                    <a:pt x="184690" y="13716"/>
                    <a:pt x="222218" y="112871"/>
                  </a:cubicBezTo>
                </a:path>
              </a:pathLst>
            </a:custGeom>
            <a:no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41" name="Freeform: Shape 1140">
              <a:extLst>
                <a:ext uri="{FF2B5EF4-FFF2-40B4-BE49-F238E27FC236}">
                  <a16:creationId xmlns:a16="http://schemas.microsoft.com/office/drawing/2014/main" id="{68056A52-BE17-4AA6-9017-2EA48EAC64A5}"/>
                </a:ext>
              </a:extLst>
            </p:cNvPr>
            <p:cNvSpPr/>
            <p:nvPr/>
          </p:nvSpPr>
          <p:spPr>
            <a:xfrm>
              <a:off x="2094042" y="4286227"/>
              <a:ext cx="174402" cy="194881"/>
            </a:xfrm>
            <a:custGeom>
              <a:avLst/>
              <a:gdLst>
                <a:gd name="connsiteX0" fmla="*/ 0 w 174402"/>
                <a:gd name="connsiteY0" fmla="*/ 194882 h 194881"/>
                <a:gd name="connsiteX1" fmla="*/ 174403 w 174402"/>
                <a:gd name="connsiteY1" fmla="*/ 0 h 194881"/>
              </a:gdLst>
              <a:ahLst/>
              <a:cxnLst>
                <a:cxn ang="0">
                  <a:pos x="connsiteX0" y="connsiteY0"/>
                </a:cxn>
                <a:cxn ang="0">
                  <a:pos x="connsiteX1" y="connsiteY1"/>
                </a:cxn>
              </a:cxnLst>
              <a:rect l="l" t="t" r="r" b="b"/>
              <a:pathLst>
                <a:path w="174402" h="194881">
                  <a:moveTo>
                    <a:pt x="0" y="194882"/>
                  </a:moveTo>
                  <a:cubicBezTo>
                    <a:pt x="0" y="194882"/>
                    <a:pt x="133350" y="133350"/>
                    <a:pt x="174403" y="0"/>
                  </a:cubicBezTo>
                </a:path>
              </a:pathLst>
            </a:custGeom>
            <a:no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42" name="Freeform: Shape 1141">
              <a:extLst>
                <a:ext uri="{FF2B5EF4-FFF2-40B4-BE49-F238E27FC236}">
                  <a16:creationId xmlns:a16="http://schemas.microsoft.com/office/drawing/2014/main" id="{48389A9A-F9ED-426A-8A12-EDF02482174C}"/>
                </a:ext>
              </a:extLst>
            </p:cNvPr>
            <p:cNvSpPr/>
            <p:nvPr/>
          </p:nvSpPr>
          <p:spPr>
            <a:xfrm>
              <a:off x="1649700" y="4611030"/>
              <a:ext cx="64990" cy="215360"/>
            </a:xfrm>
            <a:custGeom>
              <a:avLst/>
              <a:gdLst>
                <a:gd name="connsiteX0" fmla="*/ 0 w 64990"/>
                <a:gd name="connsiteY0" fmla="*/ 0 h 215360"/>
                <a:gd name="connsiteX1" fmla="*/ 64865 w 64990"/>
                <a:gd name="connsiteY1" fmla="*/ 215360 h 215360"/>
              </a:gdLst>
              <a:ahLst/>
              <a:cxnLst>
                <a:cxn ang="0">
                  <a:pos x="connsiteX0" y="connsiteY0"/>
                </a:cxn>
                <a:cxn ang="0">
                  <a:pos x="connsiteX1" y="connsiteY1"/>
                </a:cxn>
              </a:cxnLst>
              <a:rect l="l" t="t" r="r" b="b"/>
              <a:pathLst>
                <a:path w="64990" h="215360">
                  <a:moveTo>
                    <a:pt x="0" y="0"/>
                  </a:moveTo>
                  <a:cubicBezTo>
                    <a:pt x="0" y="0"/>
                    <a:pt x="68294" y="126397"/>
                    <a:pt x="64865" y="215360"/>
                  </a:cubicBezTo>
                </a:path>
              </a:pathLst>
            </a:custGeom>
            <a:no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43" name="Freeform: Shape 1142">
              <a:extLst>
                <a:ext uri="{FF2B5EF4-FFF2-40B4-BE49-F238E27FC236}">
                  <a16:creationId xmlns:a16="http://schemas.microsoft.com/office/drawing/2014/main" id="{08A76CE9-1410-4A43-BF5B-E4602F976FDB}"/>
                </a:ext>
              </a:extLst>
            </p:cNvPr>
            <p:cNvSpPr/>
            <p:nvPr/>
          </p:nvSpPr>
          <p:spPr>
            <a:xfrm>
              <a:off x="1690658" y="4590456"/>
              <a:ext cx="116395" cy="105727"/>
            </a:xfrm>
            <a:custGeom>
              <a:avLst/>
              <a:gdLst>
                <a:gd name="connsiteX0" fmla="*/ 0 w 116395"/>
                <a:gd name="connsiteY0" fmla="*/ 0 h 105727"/>
                <a:gd name="connsiteX1" fmla="*/ 116396 w 116395"/>
                <a:gd name="connsiteY1" fmla="*/ 105728 h 105727"/>
              </a:gdLst>
              <a:ahLst/>
              <a:cxnLst>
                <a:cxn ang="0">
                  <a:pos x="connsiteX0" y="connsiteY0"/>
                </a:cxn>
                <a:cxn ang="0">
                  <a:pos x="connsiteX1" y="connsiteY1"/>
                </a:cxn>
              </a:cxnLst>
              <a:rect l="l" t="t" r="r" b="b"/>
              <a:pathLst>
                <a:path w="116395" h="105727">
                  <a:moveTo>
                    <a:pt x="0" y="0"/>
                  </a:moveTo>
                  <a:cubicBezTo>
                    <a:pt x="0" y="0"/>
                    <a:pt x="68771" y="13716"/>
                    <a:pt x="116396" y="105728"/>
                  </a:cubicBezTo>
                </a:path>
              </a:pathLst>
            </a:custGeom>
            <a:no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44" name="Freeform: Shape 1143">
              <a:extLst>
                <a:ext uri="{FF2B5EF4-FFF2-40B4-BE49-F238E27FC236}">
                  <a16:creationId xmlns:a16="http://schemas.microsoft.com/office/drawing/2014/main" id="{44A98A6A-66C0-4451-BBC2-8711DDD8A062}"/>
                </a:ext>
              </a:extLst>
            </p:cNvPr>
            <p:cNvSpPr/>
            <p:nvPr/>
          </p:nvSpPr>
          <p:spPr>
            <a:xfrm>
              <a:off x="2310450" y="4460514"/>
              <a:ext cx="333338" cy="669723"/>
            </a:xfrm>
            <a:custGeom>
              <a:avLst/>
              <a:gdLst>
                <a:gd name="connsiteX0" fmla="*/ 299466 w 333338"/>
                <a:gd name="connsiteY0" fmla="*/ 21 h 669723"/>
                <a:gd name="connsiteX1" fmla="*/ 176308 w 333338"/>
                <a:gd name="connsiteY1" fmla="*/ 21 h 669723"/>
                <a:gd name="connsiteX2" fmla="*/ 127159 w 333338"/>
                <a:gd name="connsiteY2" fmla="*/ 41073 h 669723"/>
                <a:gd name="connsiteX3" fmla="*/ 0 w 333338"/>
                <a:gd name="connsiteY3" fmla="*/ 669723 h 669723"/>
                <a:gd name="connsiteX4" fmla="*/ 205073 w 333338"/>
                <a:gd name="connsiteY4" fmla="*/ 669723 h 669723"/>
                <a:gd name="connsiteX5" fmla="*/ 332232 w 333338"/>
                <a:gd name="connsiteY5" fmla="*/ 41073 h 669723"/>
                <a:gd name="connsiteX6" fmla="*/ 309067 w 333338"/>
                <a:gd name="connsiteY6" fmla="*/ 1097 h 669723"/>
                <a:gd name="connsiteX7" fmla="*/ 299466 w 333338"/>
                <a:gd name="connsiteY7" fmla="*/ 21 h 66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38" h="669723">
                  <a:moveTo>
                    <a:pt x="299466" y="21"/>
                  </a:moveTo>
                  <a:lnTo>
                    <a:pt x="176308" y="21"/>
                  </a:lnTo>
                  <a:cubicBezTo>
                    <a:pt x="152524" y="1002"/>
                    <a:pt x="132359" y="17842"/>
                    <a:pt x="127159" y="41073"/>
                  </a:cubicBezTo>
                  <a:lnTo>
                    <a:pt x="0" y="669723"/>
                  </a:lnTo>
                  <a:lnTo>
                    <a:pt x="205073" y="669723"/>
                  </a:lnTo>
                  <a:lnTo>
                    <a:pt x="332232" y="41073"/>
                  </a:lnTo>
                  <a:cubicBezTo>
                    <a:pt x="336871" y="23633"/>
                    <a:pt x="326498" y="5735"/>
                    <a:pt x="309067" y="1097"/>
                  </a:cubicBezTo>
                  <a:cubicBezTo>
                    <a:pt x="305933" y="268"/>
                    <a:pt x="302705" y="-94"/>
                    <a:pt x="299466" y="21"/>
                  </a:cubicBezTo>
                  <a:close/>
                </a:path>
              </a:pathLst>
            </a:custGeom>
            <a:solidFill>
              <a:srgbClr val="263238"/>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grpSp>
      <p:grpSp>
        <p:nvGrpSpPr>
          <p:cNvPr id="1145" name="Graphic 3">
            <a:extLst>
              <a:ext uri="{FF2B5EF4-FFF2-40B4-BE49-F238E27FC236}">
                <a16:creationId xmlns:a16="http://schemas.microsoft.com/office/drawing/2014/main" id="{228C7BAF-93A3-48EA-B912-C385627511F7}"/>
              </a:ext>
            </a:extLst>
          </p:cNvPr>
          <p:cNvGrpSpPr/>
          <p:nvPr/>
        </p:nvGrpSpPr>
        <p:grpSpPr>
          <a:xfrm>
            <a:off x="12915" y="6020280"/>
            <a:ext cx="6184519" cy="820881"/>
            <a:chOff x="9686" y="4515209"/>
            <a:chExt cx="4638389" cy="615661"/>
          </a:xfrm>
        </p:grpSpPr>
        <p:sp>
          <p:nvSpPr>
            <p:cNvPr id="1146" name="Freeform: Shape 1145">
              <a:extLst>
                <a:ext uri="{FF2B5EF4-FFF2-40B4-BE49-F238E27FC236}">
                  <a16:creationId xmlns:a16="http://schemas.microsoft.com/office/drawing/2014/main" id="{6501C1B0-C401-4E92-BBE7-8408832FC928}"/>
                </a:ext>
              </a:extLst>
            </p:cNvPr>
            <p:cNvSpPr/>
            <p:nvPr/>
          </p:nvSpPr>
          <p:spPr>
            <a:xfrm>
              <a:off x="9686" y="5130619"/>
              <a:ext cx="4638389" cy="9525"/>
            </a:xfrm>
            <a:custGeom>
              <a:avLst/>
              <a:gdLst>
                <a:gd name="connsiteX0" fmla="*/ 0 w 4638389"/>
                <a:gd name="connsiteY0" fmla="*/ 0 h 9525"/>
                <a:gd name="connsiteX1" fmla="*/ 4638389 w 4638389"/>
                <a:gd name="connsiteY1" fmla="*/ 0 h 9525"/>
              </a:gdLst>
              <a:ahLst/>
              <a:cxnLst>
                <a:cxn ang="0">
                  <a:pos x="connsiteX0" y="connsiteY0"/>
                </a:cxn>
                <a:cxn ang="0">
                  <a:pos x="connsiteX1" y="connsiteY1"/>
                </a:cxn>
              </a:cxnLst>
              <a:rect l="l" t="t" r="r" b="b"/>
              <a:pathLst>
                <a:path w="4638389" h="9525">
                  <a:moveTo>
                    <a:pt x="0" y="0"/>
                  </a:moveTo>
                  <a:lnTo>
                    <a:pt x="4638389" y="0"/>
                  </a:lnTo>
                </a:path>
              </a:pathLst>
            </a:custGeom>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47" name="Freeform: Shape 1146">
              <a:extLst>
                <a:ext uri="{FF2B5EF4-FFF2-40B4-BE49-F238E27FC236}">
                  <a16:creationId xmlns:a16="http://schemas.microsoft.com/office/drawing/2014/main" id="{4F683873-2DC9-4A6C-9CD1-D82D54E5451D}"/>
                </a:ext>
              </a:extLst>
            </p:cNvPr>
            <p:cNvSpPr/>
            <p:nvPr/>
          </p:nvSpPr>
          <p:spPr>
            <a:xfrm>
              <a:off x="250764" y="4683801"/>
              <a:ext cx="82677" cy="425291"/>
            </a:xfrm>
            <a:custGeom>
              <a:avLst/>
              <a:gdLst>
                <a:gd name="connsiteX0" fmla="*/ 0 w 82677"/>
                <a:gd name="connsiteY0" fmla="*/ 0 h 425291"/>
                <a:gd name="connsiteX1" fmla="*/ 82677 w 82677"/>
                <a:gd name="connsiteY1" fmla="*/ 0 h 425291"/>
                <a:gd name="connsiteX2" fmla="*/ 82677 w 82677"/>
                <a:gd name="connsiteY2" fmla="*/ 0 h 425291"/>
                <a:gd name="connsiteX3" fmla="*/ 82677 w 82677"/>
                <a:gd name="connsiteY3" fmla="*/ 387191 h 425291"/>
                <a:gd name="connsiteX4" fmla="*/ 44577 w 82677"/>
                <a:gd name="connsiteY4" fmla="*/ 425291 h 425291"/>
                <a:gd name="connsiteX5" fmla="*/ 38671 w 82677"/>
                <a:gd name="connsiteY5" fmla="*/ 425291 h 425291"/>
                <a:gd name="connsiteX6" fmla="*/ 571 w 82677"/>
                <a:gd name="connsiteY6" fmla="*/ 387191 h 425291"/>
                <a:gd name="connsiteX7" fmla="*/ 571 w 82677"/>
                <a:gd name="connsiteY7" fmla="*/ 0 h 425291"/>
                <a:gd name="connsiteX8" fmla="*/ 0 w 82677"/>
                <a:gd name="connsiteY8" fmla="*/ 0 h 42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77" h="425291">
                  <a:moveTo>
                    <a:pt x="0" y="0"/>
                  </a:moveTo>
                  <a:lnTo>
                    <a:pt x="82677" y="0"/>
                  </a:lnTo>
                  <a:lnTo>
                    <a:pt x="82677" y="0"/>
                  </a:lnTo>
                  <a:lnTo>
                    <a:pt x="82677" y="387191"/>
                  </a:lnTo>
                  <a:cubicBezTo>
                    <a:pt x="82677" y="408232"/>
                    <a:pt x="65619" y="425291"/>
                    <a:pt x="44577" y="425291"/>
                  </a:cubicBezTo>
                  <a:lnTo>
                    <a:pt x="38671" y="425291"/>
                  </a:lnTo>
                  <a:cubicBezTo>
                    <a:pt x="17630" y="425291"/>
                    <a:pt x="571" y="408232"/>
                    <a:pt x="571" y="387191"/>
                  </a:cubicBezTo>
                  <a:lnTo>
                    <a:pt x="571" y="0"/>
                  </a:lnTo>
                  <a:lnTo>
                    <a:pt x="0" y="0"/>
                  </a:lnTo>
                  <a:close/>
                </a:path>
              </a:pathLst>
            </a:custGeom>
            <a:solidFill>
              <a:srgbClr val="FFFFFF"/>
            </a:solidFill>
            <a:ln w="9525" cap="rnd">
              <a:solidFill>
                <a:srgbClr val="263238"/>
              </a:solidFill>
              <a:prstDash val="solid"/>
              <a:round/>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48" name="Freeform: Shape 1147">
              <a:extLst>
                <a:ext uri="{FF2B5EF4-FFF2-40B4-BE49-F238E27FC236}">
                  <a16:creationId xmlns:a16="http://schemas.microsoft.com/office/drawing/2014/main" id="{FFADFF53-20C6-44A4-B166-6CB8F4F40297}"/>
                </a:ext>
              </a:extLst>
            </p:cNvPr>
            <p:cNvSpPr/>
            <p:nvPr/>
          </p:nvSpPr>
          <p:spPr>
            <a:xfrm>
              <a:off x="250764" y="4840678"/>
              <a:ext cx="82677" cy="268319"/>
            </a:xfrm>
            <a:custGeom>
              <a:avLst/>
              <a:gdLst>
                <a:gd name="connsiteX0" fmla="*/ 0 w 82677"/>
                <a:gd name="connsiteY0" fmla="*/ 0 h 268319"/>
                <a:gd name="connsiteX1" fmla="*/ 0 w 82677"/>
                <a:gd name="connsiteY1" fmla="*/ 226981 h 268319"/>
                <a:gd name="connsiteX2" fmla="*/ 41339 w 82677"/>
                <a:gd name="connsiteY2" fmla="*/ 268319 h 268319"/>
                <a:gd name="connsiteX3" fmla="*/ 82677 w 82677"/>
                <a:gd name="connsiteY3" fmla="*/ 226981 h 268319"/>
                <a:gd name="connsiteX4" fmla="*/ 82677 w 82677"/>
                <a:gd name="connsiteY4" fmla="*/ 0 h 268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77" h="268319">
                  <a:moveTo>
                    <a:pt x="0" y="0"/>
                  </a:moveTo>
                  <a:lnTo>
                    <a:pt x="0" y="226981"/>
                  </a:lnTo>
                  <a:cubicBezTo>
                    <a:pt x="0" y="249812"/>
                    <a:pt x="18508" y="268319"/>
                    <a:pt x="41339" y="268319"/>
                  </a:cubicBezTo>
                  <a:cubicBezTo>
                    <a:pt x="64169" y="268319"/>
                    <a:pt x="82677" y="249812"/>
                    <a:pt x="82677" y="226981"/>
                  </a:cubicBezTo>
                  <a:lnTo>
                    <a:pt x="82677" y="0"/>
                  </a:lnTo>
                  <a:close/>
                </a:path>
              </a:pathLst>
            </a:custGeom>
            <a:solidFill>
              <a:srgbClr val="C53F3F"/>
            </a:solidFill>
            <a:ln w="9525" cap="rnd">
              <a:solidFill>
                <a:srgbClr val="263238"/>
              </a:solidFill>
              <a:prstDash val="solid"/>
              <a:round/>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49" name="Freeform: Shape 1148">
              <a:extLst>
                <a:ext uri="{FF2B5EF4-FFF2-40B4-BE49-F238E27FC236}">
                  <a16:creationId xmlns:a16="http://schemas.microsoft.com/office/drawing/2014/main" id="{99CF4995-F85F-4D31-8B93-B6F53B74F093}"/>
                </a:ext>
              </a:extLst>
            </p:cNvPr>
            <p:cNvSpPr/>
            <p:nvPr/>
          </p:nvSpPr>
          <p:spPr>
            <a:xfrm>
              <a:off x="236095"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50" name="Freeform: Shape 1149">
              <a:extLst>
                <a:ext uri="{FF2B5EF4-FFF2-40B4-BE49-F238E27FC236}">
                  <a16:creationId xmlns:a16="http://schemas.microsoft.com/office/drawing/2014/main" id="{7B15AB77-C7D3-43D3-8288-FD68618C779A}"/>
                </a:ext>
              </a:extLst>
            </p:cNvPr>
            <p:cNvSpPr/>
            <p:nvPr/>
          </p:nvSpPr>
          <p:spPr>
            <a:xfrm>
              <a:off x="411545" y="4683801"/>
              <a:ext cx="82774" cy="425481"/>
            </a:xfrm>
            <a:custGeom>
              <a:avLst/>
              <a:gdLst>
                <a:gd name="connsiteX0" fmla="*/ 41435 w 82774"/>
                <a:gd name="connsiteY0" fmla="*/ 425482 h 425481"/>
                <a:gd name="connsiteX1" fmla="*/ 41435 w 82774"/>
                <a:gd name="connsiteY1" fmla="*/ 425482 h 425481"/>
                <a:gd name="connsiteX2" fmla="*/ 0 w 82774"/>
                <a:gd name="connsiteY2" fmla="*/ 384238 h 425481"/>
                <a:gd name="connsiteX3" fmla="*/ 1 w 82774"/>
                <a:gd name="connsiteY3" fmla="*/ 383857 h 425481"/>
                <a:gd name="connsiteX4" fmla="*/ 1 w 82774"/>
                <a:gd name="connsiteY4" fmla="*/ 0 h 425481"/>
                <a:gd name="connsiteX5" fmla="*/ 82773 w 82774"/>
                <a:gd name="connsiteY5" fmla="*/ 0 h 425481"/>
                <a:gd name="connsiteX6" fmla="*/ 82773 w 82774"/>
                <a:gd name="connsiteY6" fmla="*/ 383857 h 425481"/>
                <a:gd name="connsiteX7" fmla="*/ 41721 w 82774"/>
                <a:gd name="connsiteY7" fmla="*/ 425482 h 425481"/>
                <a:gd name="connsiteX8" fmla="*/ 41435 w 82774"/>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 h="425481">
                  <a:moveTo>
                    <a:pt x="41435" y="425482"/>
                  </a:moveTo>
                  <a:lnTo>
                    <a:pt x="41435" y="425482"/>
                  </a:lnTo>
                  <a:cubicBezTo>
                    <a:pt x="18604" y="425539"/>
                    <a:pt x="53" y="407070"/>
                    <a:pt x="0" y="384238"/>
                  </a:cubicBezTo>
                  <a:cubicBezTo>
                    <a:pt x="0" y="384115"/>
                    <a:pt x="0" y="383981"/>
                    <a:pt x="1" y="383857"/>
                  </a:cubicBezTo>
                  <a:lnTo>
                    <a:pt x="1" y="0"/>
                  </a:lnTo>
                  <a:lnTo>
                    <a:pt x="82773" y="0"/>
                  </a:lnTo>
                  <a:lnTo>
                    <a:pt x="82773" y="383857"/>
                  </a:lnTo>
                  <a:cubicBezTo>
                    <a:pt x="82931" y="406689"/>
                    <a:pt x="64552" y="425320"/>
                    <a:pt x="41721" y="425482"/>
                  </a:cubicBezTo>
                  <a:cubicBezTo>
                    <a:pt x="41626" y="425482"/>
                    <a:pt x="41530" y="425482"/>
                    <a:pt x="41435" y="425482"/>
                  </a:cubicBezTo>
                  <a:close/>
                </a:path>
              </a:pathLst>
            </a:custGeom>
            <a:solidFill>
              <a:srgbClr val="FFFFFF"/>
            </a:solidFill>
            <a:ln w="9525" cap="rnd">
              <a:solidFill>
                <a:srgbClr val="263238"/>
              </a:solidFill>
              <a:prstDash val="solid"/>
              <a:round/>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51" name="Freeform: Shape 1150">
              <a:extLst>
                <a:ext uri="{FF2B5EF4-FFF2-40B4-BE49-F238E27FC236}">
                  <a16:creationId xmlns:a16="http://schemas.microsoft.com/office/drawing/2014/main" id="{38043758-A1F7-4B84-A826-2C18F61D53AA}"/>
                </a:ext>
              </a:extLst>
            </p:cNvPr>
            <p:cNvSpPr/>
            <p:nvPr/>
          </p:nvSpPr>
          <p:spPr>
            <a:xfrm>
              <a:off x="411546" y="4840678"/>
              <a:ext cx="82772" cy="266433"/>
            </a:xfrm>
            <a:custGeom>
              <a:avLst/>
              <a:gdLst>
                <a:gd name="connsiteX0" fmla="*/ 0 w 82772"/>
                <a:gd name="connsiteY0" fmla="*/ 0 h 266433"/>
                <a:gd name="connsiteX1" fmla="*/ 0 w 82772"/>
                <a:gd name="connsiteY1" fmla="*/ 226981 h 266433"/>
                <a:gd name="connsiteX2" fmla="*/ 43372 w 82772"/>
                <a:gd name="connsiteY2" fmla="*/ 266385 h 266433"/>
                <a:gd name="connsiteX3" fmla="*/ 82772 w 82772"/>
                <a:gd name="connsiteY3" fmla="*/ 226981 h 266433"/>
                <a:gd name="connsiteX4" fmla="*/ 82772 w 82772"/>
                <a:gd name="connsiteY4" fmla="*/ 0 h 2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72" h="266433">
                  <a:moveTo>
                    <a:pt x="0" y="0"/>
                  </a:moveTo>
                  <a:lnTo>
                    <a:pt x="0" y="226981"/>
                  </a:lnTo>
                  <a:cubicBezTo>
                    <a:pt x="1097" y="249841"/>
                    <a:pt x="20515" y="267481"/>
                    <a:pt x="43372" y="266385"/>
                  </a:cubicBezTo>
                  <a:cubicBezTo>
                    <a:pt x="64694" y="265357"/>
                    <a:pt x="81749" y="248307"/>
                    <a:pt x="82772" y="226981"/>
                  </a:cubicBezTo>
                  <a:lnTo>
                    <a:pt x="82772" y="0"/>
                  </a:lnTo>
                  <a:close/>
                </a:path>
              </a:pathLst>
            </a:custGeom>
            <a:solidFill>
              <a:srgbClr val="C53F3F"/>
            </a:solidFill>
            <a:ln w="9525" cap="rnd">
              <a:solidFill>
                <a:srgbClr val="263238"/>
              </a:solidFill>
              <a:prstDash val="solid"/>
              <a:round/>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52" name="Freeform: Shape 1151">
              <a:extLst>
                <a:ext uri="{FF2B5EF4-FFF2-40B4-BE49-F238E27FC236}">
                  <a16:creationId xmlns:a16="http://schemas.microsoft.com/office/drawing/2014/main" id="{F87115DD-B591-4E67-B2C6-53A671FEAAA2}"/>
                </a:ext>
              </a:extLst>
            </p:cNvPr>
            <p:cNvSpPr/>
            <p:nvPr/>
          </p:nvSpPr>
          <p:spPr>
            <a:xfrm>
              <a:off x="396973"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53" name="Freeform: Shape 1152">
              <a:extLst>
                <a:ext uri="{FF2B5EF4-FFF2-40B4-BE49-F238E27FC236}">
                  <a16:creationId xmlns:a16="http://schemas.microsoft.com/office/drawing/2014/main" id="{9CA92DFE-9000-4DDC-B5FA-AFD306F21CF6}"/>
                </a:ext>
              </a:extLst>
            </p:cNvPr>
            <p:cNvSpPr/>
            <p:nvPr/>
          </p:nvSpPr>
          <p:spPr>
            <a:xfrm>
              <a:off x="572422" y="4683801"/>
              <a:ext cx="82774" cy="425481"/>
            </a:xfrm>
            <a:custGeom>
              <a:avLst/>
              <a:gdLst>
                <a:gd name="connsiteX0" fmla="*/ 41339 w 82774"/>
                <a:gd name="connsiteY0" fmla="*/ 425482 h 425481"/>
                <a:gd name="connsiteX1" fmla="*/ 41339 w 82774"/>
                <a:gd name="connsiteY1" fmla="*/ 425482 h 425481"/>
                <a:gd name="connsiteX2" fmla="*/ 0 w 82774"/>
                <a:gd name="connsiteY2" fmla="*/ 384143 h 425481"/>
                <a:gd name="connsiteX3" fmla="*/ 1 w 82774"/>
                <a:gd name="connsiteY3" fmla="*/ 383857 h 425481"/>
                <a:gd name="connsiteX4" fmla="*/ 1 w 82774"/>
                <a:gd name="connsiteY4" fmla="*/ 0 h 425481"/>
                <a:gd name="connsiteX5" fmla="*/ 82773 w 82774"/>
                <a:gd name="connsiteY5" fmla="*/ 0 h 425481"/>
                <a:gd name="connsiteX6" fmla="*/ 82773 w 82774"/>
                <a:gd name="connsiteY6" fmla="*/ 383857 h 425481"/>
                <a:gd name="connsiteX7" fmla="*/ 41721 w 82774"/>
                <a:gd name="connsiteY7" fmla="*/ 425482 h 425481"/>
                <a:gd name="connsiteX8" fmla="*/ 41339 w 82774"/>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 h="425481">
                  <a:moveTo>
                    <a:pt x="41339" y="425482"/>
                  </a:moveTo>
                  <a:lnTo>
                    <a:pt x="41339" y="425482"/>
                  </a:lnTo>
                  <a:cubicBezTo>
                    <a:pt x="18509" y="425482"/>
                    <a:pt x="1" y="406975"/>
                    <a:pt x="0" y="384143"/>
                  </a:cubicBezTo>
                  <a:cubicBezTo>
                    <a:pt x="0" y="384048"/>
                    <a:pt x="0" y="383953"/>
                    <a:pt x="1" y="383857"/>
                  </a:cubicBezTo>
                  <a:lnTo>
                    <a:pt x="1" y="0"/>
                  </a:lnTo>
                  <a:lnTo>
                    <a:pt x="82773" y="0"/>
                  </a:lnTo>
                  <a:lnTo>
                    <a:pt x="82773" y="383857"/>
                  </a:lnTo>
                  <a:cubicBezTo>
                    <a:pt x="82931" y="406689"/>
                    <a:pt x="64552" y="425320"/>
                    <a:pt x="41721" y="425482"/>
                  </a:cubicBezTo>
                  <a:cubicBezTo>
                    <a:pt x="41594" y="425482"/>
                    <a:pt x="41467" y="425482"/>
                    <a:pt x="41339" y="425482"/>
                  </a:cubicBezTo>
                  <a:close/>
                </a:path>
              </a:pathLst>
            </a:custGeom>
            <a:solidFill>
              <a:srgbClr val="FFFFFF"/>
            </a:solidFill>
            <a:ln w="9525" cap="rnd">
              <a:solidFill>
                <a:srgbClr val="263238"/>
              </a:solidFill>
              <a:prstDash val="solid"/>
              <a:round/>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54" name="Freeform: Shape 1153">
              <a:extLst>
                <a:ext uri="{FF2B5EF4-FFF2-40B4-BE49-F238E27FC236}">
                  <a16:creationId xmlns:a16="http://schemas.microsoft.com/office/drawing/2014/main" id="{883281DB-7FB9-46C1-83F9-F3AD29931198}"/>
                </a:ext>
              </a:extLst>
            </p:cNvPr>
            <p:cNvSpPr/>
            <p:nvPr/>
          </p:nvSpPr>
          <p:spPr>
            <a:xfrm>
              <a:off x="572423" y="4840678"/>
              <a:ext cx="82772" cy="268319"/>
            </a:xfrm>
            <a:custGeom>
              <a:avLst/>
              <a:gdLst>
                <a:gd name="connsiteX0" fmla="*/ 0 w 82772"/>
                <a:gd name="connsiteY0" fmla="*/ 0 h 268319"/>
                <a:gd name="connsiteX1" fmla="*/ 0 w 82772"/>
                <a:gd name="connsiteY1" fmla="*/ 226981 h 268319"/>
                <a:gd name="connsiteX2" fmla="*/ 41339 w 82772"/>
                <a:gd name="connsiteY2" fmla="*/ 268319 h 268319"/>
                <a:gd name="connsiteX3" fmla="*/ 41339 w 82772"/>
                <a:gd name="connsiteY3" fmla="*/ 268319 h 268319"/>
                <a:gd name="connsiteX4" fmla="*/ 82772 w 82772"/>
                <a:gd name="connsiteY4" fmla="*/ 227076 h 268319"/>
                <a:gd name="connsiteX5" fmla="*/ 82772 w 82772"/>
                <a:gd name="connsiteY5" fmla="*/ 226981 h 268319"/>
                <a:gd name="connsiteX6" fmla="*/ 82772 w 82772"/>
                <a:gd name="connsiteY6" fmla="*/ 0 h 2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72" h="268319">
                  <a:moveTo>
                    <a:pt x="0" y="0"/>
                  </a:moveTo>
                  <a:lnTo>
                    <a:pt x="0" y="226981"/>
                  </a:lnTo>
                  <a:cubicBezTo>
                    <a:pt x="0" y="249812"/>
                    <a:pt x="18508" y="268319"/>
                    <a:pt x="41339" y="268319"/>
                  </a:cubicBezTo>
                  <a:lnTo>
                    <a:pt x="41339" y="268319"/>
                  </a:lnTo>
                  <a:cubicBezTo>
                    <a:pt x="64169" y="268376"/>
                    <a:pt x="82720" y="249907"/>
                    <a:pt x="82772" y="227076"/>
                  </a:cubicBezTo>
                  <a:cubicBezTo>
                    <a:pt x="82772" y="227047"/>
                    <a:pt x="82772" y="227009"/>
                    <a:pt x="82772" y="226981"/>
                  </a:cubicBezTo>
                  <a:lnTo>
                    <a:pt x="82772" y="0"/>
                  </a:lnTo>
                  <a:close/>
                </a:path>
              </a:pathLst>
            </a:custGeom>
            <a:solidFill>
              <a:srgbClr val="C53F3F"/>
            </a:solidFill>
            <a:ln w="9525" cap="rnd">
              <a:solidFill>
                <a:srgbClr val="263238"/>
              </a:solidFill>
              <a:prstDash val="solid"/>
              <a:round/>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55" name="Freeform: Shape 1154">
              <a:extLst>
                <a:ext uri="{FF2B5EF4-FFF2-40B4-BE49-F238E27FC236}">
                  <a16:creationId xmlns:a16="http://schemas.microsoft.com/office/drawing/2014/main" id="{D21E0596-3C8D-432D-9AC3-4CAB0327BBAA}"/>
                </a:ext>
              </a:extLst>
            </p:cNvPr>
            <p:cNvSpPr/>
            <p:nvPr/>
          </p:nvSpPr>
          <p:spPr>
            <a:xfrm>
              <a:off x="557850"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56" name="Freeform: Shape 1155">
              <a:extLst>
                <a:ext uri="{FF2B5EF4-FFF2-40B4-BE49-F238E27FC236}">
                  <a16:creationId xmlns:a16="http://schemas.microsoft.com/office/drawing/2014/main" id="{27CFC17B-661F-4016-9038-B86ABAD0A0FA}"/>
                </a:ext>
              </a:extLst>
            </p:cNvPr>
            <p:cNvSpPr/>
            <p:nvPr/>
          </p:nvSpPr>
          <p:spPr>
            <a:xfrm>
              <a:off x="733299" y="4683801"/>
              <a:ext cx="83155" cy="425481"/>
            </a:xfrm>
            <a:custGeom>
              <a:avLst/>
              <a:gdLst>
                <a:gd name="connsiteX0" fmla="*/ 41339 w 83155"/>
                <a:gd name="connsiteY0" fmla="*/ 425482 h 425481"/>
                <a:gd name="connsiteX1" fmla="*/ 41339 w 83155"/>
                <a:gd name="connsiteY1" fmla="*/ 425482 h 425481"/>
                <a:gd name="connsiteX2" fmla="*/ 0 w 83155"/>
                <a:gd name="connsiteY2" fmla="*/ 384143 h 425481"/>
                <a:gd name="connsiteX3" fmla="*/ 1 w 83155"/>
                <a:gd name="connsiteY3" fmla="*/ 383857 h 425481"/>
                <a:gd name="connsiteX4" fmla="*/ 1 w 83155"/>
                <a:gd name="connsiteY4" fmla="*/ 0 h 425481"/>
                <a:gd name="connsiteX5" fmla="*/ 83154 w 83155"/>
                <a:gd name="connsiteY5" fmla="*/ 0 h 425481"/>
                <a:gd name="connsiteX6" fmla="*/ 83154 w 83155"/>
                <a:gd name="connsiteY6" fmla="*/ 383857 h 425481"/>
                <a:gd name="connsiteX7" fmla="*/ 42105 w 83155"/>
                <a:gd name="connsiteY7" fmla="*/ 425482 h 425481"/>
                <a:gd name="connsiteX8" fmla="*/ 41339 w 83155"/>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55" h="425481">
                  <a:moveTo>
                    <a:pt x="41339" y="425482"/>
                  </a:moveTo>
                  <a:lnTo>
                    <a:pt x="41339" y="425482"/>
                  </a:lnTo>
                  <a:cubicBezTo>
                    <a:pt x="18509" y="425482"/>
                    <a:pt x="1" y="406975"/>
                    <a:pt x="0" y="384143"/>
                  </a:cubicBezTo>
                  <a:cubicBezTo>
                    <a:pt x="0" y="384048"/>
                    <a:pt x="0" y="383953"/>
                    <a:pt x="1" y="383857"/>
                  </a:cubicBezTo>
                  <a:lnTo>
                    <a:pt x="1" y="0"/>
                  </a:lnTo>
                  <a:lnTo>
                    <a:pt x="83154" y="0"/>
                  </a:lnTo>
                  <a:lnTo>
                    <a:pt x="83154" y="383857"/>
                  </a:lnTo>
                  <a:cubicBezTo>
                    <a:pt x="83313" y="406689"/>
                    <a:pt x="64935" y="425320"/>
                    <a:pt x="42105" y="425482"/>
                  </a:cubicBezTo>
                  <a:cubicBezTo>
                    <a:pt x="41850" y="425482"/>
                    <a:pt x="41595" y="425482"/>
                    <a:pt x="41339" y="425482"/>
                  </a:cubicBezTo>
                  <a:close/>
                </a:path>
              </a:pathLst>
            </a:custGeom>
            <a:solidFill>
              <a:srgbClr val="FFFFFF"/>
            </a:solidFill>
            <a:ln w="9525" cap="rnd">
              <a:solidFill>
                <a:srgbClr val="263238"/>
              </a:solidFill>
              <a:prstDash val="solid"/>
              <a:round/>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57" name="Freeform: Shape 1156">
              <a:extLst>
                <a:ext uri="{FF2B5EF4-FFF2-40B4-BE49-F238E27FC236}">
                  <a16:creationId xmlns:a16="http://schemas.microsoft.com/office/drawing/2014/main" id="{FED6E027-1AB3-44CE-B998-B35ED7704CC4}"/>
                </a:ext>
              </a:extLst>
            </p:cNvPr>
            <p:cNvSpPr/>
            <p:nvPr/>
          </p:nvSpPr>
          <p:spPr>
            <a:xfrm>
              <a:off x="733300" y="4840678"/>
              <a:ext cx="83153" cy="268557"/>
            </a:xfrm>
            <a:custGeom>
              <a:avLst/>
              <a:gdLst>
                <a:gd name="connsiteX0" fmla="*/ 0 w 83153"/>
                <a:gd name="connsiteY0" fmla="*/ 0 h 268557"/>
                <a:gd name="connsiteX1" fmla="*/ 0 w 83153"/>
                <a:gd name="connsiteY1" fmla="*/ 226981 h 268557"/>
                <a:gd name="connsiteX2" fmla="*/ 41577 w 83153"/>
                <a:gd name="connsiteY2" fmla="*/ 268557 h 268557"/>
                <a:gd name="connsiteX3" fmla="*/ 83153 w 83153"/>
                <a:gd name="connsiteY3" fmla="*/ 226981 h 268557"/>
                <a:gd name="connsiteX4" fmla="*/ 83153 w 83153"/>
                <a:gd name="connsiteY4" fmla="*/ 0 h 26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53" h="268557">
                  <a:moveTo>
                    <a:pt x="0" y="0"/>
                  </a:moveTo>
                  <a:lnTo>
                    <a:pt x="0" y="226981"/>
                  </a:lnTo>
                  <a:cubicBezTo>
                    <a:pt x="0" y="249946"/>
                    <a:pt x="18615" y="268557"/>
                    <a:pt x="41577" y="268557"/>
                  </a:cubicBezTo>
                  <a:cubicBezTo>
                    <a:pt x="64539" y="268557"/>
                    <a:pt x="83153" y="249946"/>
                    <a:pt x="83153" y="226981"/>
                  </a:cubicBezTo>
                  <a:lnTo>
                    <a:pt x="83153" y="0"/>
                  </a:lnTo>
                  <a:close/>
                </a:path>
              </a:pathLst>
            </a:custGeom>
            <a:solidFill>
              <a:srgbClr val="C53F3F"/>
            </a:solidFill>
            <a:ln w="9525" cap="rnd">
              <a:solidFill>
                <a:srgbClr val="263238"/>
              </a:solidFill>
              <a:prstDash val="solid"/>
              <a:round/>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58" name="Freeform: Shape 1157">
              <a:extLst>
                <a:ext uri="{FF2B5EF4-FFF2-40B4-BE49-F238E27FC236}">
                  <a16:creationId xmlns:a16="http://schemas.microsoft.com/office/drawing/2014/main" id="{751C0ECE-4170-412B-BD4E-3C6E6FC6C446}"/>
                </a:ext>
              </a:extLst>
            </p:cNvPr>
            <p:cNvSpPr/>
            <p:nvPr/>
          </p:nvSpPr>
          <p:spPr>
            <a:xfrm>
              <a:off x="718727"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59" name="Freeform: Shape 1158">
              <a:extLst>
                <a:ext uri="{FF2B5EF4-FFF2-40B4-BE49-F238E27FC236}">
                  <a16:creationId xmlns:a16="http://schemas.microsoft.com/office/drawing/2014/main" id="{80F25C5C-6E3A-4E1D-AB96-AA581DAEFA5A}"/>
                </a:ext>
              </a:extLst>
            </p:cNvPr>
            <p:cNvSpPr/>
            <p:nvPr/>
          </p:nvSpPr>
          <p:spPr>
            <a:xfrm>
              <a:off x="145227" y="4791434"/>
              <a:ext cx="804291" cy="339185"/>
            </a:xfrm>
            <a:custGeom>
              <a:avLst/>
              <a:gdLst>
                <a:gd name="connsiteX0" fmla="*/ 755333 w 804291"/>
                <a:gd name="connsiteY0" fmla="*/ 0 h 339185"/>
                <a:gd name="connsiteX1" fmla="*/ 34957 w 804291"/>
                <a:gd name="connsiteY1" fmla="*/ 0 h 339185"/>
                <a:gd name="connsiteX2" fmla="*/ 34957 w 804291"/>
                <a:gd name="connsiteY2" fmla="*/ 24479 h 339185"/>
                <a:gd name="connsiteX3" fmla="*/ 755333 w 804291"/>
                <a:gd name="connsiteY3" fmla="*/ 24479 h 339185"/>
                <a:gd name="connsiteX4" fmla="*/ 755333 w 804291"/>
                <a:gd name="connsiteY4" fmla="*/ 279749 h 339185"/>
                <a:gd name="connsiteX5" fmla="*/ 0 w 804291"/>
                <a:gd name="connsiteY5" fmla="*/ 279749 h 339185"/>
                <a:gd name="connsiteX6" fmla="*/ 0 w 804291"/>
                <a:gd name="connsiteY6" fmla="*/ 339185 h 339185"/>
                <a:gd name="connsiteX7" fmla="*/ 804291 w 804291"/>
                <a:gd name="connsiteY7" fmla="*/ 339185 h 339185"/>
                <a:gd name="connsiteX8" fmla="*/ 804291 w 804291"/>
                <a:gd name="connsiteY8" fmla="*/ 325184 h 339185"/>
                <a:gd name="connsiteX9" fmla="*/ 804291 w 804291"/>
                <a:gd name="connsiteY9" fmla="*/ 279749 h 339185"/>
                <a:gd name="connsiteX10" fmla="*/ 804291 w 804291"/>
                <a:gd name="connsiteY10" fmla="*/ 24479 h 339185"/>
                <a:gd name="connsiteX11" fmla="*/ 804291 w 804291"/>
                <a:gd name="connsiteY11" fmla="*/ 0 h 339185"/>
                <a:gd name="connsiteX12" fmla="*/ 755333 w 804291"/>
                <a:gd name="connsiteY12" fmla="*/ 0 h 33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291" h="339185">
                  <a:moveTo>
                    <a:pt x="755333" y="0"/>
                  </a:moveTo>
                  <a:lnTo>
                    <a:pt x="34957" y="0"/>
                  </a:lnTo>
                  <a:lnTo>
                    <a:pt x="34957" y="24479"/>
                  </a:lnTo>
                  <a:lnTo>
                    <a:pt x="755333" y="24479"/>
                  </a:lnTo>
                  <a:lnTo>
                    <a:pt x="755333" y="279749"/>
                  </a:lnTo>
                  <a:lnTo>
                    <a:pt x="0" y="279749"/>
                  </a:lnTo>
                  <a:lnTo>
                    <a:pt x="0" y="339185"/>
                  </a:lnTo>
                  <a:lnTo>
                    <a:pt x="804291" y="339185"/>
                  </a:lnTo>
                  <a:lnTo>
                    <a:pt x="804291" y="325184"/>
                  </a:lnTo>
                  <a:lnTo>
                    <a:pt x="804291" y="279749"/>
                  </a:lnTo>
                  <a:lnTo>
                    <a:pt x="804291" y="24479"/>
                  </a:lnTo>
                  <a:lnTo>
                    <a:pt x="804291" y="0"/>
                  </a:lnTo>
                  <a:lnTo>
                    <a:pt x="755333" y="0"/>
                  </a:lnTo>
                  <a:close/>
                </a:path>
              </a:pathLst>
            </a:custGeom>
            <a:solidFill>
              <a:srgbClr val="FFFFFF"/>
            </a:solidFill>
            <a:ln w="9525" cap="rnd">
              <a:solidFill>
                <a:srgbClr val="263238"/>
              </a:solidFill>
              <a:prstDash val="solid"/>
              <a:round/>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60" name="Freeform: Shape 1159">
              <a:extLst>
                <a:ext uri="{FF2B5EF4-FFF2-40B4-BE49-F238E27FC236}">
                  <a16:creationId xmlns:a16="http://schemas.microsoft.com/office/drawing/2014/main" id="{EC074908-42E1-4AD0-AA8B-EC85EDA4843C}"/>
                </a:ext>
              </a:extLst>
            </p:cNvPr>
            <p:cNvSpPr/>
            <p:nvPr/>
          </p:nvSpPr>
          <p:spPr>
            <a:xfrm>
              <a:off x="3278087" y="4616269"/>
              <a:ext cx="324238" cy="514350"/>
            </a:xfrm>
            <a:custGeom>
              <a:avLst/>
              <a:gdLst>
                <a:gd name="connsiteX0" fmla="*/ 323000 w 324238"/>
                <a:gd name="connsiteY0" fmla="*/ 465868 h 514350"/>
                <a:gd name="connsiteX1" fmla="*/ 228798 w 324238"/>
                <a:gd name="connsiteY1" fmla="*/ 100013 h 514350"/>
                <a:gd name="connsiteX2" fmla="*/ 228798 w 324238"/>
                <a:gd name="connsiteY2" fmla="*/ 0 h 514350"/>
                <a:gd name="connsiteX3" fmla="*/ 95448 w 324238"/>
                <a:gd name="connsiteY3" fmla="*/ 0 h 514350"/>
                <a:gd name="connsiteX4" fmla="*/ 95448 w 324238"/>
                <a:gd name="connsiteY4" fmla="*/ 100013 h 514350"/>
                <a:gd name="connsiteX5" fmla="*/ 1246 w 324238"/>
                <a:gd name="connsiteY5" fmla="*/ 465868 h 514350"/>
                <a:gd name="connsiteX6" fmla="*/ 29058 w 324238"/>
                <a:gd name="connsiteY6" fmla="*/ 513112 h 514350"/>
                <a:gd name="connsiteX7" fmla="*/ 38869 w 324238"/>
                <a:gd name="connsiteY7" fmla="*/ 514350 h 514350"/>
                <a:gd name="connsiteX8" fmla="*/ 285376 w 324238"/>
                <a:gd name="connsiteY8" fmla="*/ 514350 h 514350"/>
                <a:gd name="connsiteX9" fmla="*/ 324238 w 324238"/>
                <a:gd name="connsiteY9" fmla="*/ 475679 h 514350"/>
                <a:gd name="connsiteX10" fmla="*/ 323000 w 324238"/>
                <a:gd name="connsiteY10" fmla="*/ 465868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38" h="514350">
                  <a:moveTo>
                    <a:pt x="323000" y="465868"/>
                  </a:moveTo>
                  <a:lnTo>
                    <a:pt x="228798" y="100013"/>
                  </a:lnTo>
                  <a:lnTo>
                    <a:pt x="228798" y="0"/>
                  </a:lnTo>
                  <a:lnTo>
                    <a:pt x="95448" y="0"/>
                  </a:lnTo>
                  <a:lnTo>
                    <a:pt x="95448" y="100013"/>
                  </a:lnTo>
                  <a:lnTo>
                    <a:pt x="1246" y="465868"/>
                  </a:lnTo>
                  <a:cubicBezTo>
                    <a:pt x="-4117" y="486594"/>
                    <a:pt x="8332" y="507749"/>
                    <a:pt x="29058" y="513112"/>
                  </a:cubicBezTo>
                  <a:cubicBezTo>
                    <a:pt x="32259" y="513940"/>
                    <a:pt x="35564" y="514360"/>
                    <a:pt x="38869" y="514350"/>
                  </a:cubicBezTo>
                  <a:lnTo>
                    <a:pt x="285376" y="514350"/>
                  </a:lnTo>
                  <a:cubicBezTo>
                    <a:pt x="306789" y="514398"/>
                    <a:pt x="324181" y="497091"/>
                    <a:pt x="324238" y="475679"/>
                  </a:cubicBezTo>
                  <a:cubicBezTo>
                    <a:pt x="324248" y="472364"/>
                    <a:pt x="323829" y="469068"/>
                    <a:pt x="323000" y="465868"/>
                  </a:cubicBezTo>
                  <a:close/>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61" name="Freeform: Shape 1160">
              <a:extLst>
                <a:ext uri="{FF2B5EF4-FFF2-40B4-BE49-F238E27FC236}">
                  <a16:creationId xmlns:a16="http://schemas.microsoft.com/office/drawing/2014/main" id="{E8C98AC5-E9C7-4EB9-84F9-8B6C0B759EC0}"/>
                </a:ext>
              </a:extLst>
            </p:cNvPr>
            <p:cNvSpPr/>
            <p:nvPr/>
          </p:nvSpPr>
          <p:spPr>
            <a:xfrm>
              <a:off x="3306664" y="4897256"/>
              <a:ext cx="267091" cy="204793"/>
            </a:xfrm>
            <a:custGeom>
              <a:avLst/>
              <a:gdLst>
                <a:gd name="connsiteX0" fmla="*/ 217270 w 267091"/>
                <a:gd name="connsiteY0" fmla="*/ 0 h 204793"/>
                <a:gd name="connsiteX1" fmla="*/ 49821 w 267091"/>
                <a:gd name="connsiteY1" fmla="*/ 0 h 204793"/>
                <a:gd name="connsiteX2" fmla="*/ 386 w 267091"/>
                <a:gd name="connsiteY2" fmla="*/ 192024 h 204793"/>
                <a:gd name="connsiteX3" fmla="*/ 2196 w 267091"/>
                <a:gd name="connsiteY3" fmla="*/ 200787 h 204793"/>
                <a:gd name="connsiteX4" fmla="*/ 10197 w 267091"/>
                <a:gd name="connsiteY4" fmla="*/ 204788 h 204793"/>
                <a:gd name="connsiteX5" fmla="*/ 256799 w 267091"/>
                <a:gd name="connsiteY5" fmla="*/ 204788 h 204793"/>
                <a:gd name="connsiteX6" fmla="*/ 264895 w 267091"/>
                <a:gd name="connsiteY6" fmla="*/ 200787 h 204793"/>
                <a:gd name="connsiteX7" fmla="*/ 266705 w 267091"/>
                <a:gd name="connsiteY7" fmla="*/ 192024 h 20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091" h="204793">
                  <a:moveTo>
                    <a:pt x="217270" y="0"/>
                  </a:moveTo>
                  <a:lnTo>
                    <a:pt x="49821" y="0"/>
                  </a:lnTo>
                  <a:lnTo>
                    <a:pt x="386" y="192024"/>
                  </a:lnTo>
                  <a:cubicBezTo>
                    <a:pt x="-509" y="195063"/>
                    <a:pt x="177" y="198349"/>
                    <a:pt x="2196" y="200787"/>
                  </a:cubicBezTo>
                  <a:cubicBezTo>
                    <a:pt x="4034" y="203368"/>
                    <a:pt x="7035" y="204864"/>
                    <a:pt x="10197" y="204788"/>
                  </a:cubicBezTo>
                  <a:lnTo>
                    <a:pt x="256799" y="204788"/>
                  </a:lnTo>
                  <a:cubicBezTo>
                    <a:pt x="259999" y="204902"/>
                    <a:pt x="263038" y="203397"/>
                    <a:pt x="264895" y="200787"/>
                  </a:cubicBezTo>
                  <a:cubicBezTo>
                    <a:pt x="266915" y="198349"/>
                    <a:pt x="267600" y="195063"/>
                    <a:pt x="266705" y="192024"/>
                  </a:cubicBezTo>
                  <a:close/>
                </a:path>
              </a:pathLst>
            </a:custGeom>
            <a:solidFill>
              <a:srgbClr val="C53F3F"/>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62" name="Freeform: Shape 1161">
              <a:extLst>
                <a:ext uri="{FF2B5EF4-FFF2-40B4-BE49-F238E27FC236}">
                  <a16:creationId xmlns:a16="http://schemas.microsoft.com/office/drawing/2014/main" id="{31582728-01FF-499B-82A6-7BBBAC8BE331}"/>
                </a:ext>
              </a:extLst>
            </p:cNvPr>
            <p:cNvSpPr/>
            <p:nvPr/>
          </p:nvSpPr>
          <p:spPr>
            <a:xfrm>
              <a:off x="3631807" y="4573406"/>
              <a:ext cx="357280" cy="557425"/>
            </a:xfrm>
            <a:custGeom>
              <a:avLst/>
              <a:gdLst>
                <a:gd name="connsiteX0" fmla="*/ 240553 w 357280"/>
                <a:gd name="connsiteY0" fmla="*/ 211265 h 557425"/>
                <a:gd name="connsiteX1" fmla="*/ 240553 w 357280"/>
                <a:gd name="connsiteY1" fmla="*/ 0 h 557425"/>
                <a:gd name="connsiteX2" fmla="*/ 116728 w 357280"/>
                <a:gd name="connsiteY2" fmla="*/ 0 h 557425"/>
                <a:gd name="connsiteX3" fmla="*/ 116728 w 357280"/>
                <a:gd name="connsiteY3" fmla="*/ 211265 h 557425"/>
                <a:gd name="connsiteX4" fmla="*/ 11124 w 357280"/>
                <a:gd name="connsiteY4" fmla="*/ 440693 h 557425"/>
                <a:gd name="connsiteX5" fmla="*/ 240553 w 357280"/>
                <a:gd name="connsiteY5" fmla="*/ 546307 h 557425"/>
                <a:gd name="connsiteX6" fmla="*/ 346156 w 357280"/>
                <a:gd name="connsiteY6" fmla="*/ 316868 h 557425"/>
                <a:gd name="connsiteX7" fmla="*/ 240553 w 357280"/>
                <a:gd name="connsiteY7" fmla="*/ 211265 h 55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280" h="557425">
                  <a:moveTo>
                    <a:pt x="240553" y="211265"/>
                  </a:moveTo>
                  <a:lnTo>
                    <a:pt x="240553" y="0"/>
                  </a:lnTo>
                  <a:lnTo>
                    <a:pt x="116728" y="0"/>
                  </a:lnTo>
                  <a:lnTo>
                    <a:pt x="116728" y="211265"/>
                  </a:lnTo>
                  <a:cubicBezTo>
                    <a:pt x="24211" y="245459"/>
                    <a:pt x="-23071" y="348177"/>
                    <a:pt x="11124" y="440693"/>
                  </a:cubicBezTo>
                  <a:cubicBezTo>
                    <a:pt x="45319" y="533210"/>
                    <a:pt x="148036" y="580492"/>
                    <a:pt x="240553" y="546307"/>
                  </a:cubicBezTo>
                  <a:cubicBezTo>
                    <a:pt x="333069" y="512112"/>
                    <a:pt x="380351" y="409385"/>
                    <a:pt x="346156" y="316868"/>
                  </a:cubicBezTo>
                  <a:cubicBezTo>
                    <a:pt x="328068" y="267929"/>
                    <a:pt x="289492" y="229353"/>
                    <a:pt x="240553" y="211265"/>
                  </a:cubicBezTo>
                  <a:close/>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63" name="Freeform: Shape 1162">
              <a:extLst>
                <a:ext uri="{FF2B5EF4-FFF2-40B4-BE49-F238E27FC236}">
                  <a16:creationId xmlns:a16="http://schemas.microsoft.com/office/drawing/2014/main" id="{FA4D14C4-6B3B-46E8-A8F3-DBDA223C451E}"/>
                </a:ext>
              </a:extLst>
            </p:cNvPr>
            <p:cNvSpPr/>
            <p:nvPr/>
          </p:nvSpPr>
          <p:spPr>
            <a:xfrm>
              <a:off x="3650909" y="4906781"/>
              <a:ext cx="319131" cy="205067"/>
            </a:xfrm>
            <a:custGeom>
              <a:avLst/>
              <a:gdLst>
                <a:gd name="connsiteX0" fmla="*/ 6662 w 319131"/>
                <a:gd name="connsiteY0" fmla="*/ 0 h 205067"/>
                <a:gd name="connsiteX1" fmla="*/ 114104 w 319131"/>
                <a:gd name="connsiteY1" fmla="*/ 198406 h 205067"/>
                <a:gd name="connsiteX2" fmla="*/ 312509 w 319131"/>
                <a:gd name="connsiteY2" fmla="*/ 90964 h 205067"/>
                <a:gd name="connsiteX3" fmla="*/ 312509 w 319131"/>
                <a:gd name="connsiteY3" fmla="*/ 0 h 205067"/>
              </a:gdLst>
              <a:ahLst/>
              <a:cxnLst>
                <a:cxn ang="0">
                  <a:pos x="connsiteX0" y="connsiteY0"/>
                </a:cxn>
                <a:cxn ang="0">
                  <a:pos x="connsiteX1" y="connsiteY1"/>
                </a:cxn>
                <a:cxn ang="0">
                  <a:pos x="connsiteX2" y="connsiteY2"/>
                </a:cxn>
                <a:cxn ang="0">
                  <a:pos x="connsiteX3" y="connsiteY3"/>
                </a:cxn>
              </a:cxnLst>
              <a:rect l="l" t="t" r="r" b="b"/>
              <a:pathLst>
                <a:path w="319131" h="205067">
                  <a:moveTo>
                    <a:pt x="6662" y="0"/>
                  </a:moveTo>
                  <a:cubicBezTo>
                    <a:pt x="-18456" y="84458"/>
                    <a:pt x="29645" y="173289"/>
                    <a:pt x="114104" y="198406"/>
                  </a:cubicBezTo>
                  <a:cubicBezTo>
                    <a:pt x="198562" y="223523"/>
                    <a:pt x="287392" y="175422"/>
                    <a:pt x="312509" y="90964"/>
                  </a:cubicBezTo>
                  <a:cubicBezTo>
                    <a:pt x="321339" y="61284"/>
                    <a:pt x="321339" y="29680"/>
                    <a:pt x="312509" y="0"/>
                  </a:cubicBezTo>
                  <a:close/>
                </a:path>
              </a:pathLst>
            </a:custGeom>
            <a:solidFill>
              <a:srgbClr val="C53F3F"/>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64" name="Freeform: Shape 1163">
              <a:extLst>
                <a:ext uri="{FF2B5EF4-FFF2-40B4-BE49-F238E27FC236}">
                  <a16:creationId xmlns:a16="http://schemas.microsoft.com/office/drawing/2014/main" id="{78A3D5B7-567D-46BB-B6C5-87F38E39E75A}"/>
                </a:ext>
              </a:extLst>
            </p:cNvPr>
            <p:cNvSpPr/>
            <p:nvPr/>
          </p:nvSpPr>
          <p:spPr>
            <a:xfrm>
              <a:off x="4080639" y="4515209"/>
              <a:ext cx="235902" cy="615661"/>
            </a:xfrm>
            <a:custGeom>
              <a:avLst/>
              <a:gdLst>
                <a:gd name="connsiteX0" fmla="*/ 158813 w 235902"/>
                <a:gd name="connsiteY0" fmla="*/ 387096 h 615661"/>
                <a:gd name="connsiteX1" fmla="*/ 158813 w 235902"/>
                <a:gd name="connsiteY1" fmla="*/ 0 h 615661"/>
                <a:gd name="connsiteX2" fmla="*/ 77089 w 235902"/>
                <a:gd name="connsiteY2" fmla="*/ 0 h 615661"/>
                <a:gd name="connsiteX3" fmla="*/ 77089 w 235902"/>
                <a:gd name="connsiteY3" fmla="*/ 387096 h 615661"/>
                <a:gd name="connsiteX4" fmla="*/ 7338 w 235902"/>
                <a:gd name="connsiteY4" fmla="*/ 538572 h 615661"/>
                <a:gd name="connsiteX5" fmla="*/ 158813 w 235902"/>
                <a:gd name="connsiteY5" fmla="*/ 608324 h 615661"/>
                <a:gd name="connsiteX6" fmla="*/ 228565 w 235902"/>
                <a:gd name="connsiteY6" fmla="*/ 456848 h 615661"/>
                <a:gd name="connsiteX7" fmla="*/ 158813 w 235902"/>
                <a:gd name="connsiteY7" fmla="*/ 387096 h 61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902" h="615661">
                  <a:moveTo>
                    <a:pt x="158813" y="387096"/>
                  </a:moveTo>
                  <a:lnTo>
                    <a:pt x="158813" y="0"/>
                  </a:lnTo>
                  <a:lnTo>
                    <a:pt x="77089" y="0"/>
                  </a:lnTo>
                  <a:lnTo>
                    <a:pt x="77089" y="387096"/>
                  </a:lnTo>
                  <a:cubicBezTo>
                    <a:pt x="15996" y="409661"/>
                    <a:pt x="-15227" y="477479"/>
                    <a:pt x="7338" y="538572"/>
                  </a:cubicBezTo>
                  <a:cubicBezTo>
                    <a:pt x="29902" y="599665"/>
                    <a:pt x="97720" y="630888"/>
                    <a:pt x="158813" y="608324"/>
                  </a:cubicBezTo>
                  <a:cubicBezTo>
                    <a:pt x="219907" y="585759"/>
                    <a:pt x="251130" y="517941"/>
                    <a:pt x="228565" y="456848"/>
                  </a:cubicBezTo>
                  <a:cubicBezTo>
                    <a:pt x="216621" y="424520"/>
                    <a:pt x="191141" y="399040"/>
                    <a:pt x="158813" y="387096"/>
                  </a:cubicBezTo>
                  <a:close/>
                </a:path>
              </a:pathLst>
            </a:custGeom>
            <a:solidFill>
              <a:srgbClr val="FFFFFF"/>
            </a:solidFill>
            <a:ln w="9525" cap="flat">
              <a:solidFill>
                <a:srgbClr val="263238"/>
              </a:solid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65" name="Freeform: Shape 1164">
              <a:extLst>
                <a:ext uri="{FF2B5EF4-FFF2-40B4-BE49-F238E27FC236}">
                  <a16:creationId xmlns:a16="http://schemas.microsoft.com/office/drawing/2014/main" id="{FD8A181E-64B3-46AC-B271-1129A23C1A54}"/>
                </a:ext>
              </a:extLst>
            </p:cNvPr>
            <p:cNvSpPr/>
            <p:nvPr/>
          </p:nvSpPr>
          <p:spPr>
            <a:xfrm>
              <a:off x="4093291" y="4982886"/>
              <a:ext cx="210696" cy="138332"/>
            </a:xfrm>
            <a:custGeom>
              <a:avLst/>
              <a:gdLst>
                <a:gd name="connsiteX0" fmla="*/ 4430 w 210696"/>
                <a:gd name="connsiteY0" fmla="*/ 0 h 138332"/>
                <a:gd name="connsiteX1" fmla="*/ 49 w 210696"/>
                <a:gd name="connsiteY1" fmla="*/ 29813 h 138332"/>
                <a:gd name="connsiteX2" fmla="*/ 102176 w 210696"/>
                <a:gd name="connsiteY2" fmla="*/ 138284 h 138332"/>
                <a:gd name="connsiteX3" fmla="*/ 210647 w 210696"/>
                <a:gd name="connsiteY3" fmla="*/ 36147 h 138332"/>
                <a:gd name="connsiteX4" fmla="*/ 210647 w 210696"/>
                <a:gd name="connsiteY4" fmla="*/ 29813 h 138332"/>
                <a:gd name="connsiteX5" fmla="*/ 206265 w 210696"/>
                <a:gd name="connsiteY5" fmla="*/ 0 h 13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696" h="138332">
                  <a:moveTo>
                    <a:pt x="4430" y="0"/>
                  </a:moveTo>
                  <a:cubicBezTo>
                    <a:pt x="1506" y="9668"/>
                    <a:pt x="30" y="19717"/>
                    <a:pt x="49" y="29813"/>
                  </a:cubicBezTo>
                  <a:cubicBezTo>
                    <a:pt x="-1704" y="87973"/>
                    <a:pt x="44026" y="136531"/>
                    <a:pt x="102176" y="138284"/>
                  </a:cubicBezTo>
                  <a:cubicBezTo>
                    <a:pt x="160335" y="140027"/>
                    <a:pt x="208894" y="94307"/>
                    <a:pt x="210647" y="36147"/>
                  </a:cubicBezTo>
                  <a:cubicBezTo>
                    <a:pt x="210713" y="34033"/>
                    <a:pt x="210713" y="31928"/>
                    <a:pt x="210647" y="29813"/>
                  </a:cubicBezTo>
                  <a:cubicBezTo>
                    <a:pt x="210666" y="19717"/>
                    <a:pt x="209189" y="9668"/>
                    <a:pt x="206265" y="0"/>
                  </a:cubicBezTo>
                  <a:close/>
                </a:path>
              </a:pathLst>
            </a:custGeom>
            <a:solidFill>
              <a:srgbClr val="C53F3F"/>
            </a:solidFill>
            <a:ln w="952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grpSp>
    </p:spTree>
    <p:extLst>
      <p:ext uri="{BB962C8B-B14F-4D97-AF65-F5344CB8AC3E}">
        <p14:creationId xmlns:p14="http://schemas.microsoft.com/office/powerpoint/2010/main" val="166957438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 presetClass="entr" presetSubtype="8" fill="hold" nodeType="withEffect" p14:presetBounceEnd="51000">
                                      <p:stCondLst>
                                        <p:cond delay="250"/>
                                      </p:stCondLst>
                                      <p:childTnLst>
                                        <p:set>
                                          <p:cBhvr>
                                            <p:cTn id="12" dur="1" fill="hold">
                                              <p:stCondLst>
                                                <p:cond delay="0"/>
                                              </p:stCondLst>
                                            </p:cTn>
                                            <p:tgtEl>
                                              <p:spTgt spid="950"/>
                                            </p:tgtEl>
                                            <p:attrNameLst>
                                              <p:attrName>style.visibility</p:attrName>
                                            </p:attrNameLst>
                                          </p:cBhvr>
                                          <p:to>
                                            <p:strVal val="visible"/>
                                          </p:to>
                                        </p:set>
                                        <p:anim calcmode="lin" valueType="num" p14:bounceEnd="51000">
                                          <p:cBhvr additive="base">
                                            <p:cTn id="13" dur="1000" fill="hold"/>
                                            <p:tgtEl>
                                              <p:spTgt spid="950"/>
                                            </p:tgtEl>
                                            <p:attrNameLst>
                                              <p:attrName>ppt_x</p:attrName>
                                            </p:attrNameLst>
                                          </p:cBhvr>
                                          <p:tavLst>
                                            <p:tav tm="0">
                                              <p:val>
                                                <p:strVal val="0-#ppt_w/2"/>
                                              </p:val>
                                            </p:tav>
                                            <p:tav tm="100000">
                                              <p:val>
                                                <p:strVal val="#ppt_x"/>
                                              </p:val>
                                            </p:tav>
                                          </p:tavLst>
                                        </p:anim>
                                        <p:anim calcmode="lin" valueType="num" p14:bounceEnd="51000">
                                          <p:cBhvr additive="base">
                                            <p:cTn id="14" dur="1000" fill="hold"/>
                                            <p:tgtEl>
                                              <p:spTgt spid="950"/>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14:presetBounceEnd="51000">
                                      <p:stCondLst>
                                        <p:cond delay="500"/>
                                      </p:stCondLst>
                                      <p:childTnLst>
                                        <p:set>
                                          <p:cBhvr>
                                            <p:cTn id="16" dur="1" fill="hold">
                                              <p:stCondLst>
                                                <p:cond delay="0"/>
                                              </p:stCondLst>
                                            </p:cTn>
                                            <p:tgtEl>
                                              <p:spTgt spid="1072"/>
                                            </p:tgtEl>
                                            <p:attrNameLst>
                                              <p:attrName>style.visibility</p:attrName>
                                            </p:attrNameLst>
                                          </p:cBhvr>
                                          <p:to>
                                            <p:strVal val="visible"/>
                                          </p:to>
                                        </p:set>
                                        <p:anim calcmode="lin" valueType="num" p14:bounceEnd="51000">
                                          <p:cBhvr additive="base">
                                            <p:cTn id="17" dur="1000" fill="hold"/>
                                            <p:tgtEl>
                                              <p:spTgt spid="1072"/>
                                            </p:tgtEl>
                                            <p:attrNameLst>
                                              <p:attrName>ppt_x</p:attrName>
                                            </p:attrNameLst>
                                          </p:cBhvr>
                                          <p:tavLst>
                                            <p:tav tm="0">
                                              <p:val>
                                                <p:strVal val="0-#ppt_w/2"/>
                                              </p:val>
                                            </p:tav>
                                            <p:tav tm="100000">
                                              <p:val>
                                                <p:strVal val="#ppt_x"/>
                                              </p:val>
                                            </p:tav>
                                          </p:tavLst>
                                        </p:anim>
                                        <p:anim calcmode="lin" valueType="num" p14:bounceEnd="51000">
                                          <p:cBhvr additive="base">
                                            <p:cTn id="18" dur="1000" fill="hold"/>
                                            <p:tgtEl>
                                              <p:spTgt spid="107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14:presetBounceEnd="51000">
                                      <p:stCondLst>
                                        <p:cond delay="750"/>
                                      </p:stCondLst>
                                      <p:childTnLst>
                                        <p:set>
                                          <p:cBhvr>
                                            <p:cTn id="20" dur="1" fill="hold">
                                              <p:stCondLst>
                                                <p:cond delay="0"/>
                                              </p:stCondLst>
                                            </p:cTn>
                                            <p:tgtEl>
                                              <p:spTgt spid="1085"/>
                                            </p:tgtEl>
                                            <p:attrNameLst>
                                              <p:attrName>style.visibility</p:attrName>
                                            </p:attrNameLst>
                                          </p:cBhvr>
                                          <p:to>
                                            <p:strVal val="visible"/>
                                          </p:to>
                                        </p:set>
                                        <p:anim calcmode="lin" valueType="num" p14:bounceEnd="51000">
                                          <p:cBhvr additive="base">
                                            <p:cTn id="21" dur="1000" fill="hold"/>
                                            <p:tgtEl>
                                              <p:spTgt spid="1085"/>
                                            </p:tgtEl>
                                            <p:attrNameLst>
                                              <p:attrName>ppt_x</p:attrName>
                                            </p:attrNameLst>
                                          </p:cBhvr>
                                          <p:tavLst>
                                            <p:tav tm="0">
                                              <p:val>
                                                <p:strVal val="0-#ppt_w/2"/>
                                              </p:val>
                                            </p:tav>
                                            <p:tav tm="100000">
                                              <p:val>
                                                <p:strVal val="#ppt_x"/>
                                              </p:val>
                                            </p:tav>
                                          </p:tavLst>
                                        </p:anim>
                                        <p:anim calcmode="lin" valueType="num" p14:bounceEnd="51000">
                                          <p:cBhvr additive="base">
                                            <p:cTn id="22" dur="1000" fill="hold"/>
                                            <p:tgtEl>
                                              <p:spTgt spid="108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14:presetBounceEnd="51000">
                                      <p:stCondLst>
                                        <p:cond delay="1000"/>
                                      </p:stCondLst>
                                      <p:childTnLst>
                                        <p:set>
                                          <p:cBhvr>
                                            <p:cTn id="24" dur="1" fill="hold">
                                              <p:stCondLst>
                                                <p:cond delay="0"/>
                                              </p:stCondLst>
                                            </p:cTn>
                                            <p:tgtEl>
                                              <p:spTgt spid="1127"/>
                                            </p:tgtEl>
                                            <p:attrNameLst>
                                              <p:attrName>style.visibility</p:attrName>
                                            </p:attrNameLst>
                                          </p:cBhvr>
                                          <p:to>
                                            <p:strVal val="visible"/>
                                          </p:to>
                                        </p:set>
                                        <p:anim calcmode="lin" valueType="num" p14:bounceEnd="51000">
                                          <p:cBhvr additive="base">
                                            <p:cTn id="25" dur="1000" fill="hold"/>
                                            <p:tgtEl>
                                              <p:spTgt spid="1127"/>
                                            </p:tgtEl>
                                            <p:attrNameLst>
                                              <p:attrName>ppt_x</p:attrName>
                                            </p:attrNameLst>
                                          </p:cBhvr>
                                          <p:tavLst>
                                            <p:tav tm="0">
                                              <p:val>
                                                <p:strVal val="0-#ppt_w/2"/>
                                              </p:val>
                                            </p:tav>
                                            <p:tav tm="100000">
                                              <p:val>
                                                <p:strVal val="#ppt_x"/>
                                              </p:val>
                                            </p:tav>
                                          </p:tavLst>
                                        </p:anim>
                                        <p:anim calcmode="lin" valueType="num" p14:bounceEnd="51000">
                                          <p:cBhvr additive="base">
                                            <p:cTn id="26" dur="1000" fill="hold"/>
                                            <p:tgtEl>
                                              <p:spTgt spid="112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14:presetBounceEnd="51000">
                                      <p:stCondLst>
                                        <p:cond delay="1250"/>
                                      </p:stCondLst>
                                      <p:childTnLst>
                                        <p:set>
                                          <p:cBhvr>
                                            <p:cTn id="28" dur="1" fill="hold">
                                              <p:stCondLst>
                                                <p:cond delay="0"/>
                                              </p:stCondLst>
                                            </p:cTn>
                                            <p:tgtEl>
                                              <p:spTgt spid="1145"/>
                                            </p:tgtEl>
                                            <p:attrNameLst>
                                              <p:attrName>style.visibility</p:attrName>
                                            </p:attrNameLst>
                                          </p:cBhvr>
                                          <p:to>
                                            <p:strVal val="visible"/>
                                          </p:to>
                                        </p:set>
                                        <p:anim calcmode="lin" valueType="num" p14:bounceEnd="51000">
                                          <p:cBhvr additive="base">
                                            <p:cTn id="29" dur="1000" fill="hold"/>
                                            <p:tgtEl>
                                              <p:spTgt spid="1145"/>
                                            </p:tgtEl>
                                            <p:attrNameLst>
                                              <p:attrName>ppt_x</p:attrName>
                                            </p:attrNameLst>
                                          </p:cBhvr>
                                          <p:tavLst>
                                            <p:tav tm="0">
                                              <p:val>
                                                <p:strVal val="0-#ppt_w/2"/>
                                              </p:val>
                                            </p:tav>
                                            <p:tav tm="100000">
                                              <p:val>
                                                <p:strVal val="#ppt_x"/>
                                              </p:val>
                                            </p:tav>
                                          </p:tavLst>
                                        </p:anim>
                                        <p:anim calcmode="lin" valueType="num" p14:bounceEnd="51000">
                                          <p:cBhvr additive="base">
                                            <p:cTn id="30" dur="1000" fill="hold"/>
                                            <p:tgtEl>
                                              <p:spTgt spid="11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 presetClass="entr" presetSubtype="8" fill="hold" nodeType="withEffect">
                                      <p:stCondLst>
                                        <p:cond delay="250"/>
                                      </p:stCondLst>
                                      <p:childTnLst>
                                        <p:set>
                                          <p:cBhvr>
                                            <p:cTn id="12" dur="1" fill="hold">
                                              <p:stCondLst>
                                                <p:cond delay="0"/>
                                              </p:stCondLst>
                                            </p:cTn>
                                            <p:tgtEl>
                                              <p:spTgt spid="950"/>
                                            </p:tgtEl>
                                            <p:attrNameLst>
                                              <p:attrName>style.visibility</p:attrName>
                                            </p:attrNameLst>
                                          </p:cBhvr>
                                          <p:to>
                                            <p:strVal val="visible"/>
                                          </p:to>
                                        </p:set>
                                        <p:anim calcmode="lin" valueType="num">
                                          <p:cBhvr additive="base">
                                            <p:cTn id="13" dur="1000" fill="hold"/>
                                            <p:tgtEl>
                                              <p:spTgt spid="950"/>
                                            </p:tgtEl>
                                            <p:attrNameLst>
                                              <p:attrName>ppt_x</p:attrName>
                                            </p:attrNameLst>
                                          </p:cBhvr>
                                          <p:tavLst>
                                            <p:tav tm="0">
                                              <p:val>
                                                <p:strVal val="0-#ppt_w/2"/>
                                              </p:val>
                                            </p:tav>
                                            <p:tav tm="100000">
                                              <p:val>
                                                <p:strVal val="#ppt_x"/>
                                              </p:val>
                                            </p:tav>
                                          </p:tavLst>
                                        </p:anim>
                                        <p:anim calcmode="lin" valueType="num">
                                          <p:cBhvr additive="base">
                                            <p:cTn id="14" dur="1000" fill="hold"/>
                                            <p:tgtEl>
                                              <p:spTgt spid="950"/>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500"/>
                                      </p:stCondLst>
                                      <p:childTnLst>
                                        <p:set>
                                          <p:cBhvr>
                                            <p:cTn id="16" dur="1" fill="hold">
                                              <p:stCondLst>
                                                <p:cond delay="0"/>
                                              </p:stCondLst>
                                            </p:cTn>
                                            <p:tgtEl>
                                              <p:spTgt spid="1072"/>
                                            </p:tgtEl>
                                            <p:attrNameLst>
                                              <p:attrName>style.visibility</p:attrName>
                                            </p:attrNameLst>
                                          </p:cBhvr>
                                          <p:to>
                                            <p:strVal val="visible"/>
                                          </p:to>
                                        </p:set>
                                        <p:anim calcmode="lin" valueType="num">
                                          <p:cBhvr additive="base">
                                            <p:cTn id="17" dur="1000" fill="hold"/>
                                            <p:tgtEl>
                                              <p:spTgt spid="1072"/>
                                            </p:tgtEl>
                                            <p:attrNameLst>
                                              <p:attrName>ppt_x</p:attrName>
                                            </p:attrNameLst>
                                          </p:cBhvr>
                                          <p:tavLst>
                                            <p:tav tm="0">
                                              <p:val>
                                                <p:strVal val="0-#ppt_w/2"/>
                                              </p:val>
                                            </p:tav>
                                            <p:tav tm="100000">
                                              <p:val>
                                                <p:strVal val="#ppt_x"/>
                                              </p:val>
                                            </p:tav>
                                          </p:tavLst>
                                        </p:anim>
                                        <p:anim calcmode="lin" valueType="num">
                                          <p:cBhvr additive="base">
                                            <p:cTn id="18" dur="1000" fill="hold"/>
                                            <p:tgtEl>
                                              <p:spTgt spid="107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750"/>
                                      </p:stCondLst>
                                      <p:childTnLst>
                                        <p:set>
                                          <p:cBhvr>
                                            <p:cTn id="20" dur="1" fill="hold">
                                              <p:stCondLst>
                                                <p:cond delay="0"/>
                                              </p:stCondLst>
                                            </p:cTn>
                                            <p:tgtEl>
                                              <p:spTgt spid="1085"/>
                                            </p:tgtEl>
                                            <p:attrNameLst>
                                              <p:attrName>style.visibility</p:attrName>
                                            </p:attrNameLst>
                                          </p:cBhvr>
                                          <p:to>
                                            <p:strVal val="visible"/>
                                          </p:to>
                                        </p:set>
                                        <p:anim calcmode="lin" valueType="num">
                                          <p:cBhvr additive="base">
                                            <p:cTn id="21" dur="1000" fill="hold"/>
                                            <p:tgtEl>
                                              <p:spTgt spid="1085"/>
                                            </p:tgtEl>
                                            <p:attrNameLst>
                                              <p:attrName>ppt_x</p:attrName>
                                            </p:attrNameLst>
                                          </p:cBhvr>
                                          <p:tavLst>
                                            <p:tav tm="0">
                                              <p:val>
                                                <p:strVal val="0-#ppt_w/2"/>
                                              </p:val>
                                            </p:tav>
                                            <p:tav tm="100000">
                                              <p:val>
                                                <p:strVal val="#ppt_x"/>
                                              </p:val>
                                            </p:tav>
                                          </p:tavLst>
                                        </p:anim>
                                        <p:anim calcmode="lin" valueType="num">
                                          <p:cBhvr additive="base">
                                            <p:cTn id="22" dur="1000" fill="hold"/>
                                            <p:tgtEl>
                                              <p:spTgt spid="108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1000"/>
                                      </p:stCondLst>
                                      <p:childTnLst>
                                        <p:set>
                                          <p:cBhvr>
                                            <p:cTn id="24" dur="1" fill="hold">
                                              <p:stCondLst>
                                                <p:cond delay="0"/>
                                              </p:stCondLst>
                                            </p:cTn>
                                            <p:tgtEl>
                                              <p:spTgt spid="1127"/>
                                            </p:tgtEl>
                                            <p:attrNameLst>
                                              <p:attrName>style.visibility</p:attrName>
                                            </p:attrNameLst>
                                          </p:cBhvr>
                                          <p:to>
                                            <p:strVal val="visible"/>
                                          </p:to>
                                        </p:set>
                                        <p:anim calcmode="lin" valueType="num">
                                          <p:cBhvr additive="base">
                                            <p:cTn id="25" dur="1000" fill="hold"/>
                                            <p:tgtEl>
                                              <p:spTgt spid="1127"/>
                                            </p:tgtEl>
                                            <p:attrNameLst>
                                              <p:attrName>ppt_x</p:attrName>
                                            </p:attrNameLst>
                                          </p:cBhvr>
                                          <p:tavLst>
                                            <p:tav tm="0">
                                              <p:val>
                                                <p:strVal val="0-#ppt_w/2"/>
                                              </p:val>
                                            </p:tav>
                                            <p:tav tm="100000">
                                              <p:val>
                                                <p:strVal val="#ppt_x"/>
                                              </p:val>
                                            </p:tav>
                                          </p:tavLst>
                                        </p:anim>
                                        <p:anim calcmode="lin" valueType="num">
                                          <p:cBhvr additive="base">
                                            <p:cTn id="26" dur="1000" fill="hold"/>
                                            <p:tgtEl>
                                              <p:spTgt spid="112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1250"/>
                                      </p:stCondLst>
                                      <p:childTnLst>
                                        <p:set>
                                          <p:cBhvr>
                                            <p:cTn id="28" dur="1" fill="hold">
                                              <p:stCondLst>
                                                <p:cond delay="0"/>
                                              </p:stCondLst>
                                            </p:cTn>
                                            <p:tgtEl>
                                              <p:spTgt spid="1145"/>
                                            </p:tgtEl>
                                            <p:attrNameLst>
                                              <p:attrName>style.visibility</p:attrName>
                                            </p:attrNameLst>
                                          </p:cBhvr>
                                          <p:to>
                                            <p:strVal val="visible"/>
                                          </p:to>
                                        </p:set>
                                        <p:anim calcmode="lin" valueType="num">
                                          <p:cBhvr additive="base">
                                            <p:cTn id="29" dur="1000" fill="hold"/>
                                            <p:tgtEl>
                                              <p:spTgt spid="1145"/>
                                            </p:tgtEl>
                                            <p:attrNameLst>
                                              <p:attrName>ppt_x</p:attrName>
                                            </p:attrNameLst>
                                          </p:cBhvr>
                                          <p:tavLst>
                                            <p:tav tm="0">
                                              <p:val>
                                                <p:strVal val="0-#ppt_w/2"/>
                                              </p:val>
                                            </p:tav>
                                            <p:tav tm="100000">
                                              <p:val>
                                                <p:strVal val="#ppt_x"/>
                                              </p:val>
                                            </p:tav>
                                          </p:tavLst>
                                        </p:anim>
                                        <p:anim calcmode="lin" valueType="num">
                                          <p:cBhvr additive="base">
                                            <p:cTn id="30" dur="1000" fill="hold"/>
                                            <p:tgtEl>
                                              <p:spTgt spid="11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127147-0004-4168-9945-DF6B8AD872CD}"/>
              </a:ext>
            </a:extLst>
          </p:cNvPr>
          <p:cNvPicPr/>
          <p:nvPr/>
        </p:nvPicPr>
        <p:blipFill rotWithShape="1">
          <a:blip r:embed="rId2">
            <a:lum contrast="12000"/>
          </a:blip>
          <a:srcRect b="14728"/>
          <a:stretch/>
        </p:blipFill>
        <p:spPr>
          <a:xfrm>
            <a:off x="1102361" y="2255943"/>
            <a:ext cx="1673860" cy="1610719"/>
          </a:xfrm>
          <a:prstGeom prst="rect">
            <a:avLst/>
          </a:prstGeom>
          <a:noFill/>
          <a:ln w="9525">
            <a:noFill/>
          </a:ln>
        </p:spPr>
      </p:pic>
      <p:pic>
        <p:nvPicPr>
          <p:cNvPr id="3" name="Picture 2">
            <a:extLst>
              <a:ext uri="{FF2B5EF4-FFF2-40B4-BE49-F238E27FC236}">
                <a16:creationId xmlns:a16="http://schemas.microsoft.com/office/drawing/2014/main" id="{3C0F4F23-36A5-4755-A423-552CD8D1E4BC}"/>
              </a:ext>
            </a:extLst>
          </p:cNvPr>
          <p:cNvPicPr/>
          <p:nvPr/>
        </p:nvPicPr>
        <p:blipFill rotWithShape="1">
          <a:blip r:embed="rId3">
            <a:lum contrast="12000"/>
          </a:blip>
          <a:srcRect b="24946"/>
          <a:stretch/>
        </p:blipFill>
        <p:spPr>
          <a:xfrm>
            <a:off x="3915834" y="2293164"/>
            <a:ext cx="1700823" cy="1573496"/>
          </a:xfrm>
          <a:prstGeom prst="rect">
            <a:avLst/>
          </a:prstGeom>
          <a:noFill/>
          <a:ln w="9525">
            <a:noFill/>
          </a:ln>
        </p:spPr>
      </p:pic>
      <p:pic>
        <p:nvPicPr>
          <p:cNvPr id="4" name="Picture 3">
            <a:extLst>
              <a:ext uri="{FF2B5EF4-FFF2-40B4-BE49-F238E27FC236}">
                <a16:creationId xmlns:a16="http://schemas.microsoft.com/office/drawing/2014/main" id="{EE61A3A4-8B6E-4941-9B3A-E0E34917FBE1}"/>
              </a:ext>
            </a:extLst>
          </p:cNvPr>
          <p:cNvPicPr/>
          <p:nvPr/>
        </p:nvPicPr>
        <p:blipFill rotWithShape="1">
          <a:blip r:embed="rId4">
            <a:lum contrast="18000"/>
          </a:blip>
          <a:srcRect b="17942"/>
          <a:stretch/>
        </p:blipFill>
        <p:spPr>
          <a:xfrm>
            <a:off x="6369539" y="2253436"/>
            <a:ext cx="1920240" cy="1613225"/>
          </a:xfrm>
          <a:prstGeom prst="rect">
            <a:avLst/>
          </a:prstGeom>
          <a:noFill/>
          <a:ln w="9525">
            <a:noFill/>
          </a:ln>
        </p:spPr>
      </p:pic>
      <p:pic>
        <p:nvPicPr>
          <p:cNvPr id="5" name="Picture 4">
            <a:extLst>
              <a:ext uri="{FF2B5EF4-FFF2-40B4-BE49-F238E27FC236}">
                <a16:creationId xmlns:a16="http://schemas.microsoft.com/office/drawing/2014/main" id="{BCE10BA8-8155-40ED-B180-F7D3FDC2BB87}"/>
              </a:ext>
            </a:extLst>
          </p:cNvPr>
          <p:cNvPicPr/>
          <p:nvPr/>
        </p:nvPicPr>
        <p:blipFill rotWithShape="1">
          <a:blip r:embed="rId5">
            <a:lum contrast="24000"/>
          </a:blip>
          <a:srcRect b="16659"/>
          <a:stretch/>
        </p:blipFill>
        <p:spPr>
          <a:xfrm>
            <a:off x="9243388" y="2227059"/>
            <a:ext cx="2026073" cy="1712547"/>
          </a:xfrm>
          <a:prstGeom prst="rect">
            <a:avLst/>
          </a:prstGeom>
          <a:noFill/>
          <a:ln w="9525">
            <a:noFill/>
          </a:ln>
        </p:spPr>
      </p:pic>
      <p:sp>
        <p:nvSpPr>
          <p:cNvPr id="9" name="Text Box 99">
            <a:extLst>
              <a:ext uri="{FF2B5EF4-FFF2-40B4-BE49-F238E27FC236}">
                <a16:creationId xmlns:a16="http://schemas.microsoft.com/office/drawing/2014/main" id="{43FB0B2D-C5C4-47E9-9094-29EA16C05E10}"/>
              </a:ext>
            </a:extLst>
          </p:cNvPr>
          <p:cNvSpPr txBox="1"/>
          <p:nvPr/>
        </p:nvSpPr>
        <p:spPr>
          <a:xfrm>
            <a:off x="1734168" y="659058"/>
            <a:ext cx="8332048" cy="1241237"/>
          </a:xfrm>
          <a:prstGeom prst="rect">
            <a:avLst/>
          </a:prstGeom>
          <a:noFill/>
          <a:ln w="9525">
            <a:noFill/>
          </a:ln>
        </p:spPr>
        <p:txBody>
          <a:bodyPr wrap="square">
            <a:spAutoFit/>
            <a:scene3d>
              <a:camera prst="orthographicFront"/>
              <a:lightRig rig="threePt" dir="t"/>
            </a:scene3d>
          </a:bodyPr>
          <a:lstStyle/>
          <a:p>
            <a:pPr algn="ctr" defTabSz="1219140">
              <a:buClr>
                <a:srgbClr val="000000"/>
              </a:buClr>
              <a:defRPr/>
            </a:pPr>
            <a:r>
              <a:rPr lang="en-US" sz="3733" kern="0" dirty="0" err="1">
                <a:solidFill>
                  <a:srgbClr val="223572"/>
                </a:solidFill>
                <a:latin typeface="#9Slide07 IcielBaliho Script" pitchFamily="2" charset="-93"/>
                <a:cs typeface="Arial" panose="020B0604020202020204" pitchFamily="34" charset="0"/>
                <a:sym typeface="Arial"/>
              </a:rPr>
              <a:t>Nối</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kí</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hiệu</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với</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nội</a:t>
            </a:r>
            <a:r>
              <a:rPr lang="en-US" sz="3733" kern="0" dirty="0">
                <a:solidFill>
                  <a:srgbClr val="223572"/>
                </a:solidFill>
                <a:latin typeface="#9Slide07 IcielBaliho Script" pitchFamily="2" charset="-93"/>
                <a:cs typeface="Arial" panose="020B0604020202020204" pitchFamily="34" charset="0"/>
                <a:sym typeface="Arial"/>
              </a:rPr>
              <a:t> dung </a:t>
            </a:r>
            <a:r>
              <a:rPr lang="en-US" sz="3733" kern="0" dirty="0" err="1">
                <a:solidFill>
                  <a:srgbClr val="223572"/>
                </a:solidFill>
                <a:latin typeface="#9Slide07 IcielBaliho Script" pitchFamily="2" charset="-93"/>
                <a:cs typeface="Arial" panose="020B0604020202020204" pitchFamily="34" charset="0"/>
                <a:sym typeface="Arial"/>
              </a:rPr>
              <a:t>cảnh</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báo</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thích</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hợp</a:t>
            </a:r>
            <a:endParaRPr lang="en-US" sz="3733" kern="0" dirty="0">
              <a:solidFill>
                <a:srgbClr val="223572"/>
              </a:solidFill>
              <a:latin typeface="#9Slide07 IcielBaliho Script" pitchFamily="2" charset="-93"/>
              <a:cs typeface="Arial" panose="020B0604020202020204" pitchFamily="34" charset="0"/>
              <a:sym typeface="Arial"/>
            </a:endParaRPr>
          </a:p>
        </p:txBody>
      </p:sp>
      <p:sp>
        <p:nvSpPr>
          <p:cNvPr id="10" name="Text Box 99">
            <a:extLst>
              <a:ext uri="{FF2B5EF4-FFF2-40B4-BE49-F238E27FC236}">
                <a16:creationId xmlns:a16="http://schemas.microsoft.com/office/drawing/2014/main" id="{EA55E565-056F-4B9A-811E-2791AB829AD1}"/>
              </a:ext>
            </a:extLst>
          </p:cNvPr>
          <p:cNvSpPr txBox="1"/>
          <p:nvPr/>
        </p:nvSpPr>
        <p:spPr>
          <a:xfrm>
            <a:off x="1119357" y="4921047"/>
            <a:ext cx="1485772" cy="461665"/>
          </a:xfrm>
          <a:prstGeom prst="rect">
            <a:avLst/>
          </a:prstGeom>
          <a:noFill/>
          <a:ln w="9525">
            <a:noFill/>
          </a:ln>
        </p:spPr>
        <p:txBody>
          <a:bodyPr wrap="square">
            <a:spAutoFit/>
            <a:scene3d>
              <a:camera prst="orthographicFront"/>
              <a:lightRig rig="threePt" dir="t"/>
            </a:scene3d>
          </a:bodyPr>
          <a:lstStyle/>
          <a:p>
            <a:pPr algn="ctr" defTabSz="1219140">
              <a:buClr>
                <a:srgbClr val="000000"/>
              </a:buClr>
              <a:defRPr/>
            </a:pP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Chất</a:t>
            </a:r>
            <a:r>
              <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rPr>
              <a:t> </a:t>
            </a: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độc</a:t>
            </a:r>
            <a:endPar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endParaRPr>
          </a:p>
        </p:txBody>
      </p:sp>
      <p:sp>
        <p:nvSpPr>
          <p:cNvPr id="11" name="Text Box 99">
            <a:extLst>
              <a:ext uri="{FF2B5EF4-FFF2-40B4-BE49-F238E27FC236}">
                <a16:creationId xmlns:a16="http://schemas.microsoft.com/office/drawing/2014/main" id="{B17A6616-AC41-4624-B523-458E8A9512AC}"/>
              </a:ext>
            </a:extLst>
          </p:cNvPr>
          <p:cNvSpPr txBox="1"/>
          <p:nvPr/>
        </p:nvSpPr>
        <p:spPr>
          <a:xfrm>
            <a:off x="3682804" y="4910629"/>
            <a:ext cx="2006797" cy="461665"/>
          </a:xfrm>
          <a:prstGeom prst="rect">
            <a:avLst/>
          </a:prstGeom>
          <a:noFill/>
          <a:ln w="9525">
            <a:noFill/>
          </a:ln>
        </p:spPr>
        <p:txBody>
          <a:bodyPr wrap="square">
            <a:spAutoFit/>
            <a:scene3d>
              <a:camera prst="orthographicFront"/>
              <a:lightRig rig="threePt" dir="t"/>
            </a:scene3d>
          </a:bodyPr>
          <a:lstStyle/>
          <a:p>
            <a:pPr algn="ctr" defTabSz="1219140">
              <a:buClr>
                <a:srgbClr val="000000"/>
              </a:buClr>
              <a:defRPr/>
            </a:pP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Chất</a:t>
            </a:r>
            <a:r>
              <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rPr>
              <a:t> </a:t>
            </a: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ăn</a:t>
            </a:r>
            <a:r>
              <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rPr>
              <a:t> </a:t>
            </a: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mòn</a:t>
            </a:r>
            <a:endPar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endParaRPr>
          </a:p>
        </p:txBody>
      </p:sp>
      <p:sp>
        <p:nvSpPr>
          <p:cNvPr id="12" name="Text Box 99">
            <a:extLst>
              <a:ext uri="{FF2B5EF4-FFF2-40B4-BE49-F238E27FC236}">
                <a16:creationId xmlns:a16="http://schemas.microsoft.com/office/drawing/2014/main" id="{46A53021-12D4-4194-8DE4-3F1E3B9E196E}"/>
              </a:ext>
            </a:extLst>
          </p:cNvPr>
          <p:cNvSpPr txBox="1"/>
          <p:nvPr/>
        </p:nvSpPr>
        <p:spPr>
          <a:xfrm>
            <a:off x="6045200" y="4900209"/>
            <a:ext cx="2725813" cy="461665"/>
          </a:xfrm>
          <a:prstGeom prst="rect">
            <a:avLst/>
          </a:prstGeom>
          <a:noFill/>
          <a:ln w="9525">
            <a:noFill/>
          </a:ln>
        </p:spPr>
        <p:txBody>
          <a:bodyPr wrap="square">
            <a:spAutoFit/>
            <a:scene3d>
              <a:camera prst="orthographicFront"/>
              <a:lightRig rig="threePt" dir="t"/>
            </a:scene3d>
          </a:bodyPr>
          <a:lstStyle/>
          <a:p>
            <a:pPr algn="ctr" defTabSz="1219140">
              <a:buClr>
                <a:srgbClr val="000000"/>
              </a:buClr>
              <a:defRPr/>
            </a:pP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Chất</a:t>
            </a:r>
            <a:r>
              <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rPr>
              <a:t> </a:t>
            </a: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độc</a:t>
            </a:r>
            <a:r>
              <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rPr>
              <a:t> </a:t>
            </a: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sinh</a:t>
            </a:r>
            <a:r>
              <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rPr>
              <a:t> </a:t>
            </a: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học</a:t>
            </a:r>
            <a:endPar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endParaRPr>
          </a:p>
        </p:txBody>
      </p:sp>
      <p:sp>
        <p:nvSpPr>
          <p:cNvPr id="13" name="Text Box 99">
            <a:extLst>
              <a:ext uri="{FF2B5EF4-FFF2-40B4-BE49-F238E27FC236}">
                <a16:creationId xmlns:a16="http://schemas.microsoft.com/office/drawing/2014/main" id="{5D395931-9166-4498-8809-0EC4948BE062}"/>
              </a:ext>
            </a:extLst>
          </p:cNvPr>
          <p:cNvSpPr txBox="1"/>
          <p:nvPr/>
        </p:nvSpPr>
        <p:spPr>
          <a:xfrm>
            <a:off x="9091048" y="4837686"/>
            <a:ext cx="2861280" cy="461665"/>
          </a:xfrm>
          <a:prstGeom prst="rect">
            <a:avLst/>
          </a:prstGeom>
          <a:noFill/>
          <a:ln w="9525">
            <a:noFill/>
          </a:ln>
        </p:spPr>
        <p:txBody>
          <a:bodyPr wrap="square">
            <a:spAutoFit/>
            <a:scene3d>
              <a:camera prst="orthographicFront"/>
              <a:lightRig rig="threePt" dir="t"/>
            </a:scene3d>
          </a:bodyPr>
          <a:lstStyle/>
          <a:p>
            <a:pPr algn="ctr" defTabSz="1219140">
              <a:buClr>
                <a:srgbClr val="000000"/>
              </a:buClr>
              <a:defRPr/>
            </a:pP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Nguy</a:t>
            </a:r>
            <a:r>
              <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rPr>
              <a:t> </a:t>
            </a: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hiểm</a:t>
            </a:r>
            <a:r>
              <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rPr>
              <a:t> </a:t>
            </a: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về</a:t>
            </a:r>
            <a:r>
              <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rPr>
              <a:t> </a:t>
            </a: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điện</a:t>
            </a:r>
            <a:endPar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endParaRPr>
          </a:p>
        </p:txBody>
      </p:sp>
      <p:cxnSp>
        <p:nvCxnSpPr>
          <p:cNvPr id="15" name="Straight Connector 14">
            <a:extLst>
              <a:ext uri="{FF2B5EF4-FFF2-40B4-BE49-F238E27FC236}">
                <a16:creationId xmlns:a16="http://schemas.microsoft.com/office/drawing/2014/main" id="{6B56E2F1-00FB-4614-BFBD-D4FB98B5C62F}"/>
              </a:ext>
            </a:extLst>
          </p:cNvPr>
          <p:cNvCxnSpPr>
            <a:stCxn id="10" idx="0"/>
            <a:endCxn id="5" idx="2"/>
          </p:cNvCxnSpPr>
          <p:nvPr/>
        </p:nvCxnSpPr>
        <p:spPr>
          <a:xfrm flipV="1">
            <a:off x="1862243" y="3939606"/>
            <a:ext cx="8394182" cy="981441"/>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75D5967-4A39-41DF-ADD4-69757E2FAA96}"/>
              </a:ext>
            </a:extLst>
          </p:cNvPr>
          <p:cNvCxnSpPr>
            <a:stCxn id="11" idx="0"/>
            <a:endCxn id="2" idx="2"/>
          </p:cNvCxnSpPr>
          <p:nvPr/>
        </p:nvCxnSpPr>
        <p:spPr>
          <a:xfrm flipH="1" flipV="1">
            <a:off x="1939291" y="3866662"/>
            <a:ext cx="2746912" cy="1043967"/>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211D4B1-7702-4F72-AA5D-49166919DAAC}"/>
              </a:ext>
            </a:extLst>
          </p:cNvPr>
          <p:cNvCxnSpPr>
            <a:stCxn id="12" idx="0"/>
            <a:endCxn id="3" idx="2"/>
          </p:cNvCxnSpPr>
          <p:nvPr/>
        </p:nvCxnSpPr>
        <p:spPr>
          <a:xfrm flipH="1" flipV="1">
            <a:off x="4766246" y="3866660"/>
            <a:ext cx="2641861" cy="1033549"/>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89D415CE-FFA0-4C29-9300-8091279FB062}"/>
              </a:ext>
            </a:extLst>
          </p:cNvPr>
          <p:cNvCxnSpPr>
            <a:stCxn id="13" idx="0"/>
            <a:endCxn id="4" idx="2"/>
          </p:cNvCxnSpPr>
          <p:nvPr/>
        </p:nvCxnSpPr>
        <p:spPr>
          <a:xfrm flipH="1" flipV="1">
            <a:off x="7329659" y="3866661"/>
            <a:ext cx="3192029" cy="971025"/>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453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1000"/>
                            </p:stCondLst>
                            <p:childTnLst>
                              <p:par>
                                <p:cTn id="30" presetID="22" presetClass="entr" presetSubtype="2"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right)">
                                      <p:cBhvr>
                                        <p:cTn id="38" dur="500"/>
                                        <p:tgtEl>
                                          <p:spTgt spid="12"/>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righ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down)">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127147-0004-4168-9945-DF6B8AD872CD}"/>
              </a:ext>
            </a:extLst>
          </p:cNvPr>
          <p:cNvPicPr/>
          <p:nvPr/>
        </p:nvPicPr>
        <p:blipFill rotWithShape="1">
          <a:blip r:embed="rId2">
            <a:lum contrast="12000"/>
          </a:blip>
          <a:srcRect b="14728"/>
          <a:stretch/>
        </p:blipFill>
        <p:spPr>
          <a:xfrm>
            <a:off x="831429" y="2453933"/>
            <a:ext cx="1673860" cy="1610719"/>
          </a:xfrm>
          <a:prstGeom prst="rect">
            <a:avLst/>
          </a:prstGeom>
          <a:noFill/>
          <a:ln w="9525">
            <a:noFill/>
          </a:ln>
        </p:spPr>
      </p:pic>
      <p:pic>
        <p:nvPicPr>
          <p:cNvPr id="3" name="Picture 2">
            <a:extLst>
              <a:ext uri="{FF2B5EF4-FFF2-40B4-BE49-F238E27FC236}">
                <a16:creationId xmlns:a16="http://schemas.microsoft.com/office/drawing/2014/main" id="{3C0F4F23-36A5-4755-A423-552CD8D1E4BC}"/>
              </a:ext>
            </a:extLst>
          </p:cNvPr>
          <p:cNvPicPr/>
          <p:nvPr/>
        </p:nvPicPr>
        <p:blipFill rotWithShape="1">
          <a:blip r:embed="rId3">
            <a:lum contrast="12000"/>
          </a:blip>
          <a:srcRect b="24946"/>
          <a:stretch/>
        </p:blipFill>
        <p:spPr>
          <a:xfrm>
            <a:off x="3801209" y="2501573"/>
            <a:ext cx="1700823" cy="1573496"/>
          </a:xfrm>
          <a:prstGeom prst="rect">
            <a:avLst/>
          </a:prstGeom>
          <a:noFill/>
          <a:ln w="9525">
            <a:noFill/>
          </a:ln>
        </p:spPr>
      </p:pic>
      <p:pic>
        <p:nvPicPr>
          <p:cNvPr id="4" name="Picture 3">
            <a:extLst>
              <a:ext uri="{FF2B5EF4-FFF2-40B4-BE49-F238E27FC236}">
                <a16:creationId xmlns:a16="http://schemas.microsoft.com/office/drawing/2014/main" id="{EE61A3A4-8B6E-4941-9B3A-E0E34917FBE1}"/>
              </a:ext>
            </a:extLst>
          </p:cNvPr>
          <p:cNvPicPr/>
          <p:nvPr/>
        </p:nvPicPr>
        <p:blipFill rotWithShape="1">
          <a:blip r:embed="rId4">
            <a:lum contrast="18000"/>
          </a:blip>
          <a:srcRect b="17942"/>
          <a:stretch/>
        </p:blipFill>
        <p:spPr>
          <a:xfrm>
            <a:off x="6796781" y="2493106"/>
            <a:ext cx="1920240" cy="1613225"/>
          </a:xfrm>
          <a:prstGeom prst="rect">
            <a:avLst/>
          </a:prstGeom>
          <a:noFill/>
          <a:ln w="9525">
            <a:noFill/>
          </a:ln>
        </p:spPr>
      </p:pic>
      <p:pic>
        <p:nvPicPr>
          <p:cNvPr id="5" name="Picture 4">
            <a:extLst>
              <a:ext uri="{FF2B5EF4-FFF2-40B4-BE49-F238E27FC236}">
                <a16:creationId xmlns:a16="http://schemas.microsoft.com/office/drawing/2014/main" id="{BCE10BA8-8155-40ED-B180-F7D3FDC2BB87}"/>
              </a:ext>
            </a:extLst>
          </p:cNvPr>
          <p:cNvPicPr/>
          <p:nvPr/>
        </p:nvPicPr>
        <p:blipFill rotWithShape="1">
          <a:blip r:embed="rId5">
            <a:lum contrast="24000"/>
          </a:blip>
          <a:srcRect b="16659"/>
          <a:stretch/>
        </p:blipFill>
        <p:spPr>
          <a:xfrm>
            <a:off x="9597685" y="2445889"/>
            <a:ext cx="2026073" cy="1712547"/>
          </a:xfrm>
          <a:prstGeom prst="rect">
            <a:avLst/>
          </a:prstGeom>
          <a:noFill/>
          <a:ln w="9525">
            <a:noFill/>
          </a:ln>
        </p:spPr>
      </p:pic>
      <p:sp>
        <p:nvSpPr>
          <p:cNvPr id="9" name="Text Box 99">
            <a:extLst>
              <a:ext uri="{FF2B5EF4-FFF2-40B4-BE49-F238E27FC236}">
                <a16:creationId xmlns:a16="http://schemas.microsoft.com/office/drawing/2014/main" id="{43FB0B2D-C5C4-47E9-9094-29EA16C05E10}"/>
              </a:ext>
            </a:extLst>
          </p:cNvPr>
          <p:cNvSpPr txBox="1"/>
          <p:nvPr/>
        </p:nvSpPr>
        <p:spPr>
          <a:xfrm>
            <a:off x="1879176" y="1294709"/>
            <a:ext cx="8332048" cy="1241237"/>
          </a:xfrm>
          <a:prstGeom prst="rect">
            <a:avLst/>
          </a:prstGeom>
          <a:noFill/>
          <a:ln w="9525">
            <a:noFill/>
          </a:ln>
        </p:spPr>
        <p:txBody>
          <a:bodyPr wrap="square">
            <a:spAutoFit/>
            <a:scene3d>
              <a:camera prst="orthographicFront"/>
              <a:lightRig rig="threePt" dir="t"/>
            </a:scene3d>
          </a:bodyPr>
          <a:lstStyle/>
          <a:p>
            <a:pPr algn="ctr" defTabSz="1219140">
              <a:buClr>
                <a:srgbClr val="000000"/>
              </a:buClr>
              <a:defRPr/>
            </a:pPr>
            <a:r>
              <a:rPr lang="en-US" sz="3733" kern="0" dirty="0" err="1">
                <a:solidFill>
                  <a:srgbClr val="223572"/>
                </a:solidFill>
                <a:latin typeface="#9Slide07 IcielBaliho Script" pitchFamily="2" charset="-93"/>
                <a:cs typeface="Arial" panose="020B0604020202020204" pitchFamily="34" charset="0"/>
                <a:sym typeface="Arial"/>
              </a:rPr>
              <a:t>Nối</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kí</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hiệu</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với</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nội</a:t>
            </a:r>
            <a:r>
              <a:rPr lang="en-US" sz="3733" kern="0" dirty="0">
                <a:solidFill>
                  <a:srgbClr val="223572"/>
                </a:solidFill>
                <a:latin typeface="#9Slide07 IcielBaliho Script" pitchFamily="2" charset="-93"/>
                <a:cs typeface="Arial" panose="020B0604020202020204" pitchFamily="34" charset="0"/>
                <a:sym typeface="Arial"/>
              </a:rPr>
              <a:t> dung </a:t>
            </a:r>
            <a:r>
              <a:rPr lang="en-US" sz="3733" kern="0" dirty="0" err="1">
                <a:solidFill>
                  <a:srgbClr val="223572"/>
                </a:solidFill>
                <a:latin typeface="#9Slide07 IcielBaliho Script" pitchFamily="2" charset="-93"/>
                <a:cs typeface="Arial" panose="020B0604020202020204" pitchFamily="34" charset="0"/>
                <a:sym typeface="Arial"/>
              </a:rPr>
              <a:t>cảnh</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báo</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thích</a:t>
            </a:r>
            <a:r>
              <a:rPr lang="en-US" sz="3733" kern="0" dirty="0">
                <a:solidFill>
                  <a:srgbClr val="223572"/>
                </a:solidFill>
                <a:latin typeface="#9Slide07 IcielBaliho Script" pitchFamily="2" charset="-93"/>
                <a:cs typeface="Arial" panose="020B0604020202020204" pitchFamily="34" charset="0"/>
                <a:sym typeface="Arial"/>
              </a:rPr>
              <a:t> </a:t>
            </a:r>
            <a:r>
              <a:rPr lang="en-US" sz="3733" kern="0" dirty="0" err="1">
                <a:solidFill>
                  <a:srgbClr val="223572"/>
                </a:solidFill>
                <a:latin typeface="#9Slide07 IcielBaliho Script" pitchFamily="2" charset="-93"/>
                <a:cs typeface="Arial" panose="020B0604020202020204" pitchFamily="34" charset="0"/>
                <a:sym typeface="Arial"/>
              </a:rPr>
              <a:t>hợp</a:t>
            </a:r>
            <a:endParaRPr lang="en-US" sz="3733" kern="0" dirty="0">
              <a:solidFill>
                <a:srgbClr val="223572"/>
              </a:solidFill>
              <a:latin typeface="#9Slide07 IcielBaliho Script" pitchFamily="2" charset="-93"/>
              <a:cs typeface="Arial" panose="020B0604020202020204" pitchFamily="34" charset="0"/>
              <a:sym typeface="Arial"/>
            </a:endParaRPr>
          </a:p>
        </p:txBody>
      </p:sp>
      <p:sp>
        <p:nvSpPr>
          <p:cNvPr id="10" name="Text Box 99">
            <a:extLst>
              <a:ext uri="{FF2B5EF4-FFF2-40B4-BE49-F238E27FC236}">
                <a16:creationId xmlns:a16="http://schemas.microsoft.com/office/drawing/2014/main" id="{EA55E565-056F-4B9A-811E-2791AB829AD1}"/>
              </a:ext>
            </a:extLst>
          </p:cNvPr>
          <p:cNvSpPr txBox="1"/>
          <p:nvPr/>
        </p:nvSpPr>
        <p:spPr>
          <a:xfrm>
            <a:off x="9987214" y="4202030"/>
            <a:ext cx="1485772" cy="461665"/>
          </a:xfrm>
          <a:prstGeom prst="rect">
            <a:avLst/>
          </a:prstGeom>
          <a:noFill/>
          <a:ln w="9525">
            <a:noFill/>
          </a:ln>
        </p:spPr>
        <p:txBody>
          <a:bodyPr wrap="square">
            <a:spAutoFit/>
            <a:scene3d>
              <a:camera prst="orthographicFront"/>
              <a:lightRig rig="threePt" dir="t"/>
            </a:scene3d>
          </a:bodyPr>
          <a:lstStyle/>
          <a:p>
            <a:pPr algn="ctr" defTabSz="1219140">
              <a:buClr>
                <a:srgbClr val="000000"/>
              </a:buClr>
              <a:defRPr/>
            </a:pP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Chất</a:t>
            </a:r>
            <a:r>
              <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rPr>
              <a:t> </a:t>
            </a: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độc</a:t>
            </a:r>
            <a:endPar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endParaRPr>
          </a:p>
        </p:txBody>
      </p:sp>
      <p:sp>
        <p:nvSpPr>
          <p:cNvPr id="11" name="Text Box 99">
            <a:extLst>
              <a:ext uri="{FF2B5EF4-FFF2-40B4-BE49-F238E27FC236}">
                <a16:creationId xmlns:a16="http://schemas.microsoft.com/office/drawing/2014/main" id="{B17A6616-AC41-4624-B523-458E8A9512AC}"/>
              </a:ext>
            </a:extLst>
          </p:cNvPr>
          <p:cNvSpPr txBox="1"/>
          <p:nvPr/>
        </p:nvSpPr>
        <p:spPr>
          <a:xfrm>
            <a:off x="681698" y="4274977"/>
            <a:ext cx="2006797" cy="461665"/>
          </a:xfrm>
          <a:prstGeom prst="rect">
            <a:avLst/>
          </a:prstGeom>
          <a:noFill/>
          <a:ln w="9525">
            <a:noFill/>
          </a:ln>
        </p:spPr>
        <p:txBody>
          <a:bodyPr wrap="square">
            <a:spAutoFit/>
            <a:scene3d>
              <a:camera prst="orthographicFront"/>
              <a:lightRig rig="threePt" dir="t"/>
            </a:scene3d>
          </a:bodyPr>
          <a:lstStyle/>
          <a:p>
            <a:pPr algn="ctr" defTabSz="1219140">
              <a:buClr>
                <a:srgbClr val="000000"/>
              </a:buClr>
              <a:defRPr/>
            </a:pP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Chất</a:t>
            </a:r>
            <a:r>
              <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rPr>
              <a:t> </a:t>
            </a: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ăn</a:t>
            </a:r>
            <a:r>
              <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rPr>
              <a:t> </a:t>
            </a: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mòn</a:t>
            </a:r>
            <a:endPar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endParaRPr>
          </a:p>
        </p:txBody>
      </p:sp>
      <p:sp>
        <p:nvSpPr>
          <p:cNvPr id="12" name="Text Box 99">
            <a:extLst>
              <a:ext uri="{FF2B5EF4-FFF2-40B4-BE49-F238E27FC236}">
                <a16:creationId xmlns:a16="http://schemas.microsoft.com/office/drawing/2014/main" id="{46A53021-12D4-4194-8DE4-3F1E3B9E196E}"/>
              </a:ext>
            </a:extLst>
          </p:cNvPr>
          <p:cNvSpPr txBox="1"/>
          <p:nvPr/>
        </p:nvSpPr>
        <p:spPr>
          <a:xfrm>
            <a:off x="3440074" y="4264557"/>
            <a:ext cx="2725813" cy="461665"/>
          </a:xfrm>
          <a:prstGeom prst="rect">
            <a:avLst/>
          </a:prstGeom>
          <a:noFill/>
          <a:ln w="9525">
            <a:noFill/>
          </a:ln>
        </p:spPr>
        <p:txBody>
          <a:bodyPr wrap="square">
            <a:spAutoFit/>
            <a:scene3d>
              <a:camera prst="orthographicFront"/>
              <a:lightRig rig="threePt" dir="t"/>
            </a:scene3d>
          </a:bodyPr>
          <a:lstStyle/>
          <a:p>
            <a:pPr algn="ctr" defTabSz="1219140">
              <a:buClr>
                <a:srgbClr val="000000"/>
              </a:buClr>
              <a:defRPr/>
            </a:pP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Chất</a:t>
            </a:r>
            <a:r>
              <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rPr>
              <a:t> </a:t>
            </a: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độc</a:t>
            </a:r>
            <a:r>
              <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rPr>
              <a:t> </a:t>
            </a: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sinh</a:t>
            </a:r>
            <a:r>
              <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rPr>
              <a:t> </a:t>
            </a: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học</a:t>
            </a:r>
            <a:endPar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endParaRPr>
          </a:p>
        </p:txBody>
      </p:sp>
      <p:sp>
        <p:nvSpPr>
          <p:cNvPr id="13" name="Text Box 99">
            <a:extLst>
              <a:ext uri="{FF2B5EF4-FFF2-40B4-BE49-F238E27FC236}">
                <a16:creationId xmlns:a16="http://schemas.microsoft.com/office/drawing/2014/main" id="{5D395931-9166-4498-8809-0EC4948BE062}"/>
              </a:ext>
            </a:extLst>
          </p:cNvPr>
          <p:cNvSpPr txBox="1"/>
          <p:nvPr/>
        </p:nvSpPr>
        <p:spPr>
          <a:xfrm>
            <a:off x="6409919" y="4233295"/>
            <a:ext cx="2861280" cy="461665"/>
          </a:xfrm>
          <a:prstGeom prst="rect">
            <a:avLst/>
          </a:prstGeom>
          <a:noFill/>
          <a:ln w="9525">
            <a:noFill/>
          </a:ln>
        </p:spPr>
        <p:txBody>
          <a:bodyPr wrap="square">
            <a:spAutoFit/>
            <a:scene3d>
              <a:camera prst="orthographicFront"/>
              <a:lightRig rig="threePt" dir="t"/>
            </a:scene3d>
          </a:bodyPr>
          <a:lstStyle/>
          <a:p>
            <a:pPr algn="ctr" defTabSz="1219140">
              <a:buClr>
                <a:srgbClr val="000000"/>
              </a:buClr>
              <a:defRPr/>
            </a:pP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Nguy</a:t>
            </a:r>
            <a:r>
              <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rPr>
              <a:t> </a:t>
            </a: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hiểm</a:t>
            </a:r>
            <a:r>
              <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rPr>
              <a:t> </a:t>
            </a: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về</a:t>
            </a:r>
            <a:r>
              <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rPr>
              <a:t> </a:t>
            </a:r>
            <a:r>
              <a:rPr lang="en-US" sz="2400" kern="0" dirty="0" err="1">
                <a:solidFill>
                  <a:srgbClr val="223572"/>
                </a:solidFill>
                <a:latin typeface="#9Slide03 Arima Madurai Black" panose="00000A00000000000000" pitchFamily="2" charset="-93"/>
                <a:cs typeface="#9Slide03 Arima Madurai Black" panose="00000A00000000000000" pitchFamily="2" charset="-93"/>
                <a:sym typeface="Arial"/>
              </a:rPr>
              <a:t>điện</a:t>
            </a:r>
            <a:endParaRPr lang="en-US" sz="2400" kern="0" dirty="0">
              <a:solidFill>
                <a:srgbClr val="223572"/>
              </a:solidFill>
              <a:latin typeface="#9Slide03 Arima Madurai Black" panose="00000A00000000000000" pitchFamily="2" charset="-93"/>
              <a:cs typeface="#9Slide03 Arima Madurai Black" panose="00000A00000000000000" pitchFamily="2" charset="-93"/>
              <a:sym typeface="Arial"/>
            </a:endParaRPr>
          </a:p>
        </p:txBody>
      </p:sp>
    </p:spTree>
    <p:extLst>
      <p:ext uri="{BB962C8B-B14F-4D97-AF65-F5344CB8AC3E}">
        <p14:creationId xmlns:p14="http://schemas.microsoft.com/office/powerpoint/2010/main" val="584720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9853" y="296214"/>
            <a:ext cx="10676586" cy="523220"/>
          </a:xfrm>
          <a:prstGeom prst="rect">
            <a:avLst/>
          </a:prstGeom>
          <a:noFill/>
        </p:spPr>
        <p:txBody>
          <a:bodyPr wrap="square" rtlCol="0">
            <a:spAutoFit/>
          </a:bodyPr>
          <a:lstStyle/>
          <a:p>
            <a:r>
              <a:rPr lang="vi-VN" sz="2800" dirty="0">
                <a:solidFill>
                  <a:srgbClr val="FF0000"/>
                </a:solidFill>
              </a:rPr>
              <a:t>II. MỘT SỐ QUI ĐỊNH AN TOÀN TRONG PHÒNG THỰC HÀNH</a:t>
            </a:r>
            <a:endParaRPr lang="en-US" sz="2800" dirty="0">
              <a:solidFill>
                <a:srgbClr val="FF0000"/>
              </a:solidFill>
            </a:endParaRPr>
          </a:p>
        </p:txBody>
      </p:sp>
      <p:pic>
        <p:nvPicPr>
          <p:cNvPr id="2" name="Picture 1"/>
          <p:cNvPicPr>
            <a:picLocks noChangeAspect="1"/>
          </p:cNvPicPr>
          <p:nvPr/>
        </p:nvPicPr>
        <p:blipFill>
          <a:blip r:embed="rId2"/>
          <a:stretch>
            <a:fillRect/>
          </a:stretch>
        </p:blipFill>
        <p:spPr>
          <a:xfrm>
            <a:off x="3004845" y="819434"/>
            <a:ext cx="5342162" cy="2998719"/>
          </a:xfrm>
          <a:prstGeom prst="rect">
            <a:avLst/>
          </a:prstGeom>
        </p:spPr>
      </p:pic>
      <p:sp>
        <p:nvSpPr>
          <p:cNvPr id="3" name="TextBox 2"/>
          <p:cNvSpPr txBox="1"/>
          <p:nvPr/>
        </p:nvSpPr>
        <p:spPr>
          <a:xfrm>
            <a:off x="1537252" y="4341373"/>
            <a:ext cx="9660648" cy="1384995"/>
          </a:xfrm>
          <a:prstGeom prst="rect">
            <a:avLst/>
          </a:prstGeom>
          <a:noFill/>
        </p:spPr>
        <p:txBody>
          <a:bodyPr wrap="square" rtlCol="0">
            <a:spAutoFit/>
          </a:bodyPr>
          <a:lstStyle/>
          <a:p>
            <a:r>
              <a:rPr lang="vi-VN" sz="2800" dirty="0">
                <a:solidFill>
                  <a:srgbClr val="0070C0"/>
                </a:solidFill>
              </a:rPr>
              <a:t>5.  Sau khi làm xong thí nghiệm, thu gom chất thải để </a:t>
            </a:r>
          </a:p>
          <a:p>
            <a:r>
              <a:rPr lang="vi-VN" sz="2800" dirty="0">
                <a:solidFill>
                  <a:srgbClr val="0070C0"/>
                </a:solidFill>
              </a:rPr>
              <a:t>đúng nơi qui định, lau dọn sạch sẽ chỗ làm việc; sắp xếp dụng cụ gọn gàng, đúng chỗ; rửa sạch tay bằng xà phòng.</a:t>
            </a:r>
            <a:endParaRPr lang="en-US" sz="2800" dirty="0">
              <a:solidFill>
                <a:srgbClr val="0070C0"/>
              </a:solidFill>
            </a:endParaRPr>
          </a:p>
        </p:txBody>
      </p:sp>
    </p:spTree>
    <p:extLst>
      <p:ext uri="{BB962C8B-B14F-4D97-AF65-F5344CB8AC3E}">
        <p14:creationId xmlns:p14="http://schemas.microsoft.com/office/powerpoint/2010/main" val="352723080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2617"/>
            <a:ext cx="11969127"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06221" y="559559"/>
            <a:ext cx="8802806" cy="584775"/>
          </a:xfrm>
          <a:prstGeom prst="rect">
            <a:avLst/>
          </a:prstGeom>
          <a:noFill/>
        </p:spPr>
        <p:txBody>
          <a:bodyPr wrap="square" rtlCol="0">
            <a:spAutoFit/>
          </a:bodyPr>
          <a:lstStyle/>
          <a:p>
            <a:r>
              <a:rPr lang="vi-VN" sz="3200" dirty="0">
                <a:solidFill>
                  <a:srgbClr val="FFFF00"/>
                </a:solidFill>
                <a:latin typeface="Times New Roman" panose="02020603050405020304" pitchFamily="18" charset="0"/>
                <a:cs typeface="Times New Roman" panose="02020603050405020304" pitchFamily="18" charset="0"/>
              </a:rPr>
              <a:t>Bài 2: An toàn trong phòng thực hành (Tiết 2)</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41444" y="1175832"/>
            <a:ext cx="9949218" cy="523220"/>
          </a:xfrm>
          <a:prstGeom prst="rect">
            <a:avLst/>
          </a:prstGeom>
          <a:noFill/>
        </p:spPr>
        <p:txBody>
          <a:bodyPr wrap="square" rtlCol="0">
            <a:spAutoFit/>
          </a:bodyPr>
          <a:lstStyle/>
          <a:p>
            <a:r>
              <a:rPr lang="vi-VN" sz="2800" dirty="0">
                <a:solidFill>
                  <a:srgbClr val="FFFF00"/>
                </a:solidFill>
                <a:latin typeface="Times New Roman" panose="02020603050405020304" pitchFamily="18" charset="0"/>
                <a:cs typeface="Times New Roman" panose="02020603050405020304" pitchFamily="18" charset="0"/>
              </a:rPr>
              <a:t>III. Một số quy định an toàn trong phòng thực hành.</a:t>
            </a:r>
            <a:endParaRPr lang="en-US" sz="2800"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41444" y="1745579"/>
            <a:ext cx="8996557" cy="830997"/>
          </a:xfrm>
          <a:prstGeom prst="rect">
            <a:avLst/>
          </a:prstGeom>
        </p:spPr>
        <p:txBody>
          <a:bodyPr wrap="square">
            <a:spAutoFit/>
          </a:bodyPr>
          <a:lstStyle/>
          <a:p>
            <a:r>
              <a:rPr lang="vi-VN" sz="2400" dirty="0">
                <a:solidFill>
                  <a:schemeClr val="bg1"/>
                </a:solidFill>
                <a:latin typeface="Times New Roman" panose="02020603050405020304" pitchFamily="18" charset="0"/>
                <a:cs typeface="Times New Roman" panose="02020603050405020304" pitchFamily="18" charset="0"/>
              </a:rPr>
              <a:t>1. Mặc trang phục gọn gàng, nữ buộc tóc cao, đeo găng tay, khẩu trang, </a:t>
            </a:r>
          </a:p>
          <a:p>
            <a:r>
              <a:rPr lang="vi-VN" sz="2400" dirty="0">
                <a:solidFill>
                  <a:schemeClr val="bg1"/>
                </a:solidFill>
                <a:latin typeface="Times New Roman" panose="02020603050405020304" pitchFamily="18" charset="0"/>
                <a:cs typeface="Times New Roman" panose="02020603050405020304" pitchFamily="18" charset="0"/>
              </a:rPr>
              <a:t>    kính bảo vệ mắt và thiết bị bảo vệ khác (nếu cần thiết).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41444" y="2581260"/>
            <a:ext cx="5976316" cy="461665"/>
          </a:xfrm>
          <a:prstGeom prst="rect">
            <a:avLst/>
          </a:prstGeom>
          <a:noFill/>
        </p:spPr>
        <p:txBody>
          <a:bodyPr wrap="none" rtlCol="0">
            <a:spAutoFit/>
          </a:bodyPr>
          <a:lstStyle/>
          <a:p>
            <a:r>
              <a:rPr lang="vi-VN" sz="2400" dirty="0">
                <a:solidFill>
                  <a:schemeClr val="bg1"/>
                </a:solidFill>
                <a:latin typeface="Times New Roman" panose="02020603050405020304" pitchFamily="18" charset="0"/>
                <a:cs typeface="Times New Roman" panose="02020603050405020304" pitchFamily="18" charset="0"/>
              </a:rPr>
              <a:t>2. Chỉ làm thí nghiệm khi có người hướng dẫn.</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41444" y="3089452"/>
            <a:ext cx="11068363" cy="461665"/>
          </a:xfrm>
          <a:prstGeom prst="rect">
            <a:avLst/>
          </a:prstGeom>
          <a:noFill/>
        </p:spPr>
        <p:txBody>
          <a:bodyPr wrap="square" rtlCol="0">
            <a:spAutoFit/>
          </a:bodyPr>
          <a:lstStyle/>
          <a:p>
            <a:r>
              <a:rPr lang="vi-VN" sz="2400" dirty="0">
                <a:solidFill>
                  <a:schemeClr val="bg1"/>
                </a:solidFill>
                <a:latin typeface="Times New Roman" panose="02020603050405020304" pitchFamily="18" charset="0"/>
                <a:cs typeface="Times New Roman" panose="02020603050405020304" pitchFamily="18" charset="0"/>
              </a:rPr>
              <a:t>3. Không ăn uống, đùa nghịch trong phòng thí nghiệm; không nếm hoặc ngửi hóa chất.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41444" y="3644170"/>
            <a:ext cx="8770962" cy="830997"/>
          </a:xfrm>
          <a:prstGeom prst="rect">
            <a:avLst/>
          </a:prstGeom>
          <a:noFill/>
        </p:spPr>
        <p:txBody>
          <a:bodyPr wrap="square" rtlCol="0">
            <a:spAutoFit/>
          </a:bodyPr>
          <a:lstStyle/>
          <a:p>
            <a:r>
              <a:rPr lang="vi-VN" sz="2400" dirty="0">
                <a:solidFill>
                  <a:schemeClr val="bg1"/>
                </a:solidFill>
                <a:latin typeface="Times New Roman" panose="02020603050405020304" pitchFamily="18" charset="0"/>
                <a:cs typeface="Times New Roman" panose="02020603050405020304" pitchFamily="18" charset="0"/>
              </a:rPr>
              <a:t>4. Nhận biết các vật liệu nguy hiểm trước khi làm thí nghiệm </a:t>
            </a:r>
          </a:p>
          <a:p>
            <a:r>
              <a:rPr lang="vi-VN" sz="2400" dirty="0">
                <a:solidFill>
                  <a:schemeClr val="bg1"/>
                </a:solidFill>
                <a:latin typeface="Times New Roman" panose="02020603050405020304" pitchFamily="18" charset="0"/>
                <a:cs typeface="Times New Roman" panose="02020603050405020304" pitchFamily="18" charset="0"/>
              </a:rPr>
              <a:t>(vật sắc nhọn, chất dễ cháy nổ, chất độc, nguồn điện nguy hiểm,...)</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41444" y="4568220"/>
            <a:ext cx="9660648" cy="1200329"/>
          </a:xfrm>
          <a:prstGeom prst="rect">
            <a:avLst/>
          </a:prstGeom>
          <a:noFill/>
        </p:spPr>
        <p:txBody>
          <a:bodyPr wrap="square" rtlCol="0">
            <a:spAutoFit/>
          </a:bodyPr>
          <a:lstStyle/>
          <a:p>
            <a:r>
              <a:rPr lang="vi-VN" sz="2400" dirty="0">
                <a:solidFill>
                  <a:schemeClr val="bg1"/>
                </a:solidFill>
                <a:latin typeface="Times New Roman" panose="02020603050405020304" pitchFamily="18" charset="0"/>
                <a:cs typeface="Times New Roman" panose="02020603050405020304" pitchFamily="18" charset="0"/>
              </a:rPr>
              <a:t>5. Sau khi làm xong thí nghiệm, thu gom chất thải để đúng nơi qui định, </a:t>
            </a:r>
          </a:p>
          <a:p>
            <a:r>
              <a:rPr lang="vi-VN" sz="2400" dirty="0">
                <a:solidFill>
                  <a:schemeClr val="bg1"/>
                </a:solidFill>
                <a:latin typeface="Times New Roman" panose="02020603050405020304" pitchFamily="18" charset="0"/>
                <a:cs typeface="Times New Roman" panose="02020603050405020304" pitchFamily="18" charset="0"/>
              </a:rPr>
              <a:t>lau dọn sạch sẽ chỗ làm việc; sắp xếp dụng cụ gọn gàng, đúng chỗ; rửa sạch tay bằng xà phòng.</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899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4"/>
        <p:cNvGrpSpPr/>
        <p:nvPr/>
      </p:nvGrpSpPr>
      <p:grpSpPr>
        <a:xfrm>
          <a:off x="0" y="0"/>
          <a:ext cx="0" cy="0"/>
          <a:chOff x="0" y="0"/>
          <a:chExt cx="0" cy="0"/>
        </a:xfrm>
      </p:grpSpPr>
      <p:sp>
        <p:nvSpPr>
          <p:cNvPr id="2876" name="Google Shape;2876;p56"/>
          <p:cNvSpPr txBox="1">
            <a:spLocks noGrp="1"/>
          </p:cNvSpPr>
          <p:nvPr>
            <p:ph type="title"/>
          </p:nvPr>
        </p:nvSpPr>
        <p:spPr>
          <a:xfrm>
            <a:off x="528278" y="1713108"/>
            <a:ext cx="6059200" cy="1122400"/>
          </a:xfrm>
          <a:prstGeom prst="rect">
            <a:avLst/>
          </a:prstGeom>
        </p:spPr>
        <p:txBody>
          <a:bodyPr spcFirstLastPara="1" wrap="square" lIns="121900" tIns="121900" rIns="121900" bIns="121900" anchor="ctr" anchorCtr="0">
            <a:noAutofit/>
          </a:bodyPr>
          <a:lstStyle/>
          <a:p>
            <a:r>
              <a:rPr lang="en" sz="8800" b="1" dirty="0">
                <a:effectLst>
                  <a:outerShdw blurRad="38100" dist="38100" dir="2700000" algn="tl">
                    <a:srgbClr val="000000">
                      <a:alpha val="43137"/>
                    </a:srgbClr>
                  </a:outerShdw>
                </a:effectLst>
                <a:latin typeface="Bahnschrift Light Condensed" panose="020B0502040204020203" pitchFamily="34" charset="0"/>
              </a:rPr>
              <a:t>Luyện tập</a:t>
            </a:r>
            <a:endParaRPr sz="8800" b="1" dirty="0">
              <a:effectLst>
                <a:outerShdw blurRad="38100" dist="38100" dir="2700000" algn="tl">
                  <a:srgbClr val="000000">
                    <a:alpha val="43137"/>
                  </a:srgbClr>
                </a:outerShdw>
              </a:effectLst>
              <a:latin typeface="Bahnschrift Light Condensed" panose="020B0502040204020203" pitchFamily="34" charset="0"/>
              <a:sym typeface="Fredoka One"/>
            </a:endParaRPr>
          </a:p>
        </p:txBody>
      </p:sp>
      <p:grpSp>
        <p:nvGrpSpPr>
          <p:cNvPr id="2879" name="Google Shape;2879;p56"/>
          <p:cNvGrpSpPr/>
          <p:nvPr/>
        </p:nvGrpSpPr>
        <p:grpSpPr>
          <a:xfrm rot="-9000017">
            <a:off x="7120750" y="2413053"/>
            <a:ext cx="496745" cy="823001"/>
            <a:chOff x="3330825" y="1367375"/>
            <a:chExt cx="280075" cy="464025"/>
          </a:xfrm>
        </p:grpSpPr>
        <p:sp>
          <p:nvSpPr>
            <p:cNvPr id="2880" name="Google Shape;2880;p56"/>
            <p:cNvSpPr/>
            <p:nvPr/>
          </p:nvSpPr>
          <p:spPr>
            <a:xfrm>
              <a:off x="3484800" y="1720525"/>
              <a:ext cx="115550" cy="110875"/>
            </a:xfrm>
            <a:custGeom>
              <a:avLst/>
              <a:gdLst/>
              <a:ahLst/>
              <a:cxnLst/>
              <a:rect l="l" t="t" r="r" b="b"/>
              <a:pathLst>
                <a:path w="4622" h="4435" extrusionOk="0">
                  <a:moveTo>
                    <a:pt x="2311" y="0"/>
                  </a:moveTo>
                  <a:cubicBezTo>
                    <a:pt x="2159" y="0"/>
                    <a:pt x="2006" y="13"/>
                    <a:pt x="1857" y="37"/>
                  </a:cubicBezTo>
                  <a:cubicBezTo>
                    <a:pt x="764" y="233"/>
                    <a:pt x="0" y="1265"/>
                    <a:pt x="51" y="2348"/>
                  </a:cubicBezTo>
                  <a:cubicBezTo>
                    <a:pt x="51" y="2461"/>
                    <a:pt x="72" y="2574"/>
                    <a:pt x="93" y="2678"/>
                  </a:cubicBezTo>
                  <a:cubicBezTo>
                    <a:pt x="113" y="2998"/>
                    <a:pt x="196" y="3307"/>
                    <a:pt x="351" y="3606"/>
                  </a:cubicBezTo>
                  <a:cubicBezTo>
                    <a:pt x="665" y="4200"/>
                    <a:pt x="1226" y="4435"/>
                    <a:pt x="1815" y="4435"/>
                  </a:cubicBezTo>
                  <a:cubicBezTo>
                    <a:pt x="2249" y="4435"/>
                    <a:pt x="2698" y="4307"/>
                    <a:pt x="3074" y="4101"/>
                  </a:cubicBezTo>
                  <a:cubicBezTo>
                    <a:pt x="4054" y="3555"/>
                    <a:pt x="4621" y="2430"/>
                    <a:pt x="4312" y="1337"/>
                  </a:cubicBezTo>
                  <a:cubicBezTo>
                    <a:pt x="4057" y="414"/>
                    <a:pt x="3188" y="0"/>
                    <a:pt x="23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881" name="Google Shape;2881;p56"/>
            <p:cNvSpPr/>
            <p:nvPr/>
          </p:nvSpPr>
          <p:spPr>
            <a:xfrm>
              <a:off x="3477400" y="1543325"/>
              <a:ext cx="133500" cy="103775"/>
            </a:xfrm>
            <a:custGeom>
              <a:avLst/>
              <a:gdLst/>
              <a:ahLst/>
              <a:cxnLst/>
              <a:rect l="l" t="t" r="r" b="b"/>
              <a:pathLst>
                <a:path w="5340" h="4151" extrusionOk="0">
                  <a:moveTo>
                    <a:pt x="2983" y="1"/>
                  </a:moveTo>
                  <a:cubicBezTo>
                    <a:pt x="2469" y="1"/>
                    <a:pt x="1956" y="154"/>
                    <a:pt x="1575" y="451"/>
                  </a:cubicBezTo>
                  <a:cubicBezTo>
                    <a:pt x="0" y="1662"/>
                    <a:pt x="1018" y="4151"/>
                    <a:pt x="2737" y="4151"/>
                  </a:cubicBezTo>
                  <a:cubicBezTo>
                    <a:pt x="2819" y="4151"/>
                    <a:pt x="2903" y="4145"/>
                    <a:pt x="2988" y="4134"/>
                  </a:cubicBezTo>
                  <a:cubicBezTo>
                    <a:pt x="3494" y="4134"/>
                    <a:pt x="3999" y="3938"/>
                    <a:pt x="4432" y="3576"/>
                  </a:cubicBezTo>
                  <a:cubicBezTo>
                    <a:pt x="5340" y="2834"/>
                    <a:pt x="5340" y="1555"/>
                    <a:pt x="4629" y="699"/>
                  </a:cubicBezTo>
                  <a:cubicBezTo>
                    <a:pt x="4237" y="228"/>
                    <a:pt x="3610" y="1"/>
                    <a:pt x="29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882" name="Google Shape;2882;p56"/>
            <p:cNvSpPr/>
            <p:nvPr/>
          </p:nvSpPr>
          <p:spPr>
            <a:xfrm>
              <a:off x="3330825" y="1489400"/>
              <a:ext cx="143400" cy="134750"/>
            </a:xfrm>
            <a:custGeom>
              <a:avLst/>
              <a:gdLst/>
              <a:ahLst/>
              <a:cxnLst/>
              <a:rect l="l" t="t" r="r" b="b"/>
              <a:pathLst>
                <a:path w="5736" h="5390" extrusionOk="0">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883" name="Google Shape;2883;p56"/>
            <p:cNvSpPr/>
            <p:nvPr/>
          </p:nvSpPr>
          <p:spPr>
            <a:xfrm>
              <a:off x="3451275" y="1367375"/>
              <a:ext cx="111650" cy="100400"/>
            </a:xfrm>
            <a:custGeom>
              <a:avLst/>
              <a:gdLst/>
              <a:ahLst/>
              <a:cxnLst/>
              <a:rect l="l" t="t" r="r" b="b"/>
              <a:pathLst>
                <a:path w="4466" h="4016" extrusionOk="0">
                  <a:moveTo>
                    <a:pt x="2077" y="0"/>
                  </a:moveTo>
                  <a:cubicBezTo>
                    <a:pt x="1557" y="0"/>
                    <a:pt x="1026" y="185"/>
                    <a:pt x="660" y="506"/>
                  </a:cubicBezTo>
                  <a:cubicBezTo>
                    <a:pt x="640" y="537"/>
                    <a:pt x="608" y="558"/>
                    <a:pt x="588" y="578"/>
                  </a:cubicBezTo>
                  <a:cubicBezTo>
                    <a:pt x="299" y="805"/>
                    <a:pt x="134" y="1145"/>
                    <a:pt x="83" y="1517"/>
                  </a:cubicBezTo>
                  <a:cubicBezTo>
                    <a:pt x="0" y="1950"/>
                    <a:pt x="62" y="2404"/>
                    <a:pt x="258" y="2827"/>
                  </a:cubicBezTo>
                  <a:cubicBezTo>
                    <a:pt x="340" y="3002"/>
                    <a:pt x="443" y="3146"/>
                    <a:pt x="567" y="3270"/>
                  </a:cubicBezTo>
                  <a:cubicBezTo>
                    <a:pt x="805" y="3570"/>
                    <a:pt x="1104" y="3817"/>
                    <a:pt x="1465" y="3930"/>
                  </a:cubicBezTo>
                  <a:cubicBezTo>
                    <a:pt x="1650" y="3988"/>
                    <a:pt x="1827" y="4015"/>
                    <a:pt x="1997" y="4015"/>
                  </a:cubicBezTo>
                  <a:cubicBezTo>
                    <a:pt x="3607" y="4015"/>
                    <a:pt x="4465" y="1592"/>
                    <a:pt x="3280" y="444"/>
                  </a:cubicBezTo>
                  <a:cubicBezTo>
                    <a:pt x="2965" y="138"/>
                    <a:pt x="2525" y="0"/>
                    <a:pt x="207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884" name="Google Shape;2884;p56"/>
            <p:cNvSpPr/>
            <p:nvPr/>
          </p:nvSpPr>
          <p:spPr>
            <a:xfrm>
              <a:off x="3353000" y="1520100"/>
              <a:ext cx="54450" cy="76825"/>
            </a:xfrm>
            <a:custGeom>
              <a:avLst/>
              <a:gdLst/>
              <a:ahLst/>
              <a:cxnLst/>
              <a:rect l="l" t="t" r="r" b="b"/>
              <a:pathLst>
                <a:path w="2178" h="3073" extrusionOk="0">
                  <a:moveTo>
                    <a:pt x="1092" y="1"/>
                  </a:moveTo>
                  <a:cubicBezTo>
                    <a:pt x="1037" y="1"/>
                    <a:pt x="980" y="21"/>
                    <a:pt x="929" y="70"/>
                  </a:cubicBezTo>
                  <a:cubicBezTo>
                    <a:pt x="1" y="906"/>
                    <a:pt x="558" y="2999"/>
                    <a:pt x="1868" y="3072"/>
                  </a:cubicBezTo>
                  <a:cubicBezTo>
                    <a:pt x="1875" y="3073"/>
                    <a:pt x="1881" y="3073"/>
                    <a:pt x="1887" y="3073"/>
                  </a:cubicBezTo>
                  <a:cubicBezTo>
                    <a:pt x="2178" y="3073"/>
                    <a:pt x="2171" y="2607"/>
                    <a:pt x="1868" y="2598"/>
                  </a:cubicBezTo>
                  <a:cubicBezTo>
                    <a:pt x="960" y="2546"/>
                    <a:pt x="672" y="947"/>
                    <a:pt x="1270" y="411"/>
                  </a:cubicBezTo>
                  <a:cubicBezTo>
                    <a:pt x="1446" y="243"/>
                    <a:pt x="1281" y="1"/>
                    <a:pt x="109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885" name="Google Shape;2885;p56"/>
            <p:cNvSpPr/>
            <p:nvPr/>
          </p:nvSpPr>
          <p:spPr>
            <a:xfrm>
              <a:off x="3451525" y="1381525"/>
              <a:ext cx="55450" cy="76050"/>
            </a:xfrm>
            <a:custGeom>
              <a:avLst/>
              <a:gdLst/>
              <a:ahLst/>
              <a:cxnLst/>
              <a:rect l="l" t="t" r="r" b="b"/>
              <a:pathLst>
                <a:path w="2218" h="3042" extrusionOk="0">
                  <a:moveTo>
                    <a:pt x="1304" y="0"/>
                  </a:moveTo>
                  <a:cubicBezTo>
                    <a:pt x="1263" y="0"/>
                    <a:pt x="1220" y="13"/>
                    <a:pt x="1176" y="43"/>
                  </a:cubicBezTo>
                  <a:cubicBezTo>
                    <a:pt x="0" y="827"/>
                    <a:pt x="815" y="2395"/>
                    <a:pt x="1754" y="3004"/>
                  </a:cubicBezTo>
                  <a:cubicBezTo>
                    <a:pt x="1795" y="3030"/>
                    <a:pt x="1837" y="3042"/>
                    <a:pt x="1876" y="3042"/>
                  </a:cubicBezTo>
                  <a:cubicBezTo>
                    <a:pt x="2079" y="3042"/>
                    <a:pt x="2218" y="2729"/>
                    <a:pt x="2001" y="2591"/>
                  </a:cubicBezTo>
                  <a:cubicBezTo>
                    <a:pt x="1382" y="2188"/>
                    <a:pt x="578" y="1012"/>
                    <a:pt x="1424" y="455"/>
                  </a:cubicBezTo>
                  <a:cubicBezTo>
                    <a:pt x="1638" y="310"/>
                    <a:pt x="1504" y="0"/>
                    <a:pt x="130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886" name="Google Shape;2886;p56"/>
            <p:cNvSpPr/>
            <p:nvPr/>
          </p:nvSpPr>
          <p:spPr>
            <a:xfrm>
              <a:off x="3507475" y="1562550"/>
              <a:ext cx="38475" cy="55175"/>
            </a:xfrm>
            <a:custGeom>
              <a:avLst/>
              <a:gdLst/>
              <a:ahLst/>
              <a:cxnLst/>
              <a:rect l="l" t="t" r="r" b="b"/>
              <a:pathLst>
                <a:path w="1539" h="2207" extrusionOk="0">
                  <a:moveTo>
                    <a:pt x="743" y="0"/>
                  </a:moveTo>
                  <a:cubicBezTo>
                    <a:pt x="669" y="0"/>
                    <a:pt x="593" y="31"/>
                    <a:pt x="537" y="105"/>
                  </a:cubicBezTo>
                  <a:cubicBezTo>
                    <a:pt x="1" y="817"/>
                    <a:pt x="372" y="1859"/>
                    <a:pt x="1166" y="2189"/>
                  </a:cubicBezTo>
                  <a:cubicBezTo>
                    <a:pt x="1196" y="2201"/>
                    <a:pt x="1224" y="2206"/>
                    <a:pt x="1251" y="2206"/>
                  </a:cubicBezTo>
                  <a:cubicBezTo>
                    <a:pt x="1467" y="2206"/>
                    <a:pt x="1539" y="1826"/>
                    <a:pt x="1290" y="1725"/>
                  </a:cubicBezTo>
                  <a:cubicBezTo>
                    <a:pt x="754" y="1508"/>
                    <a:pt x="630" y="786"/>
                    <a:pt x="950" y="343"/>
                  </a:cubicBezTo>
                  <a:cubicBezTo>
                    <a:pt x="1080" y="169"/>
                    <a:pt x="916" y="0"/>
                    <a:pt x="74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887" name="Google Shape;2887;p56"/>
            <p:cNvSpPr/>
            <p:nvPr/>
          </p:nvSpPr>
          <p:spPr>
            <a:xfrm>
              <a:off x="3501025" y="1742650"/>
              <a:ext cx="41675" cy="55450"/>
            </a:xfrm>
            <a:custGeom>
              <a:avLst/>
              <a:gdLst/>
              <a:ahLst/>
              <a:cxnLst/>
              <a:rect l="l" t="t" r="r" b="b"/>
              <a:pathLst>
                <a:path w="1667" h="2218" extrusionOk="0">
                  <a:moveTo>
                    <a:pt x="651" y="1"/>
                  </a:moveTo>
                  <a:cubicBezTo>
                    <a:pt x="578" y="1"/>
                    <a:pt x="505" y="33"/>
                    <a:pt x="454" y="112"/>
                  </a:cubicBezTo>
                  <a:cubicBezTo>
                    <a:pt x="1" y="875"/>
                    <a:pt x="454" y="1927"/>
                    <a:pt x="1280" y="2205"/>
                  </a:cubicBezTo>
                  <a:cubicBezTo>
                    <a:pt x="1306" y="2214"/>
                    <a:pt x="1331" y="2218"/>
                    <a:pt x="1354" y="2218"/>
                  </a:cubicBezTo>
                  <a:cubicBezTo>
                    <a:pt x="1588" y="2218"/>
                    <a:pt x="1666" y="1826"/>
                    <a:pt x="1403" y="1741"/>
                  </a:cubicBezTo>
                  <a:cubicBezTo>
                    <a:pt x="867" y="1556"/>
                    <a:pt x="578" y="844"/>
                    <a:pt x="878" y="359"/>
                  </a:cubicBezTo>
                  <a:cubicBezTo>
                    <a:pt x="985" y="172"/>
                    <a:pt x="818" y="1"/>
                    <a:pt x="65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2888" name="Google Shape;2888;p56"/>
          <p:cNvGrpSpPr/>
          <p:nvPr/>
        </p:nvGrpSpPr>
        <p:grpSpPr>
          <a:xfrm>
            <a:off x="7285482" y="1391988"/>
            <a:ext cx="3532065" cy="4447469"/>
            <a:chOff x="5540311" y="1043991"/>
            <a:chExt cx="2649049" cy="3335602"/>
          </a:xfrm>
        </p:grpSpPr>
        <p:sp>
          <p:nvSpPr>
            <p:cNvPr id="2889" name="Google Shape;2889;p56"/>
            <p:cNvSpPr/>
            <p:nvPr/>
          </p:nvSpPr>
          <p:spPr>
            <a:xfrm flipH="1">
              <a:off x="5540311" y="4145243"/>
              <a:ext cx="2649049" cy="234350"/>
            </a:xfrm>
            <a:custGeom>
              <a:avLst/>
              <a:gdLst/>
              <a:ahLst/>
              <a:cxnLst/>
              <a:rect l="l" t="t" r="r" b="b"/>
              <a:pathLst>
                <a:path w="22395" h="3879" extrusionOk="0">
                  <a:moveTo>
                    <a:pt x="11203" y="0"/>
                  </a:moveTo>
                  <a:cubicBezTo>
                    <a:pt x="5013" y="0"/>
                    <a:pt x="0" y="867"/>
                    <a:pt x="0" y="1940"/>
                  </a:cubicBezTo>
                  <a:cubicBezTo>
                    <a:pt x="0" y="3012"/>
                    <a:pt x="5013" y="3879"/>
                    <a:pt x="11203" y="3879"/>
                  </a:cubicBezTo>
                  <a:cubicBezTo>
                    <a:pt x="17381" y="3879"/>
                    <a:pt x="22394" y="3012"/>
                    <a:pt x="22394" y="1940"/>
                  </a:cubicBezTo>
                  <a:cubicBezTo>
                    <a:pt x="22394" y="867"/>
                    <a:pt x="17381" y="0"/>
                    <a:pt x="1120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nvGrpSpPr>
            <p:cNvPr id="2890" name="Google Shape;2890;p56"/>
            <p:cNvGrpSpPr/>
            <p:nvPr/>
          </p:nvGrpSpPr>
          <p:grpSpPr>
            <a:xfrm>
              <a:off x="5894704" y="1043991"/>
              <a:ext cx="2197269" cy="3237234"/>
              <a:chOff x="1936700" y="632119"/>
              <a:chExt cx="2708331" cy="3990182"/>
            </a:xfrm>
          </p:grpSpPr>
          <p:sp>
            <p:nvSpPr>
              <p:cNvPr id="2891" name="Google Shape;2891;p56"/>
              <p:cNvSpPr/>
              <p:nvPr/>
            </p:nvSpPr>
            <p:spPr>
              <a:xfrm>
                <a:off x="2787479" y="787937"/>
                <a:ext cx="1850048" cy="1762825"/>
              </a:xfrm>
              <a:custGeom>
                <a:avLst/>
                <a:gdLst/>
                <a:ahLst/>
                <a:cxnLst/>
                <a:rect l="l" t="t" r="r" b="b"/>
                <a:pathLst>
                  <a:path w="20956" h="19968" extrusionOk="0">
                    <a:moveTo>
                      <a:pt x="15365" y="1"/>
                    </a:moveTo>
                    <a:lnTo>
                      <a:pt x="11244" y="7934"/>
                    </a:lnTo>
                    <a:cubicBezTo>
                      <a:pt x="11244" y="7934"/>
                      <a:pt x="0" y="19848"/>
                      <a:pt x="9892" y="19966"/>
                    </a:cubicBezTo>
                    <a:cubicBezTo>
                      <a:pt x="10005" y="19967"/>
                      <a:pt x="10116" y="19968"/>
                      <a:pt x="10227" y="19968"/>
                    </a:cubicBezTo>
                    <a:cubicBezTo>
                      <a:pt x="19783" y="19968"/>
                      <a:pt x="20203" y="14999"/>
                      <a:pt x="20582" y="9051"/>
                    </a:cubicBezTo>
                    <a:cubicBezTo>
                      <a:pt x="20955" y="3046"/>
                      <a:pt x="15365" y="1"/>
                      <a:pt x="1536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892" name="Google Shape;2892;p56"/>
              <p:cNvSpPr/>
              <p:nvPr/>
            </p:nvSpPr>
            <p:spPr>
              <a:xfrm>
                <a:off x="2401507" y="706629"/>
                <a:ext cx="920875" cy="1782424"/>
              </a:xfrm>
              <a:custGeom>
                <a:avLst/>
                <a:gdLst/>
                <a:ahLst/>
                <a:cxnLst/>
                <a:rect l="l" t="t" r="r" b="b"/>
                <a:pathLst>
                  <a:path w="10431" h="20190" extrusionOk="0">
                    <a:moveTo>
                      <a:pt x="10143" y="0"/>
                    </a:moveTo>
                    <a:cubicBezTo>
                      <a:pt x="8927" y="0"/>
                      <a:pt x="4199" y="241"/>
                      <a:pt x="2700" y="3914"/>
                    </a:cubicBezTo>
                    <a:cubicBezTo>
                      <a:pt x="2261" y="4993"/>
                      <a:pt x="2936" y="5168"/>
                      <a:pt x="3420" y="5168"/>
                    </a:cubicBezTo>
                    <a:cubicBezTo>
                      <a:pt x="3652" y="5168"/>
                      <a:pt x="3840" y="5128"/>
                      <a:pt x="3840" y="5128"/>
                    </a:cubicBezTo>
                    <a:lnTo>
                      <a:pt x="3840" y="5128"/>
                    </a:lnTo>
                    <a:cubicBezTo>
                      <a:pt x="3840" y="5128"/>
                      <a:pt x="198" y="6725"/>
                      <a:pt x="880" y="7939"/>
                    </a:cubicBezTo>
                    <a:cubicBezTo>
                      <a:pt x="1003" y="8159"/>
                      <a:pt x="1185" y="8250"/>
                      <a:pt x="1398" y="8250"/>
                    </a:cubicBezTo>
                    <a:cubicBezTo>
                      <a:pt x="1615" y="8250"/>
                      <a:pt x="1866" y="8157"/>
                      <a:pt x="2124" y="8013"/>
                    </a:cubicBezTo>
                    <a:lnTo>
                      <a:pt x="2124" y="8013"/>
                    </a:lnTo>
                    <a:cubicBezTo>
                      <a:pt x="1252" y="8901"/>
                      <a:pt x="622" y="9885"/>
                      <a:pt x="1710" y="10175"/>
                    </a:cubicBezTo>
                    <a:cubicBezTo>
                      <a:pt x="1949" y="10240"/>
                      <a:pt x="2168" y="10268"/>
                      <a:pt x="2370" y="10268"/>
                    </a:cubicBezTo>
                    <a:cubicBezTo>
                      <a:pt x="2662" y="10268"/>
                      <a:pt x="2917" y="10208"/>
                      <a:pt x="3138" y="10109"/>
                    </a:cubicBezTo>
                    <a:lnTo>
                      <a:pt x="3138" y="10109"/>
                    </a:lnTo>
                    <a:cubicBezTo>
                      <a:pt x="1761" y="11984"/>
                      <a:pt x="0" y="14880"/>
                      <a:pt x="1710" y="15531"/>
                    </a:cubicBezTo>
                    <a:cubicBezTo>
                      <a:pt x="1988" y="15637"/>
                      <a:pt x="2251" y="15685"/>
                      <a:pt x="2499" y="15685"/>
                    </a:cubicBezTo>
                    <a:cubicBezTo>
                      <a:pt x="2935" y="15685"/>
                      <a:pt x="3324" y="15538"/>
                      <a:pt x="3667" y="15305"/>
                    </a:cubicBezTo>
                    <a:lnTo>
                      <a:pt x="3667" y="15305"/>
                    </a:lnTo>
                    <a:cubicBezTo>
                      <a:pt x="2769" y="16965"/>
                      <a:pt x="2162" y="18817"/>
                      <a:pt x="3531" y="19321"/>
                    </a:cubicBezTo>
                    <a:cubicBezTo>
                      <a:pt x="3916" y="19461"/>
                      <a:pt x="4268" y="19521"/>
                      <a:pt x="4588" y="19521"/>
                    </a:cubicBezTo>
                    <a:cubicBezTo>
                      <a:pt x="6039" y="19521"/>
                      <a:pt x="6822" y="18286"/>
                      <a:pt x="7098" y="17737"/>
                    </a:cubicBezTo>
                    <a:lnTo>
                      <a:pt x="7098" y="17737"/>
                    </a:lnTo>
                    <a:cubicBezTo>
                      <a:pt x="6815" y="18398"/>
                      <a:pt x="6185" y="20107"/>
                      <a:pt x="7215" y="20184"/>
                    </a:cubicBezTo>
                    <a:cubicBezTo>
                      <a:pt x="7259" y="20188"/>
                      <a:pt x="7302" y="20189"/>
                      <a:pt x="7346" y="20189"/>
                    </a:cubicBezTo>
                    <a:cubicBezTo>
                      <a:pt x="8557" y="20189"/>
                      <a:pt x="9579" y="18949"/>
                      <a:pt x="9579" y="18949"/>
                    </a:cubicBezTo>
                    <a:lnTo>
                      <a:pt x="10430" y="6"/>
                    </a:lnTo>
                    <a:cubicBezTo>
                      <a:pt x="10430" y="6"/>
                      <a:pt x="10327" y="0"/>
                      <a:pt x="1014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893" name="Google Shape;2893;p56"/>
              <p:cNvSpPr/>
              <p:nvPr/>
            </p:nvSpPr>
            <p:spPr>
              <a:xfrm>
                <a:off x="2670857" y="934662"/>
                <a:ext cx="1704382" cy="1553419"/>
              </a:xfrm>
              <a:custGeom>
                <a:avLst/>
                <a:gdLst/>
                <a:ahLst/>
                <a:cxnLst/>
                <a:rect l="l" t="t" r="r" b="b"/>
                <a:pathLst>
                  <a:path w="19306" h="17596" extrusionOk="0">
                    <a:moveTo>
                      <a:pt x="8399" y="1"/>
                    </a:moveTo>
                    <a:cubicBezTo>
                      <a:pt x="3391" y="1"/>
                      <a:pt x="3422" y="3088"/>
                      <a:pt x="2758" y="6900"/>
                    </a:cubicBezTo>
                    <a:cubicBezTo>
                      <a:pt x="1970" y="11436"/>
                      <a:pt x="1" y="16281"/>
                      <a:pt x="8253" y="17441"/>
                    </a:cubicBezTo>
                    <a:cubicBezTo>
                      <a:pt x="8993" y="17546"/>
                      <a:pt x="9675" y="17596"/>
                      <a:pt x="10305" y="17596"/>
                    </a:cubicBezTo>
                    <a:cubicBezTo>
                      <a:pt x="16010" y="17596"/>
                      <a:pt x="17393" y="13519"/>
                      <a:pt x="18102" y="9434"/>
                    </a:cubicBezTo>
                    <a:cubicBezTo>
                      <a:pt x="18901" y="4898"/>
                      <a:pt x="19305" y="1651"/>
                      <a:pt x="11778" y="340"/>
                    </a:cubicBezTo>
                    <a:cubicBezTo>
                      <a:pt x="10450" y="109"/>
                      <a:pt x="9336" y="1"/>
                      <a:pt x="8399" y="1"/>
                    </a:cubicBezTo>
                    <a:close/>
                  </a:path>
                </a:pathLst>
              </a:custGeom>
              <a:solidFill>
                <a:srgbClr val="FCD8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894" name="Google Shape;2894;p56"/>
              <p:cNvSpPr/>
              <p:nvPr/>
            </p:nvSpPr>
            <p:spPr>
              <a:xfrm>
                <a:off x="3493386" y="1816337"/>
                <a:ext cx="15096" cy="70626"/>
              </a:xfrm>
              <a:custGeom>
                <a:avLst/>
                <a:gdLst/>
                <a:ahLst/>
                <a:cxnLst/>
                <a:rect l="l" t="t" r="r" b="b"/>
                <a:pathLst>
                  <a:path w="171" h="800" extrusionOk="0">
                    <a:moveTo>
                      <a:pt x="12" y="0"/>
                    </a:moveTo>
                    <a:lnTo>
                      <a:pt x="0" y="800"/>
                    </a:lnTo>
                    <a:lnTo>
                      <a:pt x="171" y="800"/>
                    </a:lnTo>
                    <a:lnTo>
                      <a:pt x="17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895" name="Google Shape;2895;p56"/>
              <p:cNvSpPr/>
              <p:nvPr/>
            </p:nvSpPr>
            <p:spPr>
              <a:xfrm>
                <a:off x="3603386" y="1853062"/>
                <a:ext cx="47143" cy="74246"/>
              </a:xfrm>
              <a:custGeom>
                <a:avLst/>
                <a:gdLst/>
                <a:ahLst/>
                <a:cxnLst/>
                <a:rect l="l" t="t" r="r" b="b"/>
                <a:pathLst>
                  <a:path w="534" h="841" extrusionOk="0">
                    <a:moveTo>
                      <a:pt x="394" y="0"/>
                    </a:moveTo>
                    <a:lnTo>
                      <a:pt x="1" y="767"/>
                    </a:lnTo>
                    <a:lnTo>
                      <a:pt x="150" y="841"/>
                    </a:lnTo>
                    <a:lnTo>
                      <a:pt x="533" y="74"/>
                    </a:lnTo>
                    <a:lnTo>
                      <a:pt x="3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896" name="Google Shape;2896;p56"/>
              <p:cNvSpPr/>
              <p:nvPr/>
            </p:nvSpPr>
            <p:spPr>
              <a:xfrm>
                <a:off x="3661652" y="1947966"/>
                <a:ext cx="108146" cy="58355"/>
              </a:xfrm>
              <a:custGeom>
                <a:avLst/>
                <a:gdLst/>
                <a:ahLst/>
                <a:cxnLst/>
                <a:rect l="l" t="t" r="r" b="b"/>
                <a:pathLst>
                  <a:path w="1225" h="661" extrusionOk="0">
                    <a:moveTo>
                      <a:pt x="1161" y="0"/>
                    </a:moveTo>
                    <a:lnTo>
                      <a:pt x="1" y="511"/>
                    </a:lnTo>
                    <a:lnTo>
                      <a:pt x="65" y="660"/>
                    </a:lnTo>
                    <a:lnTo>
                      <a:pt x="1225" y="149"/>
                    </a:lnTo>
                    <a:lnTo>
                      <a:pt x="116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897" name="Google Shape;2897;p56"/>
              <p:cNvSpPr/>
              <p:nvPr/>
            </p:nvSpPr>
            <p:spPr>
              <a:xfrm>
                <a:off x="2917166" y="1925365"/>
                <a:ext cx="53676" cy="65947"/>
              </a:xfrm>
              <a:custGeom>
                <a:avLst/>
                <a:gdLst/>
                <a:ahLst/>
                <a:cxnLst/>
                <a:rect l="l" t="t" r="r" b="b"/>
                <a:pathLst>
                  <a:path w="608" h="747" extrusionOk="0">
                    <a:moveTo>
                      <a:pt x="469" y="1"/>
                    </a:moveTo>
                    <a:lnTo>
                      <a:pt x="1" y="651"/>
                    </a:lnTo>
                    <a:lnTo>
                      <a:pt x="139" y="746"/>
                    </a:lnTo>
                    <a:lnTo>
                      <a:pt x="607" y="107"/>
                    </a:lnTo>
                    <a:lnTo>
                      <a:pt x="46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898" name="Google Shape;2898;p56"/>
              <p:cNvSpPr/>
              <p:nvPr/>
            </p:nvSpPr>
            <p:spPr>
              <a:xfrm>
                <a:off x="3025223" y="1986545"/>
                <a:ext cx="27368" cy="77159"/>
              </a:xfrm>
              <a:custGeom>
                <a:avLst/>
                <a:gdLst/>
                <a:ahLst/>
                <a:cxnLst/>
                <a:rect l="l" t="t" r="r" b="b"/>
                <a:pathLst>
                  <a:path w="310" h="874" extrusionOk="0">
                    <a:moveTo>
                      <a:pt x="150" y="0"/>
                    </a:moveTo>
                    <a:lnTo>
                      <a:pt x="1" y="841"/>
                    </a:lnTo>
                    <a:lnTo>
                      <a:pt x="161" y="873"/>
                    </a:lnTo>
                    <a:lnTo>
                      <a:pt x="310" y="32"/>
                    </a:lnTo>
                    <a:lnTo>
                      <a:pt x="15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899" name="Google Shape;2899;p56"/>
              <p:cNvSpPr/>
              <p:nvPr/>
            </p:nvSpPr>
            <p:spPr>
              <a:xfrm>
                <a:off x="3146524" y="1940462"/>
                <a:ext cx="68684" cy="104438"/>
              </a:xfrm>
              <a:custGeom>
                <a:avLst/>
                <a:gdLst/>
                <a:ahLst/>
                <a:cxnLst/>
                <a:rect l="l" t="t" r="r" b="b"/>
                <a:pathLst>
                  <a:path w="778" h="1183" extrusionOk="0">
                    <a:moveTo>
                      <a:pt x="150" y="0"/>
                    </a:moveTo>
                    <a:lnTo>
                      <a:pt x="1" y="85"/>
                    </a:lnTo>
                    <a:lnTo>
                      <a:pt x="640" y="1182"/>
                    </a:lnTo>
                    <a:lnTo>
                      <a:pt x="778" y="1107"/>
                    </a:lnTo>
                    <a:lnTo>
                      <a:pt x="15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00" name="Google Shape;2900;p56"/>
              <p:cNvSpPr/>
              <p:nvPr/>
            </p:nvSpPr>
            <p:spPr>
              <a:xfrm>
                <a:off x="3368378" y="1886521"/>
                <a:ext cx="327263" cy="302456"/>
              </a:xfrm>
              <a:custGeom>
                <a:avLst/>
                <a:gdLst/>
                <a:ahLst/>
                <a:cxnLst/>
                <a:rect l="l" t="t" r="r" b="b"/>
                <a:pathLst>
                  <a:path w="3707" h="3426" extrusionOk="0">
                    <a:moveTo>
                      <a:pt x="1855" y="1"/>
                    </a:moveTo>
                    <a:cubicBezTo>
                      <a:pt x="1035" y="1"/>
                      <a:pt x="313" y="583"/>
                      <a:pt x="171" y="1420"/>
                    </a:cubicBezTo>
                    <a:cubicBezTo>
                      <a:pt x="1" y="2347"/>
                      <a:pt x="628" y="3230"/>
                      <a:pt x="1555" y="3401"/>
                    </a:cubicBezTo>
                    <a:cubicBezTo>
                      <a:pt x="1654" y="3418"/>
                      <a:pt x="1751" y="3426"/>
                      <a:pt x="1848" y="3426"/>
                    </a:cubicBezTo>
                    <a:cubicBezTo>
                      <a:pt x="2670" y="3426"/>
                      <a:pt x="3394" y="2835"/>
                      <a:pt x="3546" y="2006"/>
                    </a:cubicBezTo>
                    <a:cubicBezTo>
                      <a:pt x="3706" y="1069"/>
                      <a:pt x="3078" y="185"/>
                      <a:pt x="2152" y="26"/>
                    </a:cubicBezTo>
                    <a:cubicBezTo>
                      <a:pt x="2052" y="9"/>
                      <a:pt x="1953" y="1"/>
                      <a:pt x="185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01" name="Google Shape;2901;p56"/>
              <p:cNvSpPr/>
              <p:nvPr/>
            </p:nvSpPr>
            <p:spPr>
              <a:xfrm>
                <a:off x="3375882" y="1878841"/>
                <a:ext cx="319759" cy="185746"/>
              </a:xfrm>
              <a:custGeom>
                <a:avLst/>
                <a:gdLst/>
                <a:ahLst/>
                <a:cxnLst/>
                <a:rect l="l" t="t" r="r" b="b"/>
                <a:pathLst>
                  <a:path w="3622" h="2104" extrusionOk="0">
                    <a:moveTo>
                      <a:pt x="1768" y="1"/>
                    </a:moveTo>
                    <a:cubicBezTo>
                      <a:pt x="909" y="1"/>
                      <a:pt x="153" y="620"/>
                      <a:pt x="1" y="1486"/>
                    </a:cubicBezTo>
                    <a:lnTo>
                      <a:pt x="160" y="1518"/>
                    </a:lnTo>
                    <a:cubicBezTo>
                      <a:pt x="304" y="725"/>
                      <a:pt x="995" y="164"/>
                      <a:pt x="1773" y="164"/>
                    </a:cubicBezTo>
                    <a:cubicBezTo>
                      <a:pt x="1863" y="164"/>
                      <a:pt x="1954" y="172"/>
                      <a:pt x="2045" y="187"/>
                    </a:cubicBezTo>
                    <a:cubicBezTo>
                      <a:pt x="2481" y="262"/>
                      <a:pt x="2855" y="506"/>
                      <a:pt x="3099" y="858"/>
                    </a:cubicBezTo>
                    <a:cubicBezTo>
                      <a:pt x="3355" y="1220"/>
                      <a:pt x="3451" y="1646"/>
                      <a:pt x="3376" y="2082"/>
                    </a:cubicBezTo>
                    <a:lnTo>
                      <a:pt x="3536" y="2104"/>
                    </a:lnTo>
                    <a:cubicBezTo>
                      <a:pt x="3621" y="1635"/>
                      <a:pt x="3515" y="1156"/>
                      <a:pt x="3238" y="762"/>
                    </a:cubicBezTo>
                    <a:cubicBezTo>
                      <a:pt x="2961" y="368"/>
                      <a:pt x="2545" y="113"/>
                      <a:pt x="2077" y="28"/>
                    </a:cubicBezTo>
                    <a:cubicBezTo>
                      <a:pt x="1973" y="10"/>
                      <a:pt x="1870" y="1"/>
                      <a:pt x="176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02" name="Google Shape;2902;p56"/>
              <p:cNvSpPr/>
              <p:nvPr/>
            </p:nvSpPr>
            <p:spPr>
              <a:xfrm>
                <a:off x="3389036" y="1967476"/>
                <a:ext cx="205963" cy="204551"/>
              </a:xfrm>
              <a:custGeom>
                <a:avLst/>
                <a:gdLst/>
                <a:ahLst/>
                <a:cxnLst/>
                <a:rect l="l" t="t" r="r" b="b"/>
                <a:pathLst>
                  <a:path w="2333" h="2317" extrusionOk="0">
                    <a:moveTo>
                      <a:pt x="1210" y="0"/>
                    </a:moveTo>
                    <a:cubicBezTo>
                      <a:pt x="687" y="0"/>
                      <a:pt x="214" y="403"/>
                      <a:pt x="118" y="972"/>
                    </a:cubicBezTo>
                    <a:cubicBezTo>
                      <a:pt x="1" y="1600"/>
                      <a:pt x="384" y="2197"/>
                      <a:pt x="969" y="2303"/>
                    </a:cubicBezTo>
                    <a:cubicBezTo>
                      <a:pt x="1025" y="2312"/>
                      <a:pt x="1080" y="2317"/>
                      <a:pt x="1134" y="2317"/>
                    </a:cubicBezTo>
                    <a:cubicBezTo>
                      <a:pt x="1656" y="2317"/>
                      <a:pt x="2120" y="1914"/>
                      <a:pt x="2226" y="1345"/>
                    </a:cubicBezTo>
                    <a:cubicBezTo>
                      <a:pt x="2332" y="716"/>
                      <a:pt x="1949" y="120"/>
                      <a:pt x="1374" y="13"/>
                    </a:cubicBezTo>
                    <a:cubicBezTo>
                      <a:pt x="1319" y="4"/>
                      <a:pt x="1264" y="0"/>
                      <a:pt x="121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03" name="Google Shape;2903;p56"/>
              <p:cNvSpPr/>
              <p:nvPr/>
            </p:nvSpPr>
            <p:spPr>
              <a:xfrm>
                <a:off x="3497182" y="1976393"/>
                <a:ext cx="101525" cy="101172"/>
              </a:xfrm>
              <a:custGeom>
                <a:avLst/>
                <a:gdLst/>
                <a:ahLst/>
                <a:cxnLst/>
                <a:rect l="l" t="t" r="r" b="b"/>
                <a:pathLst>
                  <a:path w="1150" h="1146" extrusionOk="0">
                    <a:moveTo>
                      <a:pt x="582" y="0"/>
                    </a:moveTo>
                    <a:cubicBezTo>
                      <a:pt x="328" y="0"/>
                      <a:pt x="101" y="201"/>
                      <a:pt x="54" y="487"/>
                    </a:cubicBezTo>
                    <a:cubicBezTo>
                      <a:pt x="0" y="797"/>
                      <a:pt x="192" y="1095"/>
                      <a:pt x="480" y="1137"/>
                    </a:cubicBezTo>
                    <a:cubicBezTo>
                      <a:pt x="509" y="1143"/>
                      <a:pt x="538" y="1145"/>
                      <a:pt x="568" y="1145"/>
                    </a:cubicBezTo>
                    <a:cubicBezTo>
                      <a:pt x="821" y="1145"/>
                      <a:pt x="1049" y="946"/>
                      <a:pt x="1097" y="669"/>
                    </a:cubicBezTo>
                    <a:cubicBezTo>
                      <a:pt x="1150" y="349"/>
                      <a:pt x="969" y="62"/>
                      <a:pt x="671" y="9"/>
                    </a:cubicBezTo>
                    <a:cubicBezTo>
                      <a:pt x="641" y="3"/>
                      <a:pt x="612" y="0"/>
                      <a:pt x="58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04" name="Google Shape;2904;p56"/>
              <p:cNvSpPr/>
              <p:nvPr/>
            </p:nvSpPr>
            <p:spPr>
              <a:xfrm>
                <a:off x="2926612" y="1716490"/>
                <a:ext cx="339358" cy="302632"/>
              </a:xfrm>
              <a:custGeom>
                <a:avLst/>
                <a:gdLst/>
                <a:ahLst/>
                <a:cxnLst/>
                <a:rect l="l" t="t" r="r" b="b"/>
                <a:pathLst>
                  <a:path w="3844" h="3428" extrusionOk="0">
                    <a:moveTo>
                      <a:pt x="1929" y="1"/>
                    </a:moveTo>
                    <a:cubicBezTo>
                      <a:pt x="1202" y="1"/>
                      <a:pt x="521" y="461"/>
                      <a:pt x="287" y="1195"/>
                    </a:cubicBezTo>
                    <a:cubicBezTo>
                      <a:pt x="0" y="2101"/>
                      <a:pt x="500" y="3059"/>
                      <a:pt x="1406" y="3346"/>
                    </a:cubicBezTo>
                    <a:cubicBezTo>
                      <a:pt x="1579" y="3401"/>
                      <a:pt x="1754" y="3428"/>
                      <a:pt x="1926" y="3428"/>
                    </a:cubicBezTo>
                    <a:cubicBezTo>
                      <a:pt x="2653" y="3428"/>
                      <a:pt x="3324" y="2960"/>
                      <a:pt x="3557" y="2229"/>
                    </a:cubicBezTo>
                    <a:cubicBezTo>
                      <a:pt x="3844" y="1334"/>
                      <a:pt x="3344" y="365"/>
                      <a:pt x="2438" y="78"/>
                    </a:cubicBezTo>
                    <a:cubicBezTo>
                      <a:pt x="2269" y="26"/>
                      <a:pt x="2098" y="1"/>
                      <a:pt x="1929" y="1"/>
                    </a:cubicBezTo>
                    <a:close/>
                  </a:path>
                </a:pathLst>
              </a:custGeom>
              <a:solidFill>
                <a:srgbClr val="FCD8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05" name="Google Shape;2905;p56"/>
              <p:cNvSpPr/>
              <p:nvPr/>
            </p:nvSpPr>
            <p:spPr>
              <a:xfrm>
                <a:off x="2932262" y="1820133"/>
                <a:ext cx="314904" cy="205963"/>
              </a:xfrm>
              <a:custGeom>
                <a:avLst/>
                <a:gdLst/>
                <a:ahLst/>
                <a:cxnLst/>
                <a:rect l="l" t="t" r="r" b="b"/>
                <a:pathLst>
                  <a:path w="3567" h="2333" extrusionOk="0">
                    <a:moveTo>
                      <a:pt x="149" y="0"/>
                    </a:moveTo>
                    <a:lnTo>
                      <a:pt x="149" y="0"/>
                    </a:lnTo>
                    <a:cubicBezTo>
                      <a:pt x="0" y="458"/>
                      <a:pt x="43" y="937"/>
                      <a:pt x="266" y="1363"/>
                    </a:cubicBezTo>
                    <a:cubicBezTo>
                      <a:pt x="490" y="1789"/>
                      <a:pt x="862" y="2108"/>
                      <a:pt x="1320" y="2247"/>
                    </a:cubicBezTo>
                    <a:cubicBezTo>
                      <a:pt x="1501" y="2311"/>
                      <a:pt x="1682" y="2332"/>
                      <a:pt x="1863" y="2332"/>
                    </a:cubicBezTo>
                    <a:cubicBezTo>
                      <a:pt x="2619" y="2332"/>
                      <a:pt x="3332" y="1853"/>
                      <a:pt x="3567" y="1086"/>
                    </a:cubicBezTo>
                    <a:lnTo>
                      <a:pt x="3418" y="1033"/>
                    </a:lnTo>
                    <a:cubicBezTo>
                      <a:pt x="3193" y="1732"/>
                      <a:pt x="2549" y="2172"/>
                      <a:pt x="1854" y="2172"/>
                    </a:cubicBezTo>
                    <a:cubicBezTo>
                      <a:pt x="1691" y="2172"/>
                      <a:pt x="1526" y="2148"/>
                      <a:pt x="1363" y="2098"/>
                    </a:cubicBezTo>
                    <a:cubicBezTo>
                      <a:pt x="947" y="1959"/>
                      <a:pt x="618" y="1672"/>
                      <a:pt x="415" y="1289"/>
                    </a:cubicBezTo>
                    <a:cubicBezTo>
                      <a:pt x="213" y="906"/>
                      <a:pt x="170" y="458"/>
                      <a:pt x="308" y="43"/>
                    </a:cubicBezTo>
                    <a:lnTo>
                      <a:pt x="14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06" name="Google Shape;2906;p56"/>
              <p:cNvSpPr/>
              <p:nvPr/>
            </p:nvSpPr>
            <p:spPr>
              <a:xfrm>
                <a:off x="3551652" y="2212989"/>
                <a:ext cx="225738" cy="127039"/>
              </a:xfrm>
              <a:custGeom>
                <a:avLst/>
                <a:gdLst/>
                <a:ahLst/>
                <a:cxnLst/>
                <a:rect l="l" t="t" r="r" b="b"/>
                <a:pathLst>
                  <a:path w="2557" h="1439" extrusionOk="0">
                    <a:moveTo>
                      <a:pt x="1032" y="1"/>
                    </a:moveTo>
                    <a:cubicBezTo>
                      <a:pt x="521" y="1"/>
                      <a:pt x="116" y="200"/>
                      <a:pt x="64" y="512"/>
                    </a:cubicBezTo>
                    <a:cubicBezTo>
                      <a:pt x="1" y="885"/>
                      <a:pt x="490" y="1290"/>
                      <a:pt x="1162" y="1406"/>
                    </a:cubicBezTo>
                    <a:cubicBezTo>
                      <a:pt x="1285" y="1428"/>
                      <a:pt x="1405" y="1439"/>
                      <a:pt x="1521" y="1439"/>
                    </a:cubicBezTo>
                    <a:cubicBezTo>
                      <a:pt x="2026" y="1439"/>
                      <a:pt x="2432" y="1240"/>
                      <a:pt x="2492" y="928"/>
                    </a:cubicBezTo>
                    <a:cubicBezTo>
                      <a:pt x="2556" y="555"/>
                      <a:pt x="2066" y="150"/>
                      <a:pt x="1396" y="33"/>
                    </a:cubicBezTo>
                    <a:cubicBezTo>
                      <a:pt x="1271" y="11"/>
                      <a:pt x="1148" y="1"/>
                      <a:pt x="103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07" name="Google Shape;2907;p56"/>
              <p:cNvSpPr/>
              <p:nvPr/>
            </p:nvSpPr>
            <p:spPr>
              <a:xfrm>
                <a:off x="2888032" y="2108551"/>
                <a:ext cx="168355" cy="94815"/>
              </a:xfrm>
              <a:custGeom>
                <a:avLst/>
                <a:gdLst/>
                <a:ahLst/>
                <a:cxnLst/>
                <a:rect l="l" t="t" r="r" b="b"/>
                <a:pathLst>
                  <a:path w="1907" h="1074" extrusionOk="0">
                    <a:moveTo>
                      <a:pt x="778" y="1"/>
                    </a:moveTo>
                    <a:cubicBezTo>
                      <a:pt x="397" y="1"/>
                      <a:pt x="97" y="148"/>
                      <a:pt x="54" y="375"/>
                    </a:cubicBezTo>
                    <a:cubicBezTo>
                      <a:pt x="0" y="663"/>
                      <a:pt x="373" y="961"/>
                      <a:pt x="873" y="1046"/>
                    </a:cubicBezTo>
                    <a:cubicBezTo>
                      <a:pt x="970" y="1065"/>
                      <a:pt x="1064" y="1074"/>
                      <a:pt x="1155" y="1074"/>
                    </a:cubicBezTo>
                    <a:cubicBezTo>
                      <a:pt x="1524" y="1074"/>
                      <a:pt x="1821" y="925"/>
                      <a:pt x="1864" y="694"/>
                    </a:cubicBezTo>
                    <a:cubicBezTo>
                      <a:pt x="1907" y="407"/>
                      <a:pt x="1545" y="109"/>
                      <a:pt x="1044" y="24"/>
                    </a:cubicBezTo>
                    <a:cubicBezTo>
                      <a:pt x="952" y="8"/>
                      <a:pt x="863" y="1"/>
                      <a:pt x="77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08" name="Google Shape;2908;p56"/>
              <p:cNvSpPr/>
              <p:nvPr/>
            </p:nvSpPr>
            <p:spPr>
              <a:xfrm>
                <a:off x="4029172" y="1789411"/>
                <a:ext cx="322584" cy="352865"/>
              </a:xfrm>
              <a:custGeom>
                <a:avLst/>
                <a:gdLst/>
                <a:ahLst/>
                <a:cxnLst/>
                <a:rect l="l" t="t" r="r" b="b"/>
                <a:pathLst>
                  <a:path w="3654" h="3997" extrusionOk="0">
                    <a:moveTo>
                      <a:pt x="2216" y="1"/>
                    </a:moveTo>
                    <a:cubicBezTo>
                      <a:pt x="1555" y="1"/>
                      <a:pt x="839" y="547"/>
                      <a:pt x="459" y="1403"/>
                    </a:cubicBezTo>
                    <a:cubicBezTo>
                      <a:pt x="1" y="2456"/>
                      <a:pt x="235" y="3575"/>
                      <a:pt x="991" y="3905"/>
                    </a:cubicBezTo>
                    <a:cubicBezTo>
                      <a:pt x="1134" y="3967"/>
                      <a:pt x="1286" y="3997"/>
                      <a:pt x="1441" y="3997"/>
                    </a:cubicBezTo>
                    <a:cubicBezTo>
                      <a:pt x="2103" y="3997"/>
                      <a:pt x="2824" y="3451"/>
                      <a:pt x="3195" y="2605"/>
                    </a:cubicBezTo>
                    <a:cubicBezTo>
                      <a:pt x="3653" y="1552"/>
                      <a:pt x="3419" y="433"/>
                      <a:pt x="2663" y="93"/>
                    </a:cubicBezTo>
                    <a:cubicBezTo>
                      <a:pt x="2520" y="30"/>
                      <a:pt x="2369" y="1"/>
                      <a:pt x="2216" y="1"/>
                    </a:cubicBezTo>
                    <a:close/>
                  </a:path>
                </a:pathLst>
              </a:custGeom>
              <a:solidFill>
                <a:srgbClr val="FCD8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09" name="Google Shape;2909;p56"/>
              <p:cNvSpPr/>
              <p:nvPr/>
            </p:nvSpPr>
            <p:spPr>
              <a:xfrm>
                <a:off x="4136347" y="1938166"/>
                <a:ext cx="136396" cy="90666"/>
              </a:xfrm>
              <a:custGeom>
                <a:avLst/>
                <a:gdLst/>
                <a:ahLst/>
                <a:cxnLst/>
                <a:rect l="l" t="t" r="r" b="b"/>
                <a:pathLst>
                  <a:path w="1545" h="1027" extrusionOk="0">
                    <a:moveTo>
                      <a:pt x="821" y="958"/>
                    </a:moveTo>
                    <a:cubicBezTo>
                      <a:pt x="840" y="982"/>
                      <a:pt x="852" y="995"/>
                      <a:pt x="852" y="995"/>
                    </a:cubicBezTo>
                    <a:cubicBezTo>
                      <a:pt x="852" y="995"/>
                      <a:pt x="842" y="980"/>
                      <a:pt x="821" y="958"/>
                    </a:cubicBezTo>
                    <a:close/>
                    <a:moveTo>
                      <a:pt x="1026" y="0"/>
                    </a:moveTo>
                    <a:cubicBezTo>
                      <a:pt x="220" y="0"/>
                      <a:pt x="1" y="1027"/>
                      <a:pt x="1" y="1027"/>
                    </a:cubicBezTo>
                    <a:cubicBezTo>
                      <a:pt x="182" y="853"/>
                      <a:pt x="341" y="796"/>
                      <a:pt x="470" y="796"/>
                    </a:cubicBezTo>
                    <a:cubicBezTo>
                      <a:pt x="645" y="796"/>
                      <a:pt x="767" y="901"/>
                      <a:pt x="821" y="958"/>
                    </a:cubicBezTo>
                    <a:lnTo>
                      <a:pt x="821" y="958"/>
                    </a:lnTo>
                    <a:cubicBezTo>
                      <a:pt x="754" y="872"/>
                      <a:pt x="615" y="648"/>
                      <a:pt x="757" y="431"/>
                    </a:cubicBezTo>
                    <a:cubicBezTo>
                      <a:pt x="941" y="155"/>
                      <a:pt x="1198" y="102"/>
                      <a:pt x="1368" y="102"/>
                    </a:cubicBezTo>
                    <a:cubicBezTo>
                      <a:pt x="1473" y="102"/>
                      <a:pt x="1545" y="122"/>
                      <a:pt x="1545" y="122"/>
                    </a:cubicBezTo>
                    <a:cubicBezTo>
                      <a:pt x="1350" y="36"/>
                      <a:pt x="1178" y="0"/>
                      <a:pt x="1026" y="0"/>
                    </a:cubicBezTo>
                    <a:close/>
                  </a:path>
                </a:pathLst>
              </a:custGeom>
              <a:solidFill>
                <a:srgbClr val="FF9E8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10" name="Google Shape;2910;p56"/>
              <p:cNvSpPr/>
              <p:nvPr/>
            </p:nvSpPr>
            <p:spPr>
              <a:xfrm>
                <a:off x="4123193" y="1933046"/>
                <a:ext cx="153347" cy="153435"/>
              </a:xfrm>
              <a:custGeom>
                <a:avLst/>
                <a:gdLst/>
                <a:ahLst/>
                <a:cxnLst/>
                <a:rect l="l" t="t" r="r" b="b"/>
                <a:pathLst>
                  <a:path w="1737" h="1738" extrusionOk="0">
                    <a:moveTo>
                      <a:pt x="1191" y="1"/>
                    </a:moveTo>
                    <a:cubicBezTo>
                      <a:pt x="1088" y="1"/>
                      <a:pt x="976" y="18"/>
                      <a:pt x="863" y="63"/>
                    </a:cubicBezTo>
                    <a:cubicBezTo>
                      <a:pt x="523" y="191"/>
                      <a:pt x="267" y="531"/>
                      <a:pt x="107" y="1075"/>
                    </a:cubicBezTo>
                    <a:cubicBezTo>
                      <a:pt x="97" y="1096"/>
                      <a:pt x="107" y="1117"/>
                      <a:pt x="128" y="1128"/>
                    </a:cubicBezTo>
                    <a:cubicBezTo>
                      <a:pt x="135" y="1131"/>
                      <a:pt x="141" y="1132"/>
                      <a:pt x="147" y="1132"/>
                    </a:cubicBezTo>
                    <a:cubicBezTo>
                      <a:pt x="161" y="1132"/>
                      <a:pt x="174" y="1125"/>
                      <a:pt x="182" y="1117"/>
                    </a:cubicBezTo>
                    <a:cubicBezTo>
                      <a:pt x="190" y="1101"/>
                      <a:pt x="344" y="893"/>
                      <a:pt x="601" y="893"/>
                    </a:cubicBezTo>
                    <a:cubicBezTo>
                      <a:pt x="676" y="893"/>
                      <a:pt x="761" y="911"/>
                      <a:pt x="852" y="957"/>
                    </a:cubicBezTo>
                    <a:cubicBezTo>
                      <a:pt x="970" y="1021"/>
                      <a:pt x="1013" y="1117"/>
                      <a:pt x="970" y="1234"/>
                    </a:cubicBezTo>
                    <a:cubicBezTo>
                      <a:pt x="914" y="1422"/>
                      <a:pt x="617" y="1652"/>
                      <a:pt x="211" y="1652"/>
                    </a:cubicBezTo>
                    <a:cubicBezTo>
                      <a:pt x="157" y="1652"/>
                      <a:pt x="101" y="1647"/>
                      <a:pt x="43" y="1639"/>
                    </a:cubicBezTo>
                    <a:cubicBezTo>
                      <a:pt x="22" y="1639"/>
                      <a:pt x="1" y="1660"/>
                      <a:pt x="1" y="1681"/>
                    </a:cubicBezTo>
                    <a:cubicBezTo>
                      <a:pt x="1" y="1703"/>
                      <a:pt x="12" y="1724"/>
                      <a:pt x="33" y="1724"/>
                    </a:cubicBezTo>
                    <a:cubicBezTo>
                      <a:pt x="93" y="1733"/>
                      <a:pt x="152" y="1737"/>
                      <a:pt x="209" y="1737"/>
                    </a:cubicBezTo>
                    <a:cubicBezTo>
                      <a:pt x="630" y="1737"/>
                      <a:pt x="970" y="1509"/>
                      <a:pt x="1055" y="1255"/>
                    </a:cubicBezTo>
                    <a:cubicBezTo>
                      <a:pt x="1108" y="1106"/>
                      <a:pt x="1044" y="957"/>
                      <a:pt x="885" y="883"/>
                    </a:cubicBezTo>
                    <a:cubicBezTo>
                      <a:pt x="781" y="830"/>
                      <a:pt x="686" y="809"/>
                      <a:pt x="601" y="809"/>
                    </a:cubicBezTo>
                    <a:cubicBezTo>
                      <a:pt x="449" y="809"/>
                      <a:pt x="328" y="875"/>
                      <a:pt x="246" y="936"/>
                    </a:cubicBezTo>
                    <a:cubicBezTo>
                      <a:pt x="395" y="521"/>
                      <a:pt x="608" y="254"/>
                      <a:pt x="895" y="138"/>
                    </a:cubicBezTo>
                    <a:cubicBezTo>
                      <a:pt x="994" y="100"/>
                      <a:pt x="1091" y="86"/>
                      <a:pt x="1182" y="86"/>
                    </a:cubicBezTo>
                    <a:cubicBezTo>
                      <a:pt x="1453" y="86"/>
                      <a:pt x="1664" y="212"/>
                      <a:pt x="1673" y="212"/>
                    </a:cubicBezTo>
                    <a:cubicBezTo>
                      <a:pt x="1682" y="216"/>
                      <a:pt x="1691" y="219"/>
                      <a:pt x="1699" y="219"/>
                    </a:cubicBezTo>
                    <a:cubicBezTo>
                      <a:pt x="1710" y="219"/>
                      <a:pt x="1720" y="214"/>
                      <a:pt x="1726" y="202"/>
                    </a:cubicBezTo>
                    <a:cubicBezTo>
                      <a:pt x="1737" y="180"/>
                      <a:pt x="1737" y="148"/>
                      <a:pt x="1715" y="138"/>
                    </a:cubicBezTo>
                    <a:cubicBezTo>
                      <a:pt x="1700" y="130"/>
                      <a:pt x="1477" y="1"/>
                      <a:pt x="1191" y="1"/>
                    </a:cubicBezTo>
                    <a:close/>
                  </a:path>
                </a:pathLst>
              </a:custGeom>
              <a:solidFill>
                <a:srgbClr val="FF9E8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11" name="Google Shape;2911;p56"/>
              <p:cNvSpPr/>
              <p:nvPr/>
            </p:nvSpPr>
            <p:spPr>
              <a:xfrm>
                <a:off x="3140432" y="2219699"/>
                <a:ext cx="325762" cy="115120"/>
              </a:xfrm>
              <a:custGeom>
                <a:avLst/>
                <a:gdLst/>
                <a:ahLst/>
                <a:cxnLst/>
                <a:rect l="l" t="t" r="r" b="b"/>
                <a:pathLst>
                  <a:path w="3690" h="1304" extrusionOk="0">
                    <a:moveTo>
                      <a:pt x="294" y="0"/>
                    </a:moveTo>
                    <a:cubicBezTo>
                      <a:pt x="144" y="0"/>
                      <a:pt x="0" y="149"/>
                      <a:pt x="112" y="298"/>
                    </a:cubicBezTo>
                    <a:cubicBezTo>
                      <a:pt x="570" y="964"/>
                      <a:pt x="1277" y="1303"/>
                      <a:pt x="1997" y="1303"/>
                    </a:cubicBezTo>
                    <a:cubicBezTo>
                      <a:pt x="2533" y="1303"/>
                      <a:pt x="3076" y="1116"/>
                      <a:pt x="3530" y="734"/>
                    </a:cubicBezTo>
                    <a:cubicBezTo>
                      <a:pt x="3689" y="592"/>
                      <a:pt x="3539" y="384"/>
                      <a:pt x="3369" y="384"/>
                    </a:cubicBezTo>
                    <a:cubicBezTo>
                      <a:pt x="3323" y="384"/>
                      <a:pt x="3275" y="400"/>
                      <a:pt x="3232" y="436"/>
                    </a:cubicBezTo>
                    <a:cubicBezTo>
                      <a:pt x="2869" y="744"/>
                      <a:pt x="2431" y="894"/>
                      <a:pt x="1999" y="894"/>
                    </a:cubicBezTo>
                    <a:cubicBezTo>
                      <a:pt x="1415" y="894"/>
                      <a:pt x="841" y="621"/>
                      <a:pt x="474" y="95"/>
                    </a:cubicBezTo>
                    <a:cubicBezTo>
                      <a:pt x="426" y="28"/>
                      <a:pt x="360" y="0"/>
                      <a:pt x="2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12" name="Google Shape;2912;p56"/>
              <p:cNvSpPr/>
              <p:nvPr/>
            </p:nvSpPr>
            <p:spPr>
              <a:xfrm>
                <a:off x="3136548" y="632119"/>
                <a:ext cx="1508483" cy="1528700"/>
              </a:xfrm>
              <a:custGeom>
                <a:avLst/>
                <a:gdLst/>
                <a:ahLst/>
                <a:cxnLst/>
                <a:rect l="l" t="t" r="r" b="b"/>
                <a:pathLst>
                  <a:path w="17087" h="17316" extrusionOk="0">
                    <a:moveTo>
                      <a:pt x="5384" y="0"/>
                    </a:moveTo>
                    <a:cubicBezTo>
                      <a:pt x="1559" y="0"/>
                      <a:pt x="0" y="2646"/>
                      <a:pt x="550" y="3831"/>
                    </a:cubicBezTo>
                    <a:cubicBezTo>
                      <a:pt x="1285" y="5440"/>
                      <a:pt x="1881" y="6121"/>
                      <a:pt x="1881" y="6121"/>
                    </a:cubicBezTo>
                    <a:cubicBezTo>
                      <a:pt x="1881" y="6121"/>
                      <a:pt x="1078" y="13194"/>
                      <a:pt x="2940" y="13194"/>
                    </a:cubicBezTo>
                    <a:cubicBezTo>
                      <a:pt x="2960" y="13194"/>
                      <a:pt x="2979" y="13193"/>
                      <a:pt x="2999" y="13191"/>
                    </a:cubicBezTo>
                    <a:cubicBezTo>
                      <a:pt x="4012" y="13107"/>
                      <a:pt x="4219" y="12326"/>
                      <a:pt x="4187" y="11604"/>
                    </a:cubicBezTo>
                    <a:lnTo>
                      <a:pt x="4187" y="11604"/>
                    </a:lnTo>
                    <a:cubicBezTo>
                      <a:pt x="4518" y="12736"/>
                      <a:pt x="5258" y="14222"/>
                      <a:pt x="6867" y="14222"/>
                    </a:cubicBezTo>
                    <a:cubicBezTo>
                      <a:pt x="6972" y="14222"/>
                      <a:pt x="7081" y="14216"/>
                      <a:pt x="7194" y="14202"/>
                    </a:cubicBezTo>
                    <a:cubicBezTo>
                      <a:pt x="7389" y="14180"/>
                      <a:pt x="7556" y="14141"/>
                      <a:pt x="7697" y="14086"/>
                    </a:cubicBezTo>
                    <a:lnTo>
                      <a:pt x="7697" y="14086"/>
                    </a:lnTo>
                    <a:cubicBezTo>
                      <a:pt x="8190" y="15779"/>
                      <a:pt x="8864" y="17315"/>
                      <a:pt x="9682" y="17315"/>
                    </a:cubicBezTo>
                    <a:cubicBezTo>
                      <a:pt x="9705" y="17315"/>
                      <a:pt x="9727" y="17314"/>
                      <a:pt x="9750" y="17312"/>
                    </a:cubicBezTo>
                    <a:cubicBezTo>
                      <a:pt x="10790" y="17199"/>
                      <a:pt x="10852" y="15499"/>
                      <a:pt x="10703" y="14020"/>
                    </a:cubicBezTo>
                    <a:lnTo>
                      <a:pt x="10703" y="14020"/>
                    </a:lnTo>
                    <a:cubicBezTo>
                      <a:pt x="10768" y="14044"/>
                      <a:pt x="10841" y="14057"/>
                      <a:pt x="10924" y="14057"/>
                    </a:cubicBezTo>
                    <a:cubicBezTo>
                      <a:pt x="11000" y="14057"/>
                      <a:pt x="11084" y="14046"/>
                      <a:pt x="11177" y="14022"/>
                    </a:cubicBezTo>
                    <a:cubicBezTo>
                      <a:pt x="12572" y="13649"/>
                      <a:pt x="12816" y="13191"/>
                      <a:pt x="12816" y="13191"/>
                    </a:cubicBezTo>
                    <a:cubicBezTo>
                      <a:pt x="12816" y="13191"/>
                      <a:pt x="17087" y="4151"/>
                      <a:pt x="10336" y="1191"/>
                    </a:cubicBezTo>
                    <a:cubicBezTo>
                      <a:pt x="8393" y="335"/>
                      <a:pt x="6745" y="0"/>
                      <a:pt x="538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13" name="Google Shape;2913;p56"/>
              <p:cNvSpPr/>
              <p:nvPr/>
            </p:nvSpPr>
            <p:spPr>
              <a:xfrm>
                <a:off x="2735745" y="934574"/>
                <a:ext cx="703170" cy="795778"/>
              </a:xfrm>
              <a:custGeom>
                <a:avLst/>
                <a:gdLst/>
                <a:ahLst/>
                <a:cxnLst/>
                <a:rect l="l" t="t" r="r" b="b"/>
                <a:pathLst>
                  <a:path w="7965" h="9014" extrusionOk="0">
                    <a:moveTo>
                      <a:pt x="4377" y="1"/>
                    </a:moveTo>
                    <a:cubicBezTo>
                      <a:pt x="4377" y="1"/>
                      <a:pt x="2790" y="1183"/>
                      <a:pt x="2567" y="1332"/>
                    </a:cubicBezTo>
                    <a:cubicBezTo>
                      <a:pt x="2354" y="1481"/>
                      <a:pt x="2567" y="3802"/>
                      <a:pt x="2567" y="3802"/>
                    </a:cubicBezTo>
                    <a:cubicBezTo>
                      <a:pt x="2567" y="3802"/>
                      <a:pt x="0" y="7050"/>
                      <a:pt x="1310" y="7944"/>
                    </a:cubicBezTo>
                    <a:cubicBezTo>
                      <a:pt x="1508" y="8079"/>
                      <a:pt x="1709" y="8137"/>
                      <a:pt x="1910" y="8137"/>
                    </a:cubicBezTo>
                    <a:cubicBezTo>
                      <a:pt x="2874" y="8137"/>
                      <a:pt x="3809" y="6808"/>
                      <a:pt x="4077" y="6394"/>
                    </a:cubicBezTo>
                    <a:lnTo>
                      <a:pt x="4077" y="6394"/>
                    </a:lnTo>
                    <a:cubicBezTo>
                      <a:pt x="3763" y="6906"/>
                      <a:pt x="2627" y="8870"/>
                      <a:pt x="3589" y="9009"/>
                    </a:cubicBezTo>
                    <a:cubicBezTo>
                      <a:pt x="3612" y="9012"/>
                      <a:pt x="3635" y="9014"/>
                      <a:pt x="3659" y="9014"/>
                    </a:cubicBezTo>
                    <a:cubicBezTo>
                      <a:pt x="4767" y="9014"/>
                      <a:pt x="6421" y="5400"/>
                      <a:pt x="6421" y="5400"/>
                    </a:cubicBezTo>
                    <a:lnTo>
                      <a:pt x="7965" y="2769"/>
                    </a:lnTo>
                    <a:lnTo>
                      <a:pt x="7219" y="490"/>
                    </a:lnTo>
                    <a:lnTo>
                      <a:pt x="4377"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14" name="Google Shape;2914;p56"/>
              <p:cNvSpPr/>
              <p:nvPr/>
            </p:nvSpPr>
            <p:spPr>
              <a:xfrm>
                <a:off x="2490408" y="2605051"/>
                <a:ext cx="281091" cy="186188"/>
              </a:xfrm>
              <a:custGeom>
                <a:avLst/>
                <a:gdLst/>
                <a:ahLst/>
                <a:cxnLst/>
                <a:rect l="l" t="t" r="r" b="b"/>
                <a:pathLst>
                  <a:path w="3184" h="2109" extrusionOk="0">
                    <a:moveTo>
                      <a:pt x="53" y="1"/>
                    </a:moveTo>
                    <a:lnTo>
                      <a:pt x="0" y="341"/>
                    </a:lnTo>
                    <a:lnTo>
                      <a:pt x="1044" y="1821"/>
                    </a:lnTo>
                    <a:lnTo>
                      <a:pt x="1512" y="2109"/>
                    </a:lnTo>
                    <a:lnTo>
                      <a:pt x="3025" y="1395"/>
                    </a:lnTo>
                    <a:lnTo>
                      <a:pt x="3184" y="1054"/>
                    </a:lnTo>
                    <a:lnTo>
                      <a:pt x="5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15" name="Google Shape;2915;p56"/>
              <p:cNvSpPr/>
              <p:nvPr/>
            </p:nvSpPr>
            <p:spPr>
              <a:xfrm>
                <a:off x="2495087" y="2743212"/>
                <a:ext cx="139222" cy="185305"/>
              </a:xfrm>
              <a:custGeom>
                <a:avLst/>
                <a:gdLst/>
                <a:ahLst/>
                <a:cxnLst/>
                <a:rect l="l" t="t" r="r" b="b"/>
                <a:pathLst>
                  <a:path w="1577" h="2099" extrusionOk="0">
                    <a:moveTo>
                      <a:pt x="575" y="0"/>
                    </a:moveTo>
                    <a:lnTo>
                      <a:pt x="0" y="1758"/>
                    </a:lnTo>
                    <a:lnTo>
                      <a:pt x="575" y="2098"/>
                    </a:lnTo>
                    <a:cubicBezTo>
                      <a:pt x="575" y="2098"/>
                      <a:pt x="1086" y="1374"/>
                      <a:pt x="1576" y="480"/>
                    </a:cubicBezTo>
                    <a:cubicBezTo>
                      <a:pt x="1321" y="75"/>
                      <a:pt x="575" y="0"/>
                      <a:pt x="57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16" name="Google Shape;2916;p56"/>
              <p:cNvSpPr/>
              <p:nvPr/>
            </p:nvSpPr>
            <p:spPr>
              <a:xfrm>
                <a:off x="2490231" y="2893469"/>
                <a:ext cx="60385" cy="37873"/>
              </a:xfrm>
              <a:custGeom>
                <a:avLst/>
                <a:gdLst/>
                <a:ahLst/>
                <a:cxnLst/>
                <a:rect l="l" t="t" r="r" b="b"/>
                <a:pathLst>
                  <a:path w="684" h="429" extrusionOk="0">
                    <a:moveTo>
                      <a:pt x="171" y="0"/>
                    </a:moveTo>
                    <a:cubicBezTo>
                      <a:pt x="112" y="0"/>
                      <a:pt x="68" y="17"/>
                      <a:pt x="55" y="56"/>
                    </a:cubicBezTo>
                    <a:cubicBezTo>
                      <a:pt x="0" y="221"/>
                      <a:pt x="326" y="428"/>
                      <a:pt x="520" y="428"/>
                    </a:cubicBezTo>
                    <a:cubicBezTo>
                      <a:pt x="587" y="428"/>
                      <a:pt x="638" y="403"/>
                      <a:pt x="652" y="343"/>
                    </a:cubicBezTo>
                    <a:cubicBezTo>
                      <a:pt x="684" y="165"/>
                      <a:pt x="356" y="0"/>
                      <a:pt x="17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17" name="Google Shape;2917;p56"/>
              <p:cNvSpPr/>
              <p:nvPr/>
            </p:nvSpPr>
            <p:spPr>
              <a:xfrm>
                <a:off x="2699108" y="3737712"/>
                <a:ext cx="1211766" cy="880000"/>
              </a:xfrm>
              <a:custGeom>
                <a:avLst/>
                <a:gdLst/>
                <a:ahLst/>
                <a:cxnLst/>
                <a:rect l="l" t="t" r="r" b="b"/>
                <a:pathLst>
                  <a:path w="13726" h="9968" extrusionOk="0">
                    <a:moveTo>
                      <a:pt x="2311" y="1"/>
                    </a:moveTo>
                    <a:lnTo>
                      <a:pt x="1970" y="7710"/>
                    </a:lnTo>
                    <a:lnTo>
                      <a:pt x="1863" y="7817"/>
                    </a:lnTo>
                    <a:lnTo>
                      <a:pt x="0" y="9478"/>
                    </a:lnTo>
                    <a:lnTo>
                      <a:pt x="6815" y="9478"/>
                    </a:lnTo>
                    <a:lnTo>
                      <a:pt x="6794" y="8807"/>
                    </a:lnTo>
                    <a:lnTo>
                      <a:pt x="6794" y="8552"/>
                    </a:lnTo>
                    <a:lnTo>
                      <a:pt x="7134" y="4154"/>
                    </a:lnTo>
                    <a:lnTo>
                      <a:pt x="7454" y="4506"/>
                    </a:lnTo>
                    <a:lnTo>
                      <a:pt x="8359" y="8254"/>
                    </a:lnTo>
                    <a:lnTo>
                      <a:pt x="7230" y="9968"/>
                    </a:lnTo>
                    <a:cubicBezTo>
                      <a:pt x="7230" y="9968"/>
                      <a:pt x="9445" y="9946"/>
                      <a:pt x="13725" y="9946"/>
                    </a:cubicBezTo>
                    <a:cubicBezTo>
                      <a:pt x="13725" y="9830"/>
                      <a:pt x="13725" y="9574"/>
                      <a:pt x="13704" y="9212"/>
                    </a:cubicBezTo>
                    <a:cubicBezTo>
                      <a:pt x="13587" y="6880"/>
                      <a:pt x="13140" y="225"/>
                      <a:pt x="13140" y="33"/>
                    </a:cubicBezTo>
                    <a:lnTo>
                      <a:pt x="326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18" name="Google Shape;2918;p56"/>
              <p:cNvSpPr/>
              <p:nvPr/>
            </p:nvSpPr>
            <p:spPr>
              <a:xfrm>
                <a:off x="2863578" y="3737712"/>
                <a:ext cx="465425" cy="777592"/>
              </a:xfrm>
              <a:custGeom>
                <a:avLst/>
                <a:gdLst/>
                <a:ahLst/>
                <a:cxnLst/>
                <a:rect l="l" t="t" r="r" b="b"/>
                <a:pathLst>
                  <a:path w="5272" h="8808" extrusionOk="0">
                    <a:moveTo>
                      <a:pt x="448" y="1"/>
                    </a:moveTo>
                    <a:lnTo>
                      <a:pt x="107" y="7710"/>
                    </a:lnTo>
                    <a:lnTo>
                      <a:pt x="0" y="7817"/>
                    </a:lnTo>
                    <a:lnTo>
                      <a:pt x="4931" y="8807"/>
                    </a:lnTo>
                    <a:lnTo>
                      <a:pt x="4931" y="8552"/>
                    </a:lnTo>
                    <a:lnTo>
                      <a:pt x="5271" y="4154"/>
                    </a:lnTo>
                    <a:cubicBezTo>
                      <a:pt x="4867" y="3941"/>
                      <a:pt x="3535" y="1311"/>
                      <a:pt x="3535" y="1311"/>
                    </a:cubicBezTo>
                    <a:lnTo>
                      <a:pt x="2620" y="225"/>
                    </a:lnTo>
                    <a:lnTo>
                      <a:pt x="1406"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19" name="Google Shape;2919;p56"/>
              <p:cNvSpPr/>
              <p:nvPr/>
            </p:nvSpPr>
            <p:spPr>
              <a:xfrm>
                <a:off x="2809020" y="2463622"/>
                <a:ext cx="1171420" cy="1411372"/>
              </a:xfrm>
              <a:custGeom>
                <a:avLst/>
                <a:gdLst/>
                <a:ahLst/>
                <a:cxnLst/>
                <a:rect l="l" t="t" r="r" b="b"/>
                <a:pathLst>
                  <a:path w="13269" h="15987" extrusionOk="0">
                    <a:moveTo>
                      <a:pt x="7492" y="1"/>
                    </a:moveTo>
                    <a:cubicBezTo>
                      <a:pt x="7148" y="1"/>
                      <a:pt x="6802" y="14"/>
                      <a:pt x="6464" y="37"/>
                    </a:cubicBezTo>
                    <a:cubicBezTo>
                      <a:pt x="5165" y="112"/>
                      <a:pt x="4473" y="516"/>
                      <a:pt x="4090" y="782"/>
                    </a:cubicBezTo>
                    <a:cubicBezTo>
                      <a:pt x="4090" y="782"/>
                      <a:pt x="1" y="12314"/>
                      <a:pt x="576" y="14412"/>
                    </a:cubicBezTo>
                    <a:cubicBezTo>
                      <a:pt x="883" y="15508"/>
                      <a:pt x="4069" y="15987"/>
                      <a:pt x="7103" y="15987"/>
                    </a:cubicBezTo>
                    <a:cubicBezTo>
                      <a:pt x="9847" y="15987"/>
                      <a:pt x="12467" y="15595"/>
                      <a:pt x="12725" y="14913"/>
                    </a:cubicBezTo>
                    <a:cubicBezTo>
                      <a:pt x="13268" y="13464"/>
                      <a:pt x="12331" y="1730"/>
                      <a:pt x="10776" y="654"/>
                    </a:cubicBezTo>
                    <a:cubicBezTo>
                      <a:pt x="10329" y="346"/>
                      <a:pt x="9595" y="154"/>
                      <a:pt x="8775" y="69"/>
                    </a:cubicBezTo>
                    <a:cubicBezTo>
                      <a:pt x="8364" y="22"/>
                      <a:pt x="7930" y="1"/>
                      <a:pt x="749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20" name="Google Shape;2920;p56"/>
              <p:cNvSpPr/>
              <p:nvPr/>
            </p:nvSpPr>
            <p:spPr>
              <a:xfrm>
                <a:off x="3355223" y="2463622"/>
                <a:ext cx="228475" cy="99671"/>
              </a:xfrm>
              <a:custGeom>
                <a:avLst/>
                <a:gdLst/>
                <a:ahLst/>
                <a:cxnLst/>
                <a:rect l="l" t="t" r="r" b="b"/>
                <a:pathLst>
                  <a:path w="2588" h="1129" extrusionOk="0">
                    <a:moveTo>
                      <a:pt x="1305" y="1"/>
                    </a:moveTo>
                    <a:cubicBezTo>
                      <a:pt x="961" y="1"/>
                      <a:pt x="615" y="14"/>
                      <a:pt x="277" y="37"/>
                    </a:cubicBezTo>
                    <a:lnTo>
                      <a:pt x="1" y="69"/>
                    </a:lnTo>
                    <a:cubicBezTo>
                      <a:pt x="1" y="69"/>
                      <a:pt x="560" y="1128"/>
                      <a:pt x="1274" y="1128"/>
                    </a:cubicBezTo>
                    <a:cubicBezTo>
                      <a:pt x="1462" y="1128"/>
                      <a:pt x="1661" y="1054"/>
                      <a:pt x="1864" y="867"/>
                    </a:cubicBezTo>
                    <a:cubicBezTo>
                      <a:pt x="2237" y="516"/>
                      <a:pt x="2460" y="250"/>
                      <a:pt x="2588" y="69"/>
                    </a:cubicBezTo>
                    <a:cubicBezTo>
                      <a:pt x="2177" y="22"/>
                      <a:pt x="1743" y="1"/>
                      <a:pt x="1305" y="1"/>
                    </a:cubicBezTo>
                    <a:close/>
                  </a:path>
                </a:pathLst>
              </a:custGeom>
              <a:solidFill>
                <a:srgbClr val="F79E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21" name="Google Shape;2921;p56"/>
              <p:cNvSpPr/>
              <p:nvPr/>
            </p:nvSpPr>
            <p:spPr>
              <a:xfrm>
                <a:off x="2912398" y="3128299"/>
                <a:ext cx="663266" cy="444679"/>
              </a:xfrm>
              <a:custGeom>
                <a:avLst/>
                <a:gdLst/>
                <a:ahLst/>
                <a:cxnLst/>
                <a:rect l="l" t="t" r="r" b="b"/>
                <a:pathLst>
                  <a:path w="7513" h="5037" extrusionOk="0">
                    <a:moveTo>
                      <a:pt x="6473" y="0"/>
                    </a:moveTo>
                    <a:cubicBezTo>
                      <a:pt x="5472" y="0"/>
                      <a:pt x="4220" y="2528"/>
                      <a:pt x="2844" y="2528"/>
                    </a:cubicBezTo>
                    <a:cubicBezTo>
                      <a:pt x="1658" y="2528"/>
                      <a:pt x="1291" y="1374"/>
                      <a:pt x="846" y="1374"/>
                    </a:cubicBezTo>
                    <a:cubicBezTo>
                      <a:pt x="764" y="1374"/>
                      <a:pt x="680" y="1413"/>
                      <a:pt x="587" y="1506"/>
                    </a:cubicBezTo>
                    <a:cubicBezTo>
                      <a:pt x="1" y="2091"/>
                      <a:pt x="906" y="4466"/>
                      <a:pt x="2184" y="4998"/>
                    </a:cubicBezTo>
                    <a:cubicBezTo>
                      <a:pt x="2245" y="5024"/>
                      <a:pt x="2311" y="5037"/>
                      <a:pt x="2384" y="5037"/>
                    </a:cubicBezTo>
                    <a:cubicBezTo>
                      <a:pt x="3831" y="5037"/>
                      <a:pt x="7512" y="116"/>
                      <a:pt x="6539" y="4"/>
                    </a:cubicBezTo>
                    <a:cubicBezTo>
                      <a:pt x="6517" y="2"/>
                      <a:pt x="6495" y="0"/>
                      <a:pt x="647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22" name="Google Shape;2922;p56"/>
              <p:cNvSpPr/>
              <p:nvPr/>
            </p:nvSpPr>
            <p:spPr>
              <a:xfrm>
                <a:off x="2786507" y="2455589"/>
                <a:ext cx="575337" cy="1434502"/>
              </a:xfrm>
              <a:custGeom>
                <a:avLst/>
                <a:gdLst/>
                <a:ahLst/>
                <a:cxnLst/>
                <a:rect l="l" t="t" r="r" b="b"/>
                <a:pathLst>
                  <a:path w="6517" h="16249" extrusionOk="0">
                    <a:moveTo>
                      <a:pt x="6517" y="0"/>
                    </a:moveTo>
                    <a:cubicBezTo>
                      <a:pt x="6517" y="0"/>
                      <a:pt x="5804" y="107"/>
                      <a:pt x="5090" y="426"/>
                    </a:cubicBezTo>
                    <a:cubicBezTo>
                      <a:pt x="4803" y="554"/>
                      <a:pt x="4515" y="714"/>
                      <a:pt x="4281" y="927"/>
                    </a:cubicBezTo>
                    <a:cubicBezTo>
                      <a:pt x="2769" y="2247"/>
                      <a:pt x="288" y="11756"/>
                      <a:pt x="288" y="14460"/>
                    </a:cubicBezTo>
                    <a:cubicBezTo>
                      <a:pt x="288" y="14843"/>
                      <a:pt x="0" y="15482"/>
                      <a:pt x="2428" y="16249"/>
                    </a:cubicBezTo>
                    <a:cubicBezTo>
                      <a:pt x="2460" y="13757"/>
                      <a:pt x="2918" y="11117"/>
                      <a:pt x="3535" y="8700"/>
                    </a:cubicBezTo>
                    <a:cubicBezTo>
                      <a:pt x="4739" y="3908"/>
                      <a:pt x="6517" y="0"/>
                      <a:pt x="651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23" name="Google Shape;2923;p56"/>
              <p:cNvSpPr/>
              <p:nvPr/>
            </p:nvSpPr>
            <p:spPr>
              <a:xfrm>
                <a:off x="3020544" y="2455589"/>
                <a:ext cx="341300" cy="768058"/>
              </a:xfrm>
              <a:custGeom>
                <a:avLst/>
                <a:gdLst/>
                <a:ahLst/>
                <a:cxnLst/>
                <a:rect l="l" t="t" r="r" b="b"/>
                <a:pathLst>
                  <a:path w="3866" h="8700" extrusionOk="0">
                    <a:moveTo>
                      <a:pt x="3866" y="0"/>
                    </a:moveTo>
                    <a:cubicBezTo>
                      <a:pt x="3866" y="0"/>
                      <a:pt x="3153" y="107"/>
                      <a:pt x="2439" y="426"/>
                    </a:cubicBezTo>
                    <a:lnTo>
                      <a:pt x="1757" y="1097"/>
                    </a:lnTo>
                    <a:lnTo>
                      <a:pt x="2109" y="2482"/>
                    </a:lnTo>
                    <a:lnTo>
                      <a:pt x="714" y="3163"/>
                    </a:lnTo>
                    <a:cubicBezTo>
                      <a:pt x="714" y="3163"/>
                      <a:pt x="1" y="7092"/>
                      <a:pt x="884" y="8700"/>
                    </a:cubicBezTo>
                    <a:cubicBezTo>
                      <a:pt x="2088" y="3908"/>
                      <a:pt x="3866" y="0"/>
                      <a:pt x="386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24" name="Google Shape;2924;p56"/>
              <p:cNvSpPr/>
              <p:nvPr/>
            </p:nvSpPr>
            <p:spPr>
              <a:xfrm>
                <a:off x="3305344" y="2455589"/>
                <a:ext cx="671300" cy="1399631"/>
              </a:xfrm>
              <a:custGeom>
                <a:avLst/>
                <a:gdLst/>
                <a:ahLst/>
                <a:cxnLst/>
                <a:rect l="l" t="t" r="r" b="b"/>
                <a:pathLst>
                  <a:path w="7604" h="15854" extrusionOk="0">
                    <a:moveTo>
                      <a:pt x="2492" y="0"/>
                    </a:moveTo>
                    <a:lnTo>
                      <a:pt x="2301" y="1055"/>
                    </a:lnTo>
                    <a:cubicBezTo>
                      <a:pt x="2301" y="1055"/>
                      <a:pt x="1534" y="5494"/>
                      <a:pt x="853" y="9818"/>
                    </a:cubicBezTo>
                    <a:cubicBezTo>
                      <a:pt x="469" y="12331"/>
                      <a:pt x="161" y="13811"/>
                      <a:pt x="1" y="15366"/>
                    </a:cubicBezTo>
                    <a:cubicBezTo>
                      <a:pt x="917" y="15559"/>
                      <a:pt x="2874" y="15854"/>
                      <a:pt x="4644" y="15854"/>
                    </a:cubicBezTo>
                    <a:cubicBezTo>
                      <a:pt x="5693" y="15854"/>
                      <a:pt x="6676" y="15750"/>
                      <a:pt x="7338" y="15461"/>
                    </a:cubicBezTo>
                    <a:cubicBezTo>
                      <a:pt x="7603" y="14503"/>
                      <a:pt x="7402" y="8636"/>
                      <a:pt x="6954" y="5601"/>
                    </a:cubicBezTo>
                    <a:cubicBezTo>
                      <a:pt x="6496" y="2577"/>
                      <a:pt x="5591" y="873"/>
                      <a:pt x="5591" y="873"/>
                    </a:cubicBezTo>
                    <a:cubicBezTo>
                      <a:pt x="5176" y="469"/>
                      <a:pt x="4292" y="245"/>
                      <a:pt x="3568" y="128"/>
                    </a:cubicBezTo>
                    <a:cubicBezTo>
                      <a:pt x="2972" y="32"/>
                      <a:pt x="2492" y="0"/>
                      <a:pt x="249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25" name="Google Shape;2925;p56"/>
              <p:cNvSpPr/>
              <p:nvPr/>
            </p:nvSpPr>
            <p:spPr>
              <a:xfrm>
                <a:off x="3475552" y="3254808"/>
                <a:ext cx="337504" cy="85899"/>
              </a:xfrm>
              <a:custGeom>
                <a:avLst/>
                <a:gdLst/>
                <a:ahLst/>
                <a:cxnLst/>
                <a:rect l="l" t="t" r="r" b="b"/>
                <a:pathLst>
                  <a:path w="3823" h="973" extrusionOk="0">
                    <a:moveTo>
                      <a:pt x="3064" y="0"/>
                    </a:moveTo>
                    <a:cubicBezTo>
                      <a:pt x="3049" y="0"/>
                      <a:pt x="3032" y="3"/>
                      <a:pt x="3013" y="9"/>
                    </a:cubicBezTo>
                    <a:cubicBezTo>
                      <a:pt x="2950" y="19"/>
                      <a:pt x="2886" y="30"/>
                      <a:pt x="2822" y="52"/>
                    </a:cubicBezTo>
                    <a:cubicBezTo>
                      <a:pt x="2471" y="73"/>
                      <a:pt x="2119" y="115"/>
                      <a:pt x="1768" y="168"/>
                    </a:cubicBezTo>
                    <a:cubicBezTo>
                      <a:pt x="1225" y="265"/>
                      <a:pt x="639" y="381"/>
                      <a:pt x="150" y="658"/>
                    </a:cubicBezTo>
                    <a:cubicBezTo>
                      <a:pt x="139" y="669"/>
                      <a:pt x="128" y="669"/>
                      <a:pt x="117" y="679"/>
                    </a:cubicBezTo>
                    <a:cubicBezTo>
                      <a:pt x="1" y="754"/>
                      <a:pt x="86" y="956"/>
                      <a:pt x="224" y="967"/>
                    </a:cubicBezTo>
                    <a:cubicBezTo>
                      <a:pt x="319" y="971"/>
                      <a:pt x="413" y="972"/>
                      <a:pt x="508" y="972"/>
                    </a:cubicBezTo>
                    <a:cubicBezTo>
                      <a:pt x="1594" y="972"/>
                      <a:pt x="2665" y="749"/>
                      <a:pt x="3663" y="328"/>
                    </a:cubicBezTo>
                    <a:cubicBezTo>
                      <a:pt x="3823" y="253"/>
                      <a:pt x="3780" y="30"/>
                      <a:pt x="3600" y="30"/>
                    </a:cubicBezTo>
                    <a:lnTo>
                      <a:pt x="3152" y="30"/>
                    </a:lnTo>
                    <a:cubicBezTo>
                      <a:pt x="3129" y="15"/>
                      <a:pt x="3101" y="0"/>
                      <a:pt x="30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26" name="Google Shape;2926;p56"/>
              <p:cNvSpPr/>
              <p:nvPr/>
            </p:nvSpPr>
            <p:spPr>
              <a:xfrm>
                <a:off x="3380561" y="2455589"/>
                <a:ext cx="275530" cy="866758"/>
              </a:xfrm>
              <a:custGeom>
                <a:avLst/>
                <a:gdLst/>
                <a:ahLst/>
                <a:cxnLst/>
                <a:rect l="l" t="t" r="r" b="b"/>
                <a:pathLst>
                  <a:path w="3121" h="9818" extrusionOk="0">
                    <a:moveTo>
                      <a:pt x="1640" y="0"/>
                    </a:moveTo>
                    <a:lnTo>
                      <a:pt x="1449" y="1055"/>
                    </a:lnTo>
                    <a:cubicBezTo>
                      <a:pt x="1449" y="1055"/>
                      <a:pt x="682" y="5494"/>
                      <a:pt x="1" y="9818"/>
                    </a:cubicBezTo>
                    <a:cubicBezTo>
                      <a:pt x="1683" y="8359"/>
                      <a:pt x="3121" y="3152"/>
                      <a:pt x="3121" y="3152"/>
                    </a:cubicBezTo>
                    <a:lnTo>
                      <a:pt x="2716" y="128"/>
                    </a:lnTo>
                    <a:cubicBezTo>
                      <a:pt x="2120" y="32"/>
                      <a:pt x="1640" y="0"/>
                      <a:pt x="164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27" name="Google Shape;2927;p56"/>
              <p:cNvSpPr/>
              <p:nvPr/>
            </p:nvSpPr>
            <p:spPr>
              <a:xfrm>
                <a:off x="3339244" y="2605051"/>
                <a:ext cx="264230" cy="485289"/>
              </a:xfrm>
              <a:custGeom>
                <a:avLst/>
                <a:gdLst/>
                <a:ahLst/>
                <a:cxnLst/>
                <a:rect l="l" t="t" r="r" b="b"/>
                <a:pathLst>
                  <a:path w="2993" h="5497" extrusionOk="0">
                    <a:moveTo>
                      <a:pt x="2530" y="0"/>
                    </a:moveTo>
                    <a:cubicBezTo>
                      <a:pt x="2449" y="0"/>
                      <a:pt x="2332" y="37"/>
                      <a:pt x="2183" y="181"/>
                    </a:cubicBezTo>
                    <a:cubicBezTo>
                      <a:pt x="1885" y="490"/>
                      <a:pt x="0" y="5388"/>
                      <a:pt x="1204" y="5495"/>
                    </a:cubicBezTo>
                    <a:cubicBezTo>
                      <a:pt x="1216" y="5496"/>
                      <a:pt x="1228" y="5496"/>
                      <a:pt x="1240" y="5496"/>
                    </a:cubicBezTo>
                    <a:cubicBezTo>
                      <a:pt x="1908" y="5496"/>
                      <a:pt x="2529" y="4074"/>
                      <a:pt x="2801" y="2673"/>
                    </a:cubicBezTo>
                    <a:cubicBezTo>
                      <a:pt x="2929" y="2034"/>
                      <a:pt x="2993" y="1406"/>
                      <a:pt x="2950" y="905"/>
                    </a:cubicBezTo>
                    <a:cubicBezTo>
                      <a:pt x="2918" y="512"/>
                      <a:pt x="2822" y="202"/>
                      <a:pt x="2662" y="43"/>
                    </a:cubicBezTo>
                    <a:cubicBezTo>
                      <a:pt x="2662" y="43"/>
                      <a:pt x="2616" y="0"/>
                      <a:pt x="253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28" name="Google Shape;2928;p56"/>
              <p:cNvSpPr/>
              <p:nvPr/>
            </p:nvSpPr>
            <p:spPr>
              <a:xfrm>
                <a:off x="3501861" y="2658638"/>
                <a:ext cx="101613" cy="182392"/>
              </a:xfrm>
              <a:custGeom>
                <a:avLst/>
                <a:gdLst/>
                <a:ahLst/>
                <a:cxnLst/>
                <a:rect l="l" t="t" r="r" b="b"/>
                <a:pathLst>
                  <a:path w="1151" h="2066" extrusionOk="0">
                    <a:moveTo>
                      <a:pt x="522" y="0"/>
                    </a:moveTo>
                    <a:lnTo>
                      <a:pt x="1" y="660"/>
                    </a:lnTo>
                    <a:cubicBezTo>
                      <a:pt x="1" y="660"/>
                      <a:pt x="490" y="1757"/>
                      <a:pt x="959" y="2066"/>
                    </a:cubicBezTo>
                    <a:cubicBezTo>
                      <a:pt x="1087" y="1427"/>
                      <a:pt x="1151" y="799"/>
                      <a:pt x="1108" y="298"/>
                    </a:cubicBezTo>
                    <a:lnTo>
                      <a:pt x="522" y="0"/>
                    </a:lnTo>
                    <a:close/>
                  </a:path>
                </a:pathLst>
              </a:custGeom>
              <a:solidFill>
                <a:srgbClr val="F1BE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29" name="Google Shape;2929;p56"/>
              <p:cNvSpPr/>
              <p:nvPr/>
            </p:nvSpPr>
            <p:spPr>
              <a:xfrm>
                <a:off x="3337302" y="4466305"/>
                <a:ext cx="573571" cy="155995"/>
              </a:xfrm>
              <a:custGeom>
                <a:avLst/>
                <a:gdLst/>
                <a:ahLst/>
                <a:cxnLst/>
                <a:rect l="l" t="t" r="r" b="b"/>
                <a:pathLst>
                  <a:path w="6497" h="1767" extrusionOk="0">
                    <a:moveTo>
                      <a:pt x="1130" y="1"/>
                    </a:moveTo>
                    <a:cubicBezTo>
                      <a:pt x="1130" y="1"/>
                      <a:pt x="821" y="256"/>
                      <a:pt x="533" y="607"/>
                    </a:cubicBezTo>
                    <a:cubicBezTo>
                      <a:pt x="256" y="938"/>
                      <a:pt x="1" y="1352"/>
                      <a:pt x="1" y="1715"/>
                    </a:cubicBezTo>
                    <a:cubicBezTo>
                      <a:pt x="295" y="1753"/>
                      <a:pt x="612" y="1766"/>
                      <a:pt x="1027" y="1766"/>
                    </a:cubicBezTo>
                    <a:cubicBezTo>
                      <a:pt x="1996" y="1766"/>
                      <a:pt x="3500" y="1693"/>
                      <a:pt x="6496" y="1693"/>
                    </a:cubicBezTo>
                    <a:lnTo>
                      <a:pt x="6496" y="1523"/>
                    </a:lnTo>
                    <a:cubicBezTo>
                      <a:pt x="6496" y="1385"/>
                      <a:pt x="6486" y="1193"/>
                      <a:pt x="6475" y="959"/>
                    </a:cubicBezTo>
                    <a:lnTo>
                      <a:pt x="113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30" name="Google Shape;2930;p56"/>
              <p:cNvSpPr/>
              <p:nvPr/>
            </p:nvSpPr>
            <p:spPr>
              <a:xfrm>
                <a:off x="2699108" y="4418368"/>
                <a:ext cx="601734" cy="159438"/>
              </a:xfrm>
              <a:custGeom>
                <a:avLst/>
                <a:gdLst/>
                <a:ahLst/>
                <a:cxnLst/>
                <a:rect l="l" t="t" r="r" b="b"/>
                <a:pathLst>
                  <a:path w="6816" h="1806" extrusionOk="0">
                    <a:moveTo>
                      <a:pt x="1970" y="0"/>
                    </a:moveTo>
                    <a:cubicBezTo>
                      <a:pt x="1970" y="0"/>
                      <a:pt x="1565" y="234"/>
                      <a:pt x="1118" y="554"/>
                    </a:cubicBezTo>
                    <a:cubicBezTo>
                      <a:pt x="586" y="937"/>
                      <a:pt x="0" y="1427"/>
                      <a:pt x="0" y="1768"/>
                    </a:cubicBezTo>
                    <a:cubicBezTo>
                      <a:pt x="306" y="1796"/>
                      <a:pt x="1165" y="1806"/>
                      <a:pt x="2174" y="1806"/>
                    </a:cubicBezTo>
                    <a:cubicBezTo>
                      <a:pt x="4193" y="1806"/>
                      <a:pt x="6815" y="1768"/>
                      <a:pt x="6815" y="1768"/>
                    </a:cubicBezTo>
                    <a:lnTo>
                      <a:pt x="6815" y="1608"/>
                    </a:lnTo>
                    <a:lnTo>
                      <a:pt x="6794" y="842"/>
                    </a:lnTo>
                    <a:lnTo>
                      <a:pt x="197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31" name="Google Shape;2931;p56"/>
              <p:cNvSpPr/>
              <p:nvPr/>
            </p:nvSpPr>
            <p:spPr>
              <a:xfrm>
                <a:off x="2797719" y="4418368"/>
                <a:ext cx="503122" cy="142047"/>
              </a:xfrm>
              <a:custGeom>
                <a:avLst/>
                <a:gdLst/>
                <a:ahLst/>
                <a:cxnLst/>
                <a:rect l="l" t="t" r="r" b="b"/>
                <a:pathLst>
                  <a:path w="5699" h="1609" extrusionOk="0">
                    <a:moveTo>
                      <a:pt x="853" y="0"/>
                    </a:moveTo>
                    <a:cubicBezTo>
                      <a:pt x="853" y="0"/>
                      <a:pt x="448" y="234"/>
                      <a:pt x="1" y="554"/>
                    </a:cubicBezTo>
                    <a:cubicBezTo>
                      <a:pt x="1108" y="693"/>
                      <a:pt x="5166" y="1502"/>
                      <a:pt x="5698" y="1608"/>
                    </a:cubicBezTo>
                    <a:lnTo>
                      <a:pt x="5677" y="842"/>
                    </a:lnTo>
                    <a:lnTo>
                      <a:pt x="853"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32" name="Google Shape;2932;p56"/>
              <p:cNvSpPr/>
              <p:nvPr/>
            </p:nvSpPr>
            <p:spPr>
              <a:xfrm>
                <a:off x="3384357" y="4466305"/>
                <a:ext cx="526517" cy="134454"/>
              </a:xfrm>
              <a:custGeom>
                <a:avLst/>
                <a:gdLst/>
                <a:ahLst/>
                <a:cxnLst/>
                <a:rect l="l" t="t" r="r" b="b"/>
                <a:pathLst>
                  <a:path w="5964" h="1523" extrusionOk="0">
                    <a:moveTo>
                      <a:pt x="597" y="1"/>
                    </a:moveTo>
                    <a:cubicBezTo>
                      <a:pt x="597" y="1"/>
                      <a:pt x="288" y="256"/>
                      <a:pt x="0" y="607"/>
                    </a:cubicBezTo>
                    <a:lnTo>
                      <a:pt x="5963" y="1523"/>
                    </a:lnTo>
                    <a:cubicBezTo>
                      <a:pt x="5963" y="1385"/>
                      <a:pt x="5953" y="1193"/>
                      <a:pt x="5942" y="959"/>
                    </a:cubicBezTo>
                    <a:lnTo>
                      <a:pt x="5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33" name="Google Shape;2933;p56"/>
              <p:cNvSpPr/>
              <p:nvPr/>
            </p:nvSpPr>
            <p:spPr>
              <a:xfrm>
                <a:off x="1936700" y="3366485"/>
                <a:ext cx="2648210" cy="519896"/>
              </a:xfrm>
              <a:custGeom>
                <a:avLst/>
                <a:gdLst/>
                <a:ahLst/>
                <a:cxnLst/>
                <a:rect l="l" t="t" r="r" b="b"/>
                <a:pathLst>
                  <a:path w="29997" h="5889" extrusionOk="0">
                    <a:moveTo>
                      <a:pt x="1406" y="0"/>
                    </a:moveTo>
                    <a:lnTo>
                      <a:pt x="0" y="5888"/>
                    </a:lnTo>
                    <a:lnTo>
                      <a:pt x="29996" y="5888"/>
                    </a:lnTo>
                    <a:lnTo>
                      <a:pt x="2831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34" name="Google Shape;2934;p56"/>
              <p:cNvSpPr/>
              <p:nvPr/>
            </p:nvSpPr>
            <p:spPr>
              <a:xfrm>
                <a:off x="2318345" y="3299744"/>
                <a:ext cx="1023812" cy="286830"/>
              </a:xfrm>
              <a:custGeom>
                <a:avLst/>
                <a:gdLst/>
                <a:ahLst/>
                <a:cxnLst/>
                <a:rect l="l" t="t" r="r" b="b"/>
                <a:pathLst>
                  <a:path w="11597" h="3249" extrusionOk="0">
                    <a:moveTo>
                      <a:pt x="5644" y="0"/>
                    </a:moveTo>
                    <a:lnTo>
                      <a:pt x="0" y="1779"/>
                    </a:lnTo>
                    <a:lnTo>
                      <a:pt x="5239" y="3248"/>
                    </a:lnTo>
                    <a:lnTo>
                      <a:pt x="11597" y="1225"/>
                    </a:lnTo>
                    <a:lnTo>
                      <a:pt x="8583" y="522"/>
                    </a:lnTo>
                    <a:lnTo>
                      <a:pt x="5644"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35" name="Google Shape;2935;p56"/>
              <p:cNvSpPr/>
              <p:nvPr/>
            </p:nvSpPr>
            <p:spPr>
              <a:xfrm>
                <a:off x="2807166" y="2599400"/>
                <a:ext cx="203138" cy="807520"/>
              </a:xfrm>
              <a:custGeom>
                <a:avLst/>
                <a:gdLst/>
                <a:ahLst/>
                <a:cxnLst/>
                <a:rect l="l" t="t" r="r" b="b"/>
                <a:pathLst>
                  <a:path w="2301" h="9147" extrusionOk="0">
                    <a:moveTo>
                      <a:pt x="1363" y="1"/>
                    </a:moveTo>
                    <a:lnTo>
                      <a:pt x="575" y="512"/>
                    </a:lnTo>
                    <a:lnTo>
                      <a:pt x="43" y="853"/>
                    </a:lnTo>
                    <a:cubicBezTo>
                      <a:pt x="43" y="853"/>
                      <a:pt x="480" y="6006"/>
                      <a:pt x="0" y="8785"/>
                    </a:cubicBezTo>
                    <a:cubicBezTo>
                      <a:pt x="267" y="8827"/>
                      <a:pt x="501" y="8870"/>
                      <a:pt x="693" y="8902"/>
                    </a:cubicBezTo>
                    <a:cubicBezTo>
                      <a:pt x="1673" y="9083"/>
                      <a:pt x="1811" y="9147"/>
                      <a:pt x="1811" y="9147"/>
                    </a:cubicBezTo>
                    <a:cubicBezTo>
                      <a:pt x="1811" y="9147"/>
                      <a:pt x="2300" y="6496"/>
                      <a:pt x="2300" y="6304"/>
                    </a:cubicBezTo>
                    <a:cubicBezTo>
                      <a:pt x="2300" y="6113"/>
                      <a:pt x="2045" y="2833"/>
                      <a:pt x="2045" y="2652"/>
                    </a:cubicBezTo>
                    <a:cubicBezTo>
                      <a:pt x="2045" y="2471"/>
                      <a:pt x="1363" y="1"/>
                      <a:pt x="136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36" name="Google Shape;2936;p56"/>
              <p:cNvSpPr/>
              <p:nvPr/>
            </p:nvSpPr>
            <p:spPr>
              <a:xfrm>
                <a:off x="2807166" y="2644513"/>
                <a:ext cx="121388" cy="748371"/>
              </a:xfrm>
              <a:custGeom>
                <a:avLst/>
                <a:gdLst/>
                <a:ahLst/>
                <a:cxnLst/>
                <a:rect l="l" t="t" r="r" b="b"/>
                <a:pathLst>
                  <a:path w="1375" h="8477" extrusionOk="0">
                    <a:moveTo>
                      <a:pt x="575" y="1"/>
                    </a:moveTo>
                    <a:lnTo>
                      <a:pt x="43" y="342"/>
                    </a:lnTo>
                    <a:cubicBezTo>
                      <a:pt x="43" y="342"/>
                      <a:pt x="480" y="5495"/>
                      <a:pt x="0" y="8274"/>
                    </a:cubicBezTo>
                    <a:cubicBezTo>
                      <a:pt x="267" y="8316"/>
                      <a:pt x="949" y="8444"/>
                      <a:pt x="1150" y="8477"/>
                    </a:cubicBezTo>
                    <a:cubicBezTo>
                      <a:pt x="1374" y="2673"/>
                      <a:pt x="746" y="650"/>
                      <a:pt x="57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37" name="Google Shape;2937;p56"/>
              <p:cNvSpPr/>
              <p:nvPr/>
            </p:nvSpPr>
            <p:spPr>
              <a:xfrm>
                <a:off x="3294132" y="2517033"/>
                <a:ext cx="270762" cy="230152"/>
              </a:xfrm>
              <a:custGeom>
                <a:avLst/>
                <a:gdLst/>
                <a:ahLst/>
                <a:cxnLst/>
                <a:rect l="l" t="t" r="r" b="b"/>
                <a:pathLst>
                  <a:path w="3067" h="2607" extrusionOk="0">
                    <a:moveTo>
                      <a:pt x="279" y="0"/>
                    </a:moveTo>
                    <a:cubicBezTo>
                      <a:pt x="201" y="0"/>
                      <a:pt x="147" y="9"/>
                      <a:pt x="128" y="28"/>
                    </a:cubicBezTo>
                    <a:cubicBezTo>
                      <a:pt x="0" y="156"/>
                      <a:pt x="64" y="433"/>
                      <a:pt x="394" y="614"/>
                    </a:cubicBezTo>
                    <a:cubicBezTo>
                      <a:pt x="596" y="721"/>
                      <a:pt x="1214" y="688"/>
                      <a:pt x="1246" y="806"/>
                    </a:cubicBezTo>
                    <a:cubicBezTo>
                      <a:pt x="1253" y="823"/>
                      <a:pt x="1234" y="830"/>
                      <a:pt x="1198" y="830"/>
                    </a:cubicBezTo>
                    <a:cubicBezTo>
                      <a:pt x="1055" y="830"/>
                      <a:pt x="640" y="723"/>
                      <a:pt x="382" y="723"/>
                    </a:cubicBezTo>
                    <a:cubicBezTo>
                      <a:pt x="268" y="723"/>
                      <a:pt x="184" y="745"/>
                      <a:pt x="170" y="806"/>
                    </a:cubicBezTo>
                    <a:cubicBezTo>
                      <a:pt x="128" y="1040"/>
                      <a:pt x="277" y="1189"/>
                      <a:pt x="490" y="1274"/>
                    </a:cubicBezTo>
                    <a:cubicBezTo>
                      <a:pt x="714" y="1370"/>
                      <a:pt x="1193" y="1498"/>
                      <a:pt x="1193" y="1498"/>
                    </a:cubicBezTo>
                    <a:cubicBezTo>
                      <a:pt x="1193" y="1498"/>
                      <a:pt x="511" y="1509"/>
                      <a:pt x="511" y="1711"/>
                    </a:cubicBezTo>
                    <a:cubicBezTo>
                      <a:pt x="511" y="1913"/>
                      <a:pt x="735" y="2094"/>
                      <a:pt x="1012" y="2094"/>
                    </a:cubicBezTo>
                    <a:cubicBezTo>
                      <a:pt x="1278" y="2094"/>
                      <a:pt x="1491" y="2009"/>
                      <a:pt x="1491" y="2009"/>
                    </a:cubicBezTo>
                    <a:cubicBezTo>
                      <a:pt x="1491" y="2009"/>
                      <a:pt x="1682" y="2499"/>
                      <a:pt x="2098" y="2584"/>
                    </a:cubicBezTo>
                    <a:cubicBezTo>
                      <a:pt x="2169" y="2598"/>
                      <a:pt x="2245" y="2607"/>
                      <a:pt x="2321" y="2607"/>
                    </a:cubicBezTo>
                    <a:cubicBezTo>
                      <a:pt x="2687" y="2607"/>
                      <a:pt x="3067" y="2413"/>
                      <a:pt x="3067" y="1796"/>
                    </a:cubicBezTo>
                    <a:cubicBezTo>
                      <a:pt x="3067" y="1796"/>
                      <a:pt x="2641" y="721"/>
                      <a:pt x="2269" y="475"/>
                    </a:cubicBezTo>
                    <a:cubicBezTo>
                      <a:pt x="1961" y="276"/>
                      <a:pt x="722" y="0"/>
                      <a:pt x="279" y="0"/>
                    </a:cubicBezTo>
                    <a:close/>
                  </a:path>
                </a:pathLst>
              </a:custGeom>
              <a:solidFill>
                <a:srgbClr val="F1BE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38" name="Google Shape;2938;p56"/>
              <p:cNvSpPr/>
              <p:nvPr/>
            </p:nvSpPr>
            <p:spPr>
              <a:xfrm>
                <a:off x="3394686" y="2472274"/>
                <a:ext cx="107263" cy="94374"/>
              </a:xfrm>
              <a:custGeom>
                <a:avLst/>
                <a:gdLst/>
                <a:ahLst/>
                <a:cxnLst/>
                <a:rect l="l" t="t" r="r" b="b"/>
                <a:pathLst>
                  <a:path w="1215" h="1069" extrusionOk="0">
                    <a:moveTo>
                      <a:pt x="309" y="0"/>
                    </a:moveTo>
                    <a:cubicBezTo>
                      <a:pt x="0" y="0"/>
                      <a:pt x="123" y="455"/>
                      <a:pt x="480" y="812"/>
                    </a:cubicBezTo>
                    <a:cubicBezTo>
                      <a:pt x="698" y="1024"/>
                      <a:pt x="913" y="1068"/>
                      <a:pt x="1054" y="1068"/>
                    </a:cubicBezTo>
                    <a:cubicBezTo>
                      <a:pt x="1153" y="1068"/>
                      <a:pt x="1215" y="1046"/>
                      <a:pt x="1215" y="1046"/>
                    </a:cubicBezTo>
                    <a:cubicBezTo>
                      <a:pt x="1215" y="1046"/>
                      <a:pt x="704" y="56"/>
                      <a:pt x="352" y="3"/>
                    </a:cubicBezTo>
                    <a:cubicBezTo>
                      <a:pt x="337" y="1"/>
                      <a:pt x="322" y="0"/>
                      <a:pt x="309" y="0"/>
                    </a:cubicBezTo>
                    <a:close/>
                  </a:path>
                </a:pathLst>
              </a:custGeom>
              <a:solidFill>
                <a:srgbClr val="F1BE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39" name="Google Shape;2939;p56"/>
              <p:cNvSpPr/>
              <p:nvPr/>
            </p:nvSpPr>
            <p:spPr>
              <a:xfrm>
                <a:off x="3445448" y="2519505"/>
                <a:ext cx="635546" cy="774679"/>
              </a:xfrm>
              <a:custGeom>
                <a:avLst/>
                <a:gdLst/>
                <a:ahLst/>
                <a:cxnLst/>
                <a:rect l="l" t="t" r="r" b="b"/>
                <a:pathLst>
                  <a:path w="7199" h="8775" extrusionOk="0">
                    <a:moveTo>
                      <a:pt x="3823" y="0"/>
                    </a:moveTo>
                    <a:cubicBezTo>
                      <a:pt x="2897" y="0"/>
                      <a:pt x="3557" y="3674"/>
                      <a:pt x="3557" y="3674"/>
                    </a:cubicBezTo>
                    <a:cubicBezTo>
                      <a:pt x="3557" y="3674"/>
                      <a:pt x="2247" y="1150"/>
                      <a:pt x="1459" y="1012"/>
                    </a:cubicBezTo>
                    <a:lnTo>
                      <a:pt x="1459" y="1012"/>
                    </a:lnTo>
                    <a:cubicBezTo>
                      <a:pt x="1459" y="1012"/>
                      <a:pt x="1747" y="1502"/>
                      <a:pt x="1757" y="2045"/>
                    </a:cubicBezTo>
                    <a:cubicBezTo>
                      <a:pt x="1779" y="2811"/>
                      <a:pt x="1566" y="5037"/>
                      <a:pt x="1" y="6464"/>
                    </a:cubicBezTo>
                    <a:cubicBezTo>
                      <a:pt x="1361" y="7743"/>
                      <a:pt x="3864" y="8775"/>
                      <a:pt x="5324" y="8775"/>
                    </a:cubicBezTo>
                    <a:cubicBezTo>
                      <a:pt x="5601" y="8775"/>
                      <a:pt x="5841" y="8737"/>
                      <a:pt x="6028" y="8657"/>
                    </a:cubicBezTo>
                    <a:cubicBezTo>
                      <a:pt x="7199" y="8168"/>
                      <a:pt x="6688" y="4728"/>
                      <a:pt x="6357" y="3632"/>
                    </a:cubicBezTo>
                    <a:cubicBezTo>
                      <a:pt x="6016" y="2534"/>
                      <a:pt x="4750" y="0"/>
                      <a:pt x="382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40" name="Google Shape;2940;p56"/>
              <p:cNvSpPr/>
              <p:nvPr/>
            </p:nvSpPr>
            <p:spPr>
              <a:xfrm>
                <a:off x="2879557" y="2516680"/>
                <a:ext cx="224767" cy="890241"/>
              </a:xfrm>
              <a:custGeom>
                <a:avLst/>
                <a:gdLst/>
                <a:ahLst/>
                <a:cxnLst/>
                <a:rect l="l" t="t" r="r" b="b"/>
                <a:pathLst>
                  <a:path w="2546" h="10084" extrusionOk="0">
                    <a:moveTo>
                      <a:pt x="629" y="1"/>
                    </a:moveTo>
                    <a:cubicBezTo>
                      <a:pt x="1" y="640"/>
                      <a:pt x="160" y="1076"/>
                      <a:pt x="160" y="1076"/>
                    </a:cubicBezTo>
                    <a:cubicBezTo>
                      <a:pt x="160" y="1076"/>
                      <a:pt x="1140" y="2034"/>
                      <a:pt x="991" y="10084"/>
                    </a:cubicBezTo>
                    <a:cubicBezTo>
                      <a:pt x="2545" y="9637"/>
                      <a:pt x="2450" y="9530"/>
                      <a:pt x="2450" y="9530"/>
                    </a:cubicBezTo>
                    <a:cubicBezTo>
                      <a:pt x="2450" y="9530"/>
                      <a:pt x="2481" y="7454"/>
                      <a:pt x="2332" y="6198"/>
                    </a:cubicBezTo>
                    <a:cubicBezTo>
                      <a:pt x="2183" y="4941"/>
                      <a:pt x="1513" y="884"/>
                      <a:pt x="6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41" name="Google Shape;2941;p56"/>
              <p:cNvSpPr/>
              <p:nvPr/>
            </p:nvSpPr>
            <p:spPr>
              <a:xfrm>
                <a:off x="2445296" y="2284498"/>
                <a:ext cx="542408" cy="419342"/>
              </a:xfrm>
              <a:custGeom>
                <a:avLst/>
                <a:gdLst/>
                <a:ahLst/>
                <a:cxnLst/>
                <a:rect l="l" t="t" r="r" b="b"/>
                <a:pathLst>
                  <a:path w="6144" h="4750" extrusionOk="0">
                    <a:moveTo>
                      <a:pt x="1512" y="0"/>
                    </a:moveTo>
                    <a:lnTo>
                      <a:pt x="0" y="3035"/>
                    </a:lnTo>
                    <a:lnTo>
                      <a:pt x="1885" y="3706"/>
                    </a:lnTo>
                    <a:lnTo>
                      <a:pt x="2790" y="4025"/>
                    </a:lnTo>
                    <a:lnTo>
                      <a:pt x="3876" y="4408"/>
                    </a:lnTo>
                    <a:lnTo>
                      <a:pt x="4813" y="4749"/>
                    </a:lnTo>
                    <a:lnTo>
                      <a:pt x="6144" y="1512"/>
                    </a:lnTo>
                    <a:lnTo>
                      <a:pt x="5079" y="1171"/>
                    </a:lnTo>
                    <a:lnTo>
                      <a:pt x="4248" y="895"/>
                    </a:lnTo>
                    <a:lnTo>
                      <a:pt x="3375" y="618"/>
                    </a:lnTo>
                    <a:lnTo>
                      <a:pt x="151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42" name="Google Shape;2942;p56"/>
              <p:cNvSpPr/>
              <p:nvPr/>
            </p:nvSpPr>
            <p:spPr>
              <a:xfrm>
                <a:off x="2445296" y="2284498"/>
                <a:ext cx="298042" cy="327175"/>
              </a:xfrm>
              <a:custGeom>
                <a:avLst/>
                <a:gdLst/>
                <a:ahLst/>
                <a:cxnLst/>
                <a:rect l="l" t="t" r="r" b="b"/>
                <a:pathLst>
                  <a:path w="3376" h="3706" extrusionOk="0">
                    <a:moveTo>
                      <a:pt x="1512" y="0"/>
                    </a:moveTo>
                    <a:lnTo>
                      <a:pt x="0" y="3035"/>
                    </a:lnTo>
                    <a:lnTo>
                      <a:pt x="1885" y="3706"/>
                    </a:lnTo>
                    <a:cubicBezTo>
                      <a:pt x="2300" y="2833"/>
                      <a:pt x="3013" y="1342"/>
                      <a:pt x="3375" y="618"/>
                    </a:cubicBezTo>
                    <a:lnTo>
                      <a:pt x="151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43" name="Google Shape;2943;p56"/>
              <p:cNvSpPr/>
              <p:nvPr/>
            </p:nvSpPr>
            <p:spPr>
              <a:xfrm>
                <a:off x="2763024" y="1981778"/>
                <a:ext cx="208788" cy="235096"/>
              </a:xfrm>
              <a:custGeom>
                <a:avLst/>
                <a:gdLst/>
                <a:ahLst/>
                <a:cxnLst/>
                <a:rect l="l" t="t" r="r" b="b"/>
                <a:pathLst>
                  <a:path w="2365" h="2663" extrusionOk="0">
                    <a:moveTo>
                      <a:pt x="831" y="1"/>
                    </a:moveTo>
                    <a:lnTo>
                      <a:pt x="0" y="2056"/>
                    </a:lnTo>
                    <a:lnTo>
                      <a:pt x="1459" y="2663"/>
                    </a:lnTo>
                    <a:lnTo>
                      <a:pt x="2364" y="693"/>
                    </a:lnTo>
                    <a:lnTo>
                      <a:pt x="83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44" name="Google Shape;2944;p56"/>
              <p:cNvSpPr/>
              <p:nvPr/>
            </p:nvSpPr>
            <p:spPr>
              <a:xfrm>
                <a:off x="2652053" y="2135036"/>
                <a:ext cx="283034" cy="244543"/>
              </a:xfrm>
              <a:custGeom>
                <a:avLst/>
                <a:gdLst/>
                <a:ahLst/>
                <a:cxnLst/>
                <a:rect l="l" t="t" r="r" b="b"/>
                <a:pathLst>
                  <a:path w="3206" h="2770" extrusionOk="0">
                    <a:moveTo>
                      <a:pt x="917" y="1"/>
                    </a:moveTo>
                    <a:lnTo>
                      <a:pt x="1" y="1970"/>
                    </a:lnTo>
                    <a:lnTo>
                      <a:pt x="1033" y="2311"/>
                    </a:lnTo>
                    <a:lnTo>
                      <a:pt x="2439" y="2769"/>
                    </a:lnTo>
                    <a:lnTo>
                      <a:pt x="3206" y="927"/>
                    </a:lnTo>
                    <a:lnTo>
                      <a:pt x="1864" y="384"/>
                    </a:lnTo>
                    <a:lnTo>
                      <a:pt x="917"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45" name="Google Shape;2945;p56"/>
              <p:cNvSpPr/>
              <p:nvPr/>
            </p:nvSpPr>
            <p:spPr>
              <a:xfrm>
                <a:off x="2578161" y="2109964"/>
                <a:ext cx="198989" cy="213467"/>
              </a:xfrm>
              <a:custGeom>
                <a:avLst/>
                <a:gdLst/>
                <a:ahLst/>
                <a:cxnLst/>
                <a:rect l="l" t="t" r="r" b="b"/>
                <a:pathLst>
                  <a:path w="2254" h="2418" extrusionOk="0">
                    <a:moveTo>
                      <a:pt x="1296" y="1"/>
                    </a:moveTo>
                    <a:cubicBezTo>
                      <a:pt x="1260" y="1"/>
                      <a:pt x="1224" y="6"/>
                      <a:pt x="1189" y="18"/>
                    </a:cubicBezTo>
                    <a:cubicBezTo>
                      <a:pt x="742" y="167"/>
                      <a:pt x="933" y="529"/>
                      <a:pt x="933" y="529"/>
                    </a:cubicBezTo>
                    <a:cubicBezTo>
                      <a:pt x="933" y="529"/>
                      <a:pt x="812" y="480"/>
                      <a:pt x="696" y="480"/>
                    </a:cubicBezTo>
                    <a:cubicBezTo>
                      <a:pt x="609" y="480"/>
                      <a:pt x="525" y="508"/>
                      <a:pt x="497" y="604"/>
                    </a:cubicBezTo>
                    <a:cubicBezTo>
                      <a:pt x="433" y="817"/>
                      <a:pt x="497" y="1094"/>
                      <a:pt x="497" y="1094"/>
                    </a:cubicBezTo>
                    <a:cubicBezTo>
                      <a:pt x="497" y="1094"/>
                      <a:pt x="488" y="1093"/>
                      <a:pt x="472" y="1093"/>
                    </a:cubicBezTo>
                    <a:cubicBezTo>
                      <a:pt x="386" y="1093"/>
                      <a:pt x="104" y="1116"/>
                      <a:pt x="50" y="1413"/>
                    </a:cubicBezTo>
                    <a:cubicBezTo>
                      <a:pt x="0" y="1738"/>
                      <a:pt x="1316" y="2417"/>
                      <a:pt x="1709" y="2417"/>
                    </a:cubicBezTo>
                    <a:cubicBezTo>
                      <a:pt x="1741" y="2417"/>
                      <a:pt x="1767" y="2413"/>
                      <a:pt x="1785" y="2403"/>
                    </a:cubicBezTo>
                    <a:cubicBezTo>
                      <a:pt x="2031" y="2275"/>
                      <a:pt x="1903" y="1998"/>
                      <a:pt x="1839" y="1935"/>
                    </a:cubicBezTo>
                    <a:cubicBezTo>
                      <a:pt x="1775" y="1882"/>
                      <a:pt x="2083" y="1892"/>
                      <a:pt x="2019" y="1636"/>
                    </a:cubicBezTo>
                    <a:cubicBezTo>
                      <a:pt x="1967" y="1381"/>
                      <a:pt x="1934" y="1168"/>
                      <a:pt x="1934" y="1168"/>
                    </a:cubicBezTo>
                    <a:lnTo>
                      <a:pt x="1934" y="1168"/>
                    </a:lnTo>
                    <a:cubicBezTo>
                      <a:pt x="1934" y="1168"/>
                      <a:pt x="1948" y="1169"/>
                      <a:pt x="1970" y="1169"/>
                    </a:cubicBezTo>
                    <a:cubicBezTo>
                      <a:pt x="2054" y="1169"/>
                      <a:pt x="2254" y="1149"/>
                      <a:pt x="2254" y="955"/>
                    </a:cubicBezTo>
                    <a:cubicBezTo>
                      <a:pt x="2254" y="739"/>
                      <a:pt x="1722" y="1"/>
                      <a:pt x="1296" y="1"/>
                    </a:cubicBezTo>
                    <a:close/>
                  </a:path>
                </a:pathLst>
              </a:custGeom>
              <a:solidFill>
                <a:srgbClr val="F1BE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46" name="Google Shape;2946;p56"/>
              <p:cNvSpPr/>
              <p:nvPr/>
            </p:nvSpPr>
            <p:spPr>
              <a:xfrm>
                <a:off x="2691604" y="2363422"/>
                <a:ext cx="202167" cy="310313"/>
              </a:xfrm>
              <a:custGeom>
                <a:avLst/>
                <a:gdLst/>
                <a:ahLst/>
                <a:cxnLst/>
                <a:rect l="l" t="t" r="r" b="b"/>
                <a:pathLst>
                  <a:path w="2290" h="3515" extrusionOk="0">
                    <a:moveTo>
                      <a:pt x="1458" y="1"/>
                    </a:moveTo>
                    <a:lnTo>
                      <a:pt x="0" y="3131"/>
                    </a:lnTo>
                    <a:lnTo>
                      <a:pt x="1086" y="3514"/>
                    </a:lnTo>
                    <a:lnTo>
                      <a:pt x="2289" y="277"/>
                    </a:lnTo>
                    <a:lnTo>
                      <a:pt x="1458"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47" name="Google Shape;2947;p56"/>
              <p:cNvSpPr/>
              <p:nvPr/>
            </p:nvSpPr>
            <p:spPr>
              <a:xfrm>
                <a:off x="2445296" y="2552434"/>
                <a:ext cx="424992" cy="182480"/>
              </a:xfrm>
              <a:custGeom>
                <a:avLst/>
                <a:gdLst/>
                <a:ahLst/>
                <a:cxnLst/>
                <a:rect l="l" t="t" r="r" b="b"/>
                <a:pathLst>
                  <a:path w="4814" h="2067" extrusionOk="0">
                    <a:moveTo>
                      <a:pt x="0" y="0"/>
                    </a:moveTo>
                    <a:lnTo>
                      <a:pt x="181" y="703"/>
                    </a:lnTo>
                    <a:lnTo>
                      <a:pt x="4355" y="2066"/>
                    </a:lnTo>
                    <a:lnTo>
                      <a:pt x="4813" y="1714"/>
                    </a:lnTo>
                    <a:lnTo>
                      <a:pt x="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48" name="Google Shape;2948;p56"/>
              <p:cNvSpPr/>
              <p:nvPr/>
            </p:nvSpPr>
            <p:spPr>
              <a:xfrm>
                <a:off x="2379525" y="2635155"/>
                <a:ext cx="224679" cy="227592"/>
              </a:xfrm>
              <a:custGeom>
                <a:avLst/>
                <a:gdLst/>
                <a:ahLst/>
                <a:cxnLst/>
                <a:rect l="l" t="t" r="r" b="b"/>
                <a:pathLst>
                  <a:path w="2545" h="2578" extrusionOk="0">
                    <a:moveTo>
                      <a:pt x="1256" y="0"/>
                    </a:moveTo>
                    <a:lnTo>
                      <a:pt x="947" y="500"/>
                    </a:lnTo>
                    <a:lnTo>
                      <a:pt x="213" y="1672"/>
                    </a:lnTo>
                    <a:lnTo>
                      <a:pt x="0" y="2002"/>
                    </a:lnTo>
                    <a:lnTo>
                      <a:pt x="628" y="2577"/>
                    </a:lnTo>
                    <a:lnTo>
                      <a:pt x="1011" y="2289"/>
                    </a:lnTo>
                    <a:lnTo>
                      <a:pt x="1969" y="1586"/>
                    </a:lnTo>
                    <a:lnTo>
                      <a:pt x="2449" y="1224"/>
                    </a:lnTo>
                    <a:cubicBezTo>
                      <a:pt x="2449" y="1224"/>
                      <a:pt x="2544" y="96"/>
                      <a:pt x="12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49" name="Google Shape;2949;p56"/>
              <p:cNvSpPr/>
              <p:nvPr/>
            </p:nvSpPr>
            <p:spPr>
              <a:xfrm>
                <a:off x="2398241" y="2679296"/>
                <a:ext cx="155201" cy="158026"/>
              </a:xfrm>
              <a:custGeom>
                <a:avLst/>
                <a:gdLst/>
                <a:ahLst/>
                <a:cxnLst/>
                <a:rect l="l" t="t" r="r" b="b"/>
                <a:pathLst>
                  <a:path w="1758" h="1790" extrusionOk="0">
                    <a:moveTo>
                      <a:pt x="735" y="0"/>
                    </a:moveTo>
                    <a:lnTo>
                      <a:pt x="1" y="1172"/>
                    </a:lnTo>
                    <a:cubicBezTo>
                      <a:pt x="139" y="1225"/>
                      <a:pt x="267" y="1278"/>
                      <a:pt x="363" y="1342"/>
                    </a:cubicBezTo>
                    <a:cubicBezTo>
                      <a:pt x="597" y="1491"/>
                      <a:pt x="725" y="1661"/>
                      <a:pt x="799" y="1789"/>
                    </a:cubicBezTo>
                    <a:lnTo>
                      <a:pt x="1757" y="1086"/>
                    </a:lnTo>
                    <a:cubicBezTo>
                      <a:pt x="1705" y="672"/>
                      <a:pt x="1470" y="405"/>
                      <a:pt x="1236" y="235"/>
                    </a:cubicBezTo>
                    <a:cubicBezTo>
                      <a:pt x="1033" y="97"/>
                      <a:pt x="842" y="22"/>
                      <a:pt x="73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50" name="Google Shape;2950;p56"/>
              <p:cNvSpPr/>
              <p:nvPr/>
            </p:nvSpPr>
            <p:spPr>
              <a:xfrm>
                <a:off x="2430288" y="2699954"/>
                <a:ext cx="123154" cy="137368"/>
              </a:xfrm>
              <a:custGeom>
                <a:avLst/>
                <a:gdLst/>
                <a:ahLst/>
                <a:cxnLst/>
                <a:rect l="l" t="t" r="r" b="b"/>
                <a:pathLst>
                  <a:path w="1395" h="1556" extrusionOk="0">
                    <a:moveTo>
                      <a:pt x="873" y="1"/>
                    </a:moveTo>
                    <a:cubicBezTo>
                      <a:pt x="670" y="256"/>
                      <a:pt x="192" y="864"/>
                      <a:pt x="0" y="1108"/>
                    </a:cubicBezTo>
                    <a:cubicBezTo>
                      <a:pt x="74" y="1162"/>
                      <a:pt x="128" y="1204"/>
                      <a:pt x="181" y="1247"/>
                    </a:cubicBezTo>
                    <a:cubicBezTo>
                      <a:pt x="244" y="1300"/>
                      <a:pt x="287" y="1353"/>
                      <a:pt x="330" y="1396"/>
                    </a:cubicBezTo>
                    <a:cubicBezTo>
                      <a:pt x="372" y="1460"/>
                      <a:pt x="405" y="1513"/>
                      <a:pt x="436" y="1555"/>
                    </a:cubicBezTo>
                    <a:lnTo>
                      <a:pt x="1394" y="852"/>
                    </a:lnTo>
                    <a:cubicBezTo>
                      <a:pt x="1384" y="778"/>
                      <a:pt x="1373" y="714"/>
                      <a:pt x="1352" y="651"/>
                    </a:cubicBezTo>
                    <a:cubicBezTo>
                      <a:pt x="1309" y="523"/>
                      <a:pt x="1256" y="405"/>
                      <a:pt x="1182" y="310"/>
                    </a:cubicBezTo>
                    <a:cubicBezTo>
                      <a:pt x="1096" y="182"/>
                      <a:pt x="980" y="86"/>
                      <a:pt x="87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51" name="Google Shape;2951;p56"/>
              <p:cNvSpPr/>
              <p:nvPr/>
            </p:nvSpPr>
            <p:spPr>
              <a:xfrm>
                <a:off x="2446178" y="2727233"/>
                <a:ext cx="103467" cy="95963"/>
              </a:xfrm>
              <a:custGeom>
                <a:avLst/>
                <a:gdLst/>
                <a:ahLst/>
                <a:cxnLst/>
                <a:rect l="l" t="t" r="r" b="b"/>
                <a:pathLst>
                  <a:path w="1172" h="1087" extrusionOk="0">
                    <a:moveTo>
                      <a:pt x="1002" y="1"/>
                    </a:moveTo>
                    <a:lnTo>
                      <a:pt x="1" y="938"/>
                    </a:lnTo>
                    <a:cubicBezTo>
                      <a:pt x="64" y="991"/>
                      <a:pt x="107" y="1044"/>
                      <a:pt x="150" y="1087"/>
                    </a:cubicBezTo>
                    <a:lnTo>
                      <a:pt x="1172" y="342"/>
                    </a:lnTo>
                    <a:cubicBezTo>
                      <a:pt x="1129" y="214"/>
                      <a:pt x="1076" y="96"/>
                      <a:pt x="100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52" name="Google Shape;2952;p56"/>
              <p:cNvSpPr/>
              <p:nvPr/>
            </p:nvSpPr>
            <p:spPr>
              <a:xfrm>
                <a:off x="2367607" y="2811101"/>
                <a:ext cx="73010" cy="52440"/>
              </a:xfrm>
              <a:custGeom>
                <a:avLst/>
                <a:gdLst/>
                <a:ahLst/>
                <a:cxnLst/>
                <a:rect l="l" t="t" r="r" b="b"/>
                <a:pathLst>
                  <a:path w="827" h="594" extrusionOk="0">
                    <a:moveTo>
                      <a:pt x="220" y="0"/>
                    </a:moveTo>
                    <a:cubicBezTo>
                      <a:pt x="168" y="0"/>
                      <a:pt x="135" y="9"/>
                      <a:pt x="135" y="9"/>
                    </a:cubicBezTo>
                    <a:cubicBezTo>
                      <a:pt x="0" y="336"/>
                      <a:pt x="568" y="593"/>
                      <a:pt x="727" y="593"/>
                    </a:cubicBezTo>
                    <a:cubicBezTo>
                      <a:pt x="744" y="593"/>
                      <a:pt x="757" y="590"/>
                      <a:pt x="763" y="584"/>
                    </a:cubicBezTo>
                    <a:cubicBezTo>
                      <a:pt x="827" y="520"/>
                      <a:pt x="795" y="371"/>
                      <a:pt x="582" y="158"/>
                    </a:cubicBezTo>
                    <a:cubicBezTo>
                      <a:pt x="449" y="25"/>
                      <a:pt x="308" y="0"/>
                      <a:pt x="2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53" name="Google Shape;2953;p56"/>
              <p:cNvSpPr/>
              <p:nvPr/>
            </p:nvSpPr>
            <p:spPr>
              <a:xfrm>
                <a:off x="2606941" y="2701013"/>
                <a:ext cx="150522" cy="238804"/>
              </a:xfrm>
              <a:custGeom>
                <a:avLst/>
                <a:gdLst/>
                <a:ahLst/>
                <a:cxnLst/>
                <a:rect l="l" t="t" r="r" b="b"/>
                <a:pathLst>
                  <a:path w="1705" h="2705" extrusionOk="0">
                    <a:moveTo>
                      <a:pt x="929" y="1"/>
                    </a:moveTo>
                    <a:cubicBezTo>
                      <a:pt x="656" y="1"/>
                      <a:pt x="333" y="112"/>
                      <a:pt x="1" y="468"/>
                    </a:cubicBezTo>
                    <a:lnTo>
                      <a:pt x="192" y="1022"/>
                    </a:lnTo>
                    <a:lnTo>
                      <a:pt x="650" y="2331"/>
                    </a:lnTo>
                    <a:lnTo>
                      <a:pt x="778" y="2704"/>
                    </a:lnTo>
                    <a:lnTo>
                      <a:pt x="1608" y="2576"/>
                    </a:lnTo>
                    <a:lnTo>
                      <a:pt x="1630" y="2108"/>
                    </a:lnTo>
                    <a:lnTo>
                      <a:pt x="1683" y="915"/>
                    </a:lnTo>
                    <a:lnTo>
                      <a:pt x="1705" y="308"/>
                    </a:lnTo>
                    <a:cubicBezTo>
                      <a:pt x="1705" y="308"/>
                      <a:pt x="1385" y="1"/>
                      <a:pt x="92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54" name="Google Shape;2954;p56"/>
              <p:cNvSpPr/>
              <p:nvPr/>
            </p:nvSpPr>
            <p:spPr>
              <a:xfrm>
                <a:off x="2623891" y="2765901"/>
                <a:ext cx="131717" cy="140987"/>
              </a:xfrm>
              <a:custGeom>
                <a:avLst/>
                <a:gdLst/>
                <a:ahLst/>
                <a:cxnLst/>
                <a:rect l="l" t="t" r="r" b="b"/>
                <a:pathLst>
                  <a:path w="1492" h="1597" extrusionOk="0">
                    <a:moveTo>
                      <a:pt x="877" y="1"/>
                    </a:moveTo>
                    <a:cubicBezTo>
                      <a:pt x="744" y="1"/>
                      <a:pt x="617" y="22"/>
                      <a:pt x="501" y="53"/>
                    </a:cubicBezTo>
                    <a:cubicBezTo>
                      <a:pt x="266" y="117"/>
                      <a:pt x="86" y="223"/>
                      <a:pt x="0" y="287"/>
                    </a:cubicBezTo>
                    <a:lnTo>
                      <a:pt x="458" y="1596"/>
                    </a:lnTo>
                    <a:cubicBezTo>
                      <a:pt x="586" y="1522"/>
                      <a:pt x="703" y="1468"/>
                      <a:pt x="820" y="1426"/>
                    </a:cubicBezTo>
                    <a:cubicBezTo>
                      <a:pt x="978" y="1373"/>
                      <a:pt x="1120" y="1353"/>
                      <a:pt x="1240" y="1353"/>
                    </a:cubicBezTo>
                    <a:cubicBezTo>
                      <a:pt x="1315" y="1353"/>
                      <a:pt x="1381" y="1361"/>
                      <a:pt x="1438" y="1373"/>
                    </a:cubicBezTo>
                    <a:lnTo>
                      <a:pt x="1491" y="180"/>
                    </a:lnTo>
                    <a:cubicBezTo>
                      <a:pt x="1282" y="47"/>
                      <a:pt x="1073" y="1"/>
                      <a:pt x="87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55" name="Google Shape;2955;p56"/>
              <p:cNvSpPr/>
              <p:nvPr/>
            </p:nvSpPr>
            <p:spPr>
              <a:xfrm>
                <a:off x="2668032" y="2765548"/>
                <a:ext cx="87576" cy="126244"/>
              </a:xfrm>
              <a:custGeom>
                <a:avLst/>
                <a:gdLst/>
                <a:ahLst/>
                <a:cxnLst/>
                <a:rect l="l" t="t" r="r" b="b"/>
                <a:pathLst>
                  <a:path w="992" h="1430" extrusionOk="0">
                    <a:moveTo>
                      <a:pt x="359" y="0"/>
                    </a:moveTo>
                    <a:cubicBezTo>
                      <a:pt x="231" y="0"/>
                      <a:pt x="116" y="21"/>
                      <a:pt x="1" y="57"/>
                    </a:cubicBezTo>
                    <a:cubicBezTo>
                      <a:pt x="75" y="376"/>
                      <a:pt x="246" y="1121"/>
                      <a:pt x="320" y="1430"/>
                    </a:cubicBezTo>
                    <a:cubicBezTo>
                      <a:pt x="395" y="1409"/>
                      <a:pt x="469" y="1387"/>
                      <a:pt x="544" y="1377"/>
                    </a:cubicBezTo>
                    <a:cubicBezTo>
                      <a:pt x="618" y="1356"/>
                      <a:pt x="682" y="1356"/>
                      <a:pt x="746" y="1356"/>
                    </a:cubicBezTo>
                    <a:cubicBezTo>
                      <a:pt x="821" y="1356"/>
                      <a:pt x="885" y="1366"/>
                      <a:pt x="938" y="1377"/>
                    </a:cubicBezTo>
                    <a:lnTo>
                      <a:pt x="991" y="184"/>
                    </a:lnTo>
                    <a:cubicBezTo>
                      <a:pt x="927" y="142"/>
                      <a:pt x="863" y="109"/>
                      <a:pt x="810" y="88"/>
                    </a:cubicBezTo>
                    <a:cubicBezTo>
                      <a:pt x="682" y="35"/>
                      <a:pt x="554" y="14"/>
                      <a:pt x="438" y="3"/>
                    </a:cubicBezTo>
                    <a:cubicBezTo>
                      <a:pt x="411" y="1"/>
                      <a:pt x="385" y="0"/>
                      <a:pt x="35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56" name="Google Shape;2956;p56"/>
              <p:cNvSpPr/>
              <p:nvPr/>
            </p:nvSpPr>
            <p:spPr>
              <a:xfrm>
                <a:off x="2706612" y="2765724"/>
                <a:ext cx="32929" cy="121388"/>
              </a:xfrm>
              <a:custGeom>
                <a:avLst/>
                <a:gdLst/>
                <a:ahLst/>
                <a:cxnLst/>
                <a:rect l="l" t="t" r="r" b="b"/>
                <a:pathLst>
                  <a:path w="373" h="1375" extrusionOk="0">
                    <a:moveTo>
                      <a:pt x="1" y="1"/>
                    </a:moveTo>
                    <a:lnTo>
                      <a:pt x="107" y="1375"/>
                    </a:lnTo>
                    <a:cubicBezTo>
                      <a:pt x="181" y="1354"/>
                      <a:pt x="245" y="1354"/>
                      <a:pt x="309" y="1354"/>
                    </a:cubicBezTo>
                    <a:lnTo>
                      <a:pt x="373" y="86"/>
                    </a:lnTo>
                    <a:cubicBezTo>
                      <a:pt x="245" y="33"/>
                      <a:pt x="117" y="12"/>
                      <a:pt x="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57" name="Google Shape;2957;p56"/>
              <p:cNvSpPr/>
              <p:nvPr/>
            </p:nvSpPr>
            <p:spPr>
              <a:xfrm>
                <a:off x="2675536" y="2916422"/>
                <a:ext cx="74069" cy="35754"/>
              </a:xfrm>
              <a:custGeom>
                <a:avLst/>
                <a:gdLst/>
                <a:ahLst/>
                <a:cxnLst/>
                <a:rect l="l" t="t" r="r" b="b"/>
                <a:pathLst>
                  <a:path w="839" h="405" extrusionOk="0">
                    <a:moveTo>
                      <a:pt x="533" y="0"/>
                    </a:moveTo>
                    <a:cubicBezTo>
                      <a:pt x="489" y="0"/>
                      <a:pt x="439" y="3"/>
                      <a:pt x="384" y="9"/>
                    </a:cubicBezTo>
                    <a:cubicBezTo>
                      <a:pt x="86" y="40"/>
                      <a:pt x="1" y="264"/>
                      <a:pt x="1" y="264"/>
                    </a:cubicBezTo>
                    <a:cubicBezTo>
                      <a:pt x="55" y="367"/>
                      <a:pt x="154" y="405"/>
                      <a:pt x="264" y="405"/>
                    </a:cubicBezTo>
                    <a:cubicBezTo>
                      <a:pt x="520" y="405"/>
                      <a:pt x="839" y="203"/>
                      <a:pt x="831" y="136"/>
                    </a:cubicBezTo>
                    <a:cubicBezTo>
                      <a:pt x="823" y="57"/>
                      <a:pt x="735" y="0"/>
                      <a:pt x="53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58" name="Google Shape;2958;p56"/>
              <p:cNvSpPr/>
              <p:nvPr/>
            </p:nvSpPr>
            <p:spPr>
              <a:xfrm>
                <a:off x="2836299" y="1975951"/>
                <a:ext cx="135514" cy="72039"/>
              </a:xfrm>
              <a:custGeom>
                <a:avLst/>
                <a:gdLst/>
                <a:ahLst/>
                <a:cxnLst/>
                <a:rect l="l" t="t" r="r" b="b"/>
                <a:pathLst>
                  <a:path w="1535" h="816" extrusionOk="0">
                    <a:moveTo>
                      <a:pt x="394" y="0"/>
                    </a:moveTo>
                    <a:cubicBezTo>
                      <a:pt x="269" y="0"/>
                      <a:pt x="137" y="21"/>
                      <a:pt x="1" y="67"/>
                    </a:cubicBezTo>
                    <a:cubicBezTo>
                      <a:pt x="1" y="67"/>
                      <a:pt x="130" y="815"/>
                      <a:pt x="1058" y="815"/>
                    </a:cubicBezTo>
                    <a:cubicBezTo>
                      <a:pt x="1198" y="815"/>
                      <a:pt x="1356" y="798"/>
                      <a:pt x="1534" y="759"/>
                    </a:cubicBezTo>
                    <a:cubicBezTo>
                      <a:pt x="1328" y="355"/>
                      <a:pt x="915" y="0"/>
                      <a:pt x="3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59" name="Google Shape;2959;p56"/>
              <p:cNvSpPr/>
              <p:nvPr/>
            </p:nvSpPr>
            <p:spPr>
              <a:xfrm>
                <a:off x="2330617" y="3070298"/>
                <a:ext cx="376083" cy="133571"/>
              </a:xfrm>
              <a:custGeom>
                <a:avLst/>
                <a:gdLst/>
                <a:ahLst/>
                <a:cxnLst/>
                <a:rect l="l" t="t" r="r" b="b"/>
                <a:pathLst>
                  <a:path w="4260" h="1513" extrusionOk="0">
                    <a:moveTo>
                      <a:pt x="0" y="1"/>
                    </a:moveTo>
                    <a:lnTo>
                      <a:pt x="0" y="406"/>
                    </a:lnTo>
                    <a:lnTo>
                      <a:pt x="4260" y="1513"/>
                    </a:lnTo>
                    <a:lnTo>
                      <a:pt x="4260" y="1108"/>
                    </a:lnTo>
                    <a:lnTo>
                      <a:pt x="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60" name="Google Shape;2960;p56"/>
              <p:cNvSpPr/>
              <p:nvPr/>
            </p:nvSpPr>
            <p:spPr>
              <a:xfrm>
                <a:off x="2706612" y="3087248"/>
                <a:ext cx="357279" cy="116621"/>
              </a:xfrm>
              <a:custGeom>
                <a:avLst/>
                <a:gdLst/>
                <a:ahLst/>
                <a:cxnLst/>
                <a:rect l="l" t="t" r="r" b="b"/>
                <a:pathLst>
                  <a:path w="4047" h="1321" extrusionOk="0">
                    <a:moveTo>
                      <a:pt x="4047" y="1"/>
                    </a:moveTo>
                    <a:lnTo>
                      <a:pt x="1" y="916"/>
                    </a:lnTo>
                    <a:lnTo>
                      <a:pt x="1" y="1321"/>
                    </a:lnTo>
                    <a:lnTo>
                      <a:pt x="4036" y="438"/>
                    </a:lnTo>
                    <a:lnTo>
                      <a:pt x="404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61" name="Google Shape;2961;p56"/>
              <p:cNvSpPr/>
              <p:nvPr/>
            </p:nvSpPr>
            <p:spPr>
              <a:xfrm>
                <a:off x="2330617" y="3011149"/>
                <a:ext cx="733274" cy="157055"/>
              </a:xfrm>
              <a:custGeom>
                <a:avLst/>
                <a:gdLst/>
                <a:ahLst/>
                <a:cxnLst/>
                <a:rect l="l" t="t" r="r" b="b"/>
                <a:pathLst>
                  <a:path w="8306" h="1779" extrusionOk="0">
                    <a:moveTo>
                      <a:pt x="4312" y="1"/>
                    </a:moveTo>
                    <a:lnTo>
                      <a:pt x="3280" y="160"/>
                    </a:lnTo>
                    <a:lnTo>
                      <a:pt x="1523" y="437"/>
                    </a:lnTo>
                    <a:lnTo>
                      <a:pt x="0" y="671"/>
                    </a:lnTo>
                    <a:lnTo>
                      <a:pt x="4260" y="1778"/>
                    </a:lnTo>
                    <a:lnTo>
                      <a:pt x="5644" y="1470"/>
                    </a:lnTo>
                    <a:lnTo>
                      <a:pt x="7081" y="1139"/>
                    </a:lnTo>
                    <a:lnTo>
                      <a:pt x="8306" y="863"/>
                    </a:lnTo>
                    <a:lnTo>
                      <a:pt x="431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62" name="Google Shape;2962;p56"/>
              <p:cNvSpPr/>
              <p:nvPr/>
            </p:nvSpPr>
            <p:spPr>
              <a:xfrm>
                <a:off x="2464983" y="3025186"/>
                <a:ext cx="490762" cy="115738"/>
              </a:xfrm>
              <a:custGeom>
                <a:avLst/>
                <a:gdLst/>
                <a:ahLst/>
                <a:cxnLst/>
                <a:rect l="l" t="t" r="r" b="b"/>
                <a:pathLst>
                  <a:path w="5559" h="1311" extrusionOk="0">
                    <a:moveTo>
                      <a:pt x="1758" y="1"/>
                    </a:moveTo>
                    <a:lnTo>
                      <a:pt x="1013" y="118"/>
                    </a:lnTo>
                    <a:lnTo>
                      <a:pt x="1" y="278"/>
                    </a:lnTo>
                    <a:cubicBezTo>
                      <a:pt x="1001" y="523"/>
                      <a:pt x="3344" y="1108"/>
                      <a:pt x="4122" y="1311"/>
                    </a:cubicBezTo>
                    <a:lnTo>
                      <a:pt x="4335" y="1257"/>
                    </a:lnTo>
                    <a:lnTo>
                      <a:pt x="5559" y="980"/>
                    </a:lnTo>
                    <a:lnTo>
                      <a:pt x="17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63" name="Google Shape;2963;p56"/>
              <p:cNvSpPr/>
              <p:nvPr/>
            </p:nvSpPr>
            <p:spPr>
              <a:xfrm>
                <a:off x="2464983" y="3035603"/>
                <a:ext cx="386501" cy="105321"/>
              </a:xfrm>
              <a:custGeom>
                <a:avLst/>
                <a:gdLst/>
                <a:ahLst/>
                <a:cxnLst/>
                <a:rect l="l" t="t" r="r" b="b"/>
                <a:pathLst>
                  <a:path w="4378" h="1193" extrusionOk="0">
                    <a:moveTo>
                      <a:pt x="1013" y="0"/>
                    </a:moveTo>
                    <a:lnTo>
                      <a:pt x="1" y="160"/>
                    </a:lnTo>
                    <a:cubicBezTo>
                      <a:pt x="1001" y="405"/>
                      <a:pt x="3344" y="990"/>
                      <a:pt x="4122" y="1193"/>
                    </a:cubicBezTo>
                    <a:lnTo>
                      <a:pt x="4335" y="1139"/>
                    </a:lnTo>
                    <a:lnTo>
                      <a:pt x="4377" y="1086"/>
                    </a:lnTo>
                    <a:cubicBezTo>
                      <a:pt x="4377" y="1086"/>
                      <a:pt x="1470" y="117"/>
                      <a:pt x="101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64" name="Google Shape;2964;p56"/>
              <p:cNvSpPr/>
              <p:nvPr/>
            </p:nvSpPr>
            <p:spPr>
              <a:xfrm>
                <a:off x="2318345" y="3456709"/>
                <a:ext cx="462600" cy="201284"/>
              </a:xfrm>
              <a:custGeom>
                <a:avLst/>
                <a:gdLst/>
                <a:ahLst/>
                <a:cxnLst/>
                <a:rect l="l" t="t" r="r" b="b"/>
                <a:pathLst>
                  <a:path w="5240" h="2280" extrusionOk="0">
                    <a:moveTo>
                      <a:pt x="0" y="1"/>
                    </a:moveTo>
                    <a:lnTo>
                      <a:pt x="118" y="884"/>
                    </a:lnTo>
                    <a:lnTo>
                      <a:pt x="5165" y="2279"/>
                    </a:lnTo>
                    <a:lnTo>
                      <a:pt x="5239" y="1470"/>
                    </a:lnTo>
                    <a:lnTo>
                      <a:pt x="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65" name="Google Shape;2965;p56"/>
              <p:cNvSpPr/>
              <p:nvPr/>
            </p:nvSpPr>
            <p:spPr>
              <a:xfrm>
                <a:off x="2771411" y="3407801"/>
                <a:ext cx="570746" cy="250193"/>
              </a:xfrm>
              <a:custGeom>
                <a:avLst/>
                <a:gdLst/>
                <a:ahLst/>
                <a:cxnLst/>
                <a:rect l="l" t="t" r="r" b="b"/>
                <a:pathLst>
                  <a:path w="6465" h="2834" extrusionOk="0">
                    <a:moveTo>
                      <a:pt x="6465" y="1"/>
                    </a:moveTo>
                    <a:lnTo>
                      <a:pt x="1" y="2024"/>
                    </a:lnTo>
                    <a:lnTo>
                      <a:pt x="33" y="2833"/>
                    </a:lnTo>
                    <a:lnTo>
                      <a:pt x="6155" y="1044"/>
                    </a:lnTo>
                    <a:lnTo>
                      <a:pt x="646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66" name="Google Shape;2966;p56"/>
              <p:cNvSpPr/>
              <p:nvPr/>
            </p:nvSpPr>
            <p:spPr>
              <a:xfrm>
                <a:off x="2480962" y="3275289"/>
                <a:ext cx="307488" cy="201108"/>
              </a:xfrm>
              <a:custGeom>
                <a:avLst/>
                <a:gdLst/>
                <a:ahLst/>
                <a:cxnLst/>
                <a:rect l="l" t="t" r="r" b="b"/>
                <a:pathLst>
                  <a:path w="3483" h="2278" extrusionOk="0">
                    <a:moveTo>
                      <a:pt x="480" y="522"/>
                    </a:moveTo>
                    <a:lnTo>
                      <a:pt x="2748" y="1193"/>
                    </a:lnTo>
                    <a:cubicBezTo>
                      <a:pt x="2463" y="1434"/>
                      <a:pt x="2095" y="1608"/>
                      <a:pt x="1720" y="1608"/>
                    </a:cubicBezTo>
                    <a:cubicBezTo>
                      <a:pt x="1648" y="1608"/>
                      <a:pt x="1575" y="1601"/>
                      <a:pt x="1502" y="1587"/>
                    </a:cubicBezTo>
                    <a:cubicBezTo>
                      <a:pt x="1066" y="1512"/>
                      <a:pt x="480" y="1012"/>
                      <a:pt x="480" y="522"/>
                    </a:cubicBezTo>
                    <a:close/>
                    <a:moveTo>
                      <a:pt x="107" y="0"/>
                    </a:moveTo>
                    <a:lnTo>
                      <a:pt x="1" y="373"/>
                    </a:lnTo>
                    <a:lnTo>
                      <a:pt x="193" y="437"/>
                    </a:lnTo>
                    <a:cubicBezTo>
                      <a:pt x="257" y="821"/>
                      <a:pt x="299" y="1161"/>
                      <a:pt x="555" y="1470"/>
                    </a:cubicBezTo>
                    <a:cubicBezTo>
                      <a:pt x="714" y="1661"/>
                      <a:pt x="906" y="1810"/>
                      <a:pt x="1130" y="1907"/>
                    </a:cubicBezTo>
                    <a:cubicBezTo>
                      <a:pt x="1108" y="1981"/>
                      <a:pt x="1076" y="2056"/>
                      <a:pt x="1066" y="2141"/>
                    </a:cubicBezTo>
                    <a:cubicBezTo>
                      <a:pt x="1059" y="2225"/>
                      <a:pt x="1143" y="2277"/>
                      <a:pt x="1221" y="2277"/>
                    </a:cubicBezTo>
                    <a:cubicBezTo>
                      <a:pt x="1272" y="2277"/>
                      <a:pt x="1322" y="2255"/>
                      <a:pt x="1343" y="2205"/>
                    </a:cubicBezTo>
                    <a:cubicBezTo>
                      <a:pt x="1364" y="2130"/>
                      <a:pt x="1374" y="2056"/>
                      <a:pt x="1385" y="1981"/>
                    </a:cubicBezTo>
                    <a:cubicBezTo>
                      <a:pt x="1395" y="1992"/>
                      <a:pt x="1407" y="1992"/>
                      <a:pt x="1417" y="1992"/>
                    </a:cubicBezTo>
                    <a:cubicBezTo>
                      <a:pt x="1510" y="2009"/>
                      <a:pt x="1605" y="2018"/>
                      <a:pt x="1699" y="2018"/>
                    </a:cubicBezTo>
                    <a:cubicBezTo>
                      <a:pt x="2228" y="2018"/>
                      <a:pt x="2746" y="1746"/>
                      <a:pt x="2971" y="1268"/>
                    </a:cubicBezTo>
                    <a:lnTo>
                      <a:pt x="3281" y="1353"/>
                    </a:lnTo>
                    <a:lnTo>
                      <a:pt x="3482" y="959"/>
                    </a:lnTo>
                    <a:lnTo>
                      <a:pt x="10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67" name="Google Shape;2967;p56"/>
              <p:cNvSpPr/>
              <p:nvPr/>
            </p:nvSpPr>
            <p:spPr>
              <a:xfrm>
                <a:off x="2985761" y="3201044"/>
                <a:ext cx="107263" cy="199342"/>
              </a:xfrm>
              <a:custGeom>
                <a:avLst/>
                <a:gdLst/>
                <a:ahLst/>
                <a:cxnLst/>
                <a:rect l="l" t="t" r="r" b="b"/>
                <a:pathLst>
                  <a:path w="1215" h="2258" extrusionOk="0">
                    <a:moveTo>
                      <a:pt x="533" y="0"/>
                    </a:moveTo>
                    <a:cubicBezTo>
                      <a:pt x="533" y="0"/>
                      <a:pt x="469" y="53"/>
                      <a:pt x="384" y="149"/>
                    </a:cubicBezTo>
                    <a:cubicBezTo>
                      <a:pt x="341" y="192"/>
                      <a:pt x="310" y="235"/>
                      <a:pt x="267" y="287"/>
                    </a:cubicBezTo>
                    <a:cubicBezTo>
                      <a:pt x="235" y="341"/>
                      <a:pt x="203" y="405"/>
                      <a:pt x="171" y="469"/>
                    </a:cubicBezTo>
                    <a:cubicBezTo>
                      <a:pt x="139" y="512"/>
                      <a:pt x="118" y="554"/>
                      <a:pt x="107" y="607"/>
                    </a:cubicBezTo>
                    <a:cubicBezTo>
                      <a:pt x="75" y="671"/>
                      <a:pt x="54" y="746"/>
                      <a:pt x="33" y="820"/>
                    </a:cubicBezTo>
                    <a:lnTo>
                      <a:pt x="33" y="831"/>
                    </a:lnTo>
                    <a:cubicBezTo>
                      <a:pt x="22" y="884"/>
                      <a:pt x="12" y="926"/>
                      <a:pt x="12" y="980"/>
                    </a:cubicBezTo>
                    <a:cubicBezTo>
                      <a:pt x="1" y="1065"/>
                      <a:pt x="1" y="1150"/>
                      <a:pt x="1" y="1236"/>
                    </a:cubicBezTo>
                    <a:cubicBezTo>
                      <a:pt x="1" y="1288"/>
                      <a:pt x="1" y="1331"/>
                      <a:pt x="12" y="1374"/>
                    </a:cubicBezTo>
                    <a:cubicBezTo>
                      <a:pt x="22" y="1480"/>
                      <a:pt x="33" y="1587"/>
                      <a:pt x="64" y="1683"/>
                    </a:cubicBezTo>
                    <a:cubicBezTo>
                      <a:pt x="75" y="1736"/>
                      <a:pt x="86" y="1789"/>
                      <a:pt x="107" y="1832"/>
                    </a:cubicBezTo>
                    <a:cubicBezTo>
                      <a:pt x="161" y="1991"/>
                      <a:pt x="246" y="2130"/>
                      <a:pt x="341" y="2225"/>
                    </a:cubicBezTo>
                    <a:cubicBezTo>
                      <a:pt x="618" y="2225"/>
                      <a:pt x="852" y="2236"/>
                      <a:pt x="991" y="2247"/>
                    </a:cubicBezTo>
                    <a:cubicBezTo>
                      <a:pt x="1087" y="2247"/>
                      <a:pt x="1129" y="2258"/>
                      <a:pt x="1129" y="2258"/>
                    </a:cubicBezTo>
                    <a:lnTo>
                      <a:pt x="1151" y="1789"/>
                    </a:lnTo>
                    <a:lnTo>
                      <a:pt x="1151" y="1640"/>
                    </a:lnTo>
                    <a:lnTo>
                      <a:pt x="1162" y="1491"/>
                    </a:lnTo>
                    <a:lnTo>
                      <a:pt x="1162" y="1331"/>
                    </a:lnTo>
                    <a:lnTo>
                      <a:pt x="1172" y="1139"/>
                    </a:lnTo>
                    <a:lnTo>
                      <a:pt x="1183" y="980"/>
                    </a:lnTo>
                    <a:lnTo>
                      <a:pt x="1183" y="746"/>
                    </a:lnTo>
                    <a:lnTo>
                      <a:pt x="1193" y="597"/>
                    </a:lnTo>
                    <a:lnTo>
                      <a:pt x="1214" y="22"/>
                    </a:lnTo>
                    <a:lnTo>
                      <a:pt x="53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68" name="Google Shape;2968;p56"/>
              <p:cNvSpPr/>
              <p:nvPr/>
            </p:nvSpPr>
            <p:spPr>
              <a:xfrm>
                <a:off x="2985761" y="3202898"/>
                <a:ext cx="160851" cy="198459"/>
              </a:xfrm>
              <a:custGeom>
                <a:avLst/>
                <a:gdLst/>
                <a:ahLst/>
                <a:cxnLst/>
                <a:rect l="l" t="t" r="r" b="b"/>
                <a:pathLst>
                  <a:path w="1822" h="2248" extrusionOk="0">
                    <a:moveTo>
                      <a:pt x="1214" y="1"/>
                    </a:moveTo>
                    <a:cubicBezTo>
                      <a:pt x="1119" y="11"/>
                      <a:pt x="1023" y="75"/>
                      <a:pt x="927" y="181"/>
                    </a:cubicBezTo>
                    <a:cubicBezTo>
                      <a:pt x="757" y="150"/>
                      <a:pt x="565" y="128"/>
                      <a:pt x="384" y="128"/>
                    </a:cubicBezTo>
                    <a:cubicBezTo>
                      <a:pt x="341" y="171"/>
                      <a:pt x="310" y="214"/>
                      <a:pt x="267" y="266"/>
                    </a:cubicBezTo>
                    <a:cubicBezTo>
                      <a:pt x="459" y="288"/>
                      <a:pt x="639" y="320"/>
                      <a:pt x="831" y="330"/>
                    </a:cubicBezTo>
                    <a:cubicBezTo>
                      <a:pt x="810" y="373"/>
                      <a:pt x="788" y="416"/>
                      <a:pt x="767" y="469"/>
                    </a:cubicBezTo>
                    <a:cubicBezTo>
                      <a:pt x="646" y="449"/>
                      <a:pt x="517" y="441"/>
                      <a:pt x="390" y="441"/>
                    </a:cubicBezTo>
                    <a:cubicBezTo>
                      <a:pt x="315" y="441"/>
                      <a:pt x="242" y="444"/>
                      <a:pt x="171" y="448"/>
                    </a:cubicBezTo>
                    <a:cubicBezTo>
                      <a:pt x="139" y="491"/>
                      <a:pt x="118" y="533"/>
                      <a:pt x="107" y="586"/>
                    </a:cubicBezTo>
                    <a:cubicBezTo>
                      <a:pt x="225" y="586"/>
                      <a:pt x="341" y="597"/>
                      <a:pt x="459" y="607"/>
                    </a:cubicBezTo>
                    <a:cubicBezTo>
                      <a:pt x="544" y="607"/>
                      <a:pt x="639" y="629"/>
                      <a:pt x="725" y="629"/>
                    </a:cubicBezTo>
                    <a:cubicBezTo>
                      <a:pt x="714" y="703"/>
                      <a:pt x="703" y="789"/>
                      <a:pt x="693" y="874"/>
                    </a:cubicBezTo>
                    <a:cubicBezTo>
                      <a:pt x="490" y="810"/>
                      <a:pt x="256" y="810"/>
                      <a:pt x="33" y="810"/>
                    </a:cubicBezTo>
                    <a:cubicBezTo>
                      <a:pt x="22" y="863"/>
                      <a:pt x="12" y="905"/>
                      <a:pt x="12" y="959"/>
                    </a:cubicBezTo>
                    <a:cubicBezTo>
                      <a:pt x="43" y="956"/>
                      <a:pt x="75" y="954"/>
                      <a:pt x="108" y="954"/>
                    </a:cubicBezTo>
                    <a:cubicBezTo>
                      <a:pt x="186" y="954"/>
                      <a:pt x="266" y="962"/>
                      <a:pt x="341" y="969"/>
                    </a:cubicBezTo>
                    <a:cubicBezTo>
                      <a:pt x="459" y="980"/>
                      <a:pt x="565" y="1002"/>
                      <a:pt x="682" y="1012"/>
                    </a:cubicBezTo>
                    <a:cubicBezTo>
                      <a:pt x="672" y="1076"/>
                      <a:pt x="672" y="1140"/>
                      <a:pt x="672" y="1204"/>
                    </a:cubicBezTo>
                    <a:cubicBezTo>
                      <a:pt x="576" y="1194"/>
                      <a:pt x="475" y="1189"/>
                      <a:pt x="372" y="1189"/>
                    </a:cubicBezTo>
                    <a:cubicBezTo>
                      <a:pt x="246" y="1189"/>
                      <a:pt x="118" y="1197"/>
                      <a:pt x="1" y="1215"/>
                    </a:cubicBezTo>
                    <a:cubicBezTo>
                      <a:pt x="1" y="1267"/>
                      <a:pt x="1" y="1310"/>
                      <a:pt x="12" y="1353"/>
                    </a:cubicBezTo>
                    <a:lnTo>
                      <a:pt x="682" y="1353"/>
                    </a:lnTo>
                    <a:cubicBezTo>
                      <a:pt x="682" y="1438"/>
                      <a:pt x="693" y="1534"/>
                      <a:pt x="703" y="1608"/>
                    </a:cubicBezTo>
                    <a:cubicBezTo>
                      <a:pt x="490" y="1629"/>
                      <a:pt x="277" y="1651"/>
                      <a:pt x="64" y="1662"/>
                    </a:cubicBezTo>
                    <a:cubicBezTo>
                      <a:pt x="75" y="1715"/>
                      <a:pt x="86" y="1768"/>
                      <a:pt x="107" y="1811"/>
                    </a:cubicBezTo>
                    <a:cubicBezTo>
                      <a:pt x="310" y="1790"/>
                      <a:pt x="523" y="1779"/>
                      <a:pt x="725" y="1757"/>
                    </a:cubicBezTo>
                    <a:cubicBezTo>
                      <a:pt x="767" y="1991"/>
                      <a:pt x="852" y="2173"/>
                      <a:pt x="991" y="2226"/>
                    </a:cubicBezTo>
                    <a:cubicBezTo>
                      <a:pt x="1001" y="2226"/>
                      <a:pt x="1013" y="2226"/>
                      <a:pt x="1023" y="2237"/>
                    </a:cubicBezTo>
                    <a:cubicBezTo>
                      <a:pt x="1059" y="2244"/>
                      <a:pt x="1094" y="2248"/>
                      <a:pt x="1129" y="2248"/>
                    </a:cubicBezTo>
                    <a:cubicBezTo>
                      <a:pt x="1334" y="2248"/>
                      <a:pt x="1498" y="2115"/>
                      <a:pt x="1598" y="1896"/>
                    </a:cubicBezTo>
                    <a:cubicBezTo>
                      <a:pt x="1609" y="1853"/>
                      <a:pt x="1630" y="1811"/>
                      <a:pt x="1640" y="1768"/>
                    </a:cubicBezTo>
                    <a:cubicBezTo>
                      <a:pt x="1715" y="1523"/>
                      <a:pt x="1822" y="884"/>
                      <a:pt x="1662" y="427"/>
                    </a:cubicBezTo>
                    <a:cubicBezTo>
                      <a:pt x="1598" y="245"/>
                      <a:pt x="1491" y="96"/>
                      <a:pt x="1321" y="11"/>
                    </a:cubicBezTo>
                    <a:cubicBezTo>
                      <a:pt x="1289" y="1"/>
                      <a:pt x="1257" y="1"/>
                      <a:pt x="121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69" name="Google Shape;2969;p56"/>
              <p:cNvSpPr/>
              <p:nvPr/>
            </p:nvSpPr>
            <p:spPr>
              <a:xfrm>
                <a:off x="3064686" y="3233002"/>
                <a:ext cx="80955" cy="141958"/>
              </a:xfrm>
              <a:custGeom>
                <a:avLst/>
                <a:gdLst/>
                <a:ahLst/>
                <a:cxnLst/>
                <a:rect l="l" t="t" r="r" b="b"/>
                <a:pathLst>
                  <a:path w="917" h="1608" extrusionOk="0">
                    <a:moveTo>
                      <a:pt x="438" y="0"/>
                    </a:moveTo>
                    <a:cubicBezTo>
                      <a:pt x="438" y="0"/>
                      <a:pt x="171" y="202"/>
                      <a:pt x="86" y="586"/>
                    </a:cubicBezTo>
                    <a:cubicBezTo>
                      <a:pt x="1" y="959"/>
                      <a:pt x="107" y="1395"/>
                      <a:pt x="299" y="1576"/>
                    </a:cubicBezTo>
                    <a:cubicBezTo>
                      <a:pt x="630" y="1576"/>
                      <a:pt x="874" y="1608"/>
                      <a:pt x="874" y="1608"/>
                    </a:cubicBezTo>
                    <a:lnTo>
                      <a:pt x="917" y="11"/>
                    </a:lnTo>
                    <a:lnTo>
                      <a:pt x="43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70" name="Google Shape;2970;p56"/>
              <p:cNvSpPr/>
              <p:nvPr/>
            </p:nvSpPr>
            <p:spPr>
              <a:xfrm>
                <a:off x="3055328" y="3233885"/>
                <a:ext cx="135425" cy="141782"/>
              </a:xfrm>
              <a:custGeom>
                <a:avLst/>
                <a:gdLst/>
                <a:ahLst/>
                <a:cxnLst/>
                <a:rect l="l" t="t" r="r" b="b"/>
                <a:pathLst>
                  <a:path w="1534" h="1606" extrusionOk="0">
                    <a:moveTo>
                      <a:pt x="1051" y="0"/>
                    </a:moveTo>
                    <a:cubicBezTo>
                      <a:pt x="951" y="0"/>
                      <a:pt x="814" y="86"/>
                      <a:pt x="736" y="289"/>
                    </a:cubicBezTo>
                    <a:cubicBezTo>
                      <a:pt x="587" y="267"/>
                      <a:pt x="437" y="246"/>
                      <a:pt x="299" y="203"/>
                    </a:cubicBezTo>
                    <a:cubicBezTo>
                      <a:pt x="292" y="201"/>
                      <a:pt x="286" y="201"/>
                      <a:pt x="279" y="201"/>
                    </a:cubicBezTo>
                    <a:cubicBezTo>
                      <a:pt x="218" y="201"/>
                      <a:pt x="188" y="291"/>
                      <a:pt x="246" y="320"/>
                    </a:cubicBezTo>
                    <a:cubicBezTo>
                      <a:pt x="384" y="374"/>
                      <a:pt x="533" y="427"/>
                      <a:pt x="682" y="448"/>
                    </a:cubicBezTo>
                    <a:cubicBezTo>
                      <a:pt x="672" y="490"/>
                      <a:pt x="661" y="554"/>
                      <a:pt x="661" y="618"/>
                    </a:cubicBezTo>
                    <a:cubicBezTo>
                      <a:pt x="480" y="597"/>
                      <a:pt x="288" y="608"/>
                      <a:pt x="97" y="597"/>
                    </a:cubicBezTo>
                    <a:cubicBezTo>
                      <a:pt x="0" y="597"/>
                      <a:pt x="12" y="746"/>
                      <a:pt x="107" y="746"/>
                    </a:cubicBezTo>
                    <a:cubicBezTo>
                      <a:pt x="253" y="755"/>
                      <a:pt x="398" y="770"/>
                      <a:pt x="544" y="770"/>
                    </a:cubicBezTo>
                    <a:cubicBezTo>
                      <a:pt x="579" y="770"/>
                      <a:pt x="615" y="770"/>
                      <a:pt x="650" y="767"/>
                    </a:cubicBezTo>
                    <a:lnTo>
                      <a:pt x="650" y="949"/>
                    </a:lnTo>
                    <a:cubicBezTo>
                      <a:pt x="480" y="949"/>
                      <a:pt x="310" y="970"/>
                      <a:pt x="150" y="970"/>
                    </a:cubicBezTo>
                    <a:cubicBezTo>
                      <a:pt x="57" y="970"/>
                      <a:pt x="64" y="1120"/>
                      <a:pt x="152" y="1120"/>
                    </a:cubicBezTo>
                    <a:cubicBezTo>
                      <a:pt x="155" y="1120"/>
                      <a:pt x="158" y="1119"/>
                      <a:pt x="161" y="1119"/>
                    </a:cubicBezTo>
                    <a:cubicBezTo>
                      <a:pt x="320" y="1119"/>
                      <a:pt x="490" y="1119"/>
                      <a:pt x="661" y="1108"/>
                    </a:cubicBezTo>
                    <a:cubicBezTo>
                      <a:pt x="661" y="1151"/>
                      <a:pt x="672" y="1193"/>
                      <a:pt x="682" y="1247"/>
                    </a:cubicBezTo>
                    <a:cubicBezTo>
                      <a:pt x="533" y="1257"/>
                      <a:pt x="395" y="1268"/>
                      <a:pt x="256" y="1278"/>
                    </a:cubicBezTo>
                    <a:cubicBezTo>
                      <a:pt x="164" y="1289"/>
                      <a:pt x="161" y="1439"/>
                      <a:pt x="247" y="1439"/>
                    </a:cubicBezTo>
                    <a:cubicBezTo>
                      <a:pt x="250" y="1439"/>
                      <a:pt x="253" y="1439"/>
                      <a:pt x="256" y="1439"/>
                    </a:cubicBezTo>
                    <a:cubicBezTo>
                      <a:pt x="416" y="1417"/>
                      <a:pt x="565" y="1406"/>
                      <a:pt x="714" y="1385"/>
                    </a:cubicBezTo>
                    <a:cubicBezTo>
                      <a:pt x="757" y="1502"/>
                      <a:pt x="821" y="1577"/>
                      <a:pt x="895" y="1598"/>
                    </a:cubicBezTo>
                    <a:cubicBezTo>
                      <a:pt x="921" y="1603"/>
                      <a:pt x="946" y="1606"/>
                      <a:pt x="970" y="1606"/>
                    </a:cubicBezTo>
                    <a:cubicBezTo>
                      <a:pt x="1145" y="1606"/>
                      <a:pt x="1276" y="1473"/>
                      <a:pt x="1332" y="1257"/>
                    </a:cubicBezTo>
                    <a:cubicBezTo>
                      <a:pt x="1406" y="1013"/>
                      <a:pt x="1534" y="203"/>
                      <a:pt x="1108" y="12"/>
                    </a:cubicBezTo>
                    <a:cubicBezTo>
                      <a:pt x="1091" y="4"/>
                      <a:pt x="1072" y="0"/>
                      <a:pt x="105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71" name="Google Shape;2971;p56"/>
              <p:cNvSpPr/>
              <p:nvPr/>
            </p:nvSpPr>
            <p:spPr>
              <a:xfrm>
                <a:off x="3281949" y="2513943"/>
                <a:ext cx="300425" cy="324615"/>
              </a:xfrm>
              <a:custGeom>
                <a:avLst/>
                <a:gdLst/>
                <a:ahLst/>
                <a:cxnLst/>
                <a:rect l="l" t="t" r="r" b="b"/>
                <a:pathLst>
                  <a:path w="3403" h="3677" extrusionOk="0">
                    <a:moveTo>
                      <a:pt x="531" y="0"/>
                    </a:moveTo>
                    <a:cubicBezTo>
                      <a:pt x="354" y="0"/>
                      <a:pt x="170" y="42"/>
                      <a:pt x="107" y="234"/>
                    </a:cubicBezTo>
                    <a:cubicBezTo>
                      <a:pt x="43" y="425"/>
                      <a:pt x="192" y="574"/>
                      <a:pt x="351" y="659"/>
                    </a:cubicBezTo>
                    <a:cubicBezTo>
                      <a:pt x="138" y="692"/>
                      <a:pt x="0" y="787"/>
                      <a:pt x="64" y="1022"/>
                    </a:cubicBezTo>
                    <a:cubicBezTo>
                      <a:pt x="128" y="1224"/>
                      <a:pt x="415" y="1341"/>
                      <a:pt x="596" y="1426"/>
                    </a:cubicBezTo>
                    <a:cubicBezTo>
                      <a:pt x="639" y="1447"/>
                      <a:pt x="682" y="1459"/>
                      <a:pt x="724" y="1480"/>
                    </a:cubicBezTo>
                    <a:cubicBezTo>
                      <a:pt x="682" y="1501"/>
                      <a:pt x="649" y="1522"/>
                      <a:pt x="607" y="1544"/>
                    </a:cubicBezTo>
                    <a:cubicBezTo>
                      <a:pt x="479" y="1629"/>
                      <a:pt x="362" y="1799"/>
                      <a:pt x="447" y="1959"/>
                    </a:cubicBezTo>
                    <a:cubicBezTo>
                      <a:pt x="543" y="2129"/>
                      <a:pt x="777" y="2161"/>
                      <a:pt x="947" y="2193"/>
                    </a:cubicBezTo>
                    <a:cubicBezTo>
                      <a:pt x="1025" y="2201"/>
                      <a:pt x="1105" y="2206"/>
                      <a:pt x="1185" y="2206"/>
                    </a:cubicBezTo>
                    <a:cubicBezTo>
                      <a:pt x="1323" y="2206"/>
                      <a:pt x="1462" y="2191"/>
                      <a:pt x="1597" y="2150"/>
                    </a:cubicBezTo>
                    <a:cubicBezTo>
                      <a:pt x="1779" y="2484"/>
                      <a:pt x="2173" y="2770"/>
                      <a:pt x="2567" y="2770"/>
                    </a:cubicBezTo>
                    <a:cubicBezTo>
                      <a:pt x="2588" y="2770"/>
                      <a:pt x="2609" y="2769"/>
                      <a:pt x="2630" y="2768"/>
                    </a:cubicBezTo>
                    <a:cubicBezTo>
                      <a:pt x="2726" y="2917"/>
                      <a:pt x="2811" y="3066"/>
                      <a:pt x="2907" y="3215"/>
                    </a:cubicBezTo>
                    <a:cubicBezTo>
                      <a:pt x="3013" y="3375"/>
                      <a:pt x="3119" y="3567"/>
                      <a:pt x="3280" y="3662"/>
                    </a:cubicBezTo>
                    <a:cubicBezTo>
                      <a:pt x="3294" y="3672"/>
                      <a:pt x="3308" y="3676"/>
                      <a:pt x="3322" y="3676"/>
                    </a:cubicBezTo>
                    <a:cubicBezTo>
                      <a:pt x="3368" y="3676"/>
                      <a:pt x="3403" y="3627"/>
                      <a:pt x="3386" y="3577"/>
                    </a:cubicBezTo>
                    <a:cubicBezTo>
                      <a:pt x="3344" y="3385"/>
                      <a:pt x="3183" y="3215"/>
                      <a:pt x="3067" y="3066"/>
                    </a:cubicBezTo>
                    <a:cubicBezTo>
                      <a:pt x="2981" y="2959"/>
                      <a:pt x="2896" y="2853"/>
                      <a:pt x="2800" y="2736"/>
                    </a:cubicBezTo>
                    <a:cubicBezTo>
                      <a:pt x="2832" y="2725"/>
                      <a:pt x="2864" y="2715"/>
                      <a:pt x="2885" y="2704"/>
                    </a:cubicBezTo>
                    <a:cubicBezTo>
                      <a:pt x="2981" y="2661"/>
                      <a:pt x="2970" y="2534"/>
                      <a:pt x="2854" y="2523"/>
                    </a:cubicBezTo>
                    <a:cubicBezTo>
                      <a:pt x="2417" y="2523"/>
                      <a:pt x="2023" y="2448"/>
                      <a:pt x="1735" y="2086"/>
                    </a:cubicBezTo>
                    <a:cubicBezTo>
                      <a:pt x="1776" y="2036"/>
                      <a:pt x="1769" y="1947"/>
                      <a:pt x="1695" y="1947"/>
                    </a:cubicBezTo>
                    <a:cubicBezTo>
                      <a:pt x="1691" y="1947"/>
                      <a:pt x="1687" y="1948"/>
                      <a:pt x="1682" y="1948"/>
                    </a:cubicBezTo>
                    <a:cubicBezTo>
                      <a:pt x="1504" y="1962"/>
                      <a:pt x="1335" y="1985"/>
                      <a:pt x="1163" y="1985"/>
                    </a:cubicBezTo>
                    <a:cubicBezTo>
                      <a:pt x="1068" y="1985"/>
                      <a:pt x="972" y="1978"/>
                      <a:pt x="873" y="1959"/>
                    </a:cubicBezTo>
                    <a:cubicBezTo>
                      <a:pt x="831" y="1948"/>
                      <a:pt x="756" y="1948"/>
                      <a:pt x="713" y="1916"/>
                    </a:cubicBezTo>
                    <a:cubicBezTo>
                      <a:pt x="607" y="1831"/>
                      <a:pt x="682" y="1724"/>
                      <a:pt x="777" y="1660"/>
                    </a:cubicBezTo>
                    <a:cubicBezTo>
                      <a:pt x="831" y="1618"/>
                      <a:pt x="894" y="1586"/>
                      <a:pt x="969" y="1575"/>
                    </a:cubicBezTo>
                    <a:cubicBezTo>
                      <a:pt x="1096" y="1618"/>
                      <a:pt x="1224" y="1639"/>
                      <a:pt x="1363" y="1639"/>
                    </a:cubicBezTo>
                    <a:cubicBezTo>
                      <a:pt x="1448" y="1639"/>
                      <a:pt x="1480" y="1511"/>
                      <a:pt x="1395" y="1480"/>
                    </a:cubicBezTo>
                    <a:cubicBezTo>
                      <a:pt x="1118" y="1352"/>
                      <a:pt x="820" y="1298"/>
                      <a:pt x="543" y="1160"/>
                    </a:cubicBezTo>
                    <a:cubicBezTo>
                      <a:pt x="479" y="1128"/>
                      <a:pt x="394" y="1107"/>
                      <a:pt x="351" y="1054"/>
                    </a:cubicBezTo>
                    <a:cubicBezTo>
                      <a:pt x="245" y="936"/>
                      <a:pt x="351" y="841"/>
                      <a:pt x="479" y="820"/>
                    </a:cubicBezTo>
                    <a:cubicBezTo>
                      <a:pt x="575" y="809"/>
                      <a:pt x="670" y="809"/>
                      <a:pt x="777" y="809"/>
                    </a:cubicBezTo>
                    <a:cubicBezTo>
                      <a:pt x="981" y="864"/>
                      <a:pt x="1193" y="896"/>
                      <a:pt x="1392" y="896"/>
                    </a:cubicBezTo>
                    <a:cubicBezTo>
                      <a:pt x="1421" y="896"/>
                      <a:pt x="1451" y="895"/>
                      <a:pt x="1480" y="894"/>
                    </a:cubicBezTo>
                    <a:cubicBezTo>
                      <a:pt x="1565" y="894"/>
                      <a:pt x="1576" y="777"/>
                      <a:pt x="1491" y="745"/>
                    </a:cubicBezTo>
                    <a:cubicBezTo>
                      <a:pt x="1299" y="692"/>
                      <a:pt x="1086" y="671"/>
                      <a:pt x="883" y="617"/>
                    </a:cubicBezTo>
                    <a:cubicBezTo>
                      <a:pt x="777" y="596"/>
                      <a:pt x="670" y="574"/>
                      <a:pt x="564" y="532"/>
                    </a:cubicBezTo>
                    <a:cubicBezTo>
                      <a:pt x="469" y="510"/>
                      <a:pt x="107" y="383"/>
                      <a:pt x="394" y="202"/>
                    </a:cubicBezTo>
                    <a:cubicBezTo>
                      <a:pt x="438" y="177"/>
                      <a:pt x="504" y="167"/>
                      <a:pt x="577" y="167"/>
                    </a:cubicBezTo>
                    <a:cubicBezTo>
                      <a:pt x="751" y="167"/>
                      <a:pt x="971" y="219"/>
                      <a:pt x="1075" y="234"/>
                    </a:cubicBezTo>
                    <a:cubicBezTo>
                      <a:pt x="1342" y="255"/>
                      <a:pt x="1597" y="287"/>
                      <a:pt x="1863" y="330"/>
                    </a:cubicBezTo>
                    <a:cubicBezTo>
                      <a:pt x="1866" y="330"/>
                      <a:pt x="1869" y="331"/>
                      <a:pt x="1872" y="331"/>
                    </a:cubicBezTo>
                    <a:cubicBezTo>
                      <a:pt x="1920" y="331"/>
                      <a:pt x="1945" y="254"/>
                      <a:pt x="1884" y="234"/>
                    </a:cubicBezTo>
                    <a:cubicBezTo>
                      <a:pt x="1491" y="117"/>
                      <a:pt x="1107" y="32"/>
                      <a:pt x="703" y="10"/>
                    </a:cubicBezTo>
                    <a:cubicBezTo>
                      <a:pt x="649" y="5"/>
                      <a:pt x="591" y="0"/>
                      <a:pt x="531" y="0"/>
                    </a:cubicBezTo>
                    <a:close/>
                  </a:path>
                </a:pathLst>
              </a:custGeom>
              <a:solidFill>
                <a:srgbClr val="F79E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72" name="Google Shape;2972;p56"/>
              <p:cNvSpPr/>
              <p:nvPr/>
            </p:nvSpPr>
            <p:spPr>
              <a:xfrm>
                <a:off x="2576925" y="2109434"/>
                <a:ext cx="206846" cy="221236"/>
              </a:xfrm>
              <a:custGeom>
                <a:avLst/>
                <a:gdLst/>
                <a:ahLst/>
                <a:cxnLst/>
                <a:rect l="l" t="t" r="r" b="b"/>
                <a:pathLst>
                  <a:path w="2343" h="2506" extrusionOk="0">
                    <a:moveTo>
                      <a:pt x="1156" y="229"/>
                    </a:moveTo>
                    <a:cubicBezTo>
                      <a:pt x="1323" y="229"/>
                      <a:pt x="1567" y="344"/>
                      <a:pt x="1661" y="407"/>
                    </a:cubicBezTo>
                    <a:cubicBezTo>
                      <a:pt x="1735" y="461"/>
                      <a:pt x="1810" y="525"/>
                      <a:pt x="1874" y="578"/>
                    </a:cubicBezTo>
                    <a:cubicBezTo>
                      <a:pt x="1927" y="631"/>
                      <a:pt x="1981" y="674"/>
                      <a:pt x="2023" y="727"/>
                    </a:cubicBezTo>
                    <a:cubicBezTo>
                      <a:pt x="2130" y="844"/>
                      <a:pt x="2097" y="951"/>
                      <a:pt x="1917" y="1046"/>
                    </a:cubicBezTo>
                    <a:lnTo>
                      <a:pt x="1895" y="1046"/>
                    </a:lnTo>
                    <a:cubicBezTo>
                      <a:pt x="1661" y="727"/>
                      <a:pt x="1352" y="546"/>
                      <a:pt x="990" y="450"/>
                    </a:cubicBezTo>
                    <a:cubicBezTo>
                      <a:pt x="960" y="284"/>
                      <a:pt x="1040" y="229"/>
                      <a:pt x="1156" y="229"/>
                    </a:cubicBezTo>
                    <a:close/>
                    <a:moveTo>
                      <a:pt x="607" y="535"/>
                    </a:moveTo>
                    <a:cubicBezTo>
                      <a:pt x="692" y="535"/>
                      <a:pt x="777" y="546"/>
                      <a:pt x="862" y="567"/>
                    </a:cubicBezTo>
                    <a:cubicBezTo>
                      <a:pt x="883" y="578"/>
                      <a:pt x="895" y="589"/>
                      <a:pt x="916" y="589"/>
                    </a:cubicBezTo>
                    <a:cubicBezTo>
                      <a:pt x="1107" y="653"/>
                      <a:pt x="1299" y="759"/>
                      <a:pt x="1448" y="887"/>
                    </a:cubicBezTo>
                    <a:cubicBezTo>
                      <a:pt x="1586" y="1015"/>
                      <a:pt x="2087" y="1568"/>
                      <a:pt x="1810" y="1749"/>
                    </a:cubicBezTo>
                    <a:cubicBezTo>
                      <a:pt x="1789" y="1739"/>
                      <a:pt x="1768" y="1717"/>
                      <a:pt x="1746" y="1696"/>
                    </a:cubicBezTo>
                    <a:cubicBezTo>
                      <a:pt x="1416" y="1398"/>
                      <a:pt x="1033" y="1174"/>
                      <a:pt x="618" y="1036"/>
                    </a:cubicBezTo>
                    <a:cubicBezTo>
                      <a:pt x="596" y="1025"/>
                      <a:pt x="585" y="1015"/>
                      <a:pt x="554" y="1015"/>
                    </a:cubicBezTo>
                    <a:lnTo>
                      <a:pt x="543" y="1015"/>
                    </a:lnTo>
                    <a:cubicBezTo>
                      <a:pt x="521" y="918"/>
                      <a:pt x="511" y="823"/>
                      <a:pt x="532" y="717"/>
                    </a:cubicBezTo>
                    <a:cubicBezTo>
                      <a:pt x="543" y="653"/>
                      <a:pt x="575" y="589"/>
                      <a:pt x="607" y="535"/>
                    </a:cubicBezTo>
                    <a:close/>
                    <a:moveTo>
                      <a:pt x="564" y="1195"/>
                    </a:moveTo>
                    <a:cubicBezTo>
                      <a:pt x="788" y="1292"/>
                      <a:pt x="1001" y="1419"/>
                      <a:pt x="1214" y="1557"/>
                    </a:cubicBezTo>
                    <a:cubicBezTo>
                      <a:pt x="1320" y="1632"/>
                      <a:pt x="1437" y="1717"/>
                      <a:pt x="1533" y="1803"/>
                    </a:cubicBezTo>
                    <a:cubicBezTo>
                      <a:pt x="1619" y="1877"/>
                      <a:pt x="1991" y="2196"/>
                      <a:pt x="1650" y="2292"/>
                    </a:cubicBezTo>
                    <a:cubicBezTo>
                      <a:pt x="1635" y="2296"/>
                      <a:pt x="1619" y="2298"/>
                      <a:pt x="1601" y="2298"/>
                    </a:cubicBezTo>
                    <a:cubicBezTo>
                      <a:pt x="1479" y="2298"/>
                      <a:pt x="1296" y="2212"/>
                      <a:pt x="1203" y="2175"/>
                    </a:cubicBezTo>
                    <a:cubicBezTo>
                      <a:pt x="1075" y="2122"/>
                      <a:pt x="947" y="2068"/>
                      <a:pt x="820" y="2004"/>
                    </a:cubicBezTo>
                    <a:cubicBezTo>
                      <a:pt x="543" y="1855"/>
                      <a:pt x="245" y="1675"/>
                      <a:pt x="266" y="1323"/>
                    </a:cubicBezTo>
                    <a:lnTo>
                      <a:pt x="266" y="1313"/>
                    </a:lnTo>
                    <a:cubicBezTo>
                      <a:pt x="330" y="1270"/>
                      <a:pt x="394" y="1238"/>
                      <a:pt x="469" y="1217"/>
                    </a:cubicBezTo>
                    <a:cubicBezTo>
                      <a:pt x="490" y="1206"/>
                      <a:pt x="532" y="1206"/>
                      <a:pt x="564" y="1195"/>
                    </a:cubicBezTo>
                    <a:close/>
                    <a:moveTo>
                      <a:pt x="1219" y="1"/>
                    </a:moveTo>
                    <a:cubicBezTo>
                      <a:pt x="1157" y="1"/>
                      <a:pt x="1095" y="11"/>
                      <a:pt x="1033" y="35"/>
                    </a:cubicBezTo>
                    <a:cubicBezTo>
                      <a:pt x="873" y="88"/>
                      <a:pt x="756" y="248"/>
                      <a:pt x="777" y="407"/>
                    </a:cubicBezTo>
                    <a:cubicBezTo>
                      <a:pt x="734" y="397"/>
                      <a:pt x="703" y="397"/>
                      <a:pt x="660" y="386"/>
                    </a:cubicBezTo>
                    <a:cubicBezTo>
                      <a:pt x="652" y="355"/>
                      <a:pt x="617" y="331"/>
                      <a:pt x="582" y="331"/>
                    </a:cubicBezTo>
                    <a:cubicBezTo>
                      <a:pt x="569" y="331"/>
                      <a:pt x="555" y="334"/>
                      <a:pt x="543" y="343"/>
                    </a:cubicBezTo>
                    <a:cubicBezTo>
                      <a:pt x="330" y="471"/>
                      <a:pt x="308" y="833"/>
                      <a:pt x="415" y="1046"/>
                    </a:cubicBezTo>
                    <a:cubicBezTo>
                      <a:pt x="308" y="1100"/>
                      <a:pt x="192" y="1174"/>
                      <a:pt x="149" y="1206"/>
                    </a:cubicBezTo>
                    <a:cubicBezTo>
                      <a:pt x="117" y="1228"/>
                      <a:pt x="117" y="1259"/>
                      <a:pt x="117" y="1292"/>
                    </a:cubicBezTo>
                    <a:lnTo>
                      <a:pt x="117" y="1302"/>
                    </a:lnTo>
                    <a:cubicBezTo>
                      <a:pt x="0" y="1675"/>
                      <a:pt x="308" y="1962"/>
                      <a:pt x="607" y="2132"/>
                    </a:cubicBezTo>
                    <a:cubicBezTo>
                      <a:pt x="809" y="2260"/>
                      <a:pt x="1033" y="2356"/>
                      <a:pt x="1267" y="2420"/>
                    </a:cubicBezTo>
                    <a:cubicBezTo>
                      <a:pt x="1382" y="2461"/>
                      <a:pt x="1514" y="2505"/>
                      <a:pt x="1641" y="2505"/>
                    </a:cubicBezTo>
                    <a:cubicBezTo>
                      <a:pt x="1715" y="2505"/>
                      <a:pt x="1787" y="2491"/>
                      <a:pt x="1853" y="2452"/>
                    </a:cubicBezTo>
                    <a:cubicBezTo>
                      <a:pt x="2055" y="2335"/>
                      <a:pt x="2033" y="2122"/>
                      <a:pt x="1938" y="1952"/>
                    </a:cubicBezTo>
                    <a:cubicBezTo>
                      <a:pt x="2182" y="1855"/>
                      <a:pt x="2108" y="1472"/>
                      <a:pt x="1991" y="1228"/>
                    </a:cubicBezTo>
                    <a:cubicBezTo>
                      <a:pt x="2140" y="1228"/>
                      <a:pt x="2268" y="1131"/>
                      <a:pt x="2300" y="961"/>
                    </a:cubicBezTo>
                    <a:cubicBezTo>
                      <a:pt x="2343" y="642"/>
                      <a:pt x="2033" y="418"/>
                      <a:pt x="1810" y="248"/>
                    </a:cubicBezTo>
                    <a:cubicBezTo>
                      <a:pt x="1637" y="124"/>
                      <a:pt x="1432" y="1"/>
                      <a:pt x="1219" y="1"/>
                    </a:cubicBezTo>
                    <a:close/>
                  </a:path>
                </a:pathLst>
              </a:custGeom>
              <a:solidFill>
                <a:srgbClr val="F79E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73" name="Google Shape;2973;p56"/>
              <p:cNvSpPr/>
              <p:nvPr/>
            </p:nvSpPr>
            <p:spPr>
              <a:xfrm>
                <a:off x="2743249" y="2168848"/>
                <a:ext cx="191838" cy="210730"/>
              </a:xfrm>
              <a:custGeom>
                <a:avLst/>
                <a:gdLst/>
                <a:ahLst/>
                <a:cxnLst/>
                <a:rect l="l" t="t" r="r" b="b"/>
                <a:pathLst>
                  <a:path w="2173" h="2387" extrusionOk="0">
                    <a:moveTo>
                      <a:pt x="831" y="1"/>
                    </a:moveTo>
                    <a:cubicBezTo>
                      <a:pt x="575" y="533"/>
                      <a:pt x="0" y="1928"/>
                      <a:pt x="0" y="1928"/>
                    </a:cubicBezTo>
                    <a:lnTo>
                      <a:pt x="298" y="2024"/>
                    </a:lnTo>
                    <a:lnTo>
                      <a:pt x="970" y="2237"/>
                    </a:lnTo>
                    <a:lnTo>
                      <a:pt x="1406" y="2386"/>
                    </a:lnTo>
                    <a:lnTo>
                      <a:pt x="2173" y="544"/>
                    </a:lnTo>
                    <a:lnTo>
                      <a:pt x="1885" y="427"/>
                    </a:lnTo>
                    <a:lnTo>
                      <a:pt x="1172" y="139"/>
                    </a:lnTo>
                    <a:lnTo>
                      <a:pt x="83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74" name="Google Shape;2974;p56"/>
              <p:cNvSpPr/>
              <p:nvPr/>
            </p:nvSpPr>
            <p:spPr>
              <a:xfrm>
                <a:off x="2769557" y="2181031"/>
                <a:ext cx="140193" cy="185305"/>
              </a:xfrm>
              <a:custGeom>
                <a:avLst/>
                <a:gdLst/>
                <a:ahLst/>
                <a:cxnLst/>
                <a:rect l="l" t="t" r="r" b="b"/>
                <a:pathLst>
                  <a:path w="1588" h="2099" extrusionOk="0">
                    <a:moveTo>
                      <a:pt x="874" y="1"/>
                    </a:moveTo>
                    <a:lnTo>
                      <a:pt x="0" y="1886"/>
                    </a:lnTo>
                    <a:lnTo>
                      <a:pt x="672" y="2099"/>
                    </a:lnTo>
                    <a:cubicBezTo>
                      <a:pt x="895" y="1609"/>
                      <a:pt x="1375" y="682"/>
                      <a:pt x="1587" y="289"/>
                    </a:cubicBezTo>
                    <a:lnTo>
                      <a:pt x="874"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75" name="Google Shape;2975;p56"/>
              <p:cNvSpPr/>
              <p:nvPr/>
            </p:nvSpPr>
            <p:spPr>
              <a:xfrm>
                <a:off x="1936700" y="3886291"/>
                <a:ext cx="2648210" cy="79013"/>
              </a:xfrm>
              <a:custGeom>
                <a:avLst/>
                <a:gdLst/>
                <a:ahLst/>
                <a:cxnLst/>
                <a:rect l="l" t="t" r="r" b="b"/>
                <a:pathLst>
                  <a:path w="29997" h="895" extrusionOk="0">
                    <a:moveTo>
                      <a:pt x="0" y="0"/>
                    </a:moveTo>
                    <a:lnTo>
                      <a:pt x="0" y="895"/>
                    </a:lnTo>
                    <a:lnTo>
                      <a:pt x="29996" y="895"/>
                    </a:lnTo>
                    <a:lnTo>
                      <a:pt x="29996"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76" name="Google Shape;2976;p56"/>
              <p:cNvSpPr/>
              <p:nvPr/>
            </p:nvSpPr>
            <p:spPr>
              <a:xfrm>
                <a:off x="1936700" y="3965215"/>
                <a:ext cx="189101" cy="635546"/>
              </a:xfrm>
              <a:custGeom>
                <a:avLst/>
                <a:gdLst/>
                <a:ahLst/>
                <a:cxnLst/>
                <a:rect l="l" t="t" r="r" b="b"/>
                <a:pathLst>
                  <a:path w="2142" h="7199" extrusionOk="0">
                    <a:moveTo>
                      <a:pt x="0" y="1"/>
                    </a:moveTo>
                    <a:lnTo>
                      <a:pt x="0" y="7199"/>
                    </a:lnTo>
                    <a:lnTo>
                      <a:pt x="2141" y="7199"/>
                    </a:lnTo>
                    <a:lnTo>
                      <a:pt x="1449"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77" name="Google Shape;2977;p56"/>
              <p:cNvSpPr/>
              <p:nvPr/>
            </p:nvSpPr>
            <p:spPr>
              <a:xfrm>
                <a:off x="4364822" y="3965215"/>
                <a:ext cx="220088" cy="635546"/>
              </a:xfrm>
              <a:custGeom>
                <a:avLst/>
                <a:gdLst/>
                <a:ahLst/>
                <a:cxnLst/>
                <a:rect l="l" t="t" r="r" b="b"/>
                <a:pathLst>
                  <a:path w="2493" h="7199" extrusionOk="0">
                    <a:moveTo>
                      <a:pt x="810" y="1"/>
                    </a:moveTo>
                    <a:lnTo>
                      <a:pt x="1" y="7199"/>
                    </a:lnTo>
                    <a:lnTo>
                      <a:pt x="2492" y="7199"/>
                    </a:lnTo>
                    <a:lnTo>
                      <a:pt x="249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78" name="Google Shape;2978;p56"/>
              <p:cNvSpPr/>
              <p:nvPr/>
            </p:nvSpPr>
            <p:spPr>
              <a:xfrm>
                <a:off x="3361756" y="3417247"/>
                <a:ext cx="874350" cy="630778"/>
              </a:xfrm>
              <a:custGeom>
                <a:avLst/>
                <a:gdLst/>
                <a:ahLst/>
                <a:cxnLst/>
                <a:rect l="l" t="t" r="r" b="b"/>
                <a:pathLst>
                  <a:path w="9904" h="7145" extrusionOk="0">
                    <a:moveTo>
                      <a:pt x="4856" y="0"/>
                    </a:moveTo>
                    <a:cubicBezTo>
                      <a:pt x="4856" y="0"/>
                      <a:pt x="299" y="1853"/>
                      <a:pt x="1" y="1917"/>
                    </a:cubicBezTo>
                    <a:lnTo>
                      <a:pt x="3100" y="5313"/>
                    </a:lnTo>
                    <a:lnTo>
                      <a:pt x="4761" y="7145"/>
                    </a:lnTo>
                    <a:lnTo>
                      <a:pt x="7838" y="5313"/>
                    </a:lnTo>
                    <a:lnTo>
                      <a:pt x="9903" y="4078"/>
                    </a:lnTo>
                    <a:lnTo>
                      <a:pt x="4856"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79" name="Google Shape;2979;p56"/>
              <p:cNvSpPr/>
              <p:nvPr/>
            </p:nvSpPr>
            <p:spPr>
              <a:xfrm>
                <a:off x="3468225" y="3474807"/>
                <a:ext cx="303162" cy="149109"/>
              </a:xfrm>
              <a:custGeom>
                <a:avLst/>
                <a:gdLst/>
                <a:ahLst/>
                <a:cxnLst/>
                <a:rect l="l" t="t" r="r" b="b"/>
                <a:pathLst>
                  <a:path w="3434" h="1689" extrusionOk="0">
                    <a:moveTo>
                      <a:pt x="3218" y="1"/>
                    </a:moveTo>
                    <a:cubicBezTo>
                      <a:pt x="3203" y="1"/>
                      <a:pt x="3188" y="3"/>
                      <a:pt x="3171" y="9"/>
                    </a:cubicBezTo>
                    <a:cubicBezTo>
                      <a:pt x="2639" y="211"/>
                      <a:pt x="2128" y="487"/>
                      <a:pt x="1606" y="733"/>
                    </a:cubicBezTo>
                    <a:cubicBezTo>
                      <a:pt x="1116" y="967"/>
                      <a:pt x="616" y="1211"/>
                      <a:pt x="115" y="1446"/>
                    </a:cubicBezTo>
                    <a:cubicBezTo>
                      <a:pt x="1" y="1503"/>
                      <a:pt x="74" y="1688"/>
                      <a:pt x="182" y="1688"/>
                    </a:cubicBezTo>
                    <a:cubicBezTo>
                      <a:pt x="195" y="1688"/>
                      <a:pt x="208" y="1686"/>
                      <a:pt x="222" y="1680"/>
                    </a:cubicBezTo>
                    <a:cubicBezTo>
                      <a:pt x="744" y="1446"/>
                      <a:pt x="1276" y="1211"/>
                      <a:pt x="1797" y="977"/>
                    </a:cubicBezTo>
                    <a:cubicBezTo>
                      <a:pt x="2298" y="743"/>
                      <a:pt x="2820" y="541"/>
                      <a:pt x="3299" y="274"/>
                    </a:cubicBezTo>
                    <a:cubicBezTo>
                      <a:pt x="3433" y="198"/>
                      <a:pt x="3352" y="1"/>
                      <a:pt x="321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80" name="Google Shape;2980;p56"/>
              <p:cNvSpPr/>
              <p:nvPr/>
            </p:nvSpPr>
            <p:spPr>
              <a:xfrm>
                <a:off x="3518899" y="3515682"/>
                <a:ext cx="285152" cy="165000"/>
              </a:xfrm>
              <a:custGeom>
                <a:avLst/>
                <a:gdLst/>
                <a:ahLst/>
                <a:cxnLst/>
                <a:rect l="l" t="t" r="r" b="b"/>
                <a:pathLst>
                  <a:path w="3230" h="1869" extrusionOk="0">
                    <a:moveTo>
                      <a:pt x="3057" y="1"/>
                    </a:moveTo>
                    <a:cubicBezTo>
                      <a:pt x="3039" y="1"/>
                      <a:pt x="3021" y="5"/>
                      <a:pt x="3002" y="14"/>
                    </a:cubicBezTo>
                    <a:cubicBezTo>
                      <a:pt x="2011" y="493"/>
                      <a:pt x="1107" y="1153"/>
                      <a:pt x="116" y="1633"/>
                    </a:cubicBezTo>
                    <a:cubicBezTo>
                      <a:pt x="1" y="1695"/>
                      <a:pt x="78" y="1868"/>
                      <a:pt x="188" y="1868"/>
                    </a:cubicBezTo>
                    <a:cubicBezTo>
                      <a:pt x="209" y="1868"/>
                      <a:pt x="232" y="1861"/>
                      <a:pt x="255" y="1846"/>
                    </a:cubicBezTo>
                    <a:cubicBezTo>
                      <a:pt x="1181" y="1249"/>
                      <a:pt x="2203" y="823"/>
                      <a:pt x="3130" y="206"/>
                    </a:cubicBezTo>
                    <a:cubicBezTo>
                      <a:pt x="3230" y="142"/>
                      <a:pt x="3159" y="1"/>
                      <a:pt x="305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81" name="Google Shape;2981;p56"/>
              <p:cNvSpPr/>
              <p:nvPr/>
            </p:nvSpPr>
            <p:spPr>
              <a:xfrm>
                <a:off x="3561628" y="3569358"/>
                <a:ext cx="295482" cy="161027"/>
              </a:xfrm>
              <a:custGeom>
                <a:avLst/>
                <a:gdLst/>
                <a:ahLst/>
                <a:cxnLst/>
                <a:rect l="l" t="t" r="r" b="b"/>
                <a:pathLst>
                  <a:path w="3347" h="1824" extrusionOk="0">
                    <a:moveTo>
                      <a:pt x="3208" y="0"/>
                    </a:moveTo>
                    <a:cubicBezTo>
                      <a:pt x="3192" y="0"/>
                      <a:pt x="3175" y="4"/>
                      <a:pt x="3157" y="13"/>
                    </a:cubicBezTo>
                    <a:cubicBezTo>
                      <a:pt x="2656" y="215"/>
                      <a:pt x="2199" y="545"/>
                      <a:pt x="1719" y="801"/>
                    </a:cubicBezTo>
                    <a:cubicBezTo>
                      <a:pt x="1198" y="1077"/>
                      <a:pt x="665" y="1333"/>
                      <a:pt x="122" y="1567"/>
                    </a:cubicBezTo>
                    <a:cubicBezTo>
                      <a:pt x="0" y="1633"/>
                      <a:pt x="35" y="1824"/>
                      <a:pt x="155" y="1824"/>
                    </a:cubicBezTo>
                    <a:cubicBezTo>
                      <a:pt x="171" y="1824"/>
                      <a:pt x="188" y="1820"/>
                      <a:pt x="207" y="1813"/>
                    </a:cubicBezTo>
                    <a:cubicBezTo>
                      <a:pt x="718" y="1589"/>
                      <a:pt x="1229" y="1344"/>
                      <a:pt x="1740" y="1089"/>
                    </a:cubicBezTo>
                    <a:cubicBezTo>
                      <a:pt x="2241" y="833"/>
                      <a:pt x="2816" y="588"/>
                      <a:pt x="3263" y="226"/>
                    </a:cubicBezTo>
                    <a:cubicBezTo>
                      <a:pt x="3346" y="161"/>
                      <a:pt x="3309" y="0"/>
                      <a:pt x="320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82" name="Google Shape;2982;p56"/>
              <p:cNvSpPr/>
              <p:nvPr/>
            </p:nvSpPr>
            <p:spPr>
              <a:xfrm>
                <a:off x="3650264" y="3627889"/>
                <a:ext cx="263435" cy="157408"/>
              </a:xfrm>
              <a:custGeom>
                <a:avLst/>
                <a:gdLst/>
                <a:ahLst/>
                <a:cxnLst/>
                <a:rect l="l" t="t" r="r" b="b"/>
                <a:pathLst>
                  <a:path w="2984" h="1783" extrusionOk="0">
                    <a:moveTo>
                      <a:pt x="2864" y="0"/>
                    </a:moveTo>
                    <a:cubicBezTo>
                      <a:pt x="2852" y="0"/>
                      <a:pt x="2838" y="3"/>
                      <a:pt x="2823" y="10"/>
                    </a:cubicBezTo>
                    <a:cubicBezTo>
                      <a:pt x="2355" y="201"/>
                      <a:pt x="1919" y="489"/>
                      <a:pt x="1493" y="745"/>
                    </a:cubicBezTo>
                    <a:cubicBezTo>
                      <a:pt x="1034" y="1011"/>
                      <a:pt x="577" y="1277"/>
                      <a:pt x="119" y="1554"/>
                    </a:cubicBezTo>
                    <a:cubicBezTo>
                      <a:pt x="1" y="1618"/>
                      <a:pt x="85" y="1783"/>
                      <a:pt x="198" y="1783"/>
                    </a:cubicBezTo>
                    <a:cubicBezTo>
                      <a:pt x="217" y="1783"/>
                      <a:pt x="238" y="1778"/>
                      <a:pt x="258" y="1767"/>
                    </a:cubicBezTo>
                    <a:lnTo>
                      <a:pt x="1599" y="1001"/>
                    </a:lnTo>
                    <a:cubicBezTo>
                      <a:pt x="2035" y="745"/>
                      <a:pt x="2504" y="521"/>
                      <a:pt x="2909" y="201"/>
                    </a:cubicBezTo>
                    <a:cubicBezTo>
                      <a:pt x="2983" y="146"/>
                      <a:pt x="2952" y="0"/>
                      <a:pt x="28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83" name="Google Shape;2983;p56"/>
              <p:cNvSpPr/>
              <p:nvPr/>
            </p:nvSpPr>
            <p:spPr>
              <a:xfrm>
                <a:off x="3708530" y="3652608"/>
                <a:ext cx="322319" cy="203756"/>
              </a:xfrm>
              <a:custGeom>
                <a:avLst/>
                <a:gdLst/>
                <a:ahLst/>
                <a:cxnLst/>
                <a:rect l="l" t="t" r="r" b="b"/>
                <a:pathLst>
                  <a:path w="3651" h="2308" extrusionOk="0">
                    <a:moveTo>
                      <a:pt x="3414" y="0"/>
                    </a:moveTo>
                    <a:cubicBezTo>
                      <a:pt x="3392" y="0"/>
                      <a:pt x="3369" y="5"/>
                      <a:pt x="3346" y="18"/>
                    </a:cubicBezTo>
                    <a:cubicBezTo>
                      <a:pt x="2185" y="593"/>
                      <a:pt x="1099" y="1317"/>
                      <a:pt x="87" y="2105"/>
                    </a:cubicBezTo>
                    <a:cubicBezTo>
                      <a:pt x="0" y="2174"/>
                      <a:pt x="56" y="2308"/>
                      <a:pt x="142" y="2308"/>
                    </a:cubicBezTo>
                    <a:cubicBezTo>
                      <a:pt x="162" y="2308"/>
                      <a:pt x="183" y="2301"/>
                      <a:pt x="204" y="2285"/>
                    </a:cubicBezTo>
                    <a:cubicBezTo>
                      <a:pt x="1259" y="1530"/>
                      <a:pt x="2366" y="880"/>
                      <a:pt x="3505" y="273"/>
                    </a:cubicBezTo>
                    <a:cubicBezTo>
                      <a:pt x="3651" y="191"/>
                      <a:pt x="3547" y="0"/>
                      <a:pt x="34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grpSp>
        <p:nvGrpSpPr>
          <p:cNvPr id="2984" name="Google Shape;2984;p56"/>
          <p:cNvGrpSpPr/>
          <p:nvPr/>
        </p:nvGrpSpPr>
        <p:grpSpPr>
          <a:xfrm rot="1799982">
            <a:off x="5575446" y="1627309"/>
            <a:ext cx="844061" cy="859499"/>
            <a:chOff x="3203381" y="1416428"/>
            <a:chExt cx="407519" cy="414972"/>
          </a:xfrm>
        </p:grpSpPr>
        <p:sp>
          <p:nvSpPr>
            <p:cNvPr id="2985" name="Google Shape;2985;p56"/>
            <p:cNvSpPr/>
            <p:nvPr/>
          </p:nvSpPr>
          <p:spPr>
            <a:xfrm>
              <a:off x="3484800" y="1720525"/>
              <a:ext cx="115550" cy="110875"/>
            </a:xfrm>
            <a:custGeom>
              <a:avLst/>
              <a:gdLst/>
              <a:ahLst/>
              <a:cxnLst/>
              <a:rect l="l" t="t" r="r" b="b"/>
              <a:pathLst>
                <a:path w="4622" h="4435" extrusionOk="0">
                  <a:moveTo>
                    <a:pt x="2311" y="0"/>
                  </a:moveTo>
                  <a:cubicBezTo>
                    <a:pt x="2159" y="0"/>
                    <a:pt x="2006" y="13"/>
                    <a:pt x="1857" y="37"/>
                  </a:cubicBezTo>
                  <a:cubicBezTo>
                    <a:pt x="764" y="233"/>
                    <a:pt x="0" y="1265"/>
                    <a:pt x="51" y="2348"/>
                  </a:cubicBezTo>
                  <a:cubicBezTo>
                    <a:pt x="51" y="2461"/>
                    <a:pt x="72" y="2574"/>
                    <a:pt x="93" y="2678"/>
                  </a:cubicBezTo>
                  <a:cubicBezTo>
                    <a:pt x="113" y="2998"/>
                    <a:pt x="196" y="3307"/>
                    <a:pt x="351" y="3606"/>
                  </a:cubicBezTo>
                  <a:cubicBezTo>
                    <a:pt x="665" y="4200"/>
                    <a:pt x="1226" y="4435"/>
                    <a:pt x="1815" y="4435"/>
                  </a:cubicBezTo>
                  <a:cubicBezTo>
                    <a:pt x="2249" y="4435"/>
                    <a:pt x="2698" y="4307"/>
                    <a:pt x="3074" y="4101"/>
                  </a:cubicBezTo>
                  <a:cubicBezTo>
                    <a:pt x="4054" y="3555"/>
                    <a:pt x="4621" y="2430"/>
                    <a:pt x="4312" y="1337"/>
                  </a:cubicBezTo>
                  <a:cubicBezTo>
                    <a:pt x="4057" y="414"/>
                    <a:pt x="3188" y="0"/>
                    <a:pt x="231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86" name="Google Shape;2986;p56"/>
            <p:cNvSpPr/>
            <p:nvPr/>
          </p:nvSpPr>
          <p:spPr>
            <a:xfrm>
              <a:off x="3477400" y="1543325"/>
              <a:ext cx="133500" cy="103775"/>
            </a:xfrm>
            <a:custGeom>
              <a:avLst/>
              <a:gdLst/>
              <a:ahLst/>
              <a:cxnLst/>
              <a:rect l="l" t="t" r="r" b="b"/>
              <a:pathLst>
                <a:path w="5340" h="4151" extrusionOk="0">
                  <a:moveTo>
                    <a:pt x="2983" y="1"/>
                  </a:moveTo>
                  <a:cubicBezTo>
                    <a:pt x="2469" y="1"/>
                    <a:pt x="1956" y="154"/>
                    <a:pt x="1575" y="451"/>
                  </a:cubicBezTo>
                  <a:cubicBezTo>
                    <a:pt x="0" y="1662"/>
                    <a:pt x="1018" y="4151"/>
                    <a:pt x="2737" y="4151"/>
                  </a:cubicBezTo>
                  <a:cubicBezTo>
                    <a:pt x="2819" y="4151"/>
                    <a:pt x="2903" y="4145"/>
                    <a:pt x="2988" y="4134"/>
                  </a:cubicBezTo>
                  <a:cubicBezTo>
                    <a:pt x="3494" y="4134"/>
                    <a:pt x="3999" y="3938"/>
                    <a:pt x="4432" y="3576"/>
                  </a:cubicBezTo>
                  <a:cubicBezTo>
                    <a:pt x="5340" y="2834"/>
                    <a:pt x="5340" y="1555"/>
                    <a:pt x="4629" y="699"/>
                  </a:cubicBezTo>
                  <a:cubicBezTo>
                    <a:pt x="4237" y="228"/>
                    <a:pt x="3610" y="1"/>
                    <a:pt x="298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87" name="Google Shape;2987;p56"/>
            <p:cNvSpPr/>
            <p:nvPr/>
          </p:nvSpPr>
          <p:spPr>
            <a:xfrm>
              <a:off x="3203381" y="1562979"/>
              <a:ext cx="143400" cy="134750"/>
            </a:xfrm>
            <a:custGeom>
              <a:avLst/>
              <a:gdLst/>
              <a:ahLst/>
              <a:cxnLst/>
              <a:rect l="l" t="t" r="r" b="b"/>
              <a:pathLst>
                <a:path w="5736" h="5390" extrusionOk="0">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88" name="Google Shape;2988;p56"/>
            <p:cNvSpPr/>
            <p:nvPr/>
          </p:nvSpPr>
          <p:spPr>
            <a:xfrm>
              <a:off x="3366312" y="1416428"/>
              <a:ext cx="111650" cy="100400"/>
            </a:xfrm>
            <a:custGeom>
              <a:avLst/>
              <a:gdLst/>
              <a:ahLst/>
              <a:cxnLst/>
              <a:rect l="l" t="t" r="r" b="b"/>
              <a:pathLst>
                <a:path w="4466" h="4016" extrusionOk="0">
                  <a:moveTo>
                    <a:pt x="2077" y="0"/>
                  </a:moveTo>
                  <a:cubicBezTo>
                    <a:pt x="1557" y="0"/>
                    <a:pt x="1026" y="185"/>
                    <a:pt x="660" y="506"/>
                  </a:cubicBezTo>
                  <a:cubicBezTo>
                    <a:pt x="640" y="537"/>
                    <a:pt x="608" y="558"/>
                    <a:pt x="588" y="578"/>
                  </a:cubicBezTo>
                  <a:cubicBezTo>
                    <a:pt x="299" y="805"/>
                    <a:pt x="134" y="1145"/>
                    <a:pt x="83" y="1517"/>
                  </a:cubicBezTo>
                  <a:cubicBezTo>
                    <a:pt x="0" y="1950"/>
                    <a:pt x="62" y="2404"/>
                    <a:pt x="258" y="2827"/>
                  </a:cubicBezTo>
                  <a:cubicBezTo>
                    <a:pt x="340" y="3002"/>
                    <a:pt x="443" y="3146"/>
                    <a:pt x="567" y="3270"/>
                  </a:cubicBezTo>
                  <a:cubicBezTo>
                    <a:pt x="805" y="3570"/>
                    <a:pt x="1104" y="3817"/>
                    <a:pt x="1465" y="3930"/>
                  </a:cubicBezTo>
                  <a:cubicBezTo>
                    <a:pt x="1650" y="3988"/>
                    <a:pt x="1827" y="4015"/>
                    <a:pt x="1997" y="4015"/>
                  </a:cubicBezTo>
                  <a:cubicBezTo>
                    <a:pt x="3607" y="4015"/>
                    <a:pt x="4465" y="1592"/>
                    <a:pt x="3280" y="444"/>
                  </a:cubicBezTo>
                  <a:cubicBezTo>
                    <a:pt x="2965" y="138"/>
                    <a:pt x="2525" y="0"/>
                    <a:pt x="207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89" name="Google Shape;2989;p56"/>
            <p:cNvSpPr/>
            <p:nvPr/>
          </p:nvSpPr>
          <p:spPr>
            <a:xfrm>
              <a:off x="3225556" y="1593679"/>
              <a:ext cx="54450" cy="76825"/>
            </a:xfrm>
            <a:custGeom>
              <a:avLst/>
              <a:gdLst/>
              <a:ahLst/>
              <a:cxnLst/>
              <a:rect l="l" t="t" r="r" b="b"/>
              <a:pathLst>
                <a:path w="2178" h="3073" extrusionOk="0">
                  <a:moveTo>
                    <a:pt x="1092" y="1"/>
                  </a:moveTo>
                  <a:cubicBezTo>
                    <a:pt x="1037" y="1"/>
                    <a:pt x="980" y="21"/>
                    <a:pt x="929" y="70"/>
                  </a:cubicBezTo>
                  <a:cubicBezTo>
                    <a:pt x="1" y="906"/>
                    <a:pt x="558" y="2999"/>
                    <a:pt x="1868" y="3072"/>
                  </a:cubicBezTo>
                  <a:cubicBezTo>
                    <a:pt x="1875" y="3073"/>
                    <a:pt x="1881" y="3073"/>
                    <a:pt x="1887" y="3073"/>
                  </a:cubicBezTo>
                  <a:cubicBezTo>
                    <a:pt x="2178" y="3073"/>
                    <a:pt x="2171" y="2607"/>
                    <a:pt x="1868" y="2598"/>
                  </a:cubicBezTo>
                  <a:cubicBezTo>
                    <a:pt x="960" y="2546"/>
                    <a:pt x="672" y="947"/>
                    <a:pt x="1270" y="411"/>
                  </a:cubicBezTo>
                  <a:cubicBezTo>
                    <a:pt x="1446" y="243"/>
                    <a:pt x="1281" y="1"/>
                    <a:pt x="109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90" name="Google Shape;2990;p56"/>
            <p:cNvSpPr/>
            <p:nvPr/>
          </p:nvSpPr>
          <p:spPr>
            <a:xfrm>
              <a:off x="3366562" y="1430578"/>
              <a:ext cx="55450" cy="76050"/>
            </a:xfrm>
            <a:custGeom>
              <a:avLst/>
              <a:gdLst/>
              <a:ahLst/>
              <a:cxnLst/>
              <a:rect l="l" t="t" r="r" b="b"/>
              <a:pathLst>
                <a:path w="2218" h="3042" extrusionOk="0">
                  <a:moveTo>
                    <a:pt x="1304" y="0"/>
                  </a:moveTo>
                  <a:cubicBezTo>
                    <a:pt x="1263" y="0"/>
                    <a:pt x="1220" y="13"/>
                    <a:pt x="1176" y="43"/>
                  </a:cubicBezTo>
                  <a:cubicBezTo>
                    <a:pt x="0" y="827"/>
                    <a:pt x="815" y="2395"/>
                    <a:pt x="1754" y="3004"/>
                  </a:cubicBezTo>
                  <a:cubicBezTo>
                    <a:pt x="1795" y="3030"/>
                    <a:pt x="1837" y="3042"/>
                    <a:pt x="1876" y="3042"/>
                  </a:cubicBezTo>
                  <a:cubicBezTo>
                    <a:pt x="2079" y="3042"/>
                    <a:pt x="2218" y="2729"/>
                    <a:pt x="2001" y="2591"/>
                  </a:cubicBezTo>
                  <a:cubicBezTo>
                    <a:pt x="1382" y="2188"/>
                    <a:pt x="578" y="1012"/>
                    <a:pt x="1424" y="455"/>
                  </a:cubicBezTo>
                  <a:cubicBezTo>
                    <a:pt x="1638" y="310"/>
                    <a:pt x="1504" y="0"/>
                    <a:pt x="130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91" name="Google Shape;2991;p56"/>
            <p:cNvSpPr/>
            <p:nvPr/>
          </p:nvSpPr>
          <p:spPr>
            <a:xfrm>
              <a:off x="3507475" y="1562550"/>
              <a:ext cx="38475" cy="55175"/>
            </a:xfrm>
            <a:custGeom>
              <a:avLst/>
              <a:gdLst/>
              <a:ahLst/>
              <a:cxnLst/>
              <a:rect l="l" t="t" r="r" b="b"/>
              <a:pathLst>
                <a:path w="1539" h="2207" extrusionOk="0">
                  <a:moveTo>
                    <a:pt x="743" y="0"/>
                  </a:moveTo>
                  <a:cubicBezTo>
                    <a:pt x="669" y="0"/>
                    <a:pt x="593" y="31"/>
                    <a:pt x="537" y="105"/>
                  </a:cubicBezTo>
                  <a:cubicBezTo>
                    <a:pt x="1" y="817"/>
                    <a:pt x="372" y="1859"/>
                    <a:pt x="1166" y="2189"/>
                  </a:cubicBezTo>
                  <a:cubicBezTo>
                    <a:pt x="1196" y="2201"/>
                    <a:pt x="1224" y="2206"/>
                    <a:pt x="1251" y="2206"/>
                  </a:cubicBezTo>
                  <a:cubicBezTo>
                    <a:pt x="1467" y="2206"/>
                    <a:pt x="1539" y="1826"/>
                    <a:pt x="1290" y="1725"/>
                  </a:cubicBezTo>
                  <a:cubicBezTo>
                    <a:pt x="754" y="1508"/>
                    <a:pt x="630" y="786"/>
                    <a:pt x="950" y="343"/>
                  </a:cubicBezTo>
                  <a:cubicBezTo>
                    <a:pt x="1080" y="169"/>
                    <a:pt x="916" y="0"/>
                    <a:pt x="74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92" name="Google Shape;2992;p56"/>
            <p:cNvSpPr/>
            <p:nvPr/>
          </p:nvSpPr>
          <p:spPr>
            <a:xfrm>
              <a:off x="3501025" y="1742650"/>
              <a:ext cx="41675" cy="55450"/>
            </a:xfrm>
            <a:custGeom>
              <a:avLst/>
              <a:gdLst/>
              <a:ahLst/>
              <a:cxnLst/>
              <a:rect l="l" t="t" r="r" b="b"/>
              <a:pathLst>
                <a:path w="1667" h="2218" extrusionOk="0">
                  <a:moveTo>
                    <a:pt x="651" y="1"/>
                  </a:moveTo>
                  <a:cubicBezTo>
                    <a:pt x="578" y="1"/>
                    <a:pt x="505" y="33"/>
                    <a:pt x="454" y="112"/>
                  </a:cubicBezTo>
                  <a:cubicBezTo>
                    <a:pt x="1" y="875"/>
                    <a:pt x="454" y="1927"/>
                    <a:pt x="1280" y="2205"/>
                  </a:cubicBezTo>
                  <a:cubicBezTo>
                    <a:pt x="1306" y="2214"/>
                    <a:pt x="1331" y="2218"/>
                    <a:pt x="1354" y="2218"/>
                  </a:cubicBezTo>
                  <a:cubicBezTo>
                    <a:pt x="1588" y="2218"/>
                    <a:pt x="1666" y="1826"/>
                    <a:pt x="1403" y="1741"/>
                  </a:cubicBezTo>
                  <a:cubicBezTo>
                    <a:pt x="867" y="1556"/>
                    <a:pt x="578" y="844"/>
                    <a:pt x="878" y="359"/>
                  </a:cubicBezTo>
                  <a:cubicBezTo>
                    <a:pt x="985" y="172"/>
                    <a:pt x="818" y="1"/>
                    <a:pt x="65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Tree>
    <p:extLst>
      <p:ext uri="{BB962C8B-B14F-4D97-AF65-F5344CB8AC3E}">
        <p14:creationId xmlns:p14="http://schemas.microsoft.com/office/powerpoint/2010/main" val="401325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965200"/>
            <a:ext cx="9309100" cy="954107"/>
          </a:xfrm>
          <a:prstGeom prst="rect">
            <a:avLst/>
          </a:prstGeom>
          <a:noFill/>
        </p:spPr>
        <p:txBody>
          <a:bodyPr wrap="square" rtlCol="0">
            <a:spAutoFit/>
          </a:bodyPr>
          <a:lstStyle/>
          <a:p>
            <a:r>
              <a:rPr lang="vi-VN" sz="2800" dirty="0">
                <a:solidFill>
                  <a:srgbClr val="FF9797">
                    <a:lumMod val="75000"/>
                  </a:srgbClr>
                </a:solidFill>
              </a:rPr>
              <a:t>Câu 1: Hãy nối các cụm từ ở 2 cột sao cho phù hợp:</a:t>
            </a:r>
          </a:p>
          <a:p>
            <a:endParaRPr lang="en-US" sz="2800" dirty="0">
              <a:solidFill>
                <a:srgbClr val="FF9797">
                  <a:lumMod val="75000"/>
                </a:srgbClr>
              </a:solidFill>
            </a:endParaRPr>
          </a:p>
        </p:txBody>
      </p:sp>
      <p:sp>
        <p:nvSpPr>
          <p:cNvPr id="3" name="TextBox 2"/>
          <p:cNvSpPr txBox="1"/>
          <p:nvPr/>
        </p:nvSpPr>
        <p:spPr>
          <a:xfrm>
            <a:off x="203111" y="1828039"/>
            <a:ext cx="5759450" cy="1754326"/>
          </a:xfrm>
          <a:prstGeom prst="rect">
            <a:avLst/>
          </a:prstGeom>
          <a:noFill/>
        </p:spPr>
        <p:txBody>
          <a:bodyPr wrap="square" rtlCol="0">
            <a:spAutoFit/>
          </a:bodyPr>
          <a:lstStyle/>
          <a:p>
            <a:pPr marL="342900" indent="-342900">
              <a:lnSpc>
                <a:spcPct val="150000"/>
              </a:lnSpc>
              <a:buFontTx/>
              <a:buAutoNum type="arabicPeriod"/>
            </a:pPr>
            <a:r>
              <a:rPr lang="vi-VN" sz="2400" dirty="0">
                <a:solidFill>
                  <a:srgbClr val="505FBF"/>
                </a:solidFill>
              </a:rPr>
              <a:t>Điều phải làm </a:t>
            </a:r>
          </a:p>
          <a:p>
            <a:pPr marL="342900" indent="-342900">
              <a:lnSpc>
                <a:spcPct val="150000"/>
              </a:lnSpc>
              <a:buFontTx/>
              <a:buAutoNum type="arabicPeriod"/>
            </a:pPr>
            <a:r>
              <a:rPr lang="vi-VN" sz="2400" dirty="0">
                <a:solidFill>
                  <a:srgbClr val="505FBF"/>
                </a:solidFill>
              </a:rPr>
              <a:t>Điều không được làm</a:t>
            </a:r>
          </a:p>
          <a:p>
            <a:pPr>
              <a:lnSpc>
                <a:spcPct val="150000"/>
              </a:lnSpc>
            </a:pPr>
            <a:r>
              <a:rPr lang="vi-VN" sz="2400" dirty="0">
                <a:solidFill>
                  <a:srgbClr val="505FBF"/>
                </a:solidFill>
              </a:rPr>
              <a:t>3.  Biển cảnh báo nguy hiểm</a:t>
            </a:r>
          </a:p>
        </p:txBody>
      </p:sp>
      <p:sp>
        <p:nvSpPr>
          <p:cNvPr id="5" name="TextBox 4"/>
          <p:cNvSpPr txBox="1"/>
          <p:nvPr/>
        </p:nvSpPr>
        <p:spPr>
          <a:xfrm>
            <a:off x="4945398" y="1596674"/>
            <a:ext cx="7701388" cy="2308324"/>
          </a:xfrm>
          <a:prstGeom prst="rect">
            <a:avLst/>
          </a:prstGeom>
          <a:noFill/>
        </p:spPr>
        <p:txBody>
          <a:bodyPr wrap="square" rtlCol="0">
            <a:spAutoFit/>
          </a:bodyPr>
          <a:lstStyle/>
          <a:p>
            <a:pPr marL="342900" indent="-342900">
              <a:lnSpc>
                <a:spcPct val="150000"/>
              </a:lnSpc>
              <a:buFontTx/>
              <a:buAutoNum type="alphaLcPeriod"/>
            </a:pPr>
            <a:r>
              <a:rPr lang="vi-VN" sz="2400" dirty="0">
                <a:solidFill>
                  <a:srgbClr val="505FBF"/>
                </a:solidFill>
              </a:rPr>
              <a:t>Ăn uống, đùa nghịch trong phòng thực hành.</a:t>
            </a:r>
          </a:p>
          <a:p>
            <a:pPr marL="342900" indent="-342900">
              <a:lnSpc>
                <a:spcPct val="150000"/>
              </a:lnSpc>
              <a:buFontTx/>
              <a:buAutoNum type="alphaLcPeriod"/>
            </a:pPr>
            <a:r>
              <a:rPr lang="vi-VN" sz="2400" dirty="0">
                <a:solidFill>
                  <a:srgbClr val="505FBF"/>
                </a:solidFill>
              </a:rPr>
              <a:t>Rửa tay sau khi thực hành.</a:t>
            </a:r>
          </a:p>
          <a:p>
            <a:pPr marL="342900" indent="-342900">
              <a:lnSpc>
                <a:spcPct val="150000"/>
              </a:lnSpc>
              <a:buFontTx/>
              <a:buAutoNum type="alphaLcPeriod"/>
            </a:pPr>
            <a:r>
              <a:rPr lang="vi-VN" sz="2400" dirty="0">
                <a:solidFill>
                  <a:srgbClr val="505FBF"/>
                </a:solidFill>
              </a:rPr>
              <a:t>Màu xanh</a:t>
            </a:r>
          </a:p>
          <a:p>
            <a:pPr marL="342900" indent="-342900">
              <a:lnSpc>
                <a:spcPct val="150000"/>
              </a:lnSpc>
              <a:buFontTx/>
              <a:buAutoNum type="alphaLcPeriod"/>
            </a:pPr>
            <a:r>
              <a:rPr lang="vi-VN" sz="2400" dirty="0">
                <a:solidFill>
                  <a:srgbClr val="505FBF"/>
                </a:solidFill>
              </a:rPr>
              <a:t>Màu vàng</a:t>
            </a:r>
            <a:endParaRPr lang="en-US" sz="2400" dirty="0">
              <a:solidFill>
                <a:srgbClr val="505FBF"/>
              </a:solidFill>
            </a:endParaRPr>
          </a:p>
        </p:txBody>
      </p:sp>
      <p:cxnSp>
        <p:nvCxnSpPr>
          <p:cNvPr id="9" name="Straight Connector 8"/>
          <p:cNvCxnSpPr/>
          <p:nvPr/>
        </p:nvCxnSpPr>
        <p:spPr>
          <a:xfrm>
            <a:off x="4597486" y="1919307"/>
            <a:ext cx="0" cy="16726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29620" y="2234407"/>
            <a:ext cx="2415778" cy="33963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737509" y="2011680"/>
            <a:ext cx="1207889" cy="73915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67051" y="3291840"/>
            <a:ext cx="778347" cy="2905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648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Google Shape;1808;p37"/>
          <p:cNvSpPr/>
          <p:nvPr/>
        </p:nvSpPr>
        <p:spPr>
          <a:xfrm>
            <a:off x="7237533" y="5856689"/>
            <a:ext cx="3906800" cy="4452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9" name="Google Shape;1809;p37"/>
          <p:cNvSpPr txBox="1">
            <a:spLocks noGrp="1"/>
          </p:cNvSpPr>
          <p:nvPr>
            <p:ph type="title"/>
          </p:nvPr>
        </p:nvSpPr>
        <p:spPr>
          <a:xfrm>
            <a:off x="567918" y="541855"/>
            <a:ext cx="8639550" cy="641600"/>
          </a:xfrm>
          <a:prstGeom prst="rect">
            <a:avLst/>
          </a:prstGeom>
        </p:spPr>
        <p:txBody>
          <a:bodyPr spcFirstLastPara="1" wrap="square" lIns="121900" tIns="121900" rIns="121900" bIns="121900" anchor="ctr" anchorCtr="0">
            <a:noAutofit/>
          </a:bodyPr>
          <a:lstStyle/>
          <a:p>
            <a:pPr algn="l"/>
            <a:r>
              <a:rPr lang="en-US" dirty="0" err="1"/>
              <a:t>Câu</a:t>
            </a:r>
            <a:r>
              <a:rPr lang="en-US" dirty="0"/>
              <a:t> </a:t>
            </a:r>
            <a:r>
              <a:rPr lang="vi-VN" altLang="en-GB" dirty="0"/>
              <a:t>2</a:t>
            </a:r>
            <a:r>
              <a:rPr lang="en-US" dirty="0"/>
              <a:t>. </a:t>
            </a:r>
            <a:r>
              <a:rPr lang="vi-VN" dirty="0"/>
              <a:t>Khi gặp sự cố mất an toàn trong phòng thực hành, em cần</a:t>
            </a:r>
            <a:endParaRPr dirty="0"/>
          </a:p>
        </p:txBody>
      </p:sp>
      <p:sp>
        <p:nvSpPr>
          <p:cNvPr id="1810" name="Google Shape;1810;p37"/>
          <p:cNvSpPr/>
          <p:nvPr/>
        </p:nvSpPr>
        <p:spPr>
          <a:xfrm>
            <a:off x="965833" y="1767733"/>
            <a:ext cx="5130400" cy="828000"/>
          </a:xfrm>
          <a:prstGeom prst="roundRect">
            <a:avLst>
              <a:gd name="adj" fmla="val 0"/>
            </a:avLst>
          </a:prstGeom>
          <a:solidFill>
            <a:srgbClr val="EEEEEE"/>
          </a:solidFill>
          <a:ln w="28575" cap="flat" cmpd="sng">
            <a:solidFill>
              <a:schemeClr val="dk1"/>
            </a:solidFill>
            <a:prstDash val="solid"/>
            <a:round/>
            <a:headEnd type="none" w="sm" len="sm"/>
            <a:tailEnd type="none" w="sm" len="sm"/>
          </a:ln>
        </p:spPr>
        <p:txBody>
          <a:bodyPr spcFirstLastPara="1" wrap="square" lIns="670533" tIns="121900" rIns="243833" bIns="121900" anchor="ctr" anchorCtr="0">
            <a:noAutofit/>
          </a:bodyPr>
          <a:lstStyle/>
          <a:p>
            <a:pPr algn="r" defTabSz="1219170">
              <a:buClr>
                <a:srgbClr val="000000"/>
              </a:buClr>
            </a:pPr>
            <a:r>
              <a:rPr lang="vi-VN" sz="2133" b="1" kern="0" dirty="0">
                <a:solidFill>
                  <a:srgbClr val="000000"/>
                </a:solidFill>
                <a:latin typeface="#9Slide03 Arima Madurai Black" panose="00000A00000000000000" pitchFamily="2" charset="-93"/>
                <a:cs typeface="#9Slide03 Arima Madurai Black" panose="00000A00000000000000" pitchFamily="2" charset="-93"/>
                <a:sym typeface="Arial"/>
              </a:rPr>
              <a:t>T</a:t>
            </a:r>
            <a:r>
              <a:rPr lang="vi-VN" altLang="en-US" sz="2133" b="1" kern="0" dirty="0">
                <a:solidFill>
                  <a:srgbClr val="000000"/>
                </a:solidFill>
                <a:latin typeface="#9Slide03 Arima Madurai Black" panose="00000A00000000000000" pitchFamily="2" charset="-93"/>
                <a:cs typeface="#9Slide03 Arima Madurai Black" panose="00000A00000000000000" pitchFamily="2" charset="-93"/>
                <a:sym typeface="Arial"/>
              </a:rPr>
              <a:t>iếp tục làm thí nghiệm</a:t>
            </a:r>
            <a:r>
              <a:rPr lang="vi-VN" altLang="en-US" sz="1600" b="1" kern="0" dirty="0">
                <a:solidFill>
                  <a:srgbClr val="C00000"/>
                </a:solidFill>
                <a:latin typeface="Times New Roman" panose="02020603050405020304" charset="0"/>
                <a:cs typeface="Times New Roman" panose="02020603050405020304" charset="0"/>
                <a:sym typeface="Arial"/>
              </a:rPr>
              <a:t>.</a:t>
            </a:r>
            <a:endParaRPr sz="1600" kern="0" dirty="0">
              <a:solidFill>
                <a:srgbClr val="000000"/>
              </a:solidFill>
              <a:latin typeface="Roboto"/>
              <a:ea typeface="Roboto"/>
              <a:cs typeface="Roboto"/>
              <a:sym typeface="Roboto"/>
            </a:endParaRPr>
          </a:p>
        </p:txBody>
      </p:sp>
      <p:sp>
        <p:nvSpPr>
          <p:cNvPr id="1811" name="Google Shape;1811;p37"/>
          <p:cNvSpPr/>
          <p:nvPr/>
        </p:nvSpPr>
        <p:spPr>
          <a:xfrm>
            <a:off x="965833" y="3005303"/>
            <a:ext cx="5130400" cy="828000"/>
          </a:xfrm>
          <a:prstGeom prst="roundRect">
            <a:avLst>
              <a:gd name="adj" fmla="val 0"/>
            </a:avLst>
          </a:prstGeom>
          <a:solidFill>
            <a:srgbClr val="EEEEEE"/>
          </a:solidFill>
          <a:ln w="28575" cap="flat" cmpd="sng">
            <a:solidFill>
              <a:schemeClr val="dk1"/>
            </a:solidFill>
            <a:prstDash val="solid"/>
            <a:round/>
            <a:headEnd type="none" w="sm" len="sm"/>
            <a:tailEnd type="none" w="sm" len="sm"/>
          </a:ln>
        </p:spPr>
        <p:txBody>
          <a:bodyPr spcFirstLastPara="1" wrap="square" lIns="670533" tIns="121900" rIns="243833" bIns="121900" anchor="ctr" anchorCtr="0">
            <a:noAutofit/>
          </a:bodyPr>
          <a:lstStyle/>
          <a:p>
            <a:pPr algn="r" defTabSz="1219170">
              <a:buClr>
                <a:srgbClr val="000000"/>
              </a:buClr>
            </a:pPr>
            <a:r>
              <a:rPr lang="vi-VN" sz="2133" b="1" kern="0" dirty="0">
                <a:solidFill>
                  <a:srgbClr val="000000"/>
                </a:solidFill>
                <a:latin typeface="#9Slide03 Arima Madurai Black" panose="00000A00000000000000" pitchFamily="2" charset="-93"/>
                <a:cs typeface="#9Slide03 Arima Madurai Black" panose="00000A00000000000000" pitchFamily="2" charset="-93"/>
                <a:sym typeface="Arial"/>
              </a:rPr>
              <a:t>Báo cáo ngay với giáo viên trong phòng thực hành.</a:t>
            </a:r>
            <a:endParaRPr sz="2133" b="1" kern="0" dirty="0">
              <a:solidFill>
                <a:srgbClr val="000000"/>
              </a:solidFill>
              <a:latin typeface="#9Slide03 Arima Madurai Black" panose="00000A00000000000000" pitchFamily="2" charset="-93"/>
              <a:cs typeface="#9Slide03 Arima Madurai Black" panose="00000A00000000000000" pitchFamily="2" charset="-93"/>
              <a:sym typeface="Roboto"/>
            </a:endParaRPr>
          </a:p>
        </p:txBody>
      </p:sp>
      <p:sp>
        <p:nvSpPr>
          <p:cNvPr id="1812" name="Google Shape;1812;p37"/>
          <p:cNvSpPr/>
          <p:nvPr/>
        </p:nvSpPr>
        <p:spPr>
          <a:xfrm>
            <a:off x="965833" y="4244844"/>
            <a:ext cx="5130400" cy="828000"/>
          </a:xfrm>
          <a:prstGeom prst="roundRect">
            <a:avLst>
              <a:gd name="adj" fmla="val 0"/>
            </a:avLst>
          </a:prstGeom>
          <a:solidFill>
            <a:srgbClr val="EEEEEE"/>
          </a:solidFill>
          <a:ln w="28575" cap="flat" cmpd="sng">
            <a:solidFill>
              <a:schemeClr val="dk1"/>
            </a:solidFill>
            <a:prstDash val="solid"/>
            <a:round/>
            <a:headEnd type="none" w="sm" len="sm"/>
            <a:tailEnd type="none" w="sm" len="sm"/>
          </a:ln>
        </p:spPr>
        <p:txBody>
          <a:bodyPr spcFirstLastPara="1" wrap="square" lIns="670533" tIns="121900" rIns="243833" bIns="121900" anchor="ctr" anchorCtr="0">
            <a:noAutofit/>
          </a:bodyPr>
          <a:lstStyle/>
          <a:p>
            <a:pPr algn="r" defTabSz="1219170">
              <a:buClr>
                <a:srgbClr val="000000"/>
              </a:buClr>
            </a:pPr>
            <a:r>
              <a:rPr lang="vi-VN" altLang="en-US" sz="2133" b="1" kern="0" dirty="0">
                <a:solidFill>
                  <a:srgbClr val="000000"/>
                </a:solidFill>
                <a:latin typeface="#9Slide03 Arima Madurai Black" panose="00000A00000000000000" pitchFamily="2" charset="-93"/>
                <a:cs typeface="#9Slide03 Arima Madurai Black" panose="00000A00000000000000" pitchFamily="2" charset="-93"/>
                <a:sym typeface="Arial"/>
              </a:rPr>
              <a:t>Tự xử lí và không thông báo với giáo viên</a:t>
            </a:r>
            <a:endParaRPr lang="en-US" sz="2133" b="1" kern="0" dirty="0">
              <a:solidFill>
                <a:srgbClr val="000000"/>
              </a:solidFill>
              <a:latin typeface="#9Slide03 Arima Madurai Black" panose="00000A00000000000000" pitchFamily="2" charset="-93"/>
              <a:cs typeface="#9Slide03 Arima Madurai Black" panose="00000A00000000000000" pitchFamily="2" charset="-93"/>
              <a:sym typeface="Roboto"/>
            </a:endParaRPr>
          </a:p>
        </p:txBody>
      </p:sp>
      <p:sp>
        <p:nvSpPr>
          <p:cNvPr id="1813" name="Google Shape;1813;p37"/>
          <p:cNvSpPr/>
          <p:nvPr/>
        </p:nvSpPr>
        <p:spPr>
          <a:xfrm>
            <a:off x="965833" y="5482601"/>
            <a:ext cx="5130400" cy="828000"/>
          </a:xfrm>
          <a:prstGeom prst="roundRect">
            <a:avLst>
              <a:gd name="adj" fmla="val 0"/>
            </a:avLst>
          </a:prstGeom>
          <a:solidFill>
            <a:srgbClr val="EEEEEE"/>
          </a:solidFill>
          <a:ln w="28575" cap="flat" cmpd="sng">
            <a:solidFill>
              <a:schemeClr val="dk1"/>
            </a:solidFill>
            <a:prstDash val="solid"/>
            <a:round/>
            <a:headEnd type="none" w="sm" len="sm"/>
            <a:tailEnd type="none" w="sm" len="sm"/>
          </a:ln>
        </p:spPr>
        <p:txBody>
          <a:bodyPr spcFirstLastPara="1" wrap="square" lIns="670533" tIns="121900" rIns="243833" bIns="121900" anchor="ctr" anchorCtr="0">
            <a:noAutofit/>
          </a:bodyPr>
          <a:lstStyle/>
          <a:p>
            <a:pPr algn="r" defTabSz="1219170">
              <a:buClr>
                <a:srgbClr val="000000"/>
              </a:buClr>
            </a:pPr>
            <a:r>
              <a:rPr lang="vi-VN" altLang="en-US" sz="2133" b="1" kern="0" dirty="0">
                <a:solidFill>
                  <a:srgbClr val="000000"/>
                </a:solidFill>
                <a:latin typeface="#9Slide03 Arima Madurai Black" panose="00000A00000000000000" pitchFamily="2" charset="-93"/>
                <a:cs typeface="#9Slide03 Arima Madurai Black" panose="00000A00000000000000" pitchFamily="2" charset="-93"/>
                <a:sym typeface="Arial"/>
              </a:rPr>
              <a:t>Nhờ bạn xử lí sự cố</a:t>
            </a:r>
            <a:endParaRPr sz="2133" b="1" kern="0" dirty="0">
              <a:solidFill>
                <a:srgbClr val="000000"/>
              </a:solidFill>
              <a:latin typeface="#9Slide03 Arima Madurai Black" panose="00000A00000000000000" pitchFamily="2" charset="-93"/>
              <a:cs typeface="#9Slide03 Arima Madurai Black" panose="00000A00000000000000" pitchFamily="2" charset="-93"/>
              <a:sym typeface="Roboto"/>
            </a:endParaRPr>
          </a:p>
        </p:txBody>
      </p:sp>
      <p:sp>
        <p:nvSpPr>
          <p:cNvPr id="1814" name="Google Shape;1814;p37"/>
          <p:cNvSpPr/>
          <p:nvPr/>
        </p:nvSpPr>
        <p:spPr>
          <a:xfrm>
            <a:off x="609601" y="1767734"/>
            <a:ext cx="829100" cy="828077"/>
          </a:xfrm>
          <a:custGeom>
            <a:avLst/>
            <a:gdLst/>
            <a:ahLst/>
            <a:cxnLst/>
            <a:rect l="l" t="t" r="r" b="b"/>
            <a:pathLst>
              <a:path w="27554" h="27520" extrusionOk="0">
                <a:moveTo>
                  <a:pt x="27553" y="13777"/>
                </a:moveTo>
                <a:cubicBezTo>
                  <a:pt x="27553" y="21382"/>
                  <a:pt x="21382" y="27520"/>
                  <a:pt x="13777" y="27520"/>
                </a:cubicBezTo>
                <a:cubicBezTo>
                  <a:pt x="6171" y="27520"/>
                  <a:pt x="0" y="21382"/>
                  <a:pt x="0" y="13777"/>
                </a:cubicBezTo>
                <a:cubicBezTo>
                  <a:pt x="0" y="6171"/>
                  <a:pt x="6171" y="0"/>
                  <a:pt x="13777" y="0"/>
                </a:cubicBezTo>
                <a:cubicBezTo>
                  <a:pt x="21382" y="0"/>
                  <a:pt x="27553" y="6171"/>
                  <a:pt x="27553" y="13777"/>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4000" b="1" kern="0" dirty="0">
                <a:solidFill>
                  <a:srgbClr val="000000"/>
                </a:solidFill>
                <a:latin typeface="Fira Sans Extra Condensed"/>
                <a:ea typeface="Fira Sans Extra Condensed"/>
                <a:cs typeface="Fira Sans Extra Condensed"/>
                <a:sym typeface="Fira Sans Extra Condensed"/>
              </a:rPr>
              <a:t>A</a:t>
            </a:r>
            <a:endParaRPr sz="4000" b="1" kern="0" dirty="0">
              <a:solidFill>
                <a:srgbClr val="000000"/>
              </a:solidFill>
              <a:latin typeface="Fira Sans Extra Condensed"/>
              <a:ea typeface="Fira Sans Extra Condensed"/>
              <a:cs typeface="Fira Sans Extra Condensed"/>
              <a:sym typeface="Fira Sans Extra Condensed"/>
            </a:endParaRPr>
          </a:p>
        </p:txBody>
      </p:sp>
      <p:sp>
        <p:nvSpPr>
          <p:cNvPr id="1815" name="Google Shape;1815;p37"/>
          <p:cNvSpPr/>
          <p:nvPr/>
        </p:nvSpPr>
        <p:spPr>
          <a:xfrm>
            <a:off x="609601" y="3003805"/>
            <a:ext cx="829100" cy="828107"/>
          </a:xfrm>
          <a:custGeom>
            <a:avLst/>
            <a:gdLst/>
            <a:ahLst/>
            <a:cxnLst/>
            <a:rect l="l" t="t" r="r" b="b"/>
            <a:pathLst>
              <a:path w="27554" h="27521" extrusionOk="0">
                <a:moveTo>
                  <a:pt x="27553" y="13777"/>
                </a:moveTo>
                <a:cubicBezTo>
                  <a:pt x="27553" y="21349"/>
                  <a:pt x="21382" y="27520"/>
                  <a:pt x="13777" y="27520"/>
                </a:cubicBezTo>
                <a:cubicBezTo>
                  <a:pt x="6171" y="27520"/>
                  <a:pt x="0" y="21349"/>
                  <a:pt x="0" y="13777"/>
                </a:cubicBezTo>
                <a:cubicBezTo>
                  <a:pt x="0" y="6172"/>
                  <a:pt x="6171" y="1"/>
                  <a:pt x="13777" y="1"/>
                </a:cubicBezTo>
                <a:cubicBezTo>
                  <a:pt x="21382" y="1"/>
                  <a:pt x="27553" y="6172"/>
                  <a:pt x="27553" y="13777"/>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4000" b="1" kern="0" dirty="0">
                <a:solidFill>
                  <a:srgbClr val="000000"/>
                </a:solidFill>
                <a:latin typeface="Fira Sans Extra Condensed"/>
                <a:ea typeface="Fira Sans Extra Condensed"/>
                <a:cs typeface="Fira Sans Extra Condensed"/>
                <a:sym typeface="Fira Sans Extra Condensed"/>
              </a:rPr>
              <a:t>B</a:t>
            </a:r>
            <a:endParaRPr sz="2533" kern="0" dirty="0">
              <a:solidFill>
                <a:srgbClr val="000000"/>
              </a:solidFill>
              <a:latin typeface="Fira Sans Extra Condensed"/>
              <a:ea typeface="Fira Sans Extra Condensed"/>
              <a:cs typeface="Fira Sans Extra Condensed"/>
              <a:sym typeface="Fira Sans Extra Condensed"/>
            </a:endParaRPr>
          </a:p>
        </p:txBody>
      </p:sp>
      <p:sp>
        <p:nvSpPr>
          <p:cNvPr id="1816" name="Google Shape;1816;p37"/>
          <p:cNvSpPr/>
          <p:nvPr/>
        </p:nvSpPr>
        <p:spPr>
          <a:xfrm>
            <a:off x="609601" y="4241535"/>
            <a:ext cx="829100" cy="828077"/>
          </a:xfrm>
          <a:custGeom>
            <a:avLst/>
            <a:gdLst/>
            <a:ahLst/>
            <a:cxnLst/>
            <a:rect l="l" t="t" r="r" b="b"/>
            <a:pathLst>
              <a:path w="27554" h="27520" extrusionOk="0">
                <a:moveTo>
                  <a:pt x="27553" y="13777"/>
                </a:moveTo>
                <a:cubicBezTo>
                  <a:pt x="27553" y="21349"/>
                  <a:pt x="21382" y="27520"/>
                  <a:pt x="13777" y="27520"/>
                </a:cubicBezTo>
                <a:cubicBezTo>
                  <a:pt x="6171" y="27520"/>
                  <a:pt x="0" y="21349"/>
                  <a:pt x="0" y="13777"/>
                </a:cubicBezTo>
                <a:cubicBezTo>
                  <a:pt x="0" y="6171"/>
                  <a:pt x="6171" y="0"/>
                  <a:pt x="13777" y="0"/>
                </a:cubicBezTo>
                <a:cubicBezTo>
                  <a:pt x="21382" y="0"/>
                  <a:pt x="27553" y="6171"/>
                  <a:pt x="27553" y="13777"/>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4000" b="1" kern="0" dirty="0">
                <a:solidFill>
                  <a:srgbClr val="000000"/>
                </a:solidFill>
                <a:latin typeface="Fira Sans Extra Condensed"/>
                <a:ea typeface="Fira Sans Extra Condensed"/>
                <a:cs typeface="Fira Sans Extra Condensed"/>
                <a:sym typeface="Fira Sans Extra Condensed"/>
              </a:rPr>
              <a:t>C</a:t>
            </a:r>
            <a:endParaRPr sz="2533" kern="0" dirty="0">
              <a:solidFill>
                <a:srgbClr val="000000"/>
              </a:solidFill>
              <a:latin typeface="Fira Sans Extra Condensed"/>
              <a:ea typeface="Fira Sans Extra Condensed"/>
              <a:cs typeface="Fira Sans Extra Condensed"/>
              <a:sym typeface="Fira Sans Extra Condensed"/>
            </a:endParaRPr>
          </a:p>
        </p:txBody>
      </p:sp>
      <p:sp>
        <p:nvSpPr>
          <p:cNvPr id="1817" name="Google Shape;1817;p37"/>
          <p:cNvSpPr/>
          <p:nvPr/>
        </p:nvSpPr>
        <p:spPr>
          <a:xfrm>
            <a:off x="609601" y="5477597"/>
            <a:ext cx="829100" cy="828107"/>
          </a:xfrm>
          <a:custGeom>
            <a:avLst/>
            <a:gdLst/>
            <a:ahLst/>
            <a:cxnLst/>
            <a:rect l="l" t="t" r="r" b="b"/>
            <a:pathLst>
              <a:path w="27554" h="27521" extrusionOk="0">
                <a:moveTo>
                  <a:pt x="27553" y="13777"/>
                </a:moveTo>
                <a:cubicBezTo>
                  <a:pt x="27553" y="21349"/>
                  <a:pt x="21382" y="27520"/>
                  <a:pt x="13777" y="27520"/>
                </a:cubicBezTo>
                <a:cubicBezTo>
                  <a:pt x="6171" y="27520"/>
                  <a:pt x="0" y="21349"/>
                  <a:pt x="0" y="13777"/>
                </a:cubicBezTo>
                <a:cubicBezTo>
                  <a:pt x="0" y="6172"/>
                  <a:pt x="6171" y="0"/>
                  <a:pt x="13777" y="0"/>
                </a:cubicBezTo>
                <a:cubicBezTo>
                  <a:pt x="21382" y="0"/>
                  <a:pt x="27553" y="6172"/>
                  <a:pt x="27553" y="13777"/>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4000" b="1" kern="0" dirty="0">
                <a:solidFill>
                  <a:srgbClr val="000000"/>
                </a:solidFill>
                <a:latin typeface="Fira Sans Extra Condensed"/>
                <a:ea typeface="Fira Sans Extra Condensed"/>
                <a:cs typeface="Fira Sans Extra Condensed"/>
                <a:sym typeface="Fira Sans Extra Condensed"/>
              </a:rPr>
              <a:t>D</a:t>
            </a:r>
            <a:endParaRPr sz="2533" kern="0" dirty="0">
              <a:solidFill>
                <a:srgbClr val="000000"/>
              </a:solidFill>
              <a:latin typeface="Fira Sans Extra Condensed"/>
              <a:ea typeface="Fira Sans Extra Condensed"/>
              <a:cs typeface="Fira Sans Extra Condensed"/>
              <a:sym typeface="Fira Sans Extra Condensed"/>
            </a:endParaRPr>
          </a:p>
        </p:txBody>
      </p:sp>
      <p:grpSp>
        <p:nvGrpSpPr>
          <p:cNvPr id="1818" name="Google Shape;1818;p37"/>
          <p:cNvGrpSpPr/>
          <p:nvPr/>
        </p:nvGrpSpPr>
        <p:grpSpPr>
          <a:xfrm>
            <a:off x="7702337" y="1584189"/>
            <a:ext cx="2872004" cy="4563908"/>
            <a:chOff x="457200" y="1325800"/>
            <a:chExt cx="4590800" cy="7295250"/>
          </a:xfrm>
        </p:grpSpPr>
        <p:sp>
          <p:nvSpPr>
            <p:cNvPr id="1819" name="Google Shape;1819;p37"/>
            <p:cNvSpPr/>
            <p:nvPr/>
          </p:nvSpPr>
          <p:spPr>
            <a:xfrm>
              <a:off x="1273600" y="1940400"/>
              <a:ext cx="640475" cy="639650"/>
            </a:xfrm>
            <a:custGeom>
              <a:avLst/>
              <a:gdLst/>
              <a:ahLst/>
              <a:cxnLst/>
              <a:rect l="l" t="t" r="r" b="b"/>
              <a:pathLst>
                <a:path w="25619" h="25586" extrusionOk="0">
                  <a:moveTo>
                    <a:pt x="12810" y="1"/>
                  </a:moveTo>
                  <a:cubicBezTo>
                    <a:pt x="5705" y="1"/>
                    <a:pt x="1" y="5705"/>
                    <a:pt x="1" y="12777"/>
                  </a:cubicBezTo>
                  <a:cubicBezTo>
                    <a:pt x="1" y="19882"/>
                    <a:pt x="5705" y="25586"/>
                    <a:pt x="12810" y="25586"/>
                  </a:cubicBezTo>
                  <a:cubicBezTo>
                    <a:pt x="19882" y="25586"/>
                    <a:pt x="25619" y="19882"/>
                    <a:pt x="25619" y="12777"/>
                  </a:cubicBezTo>
                  <a:cubicBezTo>
                    <a:pt x="25619" y="5738"/>
                    <a:pt x="19848" y="1"/>
                    <a:pt x="12810"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0" name="Google Shape;1820;p37"/>
            <p:cNvSpPr/>
            <p:nvPr/>
          </p:nvSpPr>
          <p:spPr>
            <a:xfrm>
              <a:off x="1131000" y="4144475"/>
              <a:ext cx="258550" cy="258550"/>
            </a:xfrm>
            <a:custGeom>
              <a:avLst/>
              <a:gdLst/>
              <a:ahLst/>
              <a:cxnLst/>
              <a:rect l="l" t="t" r="r" b="b"/>
              <a:pathLst>
                <a:path w="10342" h="10342" extrusionOk="0">
                  <a:moveTo>
                    <a:pt x="5231" y="1"/>
                  </a:moveTo>
                  <a:cubicBezTo>
                    <a:pt x="5211" y="1"/>
                    <a:pt x="5191" y="1"/>
                    <a:pt x="5171" y="1"/>
                  </a:cubicBezTo>
                  <a:cubicBezTo>
                    <a:pt x="2336" y="1"/>
                    <a:pt x="1" y="2303"/>
                    <a:pt x="1" y="5171"/>
                  </a:cubicBezTo>
                  <a:cubicBezTo>
                    <a:pt x="1" y="8007"/>
                    <a:pt x="2302" y="10342"/>
                    <a:pt x="5171" y="10342"/>
                  </a:cubicBezTo>
                  <a:cubicBezTo>
                    <a:pt x="8007" y="10342"/>
                    <a:pt x="10342" y="8073"/>
                    <a:pt x="10342" y="5171"/>
                  </a:cubicBezTo>
                  <a:cubicBezTo>
                    <a:pt x="10342" y="2323"/>
                    <a:pt x="8039" y="1"/>
                    <a:pt x="5231"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1" name="Google Shape;1821;p37"/>
            <p:cNvSpPr/>
            <p:nvPr/>
          </p:nvSpPr>
          <p:spPr>
            <a:xfrm>
              <a:off x="4143150" y="1565150"/>
              <a:ext cx="258550" cy="257700"/>
            </a:xfrm>
            <a:custGeom>
              <a:avLst/>
              <a:gdLst/>
              <a:ahLst/>
              <a:cxnLst/>
              <a:rect l="l" t="t" r="r" b="b"/>
              <a:pathLst>
                <a:path w="10342" h="10308" extrusionOk="0">
                  <a:moveTo>
                    <a:pt x="5171" y="0"/>
                  </a:moveTo>
                  <a:cubicBezTo>
                    <a:pt x="2336" y="0"/>
                    <a:pt x="1" y="2268"/>
                    <a:pt x="1" y="5137"/>
                  </a:cubicBezTo>
                  <a:cubicBezTo>
                    <a:pt x="1" y="7972"/>
                    <a:pt x="2302" y="10307"/>
                    <a:pt x="5171" y="10307"/>
                  </a:cubicBezTo>
                  <a:cubicBezTo>
                    <a:pt x="8007" y="10307"/>
                    <a:pt x="10342" y="8039"/>
                    <a:pt x="10342" y="5137"/>
                  </a:cubicBezTo>
                  <a:cubicBezTo>
                    <a:pt x="10342" y="2268"/>
                    <a:pt x="8007" y="0"/>
                    <a:pt x="5171" y="0"/>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2" name="Google Shape;1822;p37"/>
            <p:cNvSpPr/>
            <p:nvPr/>
          </p:nvSpPr>
          <p:spPr>
            <a:xfrm>
              <a:off x="3822100" y="3351425"/>
              <a:ext cx="640475" cy="640475"/>
            </a:xfrm>
            <a:custGeom>
              <a:avLst/>
              <a:gdLst/>
              <a:ahLst/>
              <a:cxnLst/>
              <a:rect l="l" t="t" r="r" b="b"/>
              <a:pathLst>
                <a:path w="25619" h="25619" extrusionOk="0">
                  <a:moveTo>
                    <a:pt x="12809" y="0"/>
                  </a:moveTo>
                  <a:cubicBezTo>
                    <a:pt x="5738" y="0"/>
                    <a:pt x="0" y="5704"/>
                    <a:pt x="0" y="12809"/>
                  </a:cubicBezTo>
                  <a:cubicBezTo>
                    <a:pt x="0" y="19881"/>
                    <a:pt x="5738" y="25619"/>
                    <a:pt x="12809" y="25619"/>
                  </a:cubicBezTo>
                  <a:cubicBezTo>
                    <a:pt x="19915" y="25619"/>
                    <a:pt x="25619" y="19881"/>
                    <a:pt x="25619" y="12809"/>
                  </a:cubicBezTo>
                  <a:cubicBezTo>
                    <a:pt x="25619" y="5771"/>
                    <a:pt x="19915" y="0"/>
                    <a:pt x="12809" y="0"/>
                  </a:cubicBezTo>
                  <a:close/>
                </a:path>
              </a:pathLst>
            </a:custGeom>
            <a:solidFill>
              <a:schemeClr val="accent5"/>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3" name="Google Shape;1823;p37"/>
            <p:cNvSpPr/>
            <p:nvPr/>
          </p:nvSpPr>
          <p:spPr>
            <a:xfrm>
              <a:off x="3617775" y="2374875"/>
              <a:ext cx="411150" cy="410325"/>
            </a:xfrm>
            <a:custGeom>
              <a:avLst/>
              <a:gdLst/>
              <a:ahLst/>
              <a:cxnLst/>
              <a:rect l="l" t="t" r="r" b="b"/>
              <a:pathLst>
                <a:path w="16446" h="16413" extrusionOk="0">
                  <a:moveTo>
                    <a:pt x="8240" y="1"/>
                  </a:moveTo>
                  <a:cubicBezTo>
                    <a:pt x="3670" y="1"/>
                    <a:pt x="1" y="3670"/>
                    <a:pt x="1" y="8207"/>
                  </a:cubicBezTo>
                  <a:cubicBezTo>
                    <a:pt x="1" y="12743"/>
                    <a:pt x="3670" y="16413"/>
                    <a:pt x="8240" y="16413"/>
                  </a:cubicBezTo>
                  <a:cubicBezTo>
                    <a:pt x="12777" y="16413"/>
                    <a:pt x="16446" y="12743"/>
                    <a:pt x="16446" y="8207"/>
                  </a:cubicBezTo>
                  <a:cubicBezTo>
                    <a:pt x="16446" y="3670"/>
                    <a:pt x="12777" y="1"/>
                    <a:pt x="8240"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4" name="Google Shape;1824;p37"/>
            <p:cNvSpPr/>
            <p:nvPr/>
          </p:nvSpPr>
          <p:spPr>
            <a:xfrm>
              <a:off x="1660550" y="3042875"/>
              <a:ext cx="410325" cy="411150"/>
            </a:xfrm>
            <a:custGeom>
              <a:avLst/>
              <a:gdLst/>
              <a:ahLst/>
              <a:cxnLst/>
              <a:rect l="l" t="t" r="r" b="b"/>
              <a:pathLst>
                <a:path w="16413" h="16446" extrusionOk="0">
                  <a:moveTo>
                    <a:pt x="8206" y="0"/>
                  </a:moveTo>
                  <a:cubicBezTo>
                    <a:pt x="3670" y="0"/>
                    <a:pt x="1" y="3669"/>
                    <a:pt x="1" y="8206"/>
                  </a:cubicBezTo>
                  <a:cubicBezTo>
                    <a:pt x="1" y="12776"/>
                    <a:pt x="3670" y="16445"/>
                    <a:pt x="8206" y="16445"/>
                  </a:cubicBezTo>
                  <a:cubicBezTo>
                    <a:pt x="12743" y="16445"/>
                    <a:pt x="16412" y="12776"/>
                    <a:pt x="16412" y="8206"/>
                  </a:cubicBezTo>
                  <a:cubicBezTo>
                    <a:pt x="16412" y="3669"/>
                    <a:pt x="12743" y="0"/>
                    <a:pt x="8206"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5" name="Google Shape;1825;p37"/>
            <p:cNvSpPr/>
            <p:nvPr/>
          </p:nvSpPr>
          <p:spPr>
            <a:xfrm>
              <a:off x="871650" y="1435850"/>
              <a:ext cx="258550" cy="257750"/>
            </a:xfrm>
            <a:custGeom>
              <a:avLst/>
              <a:gdLst/>
              <a:ahLst/>
              <a:cxnLst/>
              <a:rect l="l" t="t" r="r" b="b"/>
              <a:pathLst>
                <a:path w="10342" h="10310" extrusionOk="0">
                  <a:moveTo>
                    <a:pt x="5290" y="0"/>
                  </a:moveTo>
                  <a:cubicBezTo>
                    <a:pt x="5250" y="0"/>
                    <a:pt x="5211" y="1"/>
                    <a:pt x="5171" y="2"/>
                  </a:cubicBezTo>
                  <a:cubicBezTo>
                    <a:pt x="2336" y="2"/>
                    <a:pt x="1" y="2270"/>
                    <a:pt x="1" y="5172"/>
                  </a:cubicBezTo>
                  <a:cubicBezTo>
                    <a:pt x="1" y="7974"/>
                    <a:pt x="2269" y="10309"/>
                    <a:pt x="5171" y="10309"/>
                  </a:cubicBezTo>
                  <a:cubicBezTo>
                    <a:pt x="8006" y="10309"/>
                    <a:pt x="10341" y="8041"/>
                    <a:pt x="10341" y="5172"/>
                  </a:cubicBezTo>
                  <a:cubicBezTo>
                    <a:pt x="10341" y="2311"/>
                    <a:pt x="8071" y="0"/>
                    <a:pt x="5290"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6" name="Google Shape;1826;p37"/>
            <p:cNvSpPr/>
            <p:nvPr/>
          </p:nvSpPr>
          <p:spPr>
            <a:xfrm>
              <a:off x="957550" y="2839375"/>
              <a:ext cx="333600" cy="333600"/>
            </a:xfrm>
            <a:custGeom>
              <a:avLst/>
              <a:gdLst/>
              <a:ahLst/>
              <a:cxnLst/>
              <a:rect l="l" t="t" r="r" b="b"/>
              <a:pathLst>
                <a:path w="13344" h="13344" extrusionOk="0">
                  <a:moveTo>
                    <a:pt x="6672" y="1"/>
                  </a:moveTo>
                  <a:cubicBezTo>
                    <a:pt x="3003" y="1"/>
                    <a:pt x="1" y="3003"/>
                    <a:pt x="1" y="6672"/>
                  </a:cubicBezTo>
                  <a:cubicBezTo>
                    <a:pt x="1" y="10342"/>
                    <a:pt x="3003" y="13344"/>
                    <a:pt x="6672" y="13344"/>
                  </a:cubicBezTo>
                  <a:cubicBezTo>
                    <a:pt x="10341" y="13344"/>
                    <a:pt x="13343" y="10342"/>
                    <a:pt x="13343" y="6672"/>
                  </a:cubicBezTo>
                  <a:cubicBezTo>
                    <a:pt x="13343" y="2970"/>
                    <a:pt x="10341" y="1"/>
                    <a:pt x="6672" y="1"/>
                  </a:cubicBez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7" name="Google Shape;1827;p37"/>
            <p:cNvSpPr/>
            <p:nvPr/>
          </p:nvSpPr>
          <p:spPr>
            <a:xfrm>
              <a:off x="4700225" y="4085275"/>
              <a:ext cx="347775" cy="348600"/>
            </a:xfrm>
            <a:custGeom>
              <a:avLst/>
              <a:gdLst/>
              <a:ahLst/>
              <a:cxnLst/>
              <a:rect l="l" t="t" r="r" b="b"/>
              <a:pathLst>
                <a:path w="13911" h="13944" extrusionOk="0">
                  <a:moveTo>
                    <a:pt x="6972" y="1"/>
                  </a:moveTo>
                  <a:cubicBezTo>
                    <a:pt x="3136" y="1"/>
                    <a:pt x="0" y="3136"/>
                    <a:pt x="0" y="6972"/>
                  </a:cubicBezTo>
                  <a:cubicBezTo>
                    <a:pt x="0" y="10808"/>
                    <a:pt x="3136" y="13944"/>
                    <a:pt x="6972" y="13944"/>
                  </a:cubicBezTo>
                  <a:cubicBezTo>
                    <a:pt x="10808" y="13944"/>
                    <a:pt x="13910" y="10808"/>
                    <a:pt x="13910" y="6972"/>
                  </a:cubicBezTo>
                  <a:cubicBezTo>
                    <a:pt x="13910" y="3136"/>
                    <a:pt x="10808" y="1"/>
                    <a:pt x="6972" y="1"/>
                  </a:cubicBez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8" name="Google Shape;1828;p37"/>
            <p:cNvSpPr/>
            <p:nvPr/>
          </p:nvSpPr>
          <p:spPr>
            <a:xfrm>
              <a:off x="709050" y="1773625"/>
              <a:ext cx="4167975" cy="6817400"/>
            </a:xfrm>
            <a:custGeom>
              <a:avLst/>
              <a:gdLst/>
              <a:ahLst/>
              <a:cxnLst/>
              <a:rect l="l" t="t" r="r" b="b"/>
              <a:pathLst>
                <a:path w="166719" h="272696" extrusionOk="0">
                  <a:moveTo>
                    <a:pt x="65580" y="0"/>
                  </a:moveTo>
                  <a:lnTo>
                    <a:pt x="65580" y="107911"/>
                  </a:lnTo>
                  <a:cubicBezTo>
                    <a:pt x="28087" y="116017"/>
                    <a:pt x="0" y="149374"/>
                    <a:pt x="0" y="189336"/>
                  </a:cubicBezTo>
                  <a:cubicBezTo>
                    <a:pt x="0" y="235369"/>
                    <a:pt x="37293" y="272696"/>
                    <a:pt x="83326" y="272696"/>
                  </a:cubicBezTo>
                  <a:cubicBezTo>
                    <a:pt x="129359" y="272696"/>
                    <a:pt x="166686" y="235369"/>
                    <a:pt x="166686" y="189336"/>
                  </a:cubicBezTo>
                  <a:cubicBezTo>
                    <a:pt x="166719" y="149374"/>
                    <a:pt x="138632" y="116017"/>
                    <a:pt x="101106" y="107911"/>
                  </a:cubicBezTo>
                  <a:lnTo>
                    <a:pt x="101106"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9" name="Google Shape;1829;p37"/>
            <p:cNvSpPr/>
            <p:nvPr/>
          </p:nvSpPr>
          <p:spPr>
            <a:xfrm>
              <a:off x="2349375" y="1773625"/>
              <a:ext cx="888150" cy="172650"/>
            </a:xfrm>
            <a:custGeom>
              <a:avLst/>
              <a:gdLst/>
              <a:ahLst/>
              <a:cxnLst/>
              <a:rect l="l" t="t" r="r" b="b"/>
              <a:pathLst>
                <a:path w="35526" h="6906" extrusionOk="0">
                  <a:moveTo>
                    <a:pt x="1" y="0"/>
                  </a:moveTo>
                  <a:lnTo>
                    <a:pt x="1" y="6905"/>
                  </a:lnTo>
                  <a:lnTo>
                    <a:pt x="35526" y="6905"/>
                  </a:lnTo>
                  <a:lnTo>
                    <a:pt x="35526" y="0"/>
                  </a:lnTo>
                  <a:close/>
                </a:path>
              </a:pathLst>
            </a:custGeom>
            <a:solidFill>
              <a:srgbClr val="B1C2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0" name="Google Shape;1830;p37"/>
            <p:cNvSpPr/>
            <p:nvPr/>
          </p:nvSpPr>
          <p:spPr>
            <a:xfrm>
              <a:off x="678175" y="1742775"/>
              <a:ext cx="4228050" cy="6878275"/>
            </a:xfrm>
            <a:custGeom>
              <a:avLst/>
              <a:gdLst/>
              <a:ahLst/>
              <a:cxnLst/>
              <a:rect l="l" t="t" r="r" b="b"/>
              <a:pathLst>
                <a:path w="169122" h="275131" extrusionOk="0">
                  <a:moveTo>
                    <a:pt x="65614" y="0"/>
                  </a:moveTo>
                  <a:lnTo>
                    <a:pt x="65614" y="25285"/>
                  </a:lnTo>
                  <a:lnTo>
                    <a:pt x="68016" y="25285"/>
                  </a:lnTo>
                  <a:lnTo>
                    <a:pt x="68016" y="2435"/>
                  </a:lnTo>
                  <a:lnTo>
                    <a:pt x="101140" y="2435"/>
                  </a:lnTo>
                  <a:lnTo>
                    <a:pt x="101140" y="110079"/>
                  </a:lnTo>
                  <a:lnTo>
                    <a:pt x="102074" y="110312"/>
                  </a:lnTo>
                  <a:cubicBezTo>
                    <a:pt x="139534" y="118418"/>
                    <a:pt x="166720" y="152209"/>
                    <a:pt x="166720" y="190570"/>
                  </a:cubicBezTo>
                  <a:cubicBezTo>
                    <a:pt x="166720" y="235836"/>
                    <a:pt x="129860" y="272695"/>
                    <a:pt x="84561" y="272695"/>
                  </a:cubicBezTo>
                  <a:cubicBezTo>
                    <a:pt x="39296" y="272695"/>
                    <a:pt x="2436" y="235836"/>
                    <a:pt x="2436" y="190570"/>
                  </a:cubicBezTo>
                  <a:cubicBezTo>
                    <a:pt x="2436" y="152209"/>
                    <a:pt x="29622" y="118418"/>
                    <a:pt x="67049" y="110312"/>
                  </a:cubicBezTo>
                  <a:lnTo>
                    <a:pt x="68016" y="110079"/>
                  </a:lnTo>
                  <a:lnTo>
                    <a:pt x="68016" y="50970"/>
                  </a:lnTo>
                  <a:lnTo>
                    <a:pt x="65614" y="50970"/>
                  </a:lnTo>
                  <a:lnTo>
                    <a:pt x="65614" y="108178"/>
                  </a:lnTo>
                  <a:cubicBezTo>
                    <a:pt x="27521" y="116884"/>
                    <a:pt x="1" y="151375"/>
                    <a:pt x="1" y="190570"/>
                  </a:cubicBezTo>
                  <a:cubicBezTo>
                    <a:pt x="1" y="237170"/>
                    <a:pt x="37961" y="275130"/>
                    <a:pt x="84561" y="275130"/>
                  </a:cubicBezTo>
                  <a:cubicBezTo>
                    <a:pt x="131228" y="275130"/>
                    <a:pt x="169122" y="237170"/>
                    <a:pt x="169122" y="190570"/>
                  </a:cubicBezTo>
                  <a:cubicBezTo>
                    <a:pt x="169122" y="151409"/>
                    <a:pt x="141602" y="116884"/>
                    <a:pt x="103541" y="108178"/>
                  </a:cubicBezTo>
                  <a:lnTo>
                    <a:pt x="103541" y="0"/>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1" name="Google Shape;1831;p37"/>
            <p:cNvSpPr/>
            <p:nvPr/>
          </p:nvSpPr>
          <p:spPr>
            <a:xfrm>
              <a:off x="2319350" y="2580025"/>
              <a:ext cx="60075" cy="231025"/>
            </a:xfrm>
            <a:custGeom>
              <a:avLst/>
              <a:gdLst/>
              <a:ahLst/>
              <a:cxnLst/>
              <a:rect l="l" t="t" r="r" b="b"/>
              <a:pathLst>
                <a:path w="2403" h="9241" extrusionOk="0">
                  <a:moveTo>
                    <a:pt x="1" y="1"/>
                  </a:moveTo>
                  <a:lnTo>
                    <a:pt x="1" y="9241"/>
                  </a:lnTo>
                  <a:lnTo>
                    <a:pt x="2402" y="9241"/>
                  </a:lnTo>
                  <a:lnTo>
                    <a:pt x="2402" y="1"/>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2" name="Google Shape;1832;p37"/>
            <p:cNvSpPr/>
            <p:nvPr/>
          </p:nvSpPr>
          <p:spPr>
            <a:xfrm>
              <a:off x="2091700" y="1355825"/>
              <a:ext cx="1401850" cy="417000"/>
            </a:xfrm>
            <a:custGeom>
              <a:avLst/>
              <a:gdLst/>
              <a:ahLst/>
              <a:cxnLst/>
              <a:rect l="l" t="t" r="r" b="b"/>
              <a:pathLst>
                <a:path w="56074" h="16680" extrusionOk="0">
                  <a:moveTo>
                    <a:pt x="0" y="0"/>
                  </a:moveTo>
                  <a:lnTo>
                    <a:pt x="0" y="16679"/>
                  </a:lnTo>
                  <a:lnTo>
                    <a:pt x="56074" y="16679"/>
                  </a:lnTo>
                  <a:lnTo>
                    <a:pt x="56074"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3" name="Google Shape;1833;p37"/>
            <p:cNvSpPr/>
            <p:nvPr/>
          </p:nvSpPr>
          <p:spPr>
            <a:xfrm>
              <a:off x="2091700" y="1546800"/>
              <a:ext cx="1401850" cy="226850"/>
            </a:xfrm>
            <a:custGeom>
              <a:avLst/>
              <a:gdLst/>
              <a:ahLst/>
              <a:cxnLst/>
              <a:rect l="l" t="t" r="r" b="b"/>
              <a:pathLst>
                <a:path w="56074" h="9074" extrusionOk="0">
                  <a:moveTo>
                    <a:pt x="0" y="0"/>
                  </a:moveTo>
                  <a:lnTo>
                    <a:pt x="0" y="9073"/>
                  </a:lnTo>
                  <a:lnTo>
                    <a:pt x="56074" y="9073"/>
                  </a:lnTo>
                  <a:lnTo>
                    <a:pt x="56074" y="0"/>
                  </a:lnTo>
                  <a:close/>
                </a:path>
              </a:pathLst>
            </a:custGeom>
            <a:solidFill>
              <a:srgbClr val="B1C2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4" name="Google Shape;1834;p37"/>
            <p:cNvSpPr/>
            <p:nvPr/>
          </p:nvSpPr>
          <p:spPr>
            <a:xfrm>
              <a:off x="2061675" y="1325800"/>
              <a:ext cx="1462725" cy="477875"/>
            </a:xfrm>
            <a:custGeom>
              <a:avLst/>
              <a:gdLst/>
              <a:ahLst/>
              <a:cxnLst/>
              <a:rect l="l" t="t" r="r" b="b"/>
              <a:pathLst>
                <a:path w="58509" h="19115" extrusionOk="0">
                  <a:moveTo>
                    <a:pt x="56074" y="2436"/>
                  </a:moveTo>
                  <a:lnTo>
                    <a:pt x="56074" y="16679"/>
                  </a:lnTo>
                  <a:lnTo>
                    <a:pt x="2435" y="16679"/>
                  </a:lnTo>
                  <a:lnTo>
                    <a:pt x="2435" y="2436"/>
                  </a:lnTo>
                  <a:close/>
                  <a:moveTo>
                    <a:pt x="0" y="1"/>
                  </a:moveTo>
                  <a:lnTo>
                    <a:pt x="0" y="19114"/>
                  </a:lnTo>
                  <a:lnTo>
                    <a:pt x="58509" y="19114"/>
                  </a:lnTo>
                  <a:lnTo>
                    <a:pt x="58509" y="1"/>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5" name="Google Shape;1835;p37"/>
            <p:cNvSpPr/>
            <p:nvPr/>
          </p:nvSpPr>
          <p:spPr>
            <a:xfrm>
              <a:off x="892500" y="4742825"/>
              <a:ext cx="3798575" cy="3460625"/>
            </a:xfrm>
            <a:custGeom>
              <a:avLst/>
              <a:gdLst/>
              <a:ahLst/>
              <a:cxnLst/>
              <a:rect l="l" t="t" r="r" b="b"/>
              <a:pathLst>
                <a:path w="151943" h="138425" extrusionOk="0">
                  <a:moveTo>
                    <a:pt x="75988" y="1"/>
                  </a:moveTo>
                  <a:cubicBezTo>
                    <a:pt x="58276" y="1"/>
                    <a:pt x="40563" y="6756"/>
                    <a:pt x="27053" y="20265"/>
                  </a:cubicBezTo>
                  <a:cubicBezTo>
                    <a:pt x="1" y="47285"/>
                    <a:pt x="1" y="91116"/>
                    <a:pt x="27053" y="118135"/>
                  </a:cubicBezTo>
                  <a:cubicBezTo>
                    <a:pt x="40563" y="131662"/>
                    <a:pt x="58276" y="138425"/>
                    <a:pt x="75988" y="138425"/>
                  </a:cubicBezTo>
                  <a:cubicBezTo>
                    <a:pt x="93701" y="138425"/>
                    <a:pt x="111414" y="131662"/>
                    <a:pt x="124923" y="118135"/>
                  </a:cubicBezTo>
                  <a:cubicBezTo>
                    <a:pt x="151942" y="91116"/>
                    <a:pt x="151942" y="47285"/>
                    <a:pt x="124923" y="20265"/>
                  </a:cubicBezTo>
                  <a:cubicBezTo>
                    <a:pt x="111414" y="6756"/>
                    <a:pt x="93701" y="1"/>
                    <a:pt x="7598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6" name="Google Shape;1836;p37"/>
            <p:cNvSpPr/>
            <p:nvPr/>
          </p:nvSpPr>
          <p:spPr>
            <a:xfrm>
              <a:off x="1063450" y="5329975"/>
              <a:ext cx="3459175" cy="2873275"/>
            </a:xfrm>
            <a:custGeom>
              <a:avLst/>
              <a:gdLst/>
              <a:ahLst/>
              <a:cxnLst/>
              <a:rect l="l" t="t" r="r" b="b"/>
              <a:pathLst>
                <a:path w="138367" h="114931" extrusionOk="0">
                  <a:moveTo>
                    <a:pt x="99134" y="0"/>
                  </a:moveTo>
                  <a:cubicBezTo>
                    <a:pt x="94010" y="0"/>
                    <a:pt x="88940" y="3204"/>
                    <a:pt x="84962" y="6720"/>
                  </a:cubicBezTo>
                  <a:cubicBezTo>
                    <a:pt x="80091" y="11056"/>
                    <a:pt x="75455" y="16227"/>
                    <a:pt x="69150" y="17861"/>
                  </a:cubicBezTo>
                  <a:cubicBezTo>
                    <a:pt x="67678" y="18238"/>
                    <a:pt x="66210" y="18401"/>
                    <a:pt x="64745" y="18401"/>
                  </a:cubicBezTo>
                  <a:cubicBezTo>
                    <a:pt x="56483" y="18401"/>
                    <a:pt x="48296" y="13229"/>
                    <a:pt x="39796" y="12124"/>
                  </a:cubicBezTo>
                  <a:cubicBezTo>
                    <a:pt x="38601" y="11967"/>
                    <a:pt x="37408" y="11893"/>
                    <a:pt x="36219" y="11893"/>
                  </a:cubicBezTo>
                  <a:cubicBezTo>
                    <a:pt x="27255" y="11893"/>
                    <a:pt x="18521" y="16096"/>
                    <a:pt x="10775" y="20897"/>
                  </a:cubicBezTo>
                  <a:cubicBezTo>
                    <a:pt x="8007" y="22598"/>
                    <a:pt x="5271" y="24432"/>
                    <a:pt x="2736" y="26534"/>
                  </a:cubicBezTo>
                  <a:cubicBezTo>
                    <a:pt x="1002" y="32605"/>
                    <a:pt x="34" y="39043"/>
                    <a:pt x="34" y="45714"/>
                  </a:cubicBezTo>
                  <a:cubicBezTo>
                    <a:pt x="1" y="83942"/>
                    <a:pt x="30956" y="114931"/>
                    <a:pt x="69150" y="114931"/>
                  </a:cubicBezTo>
                  <a:cubicBezTo>
                    <a:pt x="107411" y="114931"/>
                    <a:pt x="138366" y="83942"/>
                    <a:pt x="138366" y="45714"/>
                  </a:cubicBezTo>
                  <a:cubicBezTo>
                    <a:pt x="138366" y="30103"/>
                    <a:pt x="133196" y="15726"/>
                    <a:pt x="124490" y="4118"/>
                  </a:cubicBezTo>
                  <a:cubicBezTo>
                    <a:pt x="121326" y="4243"/>
                    <a:pt x="118068" y="5352"/>
                    <a:pt x="114830" y="5352"/>
                  </a:cubicBezTo>
                  <a:cubicBezTo>
                    <a:pt x="113765" y="5352"/>
                    <a:pt x="112703" y="5232"/>
                    <a:pt x="111647" y="4918"/>
                  </a:cubicBezTo>
                  <a:cubicBezTo>
                    <a:pt x="108412" y="3951"/>
                    <a:pt x="105776" y="1516"/>
                    <a:pt x="102574" y="515"/>
                  </a:cubicBezTo>
                  <a:cubicBezTo>
                    <a:pt x="101432" y="161"/>
                    <a:pt x="100282" y="0"/>
                    <a:pt x="9913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7" name="Google Shape;1837;p37"/>
            <p:cNvSpPr/>
            <p:nvPr/>
          </p:nvSpPr>
          <p:spPr>
            <a:xfrm>
              <a:off x="2472800" y="5560500"/>
              <a:ext cx="2049825" cy="2643575"/>
            </a:xfrm>
            <a:custGeom>
              <a:avLst/>
              <a:gdLst/>
              <a:ahLst/>
              <a:cxnLst/>
              <a:rect l="l" t="t" r="r" b="b"/>
              <a:pathLst>
                <a:path w="81993" h="105743" extrusionOk="0">
                  <a:moveTo>
                    <a:pt x="71618" y="1"/>
                  </a:moveTo>
                  <a:cubicBezTo>
                    <a:pt x="67582" y="834"/>
                    <a:pt x="63779" y="3003"/>
                    <a:pt x="62578" y="7172"/>
                  </a:cubicBezTo>
                  <a:cubicBezTo>
                    <a:pt x="62111" y="8673"/>
                    <a:pt x="62078" y="10408"/>
                    <a:pt x="60944" y="11542"/>
                  </a:cubicBezTo>
                  <a:cubicBezTo>
                    <a:pt x="59443" y="13043"/>
                    <a:pt x="56974" y="12576"/>
                    <a:pt x="54873" y="12843"/>
                  </a:cubicBezTo>
                  <a:cubicBezTo>
                    <a:pt x="51737" y="13210"/>
                    <a:pt x="49035" y="15345"/>
                    <a:pt x="47368" y="18013"/>
                  </a:cubicBezTo>
                  <a:cubicBezTo>
                    <a:pt x="45700" y="20682"/>
                    <a:pt x="44933" y="23818"/>
                    <a:pt x="44532" y="26920"/>
                  </a:cubicBezTo>
                  <a:cubicBezTo>
                    <a:pt x="44299" y="28488"/>
                    <a:pt x="44199" y="30055"/>
                    <a:pt x="43398" y="31390"/>
                  </a:cubicBezTo>
                  <a:cubicBezTo>
                    <a:pt x="41430" y="34725"/>
                    <a:pt x="36760" y="34759"/>
                    <a:pt x="32924" y="35059"/>
                  </a:cubicBezTo>
                  <a:cubicBezTo>
                    <a:pt x="22183" y="35893"/>
                    <a:pt x="12009" y="42231"/>
                    <a:pt x="6438" y="51504"/>
                  </a:cubicBezTo>
                  <a:cubicBezTo>
                    <a:pt x="3269" y="56774"/>
                    <a:pt x="1602" y="62879"/>
                    <a:pt x="1101" y="69017"/>
                  </a:cubicBezTo>
                  <a:cubicBezTo>
                    <a:pt x="0" y="82193"/>
                    <a:pt x="4604" y="95536"/>
                    <a:pt x="13010" y="105743"/>
                  </a:cubicBezTo>
                  <a:cubicBezTo>
                    <a:pt x="51137" y="105576"/>
                    <a:pt x="81992" y="74621"/>
                    <a:pt x="81992" y="36493"/>
                  </a:cubicBezTo>
                  <a:cubicBezTo>
                    <a:pt x="81992" y="23084"/>
                    <a:pt x="78223" y="10575"/>
                    <a:pt x="7161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8" name="Google Shape;1838;p37"/>
            <p:cNvSpPr/>
            <p:nvPr/>
          </p:nvSpPr>
          <p:spPr>
            <a:xfrm>
              <a:off x="1032600" y="5297075"/>
              <a:ext cx="3520875" cy="1175775"/>
            </a:xfrm>
            <a:custGeom>
              <a:avLst/>
              <a:gdLst/>
              <a:ahLst/>
              <a:cxnLst/>
              <a:rect l="l" t="t" r="r" b="b"/>
              <a:pathLst>
                <a:path w="140835" h="47031" extrusionOk="0">
                  <a:moveTo>
                    <a:pt x="100408" y="0"/>
                  </a:moveTo>
                  <a:cubicBezTo>
                    <a:pt x="94698" y="0"/>
                    <a:pt x="89227" y="3641"/>
                    <a:pt x="85395" y="7035"/>
                  </a:cubicBezTo>
                  <a:cubicBezTo>
                    <a:pt x="84528" y="7836"/>
                    <a:pt x="83694" y="8603"/>
                    <a:pt x="82826" y="9403"/>
                  </a:cubicBezTo>
                  <a:cubicBezTo>
                    <a:pt x="78990" y="12973"/>
                    <a:pt x="75021" y="16642"/>
                    <a:pt x="70117" y="17909"/>
                  </a:cubicBezTo>
                  <a:cubicBezTo>
                    <a:pt x="68736" y="18261"/>
                    <a:pt x="67361" y="18413"/>
                    <a:pt x="65984" y="18413"/>
                  </a:cubicBezTo>
                  <a:cubicBezTo>
                    <a:pt x="61611" y="18413"/>
                    <a:pt x="57231" y="16873"/>
                    <a:pt x="52638" y="15274"/>
                  </a:cubicBezTo>
                  <a:cubicBezTo>
                    <a:pt x="48936" y="13973"/>
                    <a:pt x="45100" y="12672"/>
                    <a:pt x="41163" y="12139"/>
                  </a:cubicBezTo>
                  <a:cubicBezTo>
                    <a:pt x="39970" y="11989"/>
                    <a:pt x="38779" y="11918"/>
                    <a:pt x="37597" y="11918"/>
                  </a:cubicBezTo>
                  <a:cubicBezTo>
                    <a:pt x="27478" y="11918"/>
                    <a:pt x="17913" y="17050"/>
                    <a:pt x="11342" y="21112"/>
                  </a:cubicBezTo>
                  <a:cubicBezTo>
                    <a:pt x="8073" y="23180"/>
                    <a:pt x="5471" y="25015"/>
                    <a:pt x="3170" y="26849"/>
                  </a:cubicBezTo>
                  <a:lnTo>
                    <a:pt x="2903" y="27083"/>
                  </a:lnTo>
                  <a:lnTo>
                    <a:pt x="2769" y="27450"/>
                  </a:lnTo>
                  <a:cubicBezTo>
                    <a:pt x="935" y="33821"/>
                    <a:pt x="1" y="40392"/>
                    <a:pt x="1" y="46964"/>
                  </a:cubicBezTo>
                  <a:lnTo>
                    <a:pt x="2436" y="46964"/>
                  </a:lnTo>
                  <a:cubicBezTo>
                    <a:pt x="2436" y="40759"/>
                    <a:pt x="3270" y="34555"/>
                    <a:pt x="4971" y="28517"/>
                  </a:cubicBezTo>
                  <a:cubicBezTo>
                    <a:pt x="7106" y="26782"/>
                    <a:pt x="9574" y="25115"/>
                    <a:pt x="12610" y="23213"/>
                  </a:cubicBezTo>
                  <a:cubicBezTo>
                    <a:pt x="18916" y="19328"/>
                    <a:pt x="28034" y="14398"/>
                    <a:pt x="37540" y="14398"/>
                  </a:cubicBezTo>
                  <a:cubicBezTo>
                    <a:pt x="38644" y="14398"/>
                    <a:pt x="39753" y="14465"/>
                    <a:pt x="40863" y="14607"/>
                  </a:cubicBezTo>
                  <a:cubicBezTo>
                    <a:pt x="44532" y="15074"/>
                    <a:pt x="48268" y="16375"/>
                    <a:pt x="51838" y="17609"/>
                  </a:cubicBezTo>
                  <a:cubicBezTo>
                    <a:pt x="56445" y="19221"/>
                    <a:pt x="61185" y="20851"/>
                    <a:pt x="65987" y="20851"/>
                  </a:cubicBezTo>
                  <a:cubicBezTo>
                    <a:pt x="67547" y="20851"/>
                    <a:pt x="69114" y="20679"/>
                    <a:pt x="70684" y="20278"/>
                  </a:cubicBezTo>
                  <a:cubicBezTo>
                    <a:pt x="76188" y="18877"/>
                    <a:pt x="80358" y="14974"/>
                    <a:pt x="84461" y="11238"/>
                  </a:cubicBezTo>
                  <a:cubicBezTo>
                    <a:pt x="85295" y="10437"/>
                    <a:pt x="86129" y="9637"/>
                    <a:pt x="86996" y="8903"/>
                  </a:cubicBezTo>
                  <a:cubicBezTo>
                    <a:pt x="90513" y="5829"/>
                    <a:pt x="95431" y="2480"/>
                    <a:pt x="100417" y="2480"/>
                  </a:cubicBezTo>
                  <a:cubicBezTo>
                    <a:pt x="101437" y="2480"/>
                    <a:pt x="102460" y="2620"/>
                    <a:pt x="103475" y="2932"/>
                  </a:cubicBezTo>
                  <a:cubicBezTo>
                    <a:pt x="104909" y="3399"/>
                    <a:pt x="106243" y="4200"/>
                    <a:pt x="107711" y="5034"/>
                  </a:cubicBezTo>
                  <a:cubicBezTo>
                    <a:pt x="109212" y="5901"/>
                    <a:pt x="110813" y="6835"/>
                    <a:pt x="112548" y="7369"/>
                  </a:cubicBezTo>
                  <a:cubicBezTo>
                    <a:pt x="113760" y="7728"/>
                    <a:pt x="114966" y="7864"/>
                    <a:pt x="116163" y="7864"/>
                  </a:cubicBezTo>
                  <a:cubicBezTo>
                    <a:pt x="117964" y="7864"/>
                    <a:pt x="119744" y="7556"/>
                    <a:pt x="121487" y="7235"/>
                  </a:cubicBezTo>
                  <a:cubicBezTo>
                    <a:pt x="122755" y="7002"/>
                    <a:pt x="123989" y="6768"/>
                    <a:pt x="125190" y="6701"/>
                  </a:cubicBezTo>
                  <a:cubicBezTo>
                    <a:pt x="133830" y="18443"/>
                    <a:pt x="138399" y="32386"/>
                    <a:pt x="138399" y="47030"/>
                  </a:cubicBezTo>
                  <a:lnTo>
                    <a:pt x="140835" y="47030"/>
                  </a:lnTo>
                  <a:cubicBezTo>
                    <a:pt x="140835" y="31619"/>
                    <a:pt x="135931" y="17009"/>
                    <a:pt x="126724" y="4567"/>
                  </a:cubicBezTo>
                  <a:lnTo>
                    <a:pt x="126358" y="4066"/>
                  </a:lnTo>
                  <a:lnTo>
                    <a:pt x="125724" y="4100"/>
                  </a:lnTo>
                  <a:cubicBezTo>
                    <a:pt x="124123" y="4200"/>
                    <a:pt x="122555" y="4433"/>
                    <a:pt x="121054" y="4733"/>
                  </a:cubicBezTo>
                  <a:cubicBezTo>
                    <a:pt x="119383" y="5043"/>
                    <a:pt x="117751" y="5339"/>
                    <a:pt x="116157" y="5339"/>
                  </a:cubicBezTo>
                  <a:cubicBezTo>
                    <a:pt x="115173" y="5339"/>
                    <a:pt x="114203" y="5226"/>
                    <a:pt x="113248" y="4933"/>
                  </a:cubicBezTo>
                  <a:cubicBezTo>
                    <a:pt x="111747" y="4533"/>
                    <a:pt x="110379" y="3699"/>
                    <a:pt x="108912" y="2865"/>
                  </a:cubicBezTo>
                  <a:cubicBezTo>
                    <a:pt x="107444" y="1965"/>
                    <a:pt x="105910" y="1097"/>
                    <a:pt x="104175" y="564"/>
                  </a:cubicBezTo>
                  <a:cubicBezTo>
                    <a:pt x="102918" y="175"/>
                    <a:pt x="101657" y="0"/>
                    <a:pt x="100408"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9" name="Google Shape;1839;p37"/>
            <p:cNvSpPr/>
            <p:nvPr/>
          </p:nvSpPr>
          <p:spPr>
            <a:xfrm>
              <a:off x="2444450" y="5531325"/>
              <a:ext cx="1824650" cy="2690275"/>
            </a:xfrm>
            <a:custGeom>
              <a:avLst/>
              <a:gdLst/>
              <a:ahLst/>
              <a:cxnLst/>
              <a:rect l="l" t="t" r="r" b="b"/>
              <a:pathLst>
                <a:path w="72986" h="107611" extrusionOk="0">
                  <a:moveTo>
                    <a:pt x="72552" y="0"/>
                  </a:moveTo>
                  <a:cubicBezTo>
                    <a:pt x="67315" y="1034"/>
                    <a:pt x="63779" y="3869"/>
                    <a:pt x="62578" y="8006"/>
                  </a:cubicBezTo>
                  <a:cubicBezTo>
                    <a:pt x="62445" y="8406"/>
                    <a:pt x="62311" y="8840"/>
                    <a:pt x="62245" y="9307"/>
                  </a:cubicBezTo>
                  <a:cubicBezTo>
                    <a:pt x="62045" y="10274"/>
                    <a:pt x="61811" y="11241"/>
                    <a:pt x="61244" y="11842"/>
                  </a:cubicBezTo>
                  <a:cubicBezTo>
                    <a:pt x="60477" y="12642"/>
                    <a:pt x="59109" y="12676"/>
                    <a:pt x="57708" y="12709"/>
                  </a:cubicBezTo>
                  <a:cubicBezTo>
                    <a:pt x="57108" y="12742"/>
                    <a:pt x="56474" y="12742"/>
                    <a:pt x="55907" y="12843"/>
                  </a:cubicBezTo>
                  <a:cubicBezTo>
                    <a:pt x="52705" y="13209"/>
                    <a:pt x="49536" y="15344"/>
                    <a:pt x="47534" y="18547"/>
                  </a:cubicBezTo>
                  <a:cubicBezTo>
                    <a:pt x="45966" y="20982"/>
                    <a:pt x="45066" y="23984"/>
                    <a:pt x="44532" y="27920"/>
                  </a:cubicBezTo>
                  <a:lnTo>
                    <a:pt x="44465" y="28354"/>
                  </a:lnTo>
                  <a:cubicBezTo>
                    <a:pt x="44299" y="29688"/>
                    <a:pt x="44132" y="30922"/>
                    <a:pt x="43565" y="31923"/>
                  </a:cubicBezTo>
                  <a:cubicBezTo>
                    <a:pt x="42064" y="34425"/>
                    <a:pt x="38461" y="34692"/>
                    <a:pt x="35025" y="34925"/>
                  </a:cubicBezTo>
                  <a:lnTo>
                    <a:pt x="34025" y="35025"/>
                  </a:lnTo>
                  <a:cubicBezTo>
                    <a:pt x="22883" y="35892"/>
                    <a:pt x="12376" y="42397"/>
                    <a:pt x="6638" y="52037"/>
                  </a:cubicBezTo>
                  <a:cubicBezTo>
                    <a:pt x="3536" y="57174"/>
                    <a:pt x="1702" y="63245"/>
                    <a:pt x="1134" y="70050"/>
                  </a:cubicBezTo>
                  <a:cubicBezTo>
                    <a:pt x="0" y="83126"/>
                    <a:pt x="4403" y="96869"/>
                    <a:pt x="13243" y="107610"/>
                  </a:cubicBezTo>
                  <a:lnTo>
                    <a:pt x="15078" y="106109"/>
                  </a:lnTo>
                  <a:cubicBezTo>
                    <a:pt x="6672" y="95802"/>
                    <a:pt x="2469" y="82759"/>
                    <a:pt x="3503" y="70250"/>
                  </a:cubicBezTo>
                  <a:cubicBezTo>
                    <a:pt x="4037" y="63912"/>
                    <a:pt x="5838" y="58042"/>
                    <a:pt x="8673" y="53271"/>
                  </a:cubicBezTo>
                  <a:cubicBezTo>
                    <a:pt x="14010" y="44332"/>
                    <a:pt x="23751" y="38227"/>
                    <a:pt x="34191" y="37427"/>
                  </a:cubicBezTo>
                  <a:lnTo>
                    <a:pt x="35159" y="37360"/>
                  </a:lnTo>
                  <a:cubicBezTo>
                    <a:pt x="38861" y="37093"/>
                    <a:pt x="43498" y="36760"/>
                    <a:pt x="45600" y="33190"/>
                  </a:cubicBezTo>
                  <a:cubicBezTo>
                    <a:pt x="46433" y="31756"/>
                    <a:pt x="46700" y="30155"/>
                    <a:pt x="46867" y="28687"/>
                  </a:cubicBezTo>
                  <a:lnTo>
                    <a:pt x="46900" y="28254"/>
                  </a:lnTo>
                  <a:cubicBezTo>
                    <a:pt x="47401" y="24651"/>
                    <a:pt x="48235" y="21982"/>
                    <a:pt x="49569" y="19848"/>
                  </a:cubicBezTo>
                  <a:cubicBezTo>
                    <a:pt x="51204" y="17246"/>
                    <a:pt x="53672" y="15544"/>
                    <a:pt x="56207" y="15244"/>
                  </a:cubicBezTo>
                  <a:cubicBezTo>
                    <a:pt x="56707" y="15211"/>
                    <a:pt x="57241" y="15178"/>
                    <a:pt x="57775" y="15178"/>
                  </a:cubicBezTo>
                  <a:cubicBezTo>
                    <a:pt x="59543" y="15077"/>
                    <a:pt x="61511" y="15044"/>
                    <a:pt x="62945" y="13576"/>
                  </a:cubicBezTo>
                  <a:cubicBezTo>
                    <a:pt x="64013" y="12509"/>
                    <a:pt x="64313" y="11075"/>
                    <a:pt x="64580" y="9840"/>
                  </a:cubicBezTo>
                  <a:cubicBezTo>
                    <a:pt x="64646" y="9440"/>
                    <a:pt x="64747" y="9073"/>
                    <a:pt x="64880" y="8706"/>
                  </a:cubicBezTo>
                  <a:cubicBezTo>
                    <a:pt x="66181" y="4370"/>
                    <a:pt x="70484" y="2869"/>
                    <a:pt x="72986" y="2368"/>
                  </a:cubicBezTo>
                  <a:lnTo>
                    <a:pt x="72552" y="0"/>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0" name="Google Shape;1840;p37"/>
            <p:cNvSpPr/>
            <p:nvPr/>
          </p:nvSpPr>
          <p:spPr>
            <a:xfrm>
              <a:off x="1063450" y="5342000"/>
              <a:ext cx="2112375" cy="2859575"/>
            </a:xfrm>
            <a:custGeom>
              <a:avLst/>
              <a:gdLst/>
              <a:ahLst/>
              <a:cxnLst/>
              <a:rect l="l" t="t" r="r" b="b"/>
              <a:pathLst>
                <a:path w="84495" h="114383" extrusionOk="0">
                  <a:moveTo>
                    <a:pt x="16780" y="1"/>
                  </a:moveTo>
                  <a:cubicBezTo>
                    <a:pt x="6339" y="12143"/>
                    <a:pt x="1" y="27921"/>
                    <a:pt x="1" y="45167"/>
                  </a:cubicBezTo>
                  <a:cubicBezTo>
                    <a:pt x="1" y="83394"/>
                    <a:pt x="30956" y="114383"/>
                    <a:pt x="69217" y="114383"/>
                  </a:cubicBezTo>
                  <a:cubicBezTo>
                    <a:pt x="70318" y="114383"/>
                    <a:pt x="71419" y="114349"/>
                    <a:pt x="72553" y="114316"/>
                  </a:cubicBezTo>
                  <a:cubicBezTo>
                    <a:pt x="76122" y="112048"/>
                    <a:pt x="79157" y="109046"/>
                    <a:pt x="81059" y="105210"/>
                  </a:cubicBezTo>
                  <a:cubicBezTo>
                    <a:pt x="82293" y="102674"/>
                    <a:pt x="82993" y="99839"/>
                    <a:pt x="83460" y="97037"/>
                  </a:cubicBezTo>
                  <a:cubicBezTo>
                    <a:pt x="84495" y="90499"/>
                    <a:pt x="84128" y="83461"/>
                    <a:pt x="80792" y="77690"/>
                  </a:cubicBezTo>
                  <a:cubicBezTo>
                    <a:pt x="77861" y="72757"/>
                    <a:pt x="72331" y="69061"/>
                    <a:pt x="66659" y="69061"/>
                  </a:cubicBezTo>
                  <a:cubicBezTo>
                    <a:pt x="65811" y="69061"/>
                    <a:pt x="64960" y="69144"/>
                    <a:pt x="64113" y="69317"/>
                  </a:cubicBezTo>
                  <a:cubicBezTo>
                    <a:pt x="65247" y="61912"/>
                    <a:pt x="62779" y="53973"/>
                    <a:pt x="57642" y="48469"/>
                  </a:cubicBezTo>
                  <a:cubicBezTo>
                    <a:pt x="52969" y="43430"/>
                    <a:pt x="46087" y="40488"/>
                    <a:pt x="39249" y="40488"/>
                  </a:cubicBezTo>
                  <a:cubicBezTo>
                    <a:pt x="38619" y="40488"/>
                    <a:pt x="37989" y="40513"/>
                    <a:pt x="37361" y="40563"/>
                  </a:cubicBezTo>
                  <a:cubicBezTo>
                    <a:pt x="38929" y="33825"/>
                    <a:pt x="39629" y="26954"/>
                    <a:pt x="39462" y="20049"/>
                  </a:cubicBezTo>
                  <a:cubicBezTo>
                    <a:pt x="39429" y="17547"/>
                    <a:pt x="39229" y="14978"/>
                    <a:pt x="38262" y="12643"/>
                  </a:cubicBezTo>
                  <a:cubicBezTo>
                    <a:pt x="37261" y="10242"/>
                    <a:pt x="35460" y="8240"/>
                    <a:pt x="33458" y="6572"/>
                  </a:cubicBezTo>
                  <a:cubicBezTo>
                    <a:pt x="28788" y="2636"/>
                    <a:pt x="22851" y="435"/>
                    <a:pt x="1678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1" name="Google Shape;1841;p37"/>
            <p:cNvSpPr/>
            <p:nvPr/>
          </p:nvSpPr>
          <p:spPr>
            <a:xfrm>
              <a:off x="1031775" y="5312000"/>
              <a:ext cx="2173225" cy="2921275"/>
            </a:xfrm>
            <a:custGeom>
              <a:avLst/>
              <a:gdLst/>
              <a:ahLst/>
              <a:cxnLst/>
              <a:rect l="l" t="t" r="r" b="b"/>
              <a:pathLst>
                <a:path w="86929" h="116851" extrusionOk="0">
                  <a:moveTo>
                    <a:pt x="18547" y="2468"/>
                  </a:moveTo>
                  <a:cubicBezTo>
                    <a:pt x="24351" y="2969"/>
                    <a:pt x="29822" y="5170"/>
                    <a:pt x="34058" y="8673"/>
                  </a:cubicBezTo>
                  <a:cubicBezTo>
                    <a:pt x="36293" y="10508"/>
                    <a:pt x="37727" y="12342"/>
                    <a:pt x="38528" y="14310"/>
                  </a:cubicBezTo>
                  <a:cubicBezTo>
                    <a:pt x="39362" y="16345"/>
                    <a:pt x="39562" y="18547"/>
                    <a:pt x="39662" y="21282"/>
                  </a:cubicBezTo>
                  <a:cubicBezTo>
                    <a:pt x="39829" y="28053"/>
                    <a:pt x="39128" y="34858"/>
                    <a:pt x="37560" y="41463"/>
                  </a:cubicBezTo>
                  <a:lnTo>
                    <a:pt x="37194" y="43031"/>
                  </a:lnTo>
                  <a:lnTo>
                    <a:pt x="38828" y="42897"/>
                  </a:lnTo>
                  <a:cubicBezTo>
                    <a:pt x="39389" y="42855"/>
                    <a:pt x="39953" y="42834"/>
                    <a:pt x="40518" y="42834"/>
                  </a:cubicBezTo>
                  <a:cubicBezTo>
                    <a:pt x="47064" y="42834"/>
                    <a:pt x="53722" y="45648"/>
                    <a:pt x="58175" y="50470"/>
                  </a:cubicBezTo>
                  <a:cubicBezTo>
                    <a:pt x="63012" y="55673"/>
                    <a:pt x="65347" y="63245"/>
                    <a:pt x="64313" y="70317"/>
                  </a:cubicBezTo>
                  <a:lnTo>
                    <a:pt x="64046" y="72018"/>
                  </a:lnTo>
                  <a:lnTo>
                    <a:pt x="65714" y="71685"/>
                  </a:lnTo>
                  <a:cubicBezTo>
                    <a:pt x="66448" y="71536"/>
                    <a:pt x="67196" y="71464"/>
                    <a:pt x="67950" y="71464"/>
                  </a:cubicBezTo>
                  <a:cubicBezTo>
                    <a:pt x="72950" y="71464"/>
                    <a:pt x="78188" y="74629"/>
                    <a:pt x="81058" y="79557"/>
                  </a:cubicBezTo>
                  <a:cubicBezTo>
                    <a:pt x="84594" y="85661"/>
                    <a:pt x="84394" y="93000"/>
                    <a:pt x="83560" y="98070"/>
                  </a:cubicBezTo>
                  <a:cubicBezTo>
                    <a:pt x="83026" y="101206"/>
                    <a:pt x="82259" y="103741"/>
                    <a:pt x="81225" y="105909"/>
                  </a:cubicBezTo>
                  <a:cubicBezTo>
                    <a:pt x="79590" y="109245"/>
                    <a:pt x="76989" y="112080"/>
                    <a:pt x="73419" y="114349"/>
                  </a:cubicBezTo>
                  <a:cubicBezTo>
                    <a:pt x="72419" y="114382"/>
                    <a:pt x="71485" y="114415"/>
                    <a:pt x="70484" y="114415"/>
                  </a:cubicBezTo>
                  <a:cubicBezTo>
                    <a:pt x="32991" y="114415"/>
                    <a:pt x="2469" y="83893"/>
                    <a:pt x="2469" y="46433"/>
                  </a:cubicBezTo>
                  <a:cubicBezTo>
                    <a:pt x="2469" y="30322"/>
                    <a:pt x="8173" y="14744"/>
                    <a:pt x="18547" y="2468"/>
                  </a:cubicBezTo>
                  <a:close/>
                  <a:moveTo>
                    <a:pt x="17479" y="0"/>
                  </a:moveTo>
                  <a:lnTo>
                    <a:pt x="17113" y="467"/>
                  </a:lnTo>
                  <a:cubicBezTo>
                    <a:pt x="6105" y="13210"/>
                    <a:pt x="0" y="29521"/>
                    <a:pt x="0" y="46433"/>
                  </a:cubicBezTo>
                  <a:cubicBezTo>
                    <a:pt x="0" y="85228"/>
                    <a:pt x="31623" y="116850"/>
                    <a:pt x="70417" y="116850"/>
                  </a:cubicBezTo>
                  <a:cubicBezTo>
                    <a:pt x="71585" y="116850"/>
                    <a:pt x="72719" y="116817"/>
                    <a:pt x="73820" y="116750"/>
                  </a:cubicBezTo>
                  <a:lnTo>
                    <a:pt x="74087" y="116750"/>
                  </a:lnTo>
                  <a:lnTo>
                    <a:pt x="74353" y="116584"/>
                  </a:lnTo>
                  <a:cubicBezTo>
                    <a:pt x="78356" y="114082"/>
                    <a:pt x="81425" y="110779"/>
                    <a:pt x="83260" y="107010"/>
                  </a:cubicBezTo>
                  <a:cubicBezTo>
                    <a:pt x="84427" y="104642"/>
                    <a:pt x="85261" y="101840"/>
                    <a:pt x="85828" y="98504"/>
                  </a:cubicBezTo>
                  <a:cubicBezTo>
                    <a:pt x="86729" y="93033"/>
                    <a:pt x="86929" y="85128"/>
                    <a:pt x="83026" y="78356"/>
                  </a:cubicBezTo>
                  <a:cubicBezTo>
                    <a:pt x="79644" y="72594"/>
                    <a:pt x="73675" y="69037"/>
                    <a:pt x="67851" y="69037"/>
                  </a:cubicBezTo>
                  <a:cubicBezTo>
                    <a:pt x="67472" y="69037"/>
                    <a:pt x="67092" y="69052"/>
                    <a:pt x="66715" y="69083"/>
                  </a:cubicBezTo>
                  <a:cubicBezTo>
                    <a:pt x="67348" y="61711"/>
                    <a:pt x="64813" y="54272"/>
                    <a:pt x="59743" y="48835"/>
                  </a:cubicBezTo>
                  <a:cubicBezTo>
                    <a:pt x="54806" y="43498"/>
                    <a:pt x="47701" y="40462"/>
                    <a:pt x="40463" y="40462"/>
                  </a:cubicBezTo>
                  <a:lnTo>
                    <a:pt x="40062" y="40462"/>
                  </a:lnTo>
                  <a:cubicBezTo>
                    <a:pt x="41397" y="34124"/>
                    <a:pt x="42030" y="27653"/>
                    <a:pt x="41864" y="21182"/>
                  </a:cubicBezTo>
                  <a:cubicBezTo>
                    <a:pt x="41830" y="18613"/>
                    <a:pt x="41630" y="15878"/>
                    <a:pt x="40563" y="13376"/>
                  </a:cubicBezTo>
                  <a:cubicBezTo>
                    <a:pt x="39629" y="11108"/>
                    <a:pt x="37961" y="8940"/>
                    <a:pt x="35459" y="6838"/>
                  </a:cubicBezTo>
                  <a:cubicBezTo>
                    <a:pt x="30789" y="2869"/>
                    <a:pt x="24618" y="467"/>
                    <a:pt x="18047" y="33"/>
                  </a:cubicBezTo>
                  <a:lnTo>
                    <a:pt x="17479" y="0"/>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2" name="Google Shape;1842;p37"/>
            <p:cNvSpPr/>
            <p:nvPr/>
          </p:nvSpPr>
          <p:spPr>
            <a:xfrm>
              <a:off x="2498650" y="5053475"/>
              <a:ext cx="364450" cy="365275"/>
            </a:xfrm>
            <a:custGeom>
              <a:avLst/>
              <a:gdLst/>
              <a:ahLst/>
              <a:cxnLst/>
              <a:rect l="l" t="t" r="r" b="b"/>
              <a:pathLst>
                <a:path w="14578" h="14611" extrusionOk="0">
                  <a:moveTo>
                    <a:pt x="7306" y="0"/>
                  </a:moveTo>
                  <a:cubicBezTo>
                    <a:pt x="3236" y="0"/>
                    <a:pt x="1" y="3269"/>
                    <a:pt x="1" y="7306"/>
                  </a:cubicBezTo>
                  <a:cubicBezTo>
                    <a:pt x="1" y="11342"/>
                    <a:pt x="3236" y="14611"/>
                    <a:pt x="7306" y="14611"/>
                  </a:cubicBezTo>
                  <a:cubicBezTo>
                    <a:pt x="11342" y="14611"/>
                    <a:pt x="14578" y="11342"/>
                    <a:pt x="14578" y="7306"/>
                  </a:cubicBezTo>
                  <a:cubicBezTo>
                    <a:pt x="14578" y="3303"/>
                    <a:pt x="11342" y="0"/>
                    <a:pt x="7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3" name="Google Shape;1843;p37"/>
            <p:cNvSpPr/>
            <p:nvPr/>
          </p:nvSpPr>
          <p:spPr>
            <a:xfrm>
              <a:off x="2468625" y="5024275"/>
              <a:ext cx="425325" cy="425325"/>
            </a:xfrm>
            <a:custGeom>
              <a:avLst/>
              <a:gdLst/>
              <a:ahLst/>
              <a:cxnLst/>
              <a:rect l="l" t="t" r="r" b="b"/>
              <a:pathLst>
                <a:path w="17013" h="17013" extrusionOk="0">
                  <a:moveTo>
                    <a:pt x="8507" y="2403"/>
                  </a:moveTo>
                  <a:cubicBezTo>
                    <a:pt x="11876" y="2403"/>
                    <a:pt x="14578" y="5138"/>
                    <a:pt x="14578" y="8474"/>
                  </a:cubicBezTo>
                  <a:cubicBezTo>
                    <a:pt x="14578" y="11809"/>
                    <a:pt x="11876" y="14578"/>
                    <a:pt x="8507" y="14578"/>
                  </a:cubicBezTo>
                  <a:cubicBezTo>
                    <a:pt x="5171" y="14578"/>
                    <a:pt x="2402" y="11809"/>
                    <a:pt x="2402" y="8474"/>
                  </a:cubicBezTo>
                  <a:cubicBezTo>
                    <a:pt x="2402" y="5138"/>
                    <a:pt x="5104" y="2403"/>
                    <a:pt x="8507" y="2403"/>
                  </a:cubicBezTo>
                  <a:close/>
                  <a:moveTo>
                    <a:pt x="8507" y="1"/>
                  </a:moveTo>
                  <a:cubicBezTo>
                    <a:pt x="3837" y="1"/>
                    <a:pt x="1" y="3804"/>
                    <a:pt x="1" y="8507"/>
                  </a:cubicBezTo>
                  <a:cubicBezTo>
                    <a:pt x="1" y="13177"/>
                    <a:pt x="3770" y="17013"/>
                    <a:pt x="8507" y="17013"/>
                  </a:cubicBezTo>
                  <a:cubicBezTo>
                    <a:pt x="13210" y="17013"/>
                    <a:pt x="17013" y="13177"/>
                    <a:pt x="16979" y="8507"/>
                  </a:cubicBezTo>
                  <a:cubicBezTo>
                    <a:pt x="16979" y="3837"/>
                    <a:pt x="13177" y="1"/>
                    <a:pt x="8507"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4" name="Google Shape;1844;p37"/>
            <p:cNvSpPr/>
            <p:nvPr/>
          </p:nvSpPr>
          <p:spPr>
            <a:xfrm>
              <a:off x="1408700" y="5845700"/>
              <a:ext cx="365275" cy="365300"/>
            </a:xfrm>
            <a:custGeom>
              <a:avLst/>
              <a:gdLst/>
              <a:ahLst/>
              <a:cxnLst/>
              <a:rect l="l" t="t" r="r" b="b"/>
              <a:pathLst>
                <a:path w="14611" h="14612" extrusionOk="0">
                  <a:moveTo>
                    <a:pt x="7306" y="1"/>
                  </a:moveTo>
                  <a:cubicBezTo>
                    <a:pt x="3270" y="1"/>
                    <a:pt x="1" y="3270"/>
                    <a:pt x="1" y="7306"/>
                  </a:cubicBezTo>
                  <a:cubicBezTo>
                    <a:pt x="1" y="11342"/>
                    <a:pt x="3270" y="14611"/>
                    <a:pt x="7306" y="14611"/>
                  </a:cubicBezTo>
                  <a:cubicBezTo>
                    <a:pt x="11342" y="14611"/>
                    <a:pt x="14611" y="11342"/>
                    <a:pt x="14611" y="7306"/>
                  </a:cubicBezTo>
                  <a:cubicBezTo>
                    <a:pt x="14611" y="3270"/>
                    <a:pt x="11342" y="1"/>
                    <a:pt x="73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5" name="Google Shape;1845;p37"/>
            <p:cNvSpPr/>
            <p:nvPr/>
          </p:nvSpPr>
          <p:spPr>
            <a:xfrm>
              <a:off x="1378675" y="5816525"/>
              <a:ext cx="425325" cy="425325"/>
            </a:xfrm>
            <a:custGeom>
              <a:avLst/>
              <a:gdLst/>
              <a:ahLst/>
              <a:cxnLst/>
              <a:rect l="l" t="t" r="r" b="b"/>
              <a:pathLst>
                <a:path w="17013" h="17013" extrusionOk="0">
                  <a:moveTo>
                    <a:pt x="8507" y="2402"/>
                  </a:moveTo>
                  <a:cubicBezTo>
                    <a:pt x="11909" y="2402"/>
                    <a:pt x="14645" y="5137"/>
                    <a:pt x="14611" y="8473"/>
                  </a:cubicBezTo>
                  <a:cubicBezTo>
                    <a:pt x="14611" y="11809"/>
                    <a:pt x="11909" y="14577"/>
                    <a:pt x="8507" y="14577"/>
                  </a:cubicBezTo>
                  <a:cubicBezTo>
                    <a:pt x="5171" y="14577"/>
                    <a:pt x="2436" y="11842"/>
                    <a:pt x="2436" y="8473"/>
                  </a:cubicBezTo>
                  <a:cubicBezTo>
                    <a:pt x="2436" y="5137"/>
                    <a:pt x="5138" y="2402"/>
                    <a:pt x="8507" y="2402"/>
                  </a:cubicBezTo>
                  <a:close/>
                  <a:moveTo>
                    <a:pt x="8507" y="0"/>
                  </a:moveTo>
                  <a:cubicBezTo>
                    <a:pt x="3837" y="0"/>
                    <a:pt x="1" y="3803"/>
                    <a:pt x="1" y="8506"/>
                  </a:cubicBezTo>
                  <a:cubicBezTo>
                    <a:pt x="1" y="13176"/>
                    <a:pt x="3804" y="17012"/>
                    <a:pt x="8507" y="17012"/>
                  </a:cubicBezTo>
                  <a:cubicBezTo>
                    <a:pt x="13244" y="17012"/>
                    <a:pt x="17013" y="13176"/>
                    <a:pt x="17013" y="8506"/>
                  </a:cubicBezTo>
                  <a:cubicBezTo>
                    <a:pt x="17013" y="3836"/>
                    <a:pt x="13244" y="0"/>
                    <a:pt x="8507"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6" name="Google Shape;1846;p37"/>
            <p:cNvSpPr/>
            <p:nvPr/>
          </p:nvSpPr>
          <p:spPr>
            <a:xfrm>
              <a:off x="2295825" y="7381225"/>
              <a:ext cx="433650" cy="433675"/>
            </a:xfrm>
            <a:custGeom>
              <a:avLst/>
              <a:gdLst/>
              <a:ahLst/>
              <a:cxnLst/>
              <a:rect l="l" t="t" r="r" b="b"/>
              <a:pathLst>
                <a:path w="17346" h="17347" extrusionOk="0">
                  <a:moveTo>
                    <a:pt x="8673" y="0"/>
                  </a:moveTo>
                  <a:cubicBezTo>
                    <a:pt x="3870" y="0"/>
                    <a:pt x="0" y="3870"/>
                    <a:pt x="0" y="8673"/>
                  </a:cubicBezTo>
                  <a:cubicBezTo>
                    <a:pt x="0" y="13443"/>
                    <a:pt x="3870" y="17346"/>
                    <a:pt x="8673" y="17346"/>
                  </a:cubicBezTo>
                  <a:cubicBezTo>
                    <a:pt x="13477" y="17346"/>
                    <a:pt x="17346" y="13443"/>
                    <a:pt x="17346" y="8673"/>
                  </a:cubicBezTo>
                  <a:cubicBezTo>
                    <a:pt x="17346" y="3870"/>
                    <a:pt x="13477" y="0"/>
                    <a:pt x="867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7" name="Google Shape;1847;p37"/>
            <p:cNvSpPr/>
            <p:nvPr/>
          </p:nvSpPr>
          <p:spPr>
            <a:xfrm>
              <a:off x="2265800" y="7350375"/>
              <a:ext cx="493700" cy="494550"/>
            </a:xfrm>
            <a:custGeom>
              <a:avLst/>
              <a:gdLst/>
              <a:ahLst/>
              <a:cxnLst/>
              <a:rect l="l" t="t" r="r" b="b"/>
              <a:pathLst>
                <a:path w="19748" h="19782" extrusionOk="0">
                  <a:moveTo>
                    <a:pt x="9874" y="2402"/>
                  </a:moveTo>
                  <a:cubicBezTo>
                    <a:pt x="14011" y="2402"/>
                    <a:pt x="17380" y="5738"/>
                    <a:pt x="17380" y="9841"/>
                  </a:cubicBezTo>
                  <a:cubicBezTo>
                    <a:pt x="17380" y="13977"/>
                    <a:pt x="14011" y="17313"/>
                    <a:pt x="9874" y="17313"/>
                  </a:cubicBezTo>
                  <a:cubicBezTo>
                    <a:pt x="5771" y="17313"/>
                    <a:pt x="2402" y="13944"/>
                    <a:pt x="2402" y="9841"/>
                  </a:cubicBezTo>
                  <a:cubicBezTo>
                    <a:pt x="2402" y="5771"/>
                    <a:pt x="5738" y="2402"/>
                    <a:pt x="9874" y="2402"/>
                  </a:cubicBezTo>
                  <a:close/>
                  <a:moveTo>
                    <a:pt x="9874" y="0"/>
                  </a:moveTo>
                  <a:cubicBezTo>
                    <a:pt x="4404" y="0"/>
                    <a:pt x="1" y="4437"/>
                    <a:pt x="1" y="9907"/>
                  </a:cubicBezTo>
                  <a:cubicBezTo>
                    <a:pt x="1" y="15345"/>
                    <a:pt x="4404" y="19781"/>
                    <a:pt x="9874" y="19781"/>
                  </a:cubicBezTo>
                  <a:cubicBezTo>
                    <a:pt x="15345" y="19781"/>
                    <a:pt x="19748" y="15311"/>
                    <a:pt x="19748" y="9907"/>
                  </a:cubicBezTo>
                  <a:cubicBezTo>
                    <a:pt x="19748" y="4437"/>
                    <a:pt x="15345" y="0"/>
                    <a:pt x="9874"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8" name="Google Shape;1848;p37"/>
            <p:cNvSpPr/>
            <p:nvPr/>
          </p:nvSpPr>
          <p:spPr>
            <a:xfrm>
              <a:off x="3716175" y="6848100"/>
              <a:ext cx="429500" cy="428650"/>
            </a:xfrm>
            <a:custGeom>
              <a:avLst/>
              <a:gdLst/>
              <a:ahLst/>
              <a:cxnLst/>
              <a:rect l="l" t="t" r="r" b="b"/>
              <a:pathLst>
                <a:path w="17180" h="17146" extrusionOk="0">
                  <a:moveTo>
                    <a:pt x="8574" y="0"/>
                  </a:moveTo>
                  <a:cubicBezTo>
                    <a:pt x="3837" y="0"/>
                    <a:pt x="1" y="3803"/>
                    <a:pt x="1" y="8573"/>
                  </a:cubicBezTo>
                  <a:cubicBezTo>
                    <a:pt x="1" y="13310"/>
                    <a:pt x="3837" y="17146"/>
                    <a:pt x="8574" y="17146"/>
                  </a:cubicBezTo>
                  <a:cubicBezTo>
                    <a:pt x="13344" y="17146"/>
                    <a:pt x="17180" y="13343"/>
                    <a:pt x="17180" y="8573"/>
                  </a:cubicBezTo>
                  <a:cubicBezTo>
                    <a:pt x="17180" y="3836"/>
                    <a:pt x="13344" y="0"/>
                    <a:pt x="857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9" name="Google Shape;1849;p37"/>
            <p:cNvSpPr/>
            <p:nvPr/>
          </p:nvSpPr>
          <p:spPr>
            <a:xfrm>
              <a:off x="3686175" y="6816400"/>
              <a:ext cx="489525" cy="490375"/>
            </a:xfrm>
            <a:custGeom>
              <a:avLst/>
              <a:gdLst/>
              <a:ahLst/>
              <a:cxnLst/>
              <a:rect l="l" t="t" r="r" b="b"/>
              <a:pathLst>
                <a:path w="19581" h="19615" extrusionOk="0">
                  <a:moveTo>
                    <a:pt x="9774" y="2469"/>
                  </a:moveTo>
                  <a:cubicBezTo>
                    <a:pt x="13877" y="2469"/>
                    <a:pt x="17179" y="5771"/>
                    <a:pt x="17179" y="9841"/>
                  </a:cubicBezTo>
                  <a:cubicBezTo>
                    <a:pt x="17179" y="13910"/>
                    <a:pt x="13877" y="17213"/>
                    <a:pt x="9774" y="17213"/>
                  </a:cubicBezTo>
                  <a:cubicBezTo>
                    <a:pt x="5704" y="17213"/>
                    <a:pt x="2402" y="13910"/>
                    <a:pt x="2402" y="9841"/>
                  </a:cubicBezTo>
                  <a:cubicBezTo>
                    <a:pt x="2402" y="5771"/>
                    <a:pt x="5704" y="2469"/>
                    <a:pt x="9774" y="2469"/>
                  </a:cubicBezTo>
                  <a:close/>
                  <a:moveTo>
                    <a:pt x="9774" y="0"/>
                  </a:moveTo>
                  <a:cubicBezTo>
                    <a:pt x="4370" y="0"/>
                    <a:pt x="0" y="4437"/>
                    <a:pt x="0" y="9807"/>
                  </a:cubicBezTo>
                  <a:cubicBezTo>
                    <a:pt x="0" y="15211"/>
                    <a:pt x="4403" y="19615"/>
                    <a:pt x="9774" y="19615"/>
                  </a:cubicBezTo>
                  <a:cubicBezTo>
                    <a:pt x="15211" y="19615"/>
                    <a:pt x="19581" y="15211"/>
                    <a:pt x="19581" y="9807"/>
                  </a:cubicBezTo>
                  <a:cubicBezTo>
                    <a:pt x="19581" y="4370"/>
                    <a:pt x="15211" y="0"/>
                    <a:pt x="9774"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0" name="Google Shape;1850;p37"/>
            <p:cNvSpPr/>
            <p:nvPr/>
          </p:nvSpPr>
          <p:spPr>
            <a:xfrm>
              <a:off x="1351175" y="6784700"/>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1" name="Google Shape;1851;p37"/>
            <p:cNvSpPr/>
            <p:nvPr/>
          </p:nvSpPr>
          <p:spPr>
            <a:xfrm>
              <a:off x="1322000" y="6755525"/>
              <a:ext cx="278550" cy="277725"/>
            </a:xfrm>
            <a:custGeom>
              <a:avLst/>
              <a:gdLst/>
              <a:ahLst/>
              <a:cxnLst/>
              <a:rect l="l" t="t" r="r" b="b"/>
              <a:pathLst>
                <a:path w="11142" h="11109" extrusionOk="0">
                  <a:moveTo>
                    <a:pt x="5571" y="2402"/>
                  </a:moveTo>
                  <a:cubicBezTo>
                    <a:pt x="7306" y="2402"/>
                    <a:pt x="8740" y="3803"/>
                    <a:pt x="8740" y="5571"/>
                  </a:cubicBezTo>
                  <a:cubicBezTo>
                    <a:pt x="8740" y="7305"/>
                    <a:pt x="7306" y="8706"/>
                    <a:pt x="5571" y="8706"/>
                  </a:cubicBezTo>
                  <a:cubicBezTo>
                    <a:pt x="3803" y="8706"/>
                    <a:pt x="2402" y="7305"/>
                    <a:pt x="2402" y="5571"/>
                  </a:cubicBezTo>
                  <a:cubicBezTo>
                    <a:pt x="2402" y="3803"/>
                    <a:pt x="3803" y="2402"/>
                    <a:pt x="5571" y="2402"/>
                  </a:cubicBezTo>
                  <a:close/>
                  <a:moveTo>
                    <a:pt x="5571" y="0"/>
                  </a:moveTo>
                  <a:cubicBezTo>
                    <a:pt x="2502" y="0"/>
                    <a:pt x="0" y="2469"/>
                    <a:pt x="0" y="5571"/>
                  </a:cubicBezTo>
                  <a:cubicBezTo>
                    <a:pt x="0" y="8606"/>
                    <a:pt x="2469" y="11108"/>
                    <a:pt x="5571" y="11108"/>
                  </a:cubicBezTo>
                  <a:cubicBezTo>
                    <a:pt x="8640" y="11108"/>
                    <a:pt x="11142" y="8606"/>
                    <a:pt x="11108" y="5571"/>
                  </a:cubicBezTo>
                  <a:cubicBezTo>
                    <a:pt x="11108" y="2502"/>
                    <a:pt x="8640" y="0"/>
                    <a:pt x="5571"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2" name="Google Shape;1852;p37"/>
            <p:cNvSpPr/>
            <p:nvPr/>
          </p:nvSpPr>
          <p:spPr>
            <a:xfrm>
              <a:off x="3323300" y="5690575"/>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3" name="Google Shape;1853;p37"/>
            <p:cNvSpPr/>
            <p:nvPr/>
          </p:nvSpPr>
          <p:spPr>
            <a:xfrm>
              <a:off x="1949100" y="6803025"/>
              <a:ext cx="344450" cy="343625"/>
            </a:xfrm>
            <a:custGeom>
              <a:avLst/>
              <a:gdLst/>
              <a:ahLst/>
              <a:cxnLst/>
              <a:rect l="l" t="t" r="r" b="b"/>
              <a:pathLst>
                <a:path w="13778" h="13745" extrusionOk="0">
                  <a:moveTo>
                    <a:pt x="6872" y="1"/>
                  </a:moveTo>
                  <a:cubicBezTo>
                    <a:pt x="3070" y="1"/>
                    <a:pt x="1" y="3070"/>
                    <a:pt x="1" y="6872"/>
                  </a:cubicBezTo>
                  <a:cubicBezTo>
                    <a:pt x="1" y="10642"/>
                    <a:pt x="3070" y="13744"/>
                    <a:pt x="6872" y="13744"/>
                  </a:cubicBezTo>
                  <a:cubicBezTo>
                    <a:pt x="10675" y="13744"/>
                    <a:pt x="13777" y="10642"/>
                    <a:pt x="13777" y="6872"/>
                  </a:cubicBezTo>
                  <a:cubicBezTo>
                    <a:pt x="13777" y="3070"/>
                    <a:pt x="10675" y="1"/>
                    <a:pt x="687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4" name="Google Shape;1854;p37"/>
            <p:cNvSpPr/>
            <p:nvPr/>
          </p:nvSpPr>
          <p:spPr>
            <a:xfrm>
              <a:off x="1919075" y="6773025"/>
              <a:ext cx="404475" cy="405300"/>
            </a:xfrm>
            <a:custGeom>
              <a:avLst/>
              <a:gdLst/>
              <a:ahLst/>
              <a:cxnLst/>
              <a:rect l="l" t="t" r="r" b="b"/>
              <a:pathLst>
                <a:path w="16179" h="16212" extrusionOk="0">
                  <a:moveTo>
                    <a:pt x="8073" y="2402"/>
                  </a:moveTo>
                  <a:cubicBezTo>
                    <a:pt x="11209" y="2402"/>
                    <a:pt x="13744" y="4937"/>
                    <a:pt x="13811" y="8106"/>
                  </a:cubicBezTo>
                  <a:cubicBezTo>
                    <a:pt x="13811" y="11275"/>
                    <a:pt x="11242" y="13810"/>
                    <a:pt x="8073" y="13810"/>
                  </a:cubicBezTo>
                  <a:cubicBezTo>
                    <a:pt x="4904" y="13810"/>
                    <a:pt x="2369" y="11241"/>
                    <a:pt x="2369" y="8106"/>
                  </a:cubicBezTo>
                  <a:cubicBezTo>
                    <a:pt x="2369" y="4937"/>
                    <a:pt x="4971" y="2402"/>
                    <a:pt x="8073" y="2402"/>
                  </a:cubicBezTo>
                  <a:close/>
                  <a:moveTo>
                    <a:pt x="8073" y="0"/>
                  </a:moveTo>
                  <a:cubicBezTo>
                    <a:pt x="3637" y="0"/>
                    <a:pt x="1" y="3636"/>
                    <a:pt x="1" y="8106"/>
                  </a:cubicBezTo>
                  <a:cubicBezTo>
                    <a:pt x="1" y="12576"/>
                    <a:pt x="3637" y="16212"/>
                    <a:pt x="8073" y="16212"/>
                  </a:cubicBezTo>
                  <a:cubicBezTo>
                    <a:pt x="12543" y="16212"/>
                    <a:pt x="16179" y="12576"/>
                    <a:pt x="16179" y="8106"/>
                  </a:cubicBezTo>
                  <a:cubicBezTo>
                    <a:pt x="16179" y="3636"/>
                    <a:pt x="12543" y="0"/>
                    <a:pt x="8073"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5" name="Google Shape;1855;p37"/>
            <p:cNvSpPr/>
            <p:nvPr/>
          </p:nvSpPr>
          <p:spPr>
            <a:xfrm>
              <a:off x="3162450" y="6773025"/>
              <a:ext cx="248550" cy="247700"/>
            </a:xfrm>
            <a:custGeom>
              <a:avLst/>
              <a:gdLst/>
              <a:ahLst/>
              <a:cxnLst/>
              <a:rect l="l" t="t" r="r" b="b"/>
              <a:pathLst>
                <a:path w="9942" h="9908" extrusionOk="0">
                  <a:moveTo>
                    <a:pt x="4971" y="1"/>
                  </a:moveTo>
                  <a:cubicBezTo>
                    <a:pt x="2202" y="1"/>
                    <a:pt x="1" y="2202"/>
                    <a:pt x="1" y="4938"/>
                  </a:cubicBezTo>
                  <a:cubicBezTo>
                    <a:pt x="1" y="7706"/>
                    <a:pt x="2202" y="9908"/>
                    <a:pt x="4971" y="9908"/>
                  </a:cubicBezTo>
                  <a:cubicBezTo>
                    <a:pt x="7706" y="9908"/>
                    <a:pt x="9941" y="7706"/>
                    <a:pt x="9941" y="4938"/>
                  </a:cubicBezTo>
                  <a:cubicBezTo>
                    <a:pt x="9941" y="2202"/>
                    <a:pt x="7706" y="1"/>
                    <a:pt x="49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6" name="Google Shape;1856;p37"/>
            <p:cNvSpPr/>
            <p:nvPr/>
          </p:nvSpPr>
          <p:spPr>
            <a:xfrm>
              <a:off x="3132425" y="6743850"/>
              <a:ext cx="308575" cy="308575"/>
            </a:xfrm>
            <a:custGeom>
              <a:avLst/>
              <a:gdLst/>
              <a:ahLst/>
              <a:cxnLst/>
              <a:rect l="l" t="t" r="r" b="b"/>
              <a:pathLst>
                <a:path w="12343" h="12343" extrusionOk="0">
                  <a:moveTo>
                    <a:pt x="6172" y="2369"/>
                  </a:moveTo>
                  <a:cubicBezTo>
                    <a:pt x="8240" y="2369"/>
                    <a:pt x="9908" y="4037"/>
                    <a:pt x="9975" y="6171"/>
                  </a:cubicBezTo>
                  <a:cubicBezTo>
                    <a:pt x="9975" y="8240"/>
                    <a:pt x="8240" y="9941"/>
                    <a:pt x="6172" y="9941"/>
                  </a:cubicBezTo>
                  <a:cubicBezTo>
                    <a:pt x="4071" y="9941"/>
                    <a:pt x="2369" y="8240"/>
                    <a:pt x="2369" y="6171"/>
                  </a:cubicBezTo>
                  <a:cubicBezTo>
                    <a:pt x="2369" y="4070"/>
                    <a:pt x="4071" y="2369"/>
                    <a:pt x="6172" y="2369"/>
                  </a:cubicBezTo>
                  <a:close/>
                  <a:moveTo>
                    <a:pt x="6172" y="0"/>
                  </a:moveTo>
                  <a:cubicBezTo>
                    <a:pt x="2803" y="0"/>
                    <a:pt x="1" y="2736"/>
                    <a:pt x="1" y="6171"/>
                  </a:cubicBezTo>
                  <a:cubicBezTo>
                    <a:pt x="1" y="9541"/>
                    <a:pt x="2736" y="12343"/>
                    <a:pt x="6172" y="12343"/>
                  </a:cubicBezTo>
                  <a:cubicBezTo>
                    <a:pt x="9574" y="12343"/>
                    <a:pt x="12343" y="9541"/>
                    <a:pt x="12343" y="6171"/>
                  </a:cubicBezTo>
                  <a:cubicBezTo>
                    <a:pt x="12343" y="2769"/>
                    <a:pt x="9574" y="0"/>
                    <a:pt x="6172"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7" name="Google Shape;1857;p37"/>
            <p:cNvSpPr/>
            <p:nvPr/>
          </p:nvSpPr>
          <p:spPr>
            <a:xfrm>
              <a:off x="3853775" y="6172600"/>
              <a:ext cx="300250" cy="300250"/>
            </a:xfrm>
            <a:custGeom>
              <a:avLst/>
              <a:gdLst/>
              <a:ahLst/>
              <a:cxnLst/>
              <a:rect l="l" t="t" r="r" b="b"/>
              <a:pathLst>
                <a:path w="12010" h="12010" extrusionOk="0">
                  <a:moveTo>
                    <a:pt x="6005" y="1"/>
                  </a:moveTo>
                  <a:cubicBezTo>
                    <a:pt x="2669" y="1"/>
                    <a:pt x="1" y="2703"/>
                    <a:pt x="1" y="6005"/>
                  </a:cubicBezTo>
                  <a:cubicBezTo>
                    <a:pt x="1" y="9341"/>
                    <a:pt x="2703" y="12009"/>
                    <a:pt x="6005" y="12009"/>
                  </a:cubicBezTo>
                  <a:cubicBezTo>
                    <a:pt x="9341" y="12009"/>
                    <a:pt x="12009" y="9274"/>
                    <a:pt x="12009" y="6005"/>
                  </a:cubicBezTo>
                  <a:cubicBezTo>
                    <a:pt x="12009" y="2703"/>
                    <a:pt x="9341" y="1"/>
                    <a:pt x="600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8" name="Google Shape;1858;p37"/>
            <p:cNvSpPr/>
            <p:nvPr/>
          </p:nvSpPr>
          <p:spPr>
            <a:xfrm>
              <a:off x="3823775" y="6141750"/>
              <a:ext cx="360275" cy="361125"/>
            </a:xfrm>
            <a:custGeom>
              <a:avLst/>
              <a:gdLst/>
              <a:ahLst/>
              <a:cxnLst/>
              <a:rect l="l" t="t" r="r" b="b"/>
              <a:pathLst>
                <a:path w="14411" h="14445" extrusionOk="0">
                  <a:moveTo>
                    <a:pt x="7205" y="2436"/>
                  </a:moveTo>
                  <a:cubicBezTo>
                    <a:pt x="9840" y="2436"/>
                    <a:pt x="12009" y="4604"/>
                    <a:pt x="12009" y="7239"/>
                  </a:cubicBezTo>
                  <a:cubicBezTo>
                    <a:pt x="12009" y="9841"/>
                    <a:pt x="9840" y="12009"/>
                    <a:pt x="7205" y="12009"/>
                  </a:cubicBezTo>
                  <a:cubicBezTo>
                    <a:pt x="4570" y="12009"/>
                    <a:pt x="2402" y="9841"/>
                    <a:pt x="2402" y="7239"/>
                  </a:cubicBezTo>
                  <a:cubicBezTo>
                    <a:pt x="2402" y="4604"/>
                    <a:pt x="4570" y="2436"/>
                    <a:pt x="7205" y="2436"/>
                  </a:cubicBezTo>
                  <a:close/>
                  <a:moveTo>
                    <a:pt x="7205" y="0"/>
                  </a:moveTo>
                  <a:cubicBezTo>
                    <a:pt x="3202" y="0"/>
                    <a:pt x="0" y="3269"/>
                    <a:pt x="0" y="7239"/>
                  </a:cubicBezTo>
                  <a:cubicBezTo>
                    <a:pt x="0" y="11242"/>
                    <a:pt x="3236" y="14444"/>
                    <a:pt x="7205" y="14444"/>
                  </a:cubicBezTo>
                  <a:cubicBezTo>
                    <a:pt x="11175" y="14444"/>
                    <a:pt x="14410" y="11175"/>
                    <a:pt x="14410" y="7239"/>
                  </a:cubicBezTo>
                  <a:cubicBezTo>
                    <a:pt x="14410" y="3236"/>
                    <a:pt x="11175" y="0"/>
                    <a:pt x="7205"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9" name="Google Shape;1859;p37"/>
            <p:cNvSpPr/>
            <p:nvPr/>
          </p:nvSpPr>
          <p:spPr>
            <a:xfrm>
              <a:off x="2647925" y="6028325"/>
              <a:ext cx="326925" cy="327775"/>
            </a:xfrm>
            <a:custGeom>
              <a:avLst/>
              <a:gdLst/>
              <a:ahLst/>
              <a:cxnLst/>
              <a:rect l="l" t="t" r="r" b="b"/>
              <a:pathLst>
                <a:path w="13077" h="13111" extrusionOk="0">
                  <a:moveTo>
                    <a:pt x="6538" y="1"/>
                  </a:moveTo>
                  <a:cubicBezTo>
                    <a:pt x="2903" y="1"/>
                    <a:pt x="0" y="2903"/>
                    <a:pt x="0" y="6539"/>
                  </a:cubicBezTo>
                  <a:cubicBezTo>
                    <a:pt x="0" y="10175"/>
                    <a:pt x="2903" y="13110"/>
                    <a:pt x="6538" y="13110"/>
                  </a:cubicBezTo>
                  <a:cubicBezTo>
                    <a:pt x="10174" y="13110"/>
                    <a:pt x="13076" y="10175"/>
                    <a:pt x="13076" y="6539"/>
                  </a:cubicBezTo>
                  <a:cubicBezTo>
                    <a:pt x="13076" y="2970"/>
                    <a:pt x="10174" y="1"/>
                    <a:pt x="6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0" name="Google Shape;1860;p37"/>
            <p:cNvSpPr/>
            <p:nvPr/>
          </p:nvSpPr>
          <p:spPr>
            <a:xfrm>
              <a:off x="2617075" y="5998325"/>
              <a:ext cx="387800" cy="387800"/>
            </a:xfrm>
            <a:custGeom>
              <a:avLst/>
              <a:gdLst/>
              <a:ahLst/>
              <a:cxnLst/>
              <a:rect l="l" t="t" r="r" b="b"/>
              <a:pathLst>
                <a:path w="15512" h="15512" extrusionOk="0">
                  <a:moveTo>
                    <a:pt x="7772" y="2402"/>
                  </a:moveTo>
                  <a:cubicBezTo>
                    <a:pt x="10741" y="2402"/>
                    <a:pt x="13110" y="4837"/>
                    <a:pt x="13110" y="7739"/>
                  </a:cubicBezTo>
                  <a:cubicBezTo>
                    <a:pt x="13110" y="10708"/>
                    <a:pt x="10675" y="13076"/>
                    <a:pt x="7772" y="13076"/>
                  </a:cubicBezTo>
                  <a:cubicBezTo>
                    <a:pt x="4804" y="13076"/>
                    <a:pt x="2435" y="10674"/>
                    <a:pt x="2435" y="7739"/>
                  </a:cubicBezTo>
                  <a:cubicBezTo>
                    <a:pt x="2435" y="4803"/>
                    <a:pt x="4837" y="2402"/>
                    <a:pt x="7772" y="2402"/>
                  </a:cubicBezTo>
                  <a:close/>
                  <a:moveTo>
                    <a:pt x="7772" y="0"/>
                  </a:moveTo>
                  <a:cubicBezTo>
                    <a:pt x="3469" y="0"/>
                    <a:pt x="0" y="3503"/>
                    <a:pt x="0" y="7739"/>
                  </a:cubicBezTo>
                  <a:cubicBezTo>
                    <a:pt x="0" y="12042"/>
                    <a:pt x="3503" y="15511"/>
                    <a:pt x="7772" y="15511"/>
                  </a:cubicBezTo>
                  <a:cubicBezTo>
                    <a:pt x="12009" y="15511"/>
                    <a:pt x="15511" y="12009"/>
                    <a:pt x="15511" y="7739"/>
                  </a:cubicBezTo>
                  <a:cubicBezTo>
                    <a:pt x="15511" y="3436"/>
                    <a:pt x="12009" y="0"/>
                    <a:pt x="7772"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1" name="Google Shape;1861;p37"/>
            <p:cNvSpPr/>
            <p:nvPr/>
          </p:nvSpPr>
          <p:spPr>
            <a:xfrm>
              <a:off x="3308700" y="5672250"/>
              <a:ext cx="260225" cy="260200"/>
            </a:xfrm>
            <a:custGeom>
              <a:avLst/>
              <a:gdLst/>
              <a:ahLst/>
              <a:cxnLst/>
              <a:rect l="l" t="t" r="r" b="b"/>
              <a:pathLst>
                <a:path w="10409" h="10408" extrusionOk="0">
                  <a:moveTo>
                    <a:pt x="5205" y="2435"/>
                  </a:moveTo>
                  <a:cubicBezTo>
                    <a:pt x="6739" y="2435"/>
                    <a:pt x="8007" y="3703"/>
                    <a:pt x="8007" y="5237"/>
                  </a:cubicBezTo>
                  <a:cubicBezTo>
                    <a:pt x="8007" y="6772"/>
                    <a:pt x="6739" y="8039"/>
                    <a:pt x="5205" y="8039"/>
                  </a:cubicBezTo>
                  <a:cubicBezTo>
                    <a:pt x="3670" y="8039"/>
                    <a:pt x="2403" y="6772"/>
                    <a:pt x="2403" y="5237"/>
                  </a:cubicBezTo>
                  <a:cubicBezTo>
                    <a:pt x="2403" y="3703"/>
                    <a:pt x="3670" y="2435"/>
                    <a:pt x="5205" y="2435"/>
                  </a:cubicBezTo>
                  <a:close/>
                  <a:moveTo>
                    <a:pt x="5205" y="0"/>
                  </a:moveTo>
                  <a:cubicBezTo>
                    <a:pt x="2336" y="0"/>
                    <a:pt x="1" y="2335"/>
                    <a:pt x="1" y="5204"/>
                  </a:cubicBezTo>
                  <a:cubicBezTo>
                    <a:pt x="1" y="8073"/>
                    <a:pt x="2336" y="10408"/>
                    <a:pt x="5205" y="10408"/>
                  </a:cubicBezTo>
                  <a:cubicBezTo>
                    <a:pt x="8073" y="10408"/>
                    <a:pt x="10408" y="8073"/>
                    <a:pt x="10408" y="5204"/>
                  </a:cubicBezTo>
                  <a:cubicBezTo>
                    <a:pt x="10408" y="2335"/>
                    <a:pt x="8073" y="0"/>
                    <a:pt x="5205"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2" name="Google Shape;1862;p37"/>
            <p:cNvSpPr/>
            <p:nvPr/>
          </p:nvSpPr>
          <p:spPr>
            <a:xfrm>
              <a:off x="4149000" y="7311750"/>
              <a:ext cx="175975" cy="224350"/>
            </a:xfrm>
            <a:custGeom>
              <a:avLst/>
              <a:gdLst/>
              <a:ahLst/>
              <a:cxnLst/>
              <a:rect l="l" t="t" r="r" b="b"/>
              <a:pathLst>
                <a:path w="7039" h="8974" extrusionOk="0">
                  <a:moveTo>
                    <a:pt x="4937" y="1"/>
                  </a:moveTo>
                  <a:cubicBezTo>
                    <a:pt x="3436" y="2569"/>
                    <a:pt x="1768" y="5138"/>
                    <a:pt x="0" y="7506"/>
                  </a:cubicBezTo>
                  <a:lnTo>
                    <a:pt x="1902" y="8974"/>
                  </a:lnTo>
                  <a:cubicBezTo>
                    <a:pt x="3736" y="6505"/>
                    <a:pt x="5504" y="3870"/>
                    <a:pt x="7039" y="1168"/>
                  </a:cubicBezTo>
                  <a:lnTo>
                    <a:pt x="4937" y="1"/>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3" name="Google Shape;1863;p37"/>
            <p:cNvSpPr/>
            <p:nvPr/>
          </p:nvSpPr>
          <p:spPr>
            <a:xfrm>
              <a:off x="2792200" y="4711550"/>
              <a:ext cx="1761275" cy="2397575"/>
            </a:xfrm>
            <a:custGeom>
              <a:avLst/>
              <a:gdLst/>
              <a:ahLst/>
              <a:cxnLst/>
              <a:rect l="l" t="t" r="r" b="b"/>
              <a:pathLst>
                <a:path w="70451" h="95903" extrusionOk="0">
                  <a:moveTo>
                    <a:pt x="0" y="1"/>
                  </a:moveTo>
                  <a:lnTo>
                    <a:pt x="0" y="2436"/>
                  </a:lnTo>
                  <a:cubicBezTo>
                    <a:pt x="37494" y="2436"/>
                    <a:pt x="68015" y="32958"/>
                    <a:pt x="68015" y="70451"/>
                  </a:cubicBezTo>
                  <a:cubicBezTo>
                    <a:pt x="68015" y="78891"/>
                    <a:pt x="66481" y="87197"/>
                    <a:pt x="63446" y="95036"/>
                  </a:cubicBezTo>
                  <a:lnTo>
                    <a:pt x="65680" y="95903"/>
                  </a:lnTo>
                  <a:cubicBezTo>
                    <a:pt x="68849" y="87797"/>
                    <a:pt x="70451" y="79224"/>
                    <a:pt x="70451" y="70451"/>
                  </a:cubicBezTo>
                  <a:cubicBezTo>
                    <a:pt x="70451" y="31624"/>
                    <a:pt x="38828" y="1"/>
                    <a:pt x="0" y="1"/>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4" name="Google Shape;1864;p37"/>
            <p:cNvSpPr/>
            <p:nvPr/>
          </p:nvSpPr>
          <p:spPr>
            <a:xfrm>
              <a:off x="2157575" y="4747425"/>
              <a:ext cx="294400" cy="138450"/>
            </a:xfrm>
            <a:custGeom>
              <a:avLst/>
              <a:gdLst/>
              <a:ahLst/>
              <a:cxnLst/>
              <a:rect l="l" t="t" r="r" b="b"/>
              <a:pathLst>
                <a:path w="11776" h="5538" extrusionOk="0">
                  <a:moveTo>
                    <a:pt x="11309" y="0"/>
                  </a:moveTo>
                  <a:cubicBezTo>
                    <a:pt x="7472" y="734"/>
                    <a:pt x="3670" y="1868"/>
                    <a:pt x="0" y="3303"/>
                  </a:cubicBezTo>
                  <a:lnTo>
                    <a:pt x="868" y="5538"/>
                  </a:lnTo>
                  <a:cubicBezTo>
                    <a:pt x="4437" y="4170"/>
                    <a:pt x="8106" y="3136"/>
                    <a:pt x="11776" y="2369"/>
                  </a:cubicBezTo>
                  <a:lnTo>
                    <a:pt x="11309" y="0"/>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5" name="Google Shape;1865;p37"/>
            <p:cNvSpPr/>
            <p:nvPr/>
          </p:nvSpPr>
          <p:spPr>
            <a:xfrm>
              <a:off x="1031775" y="4985925"/>
              <a:ext cx="3010500" cy="3247350"/>
            </a:xfrm>
            <a:custGeom>
              <a:avLst/>
              <a:gdLst/>
              <a:ahLst/>
              <a:cxnLst/>
              <a:rect l="l" t="t" r="r" b="b"/>
              <a:pathLst>
                <a:path w="120420" h="129894" extrusionOk="0">
                  <a:moveTo>
                    <a:pt x="32657" y="0"/>
                  </a:moveTo>
                  <a:cubicBezTo>
                    <a:pt x="12209" y="13043"/>
                    <a:pt x="0" y="35292"/>
                    <a:pt x="0" y="59476"/>
                  </a:cubicBezTo>
                  <a:cubicBezTo>
                    <a:pt x="0" y="98271"/>
                    <a:pt x="31623" y="129893"/>
                    <a:pt x="70417" y="129893"/>
                  </a:cubicBezTo>
                  <a:cubicBezTo>
                    <a:pt x="89364" y="129893"/>
                    <a:pt x="107110" y="122455"/>
                    <a:pt x="120420" y="109078"/>
                  </a:cubicBezTo>
                  <a:lnTo>
                    <a:pt x="118718" y="107377"/>
                  </a:lnTo>
                  <a:cubicBezTo>
                    <a:pt x="105843" y="120320"/>
                    <a:pt x="88697" y="127458"/>
                    <a:pt x="70417" y="127458"/>
                  </a:cubicBezTo>
                  <a:cubicBezTo>
                    <a:pt x="32957" y="127458"/>
                    <a:pt x="2435" y="96936"/>
                    <a:pt x="2435" y="59443"/>
                  </a:cubicBezTo>
                  <a:cubicBezTo>
                    <a:pt x="2435" y="36060"/>
                    <a:pt x="14210" y="14644"/>
                    <a:pt x="33958" y="2035"/>
                  </a:cubicBezTo>
                  <a:lnTo>
                    <a:pt x="32657" y="0"/>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6" name="Google Shape;1866;p37"/>
            <p:cNvSpPr/>
            <p:nvPr/>
          </p:nvSpPr>
          <p:spPr>
            <a:xfrm>
              <a:off x="3016525" y="2259800"/>
              <a:ext cx="60900" cy="1825500"/>
            </a:xfrm>
            <a:custGeom>
              <a:avLst/>
              <a:gdLst/>
              <a:ahLst/>
              <a:cxnLst/>
              <a:rect l="l" t="t" r="r" b="b"/>
              <a:pathLst>
                <a:path w="2436" h="73020" extrusionOk="0">
                  <a:moveTo>
                    <a:pt x="0" y="1"/>
                  </a:moveTo>
                  <a:lnTo>
                    <a:pt x="0" y="73020"/>
                  </a:lnTo>
                  <a:lnTo>
                    <a:pt x="2435" y="73020"/>
                  </a:lnTo>
                  <a:lnTo>
                    <a:pt x="2435" y="1"/>
                  </a:ln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7" name="Google Shape;1867;p37"/>
            <p:cNvSpPr/>
            <p:nvPr/>
          </p:nvSpPr>
          <p:spPr>
            <a:xfrm>
              <a:off x="457200" y="6472825"/>
              <a:ext cx="99250" cy="430325"/>
            </a:xfrm>
            <a:custGeom>
              <a:avLst/>
              <a:gdLst/>
              <a:ahLst/>
              <a:cxnLst/>
              <a:rect l="l" t="t" r="r" b="b"/>
              <a:pathLst>
                <a:path w="3970" h="17213" extrusionOk="0">
                  <a:moveTo>
                    <a:pt x="0" y="0"/>
                  </a:moveTo>
                  <a:cubicBezTo>
                    <a:pt x="0" y="5771"/>
                    <a:pt x="534" y="11575"/>
                    <a:pt x="1601" y="17213"/>
                  </a:cubicBezTo>
                  <a:lnTo>
                    <a:pt x="3970" y="16746"/>
                  </a:lnTo>
                  <a:cubicBezTo>
                    <a:pt x="2936" y="11242"/>
                    <a:pt x="2435" y="5604"/>
                    <a:pt x="2435"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8" name="Google Shape;1868;p37"/>
            <p:cNvSpPr/>
            <p:nvPr/>
          </p:nvSpPr>
          <p:spPr>
            <a:xfrm>
              <a:off x="622300" y="7315925"/>
              <a:ext cx="1247575" cy="1302625"/>
            </a:xfrm>
            <a:custGeom>
              <a:avLst/>
              <a:gdLst/>
              <a:ahLst/>
              <a:cxnLst/>
              <a:rect l="l" t="t" r="r" b="b"/>
              <a:pathLst>
                <a:path w="49903" h="52105" extrusionOk="0">
                  <a:moveTo>
                    <a:pt x="2236" y="0"/>
                  </a:moveTo>
                  <a:lnTo>
                    <a:pt x="1" y="868"/>
                  </a:lnTo>
                  <a:cubicBezTo>
                    <a:pt x="8907" y="23417"/>
                    <a:pt x="26753" y="42131"/>
                    <a:pt x="48903" y="52104"/>
                  </a:cubicBezTo>
                  <a:lnTo>
                    <a:pt x="49903" y="49936"/>
                  </a:lnTo>
                  <a:cubicBezTo>
                    <a:pt x="28355" y="40196"/>
                    <a:pt x="10942" y="22016"/>
                    <a:pt x="2236"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9" name="Google Shape;1869;p37"/>
            <p:cNvSpPr/>
            <p:nvPr/>
          </p:nvSpPr>
          <p:spPr>
            <a:xfrm>
              <a:off x="4633500" y="2580025"/>
              <a:ext cx="258550" cy="258550"/>
            </a:xfrm>
            <a:custGeom>
              <a:avLst/>
              <a:gdLst/>
              <a:ahLst/>
              <a:cxnLst/>
              <a:rect l="l" t="t" r="r" b="b"/>
              <a:pathLst>
                <a:path w="10342" h="10342" extrusionOk="0">
                  <a:moveTo>
                    <a:pt x="5171" y="1"/>
                  </a:moveTo>
                  <a:cubicBezTo>
                    <a:pt x="2302" y="1"/>
                    <a:pt x="1" y="2302"/>
                    <a:pt x="1" y="5171"/>
                  </a:cubicBezTo>
                  <a:cubicBezTo>
                    <a:pt x="1" y="8040"/>
                    <a:pt x="2302" y="10342"/>
                    <a:pt x="5171" y="10342"/>
                  </a:cubicBezTo>
                  <a:cubicBezTo>
                    <a:pt x="8007" y="10342"/>
                    <a:pt x="10342" y="8040"/>
                    <a:pt x="10342" y="5171"/>
                  </a:cubicBezTo>
                  <a:cubicBezTo>
                    <a:pt x="10342" y="2302"/>
                    <a:pt x="8007" y="1"/>
                    <a:pt x="5171" y="1"/>
                  </a:cubicBez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10"/>
                                        </p:tgtEl>
                                        <p:attrNameLst>
                                          <p:attrName>style.visibility</p:attrName>
                                        </p:attrNameLst>
                                      </p:cBhvr>
                                      <p:to>
                                        <p:strVal val="visible"/>
                                      </p:to>
                                    </p:set>
                                    <p:animEffect transition="in" filter="wipe(left)">
                                      <p:cBhvr>
                                        <p:cTn id="7" dur="500"/>
                                        <p:tgtEl>
                                          <p:spTgt spid="18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14"/>
                                        </p:tgtEl>
                                        <p:attrNameLst>
                                          <p:attrName>style.visibility</p:attrName>
                                        </p:attrNameLst>
                                      </p:cBhvr>
                                      <p:to>
                                        <p:strVal val="visible"/>
                                      </p:to>
                                    </p:set>
                                    <p:animEffect transition="in" filter="wipe(left)">
                                      <p:cBhvr>
                                        <p:cTn id="10" dur="500"/>
                                        <p:tgtEl>
                                          <p:spTgt spid="18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11"/>
                                        </p:tgtEl>
                                        <p:attrNameLst>
                                          <p:attrName>style.visibility</p:attrName>
                                        </p:attrNameLst>
                                      </p:cBhvr>
                                      <p:to>
                                        <p:strVal val="visible"/>
                                      </p:to>
                                    </p:set>
                                    <p:animEffect transition="in" filter="wipe(left)">
                                      <p:cBhvr>
                                        <p:cTn id="15" dur="500"/>
                                        <p:tgtEl>
                                          <p:spTgt spid="18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15"/>
                                        </p:tgtEl>
                                        <p:attrNameLst>
                                          <p:attrName>style.visibility</p:attrName>
                                        </p:attrNameLst>
                                      </p:cBhvr>
                                      <p:to>
                                        <p:strVal val="visible"/>
                                      </p:to>
                                    </p:set>
                                    <p:animEffect transition="in" filter="wipe(left)">
                                      <p:cBhvr>
                                        <p:cTn id="18" dur="500"/>
                                        <p:tgtEl>
                                          <p:spTgt spid="18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12"/>
                                        </p:tgtEl>
                                        <p:attrNameLst>
                                          <p:attrName>style.visibility</p:attrName>
                                        </p:attrNameLst>
                                      </p:cBhvr>
                                      <p:to>
                                        <p:strVal val="visible"/>
                                      </p:to>
                                    </p:set>
                                    <p:animEffect transition="in" filter="wipe(left)">
                                      <p:cBhvr>
                                        <p:cTn id="23" dur="500"/>
                                        <p:tgtEl>
                                          <p:spTgt spid="18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816"/>
                                        </p:tgtEl>
                                        <p:attrNameLst>
                                          <p:attrName>style.visibility</p:attrName>
                                        </p:attrNameLst>
                                      </p:cBhvr>
                                      <p:to>
                                        <p:strVal val="visible"/>
                                      </p:to>
                                    </p:set>
                                    <p:animEffect transition="in" filter="wipe(left)">
                                      <p:cBhvr>
                                        <p:cTn id="26" dur="500"/>
                                        <p:tgtEl>
                                          <p:spTgt spid="18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13"/>
                                        </p:tgtEl>
                                        <p:attrNameLst>
                                          <p:attrName>style.visibility</p:attrName>
                                        </p:attrNameLst>
                                      </p:cBhvr>
                                      <p:to>
                                        <p:strVal val="visible"/>
                                      </p:to>
                                    </p:set>
                                    <p:animEffect transition="in" filter="wipe(left)">
                                      <p:cBhvr>
                                        <p:cTn id="31" dur="500"/>
                                        <p:tgtEl>
                                          <p:spTgt spid="181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17"/>
                                        </p:tgtEl>
                                        <p:attrNameLst>
                                          <p:attrName>style.visibility</p:attrName>
                                        </p:attrNameLst>
                                      </p:cBhvr>
                                      <p:to>
                                        <p:strVal val="visible"/>
                                      </p:to>
                                    </p:set>
                                    <p:animEffect transition="in" filter="wipe(left)">
                                      <p:cBhvr>
                                        <p:cTn id="34" dur="500"/>
                                        <p:tgtEl>
                                          <p:spTgt spid="181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815"/>
                                        </p:tgtEl>
                                        <p:attrNameLst>
                                          <p:attrName>fillcolor</p:attrName>
                                        </p:attrNameLst>
                                      </p:cBhvr>
                                      <p:to>
                                        <a:srgbClr val="FF0000"/>
                                      </p:to>
                                    </p:animClr>
                                    <p:set>
                                      <p:cBhvr>
                                        <p:cTn id="39" dur="2000" fill="hold"/>
                                        <p:tgtEl>
                                          <p:spTgt spid="1815"/>
                                        </p:tgtEl>
                                        <p:attrNameLst>
                                          <p:attrName>fill.type</p:attrName>
                                        </p:attrNameLst>
                                      </p:cBhvr>
                                      <p:to>
                                        <p:strVal val="solid"/>
                                      </p:to>
                                    </p:set>
                                    <p:set>
                                      <p:cBhvr>
                                        <p:cTn id="40" dur="2000" fill="hold"/>
                                        <p:tgtEl>
                                          <p:spTgt spid="1815"/>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2000" fill="hold"/>
                                        <p:tgtEl>
                                          <p:spTgt spid="1811"/>
                                        </p:tgtEl>
                                        <p:attrNameLst>
                                          <p:attrName>fillcolor</p:attrName>
                                        </p:attrNameLst>
                                      </p:cBhvr>
                                      <p:to>
                                        <a:srgbClr val="FF0000"/>
                                      </p:to>
                                    </p:animClr>
                                    <p:set>
                                      <p:cBhvr>
                                        <p:cTn id="43" dur="2000" fill="hold"/>
                                        <p:tgtEl>
                                          <p:spTgt spid="1811"/>
                                        </p:tgtEl>
                                        <p:attrNameLst>
                                          <p:attrName>fill.type</p:attrName>
                                        </p:attrNameLst>
                                      </p:cBhvr>
                                      <p:to>
                                        <p:strVal val="solid"/>
                                      </p:to>
                                    </p:set>
                                    <p:set>
                                      <p:cBhvr>
                                        <p:cTn id="44" dur="2000" fill="hold"/>
                                        <p:tgtEl>
                                          <p:spTgt spid="18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0" grpId="0" animBg="1"/>
      <p:bldP spid="1811" grpId="0" animBg="1"/>
      <p:bldP spid="1812" grpId="0" animBg="1"/>
      <p:bldP spid="1813" grpId="0" animBg="1"/>
      <p:bldP spid="1814" grpId="0" animBg="1"/>
      <p:bldP spid="1815" grpId="0" animBg="1"/>
      <p:bldP spid="1816" grpId="0" animBg="1"/>
      <p:bldP spid="18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76"/>
        <p:cNvGrpSpPr/>
        <p:nvPr/>
      </p:nvGrpSpPr>
      <p:grpSpPr>
        <a:xfrm>
          <a:off x="0" y="0"/>
          <a:ext cx="0" cy="0"/>
          <a:chOff x="0" y="0"/>
          <a:chExt cx="0" cy="0"/>
        </a:xfrm>
      </p:grpSpPr>
      <p:sp>
        <p:nvSpPr>
          <p:cNvPr id="1577" name="Google Shape;1577;p34"/>
          <p:cNvSpPr txBox="1">
            <a:spLocks noGrp="1"/>
          </p:cNvSpPr>
          <p:nvPr>
            <p:ph type="title"/>
          </p:nvPr>
        </p:nvSpPr>
        <p:spPr>
          <a:xfrm>
            <a:off x="1314756" y="552276"/>
            <a:ext cx="9460888" cy="641600"/>
          </a:xfrm>
          <a:prstGeom prst="rect">
            <a:avLst/>
          </a:prstGeom>
        </p:spPr>
        <p:txBody>
          <a:bodyPr spcFirstLastPara="1" wrap="square" lIns="121900" tIns="121900" rIns="121900" bIns="121900" anchor="ctr" anchorCtr="0">
            <a:noAutofit/>
          </a:bodyPr>
          <a:lstStyle/>
          <a:p>
            <a:r>
              <a:rPr lang="en-US" dirty="0" err="1">
                <a:sym typeface="+mn-ea"/>
              </a:rPr>
              <a:t>Câu</a:t>
            </a:r>
            <a:r>
              <a:rPr lang="en-US" dirty="0">
                <a:sym typeface="+mn-ea"/>
              </a:rPr>
              <a:t> </a:t>
            </a:r>
            <a:r>
              <a:rPr lang="vi-VN" altLang="en-GB" dirty="0">
                <a:sym typeface="+mn-ea"/>
              </a:rPr>
              <a:t>3</a:t>
            </a:r>
            <a:r>
              <a:rPr lang="en-US" dirty="0">
                <a:sym typeface="+mn-ea"/>
              </a:rPr>
              <a:t>. </a:t>
            </a:r>
            <a:r>
              <a:rPr lang="vi-VN" dirty="0">
                <a:sym typeface="+mn-ea"/>
              </a:rPr>
              <a:t>Kí hiệu cảnh báo có hoá chất độc hại</a:t>
            </a:r>
            <a:r>
              <a:rPr lang="en-US" dirty="0">
                <a:sym typeface="+mn-ea"/>
              </a:rPr>
              <a:t> </a:t>
            </a:r>
            <a:r>
              <a:rPr lang="en-US" dirty="0" err="1">
                <a:sym typeface="+mn-ea"/>
              </a:rPr>
              <a:t>là</a:t>
            </a:r>
            <a:r>
              <a:rPr lang="en-US" dirty="0">
                <a:sym typeface="+mn-ea"/>
              </a:rPr>
              <a:t>:</a:t>
            </a:r>
            <a:endParaRPr dirty="0"/>
          </a:p>
        </p:txBody>
      </p:sp>
      <p:sp>
        <p:nvSpPr>
          <p:cNvPr id="1578" name="Google Shape;1578;p34"/>
          <p:cNvSpPr txBox="1"/>
          <p:nvPr/>
        </p:nvSpPr>
        <p:spPr>
          <a:xfrm>
            <a:off x="1456739" y="4313123"/>
            <a:ext cx="773251" cy="638000"/>
          </a:xfrm>
          <a:prstGeom prst="rect">
            <a:avLst/>
          </a:prstGeom>
          <a:noFill/>
          <a:ln>
            <a:noFill/>
          </a:ln>
        </p:spPr>
        <p:txBody>
          <a:bodyPr spcFirstLastPara="1" wrap="square" lIns="121900" tIns="121900" rIns="121900" bIns="121900" anchor="ctr" anchorCtr="0">
            <a:noAutofit/>
          </a:bodyPr>
          <a:lstStyle/>
          <a:p>
            <a:pPr defTabSz="1219170">
              <a:lnSpc>
                <a:spcPct val="115000"/>
              </a:lnSpc>
              <a:buClr>
                <a:srgbClr val="000000"/>
              </a:buClr>
            </a:pPr>
            <a:r>
              <a:rPr lang="en" sz="4267" b="1" kern="0" dirty="0">
                <a:solidFill>
                  <a:srgbClr val="B4A7D6"/>
                </a:solidFill>
                <a:latin typeface="Fira Sans Extra Condensed"/>
                <a:ea typeface="Fira Sans Extra Condensed"/>
                <a:cs typeface="Fira Sans Extra Condensed"/>
                <a:sym typeface="Fira Sans Extra Condensed"/>
              </a:rPr>
              <a:t>C</a:t>
            </a:r>
            <a:endParaRPr sz="4267" b="1" kern="0" dirty="0">
              <a:solidFill>
                <a:srgbClr val="B4A7D6"/>
              </a:solidFill>
              <a:latin typeface="Fira Sans Extra Condensed"/>
              <a:ea typeface="Fira Sans Extra Condensed"/>
              <a:cs typeface="Fira Sans Extra Condensed"/>
              <a:sym typeface="Fira Sans Extra Condensed"/>
            </a:endParaRPr>
          </a:p>
        </p:txBody>
      </p:sp>
      <p:sp>
        <p:nvSpPr>
          <p:cNvPr id="1579" name="Google Shape;1579;p34"/>
          <p:cNvSpPr txBox="1"/>
          <p:nvPr/>
        </p:nvSpPr>
        <p:spPr>
          <a:xfrm>
            <a:off x="1618580" y="1991896"/>
            <a:ext cx="944867" cy="638000"/>
          </a:xfrm>
          <a:prstGeom prst="rect">
            <a:avLst/>
          </a:prstGeom>
          <a:noFill/>
          <a:ln>
            <a:noFill/>
          </a:ln>
        </p:spPr>
        <p:txBody>
          <a:bodyPr spcFirstLastPara="1" wrap="square" lIns="121900" tIns="121900" rIns="121900" bIns="121900" anchor="ctr" anchorCtr="0">
            <a:noAutofit/>
          </a:bodyPr>
          <a:lstStyle/>
          <a:p>
            <a:pPr defTabSz="1219170">
              <a:lnSpc>
                <a:spcPct val="115000"/>
              </a:lnSpc>
              <a:buClr>
                <a:srgbClr val="000000"/>
              </a:buClr>
            </a:pPr>
            <a:r>
              <a:rPr lang="en" sz="4267" b="1" kern="0" dirty="0">
                <a:solidFill>
                  <a:srgbClr val="3C78D8"/>
                </a:solidFill>
                <a:latin typeface="Fira Sans Extra Condensed"/>
                <a:ea typeface="Fira Sans Extra Condensed"/>
                <a:cs typeface="Fira Sans Extra Condensed"/>
                <a:sym typeface="Fira Sans Extra Condensed"/>
              </a:rPr>
              <a:t>A</a:t>
            </a:r>
            <a:endParaRPr sz="4267" b="1" kern="0" dirty="0">
              <a:solidFill>
                <a:srgbClr val="3C78D8"/>
              </a:solidFill>
              <a:latin typeface="Fira Sans Extra Condensed"/>
              <a:ea typeface="Fira Sans Extra Condensed"/>
              <a:cs typeface="Fira Sans Extra Condensed"/>
              <a:sym typeface="Fira Sans Extra Condensed"/>
            </a:endParaRPr>
          </a:p>
        </p:txBody>
      </p:sp>
      <p:sp>
        <p:nvSpPr>
          <p:cNvPr id="1580" name="Google Shape;1580;p34"/>
          <p:cNvSpPr txBox="1"/>
          <p:nvPr/>
        </p:nvSpPr>
        <p:spPr>
          <a:xfrm>
            <a:off x="10034954" y="4309088"/>
            <a:ext cx="762831" cy="638000"/>
          </a:xfrm>
          <a:prstGeom prst="rect">
            <a:avLst/>
          </a:prstGeom>
          <a:noFill/>
          <a:ln>
            <a:noFill/>
          </a:ln>
        </p:spPr>
        <p:txBody>
          <a:bodyPr spcFirstLastPara="1" wrap="square" lIns="121900" tIns="121900" rIns="121900" bIns="121900" anchor="ctr" anchorCtr="0">
            <a:noAutofit/>
          </a:bodyPr>
          <a:lstStyle/>
          <a:p>
            <a:pPr algn="r" defTabSz="1219170">
              <a:lnSpc>
                <a:spcPct val="115000"/>
              </a:lnSpc>
              <a:buClr>
                <a:srgbClr val="000000"/>
              </a:buClr>
            </a:pPr>
            <a:r>
              <a:rPr lang="en" sz="4267" b="1" kern="0" dirty="0">
                <a:solidFill>
                  <a:srgbClr val="8E7CC3"/>
                </a:solidFill>
                <a:latin typeface="Fira Sans Extra Condensed"/>
                <a:ea typeface="Fira Sans Extra Condensed"/>
                <a:cs typeface="Fira Sans Extra Condensed"/>
                <a:sym typeface="Fira Sans Extra Condensed"/>
              </a:rPr>
              <a:t>D</a:t>
            </a:r>
            <a:endParaRPr sz="4267" b="1" kern="0" dirty="0">
              <a:solidFill>
                <a:srgbClr val="8E7CC3"/>
              </a:solidFill>
              <a:latin typeface="Fira Sans Extra Condensed"/>
              <a:ea typeface="Fira Sans Extra Condensed"/>
              <a:cs typeface="Fira Sans Extra Condensed"/>
              <a:sym typeface="Fira Sans Extra Condensed"/>
            </a:endParaRPr>
          </a:p>
        </p:txBody>
      </p:sp>
      <p:sp>
        <p:nvSpPr>
          <p:cNvPr id="1581" name="Google Shape;1581;p34"/>
          <p:cNvSpPr txBox="1"/>
          <p:nvPr/>
        </p:nvSpPr>
        <p:spPr>
          <a:xfrm>
            <a:off x="9951589" y="1848076"/>
            <a:ext cx="669047" cy="638000"/>
          </a:xfrm>
          <a:prstGeom prst="rect">
            <a:avLst/>
          </a:prstGeom>
          <a:noFill/>
          <a:ln>
            <a:noFill/>
          </a:ln>
        </p:spPr>
        <p:txBody>
          <a:bodyPr spcFirstLastPara="1" wrap="square" lIns="121900" tIns="121900" rIns="121900" bIns="121900" anchor="ctr" anchorCtr="0">
            <a:noAutofit/>
          </a:bodyPr>
          <a:lstStyle/>
          <a:p>
            <a:pPr algn="r" defTabSz="1219170">
              <a:lnSpc>
                <a:spcPct val="115000"/>
              </a:lnSpc>
              <a:buClr>
                <a:srgbClr val="000000"/>
              </a:buClr>
            </a:pPr>
            <a:r>
              <a:rPr lang="en" sz="4267" b="1" kern="0" dirty="0">
                <a:solidFill>
                  <a:srgbClr val="93C47D"/>
                </a:solidFill>
                <a:latin typeface="Fira Sans Extra Condensed"/>
                <a:ea typeface="Fira Sans Extra Condensed"/>
                <a:cs typeface="Fira Sans Extra Condensed"/>
                <a:sym typeface="Fira Sans Extra Condensed"/>
              </a:rPr>
              <a:t>B</a:t>
            </a:r>
            <a:endParaRPr sz="4267" b="1" kern="0" dirty="0">
              <a:solidFill>
                <a:srgbClr val="93C47D"/>
              </a:solidFill>
              <a:latin typeface="Fira Sans Extra Condensed"/>
              <a:ea typeface="Fira Sans Extra Condensed"/>
              <a:cs typeface="Fira Sans Extra Condensed"/>
              <a:sym typeface="Fira Sans Extra Condensed"/>
            </a:endParaRPr>
          </a:p>
        </p:txBody>
      </p:sp>
      <p:sp>
        <p:nvSpPr>
          <p:cNvPr id="1586" name="Google Shape;1586;p34"/>
          <p:cNvSpPr/>
          <p:nvPr/>
        </p:nvSpPr>
        <p:spPr>
          <a:xfrm rot="-6416979" flipH="1">
            <a:off x="3183151" y="4066193"/>
            <a:ext cx="440972" cy="1176425"/>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7" name="Google Shape;1587;p34"/>
          <p:cNvSpPr/>
          <p:nvPr/>
        </p:nvSpPr>
        <p:spPr>
          <a:xfrm rot="-10552031" flipH="1">
            <a:off x="2921263" y="2321087"/>
            <a:ext cx="1859787" cy="716684"/>
          </a:xfrm>
          <a:custGeom>
            <a:avLst/>
            <a:gdLst/>
            <a:ahLst/>
            <a:cxnLst/>
            <a:rect l="l" t="t" r="r" b="b"/>
            <a:pathLst>
              <a:path w="5957" h="2495" extrusionOk="0">
                <a:moveTo>
                  <a:pt x="5645" y="271"/>
                </a:moveTo>
                <a:cubicBezTo>
                  <a:pt x="5615" y="343"/>
                  <a:pt x="5586" y="416"/>
                  <a:pt x="5559" y="488"/>
                </a:cubicBezTo>
                <a:cubicBezTo>
                  <a:pt x="5563" y="442"/>
                  <a:pt x="5563" y="396"/>
                  <a:pt x="5556" y="350"/>
                </a:cubicBezTo>
                <a:cubicBezTo>
                  <a:pt x="5553" y="333"/>
                  <a:pt x="5546" y="317"/>
                  <a:pt x="5536" y="307"/>
                </a:cubicBezTo>
                <a:cubicBezTo>
                  <a:pt x="5572" y="294"/>
                  <a:pt x="5609" y="284"/>
                  <a:pt x="5645" y="271"/>
                </a:cubicBezTo>
                <a:close/>
                <a:moveTo>
                  <a:pt x="2551" y="802"/>
                </a:moveTo>
                <a:cubicBezTo>
                  <a:pt x="2752" y="802"/>
                  <a:pt x="2956" y="1002"/>
                  <a:pt x="2980" y="1227"/>
                </a:cubicBezTo>
                <a:cubicBezTo>
                  <a:pt x="3010" y="1477"/>
                  <a:pt x="2905" y="1690"/>
                  <a:pt x="2737" y="1861"/>
                </a:cubicBezTo>
                <a:cubicBezTo>
                  <a:pt x="2625" y="1818"/>
                  <a:pt x="2520" y="1759"/>
                  <a:pt x="2428" y="1680"/>
                </a:cubicBezTo>
                <a:cubicBezTo>
                  <a:pt x="2218" y="1503"/>
                  <a:pt x="2123" y="1207"/>
                  <a:pt x="2280" y="964"/>
                </a:cubicBezTo>
                <a:cubicBezTo>
                  <a:pt x="2356" y="849"/>
                  <a:pt x="2453" y="802"/>
                  <a:pt x="2551" y="802"/>
                </a:cubicBezTo>
                <a:close/>
                <a:moveTo>
                  <a:pt x="5823" y="1"/>
                </a:moveTo>
                <a:cubicBezTo>
                  <a:pt x="5814" y="1"/>
                  <a:pt x="5805" y="2"/>
                  <a:pt x="5796" y="5"/>
                </a:cubicBezTo>
                <a:cubicBezTo>
                  <a:pt x="5559" y="84"/>
                  <a:pt x="5329" y="192"/>
                  <a:pt x="5129" y="340"/>
                </a:cubicBezTo>
                <a:cubicBezTo>
                  <a:pt x="5070" y="382"/>
                  <a:pt x="5102" y="456"/>
                  <a:pt x="5158" y="456"/>
                </a:cubicBezTo>
                <a:cubicBezTo>
                  <a:pt x="5169" y="456"/>
                  <a:pt x="5180" y="454"/>
                  <a:pt x="5191" y="448"/>
                </a:cubicBezTo>
                <a:cubicBezTo>
                  <a:pt x="5264" y="416"/>
                  <a:pt x="5339" y="383"/>
                  <a:pt x="5411" y="353"/>
                </a:cubicBezTo>
                <a:lnTo>
                  <a:pt x="5411" y="353"/>
                </a:lnTo>
                <a:cubicBezTo>
                  <a:pt x="5411" y="990"/>
                  <a:pt x="4744" y="1444"/>
                  <a:pt x="4229" y="1693"/>
                </a:cubicBezTo>
                <a:cubicBezTo>
                  <a:pt x="3938" y="1834"/>
                  <a:pt x="3573" y="1941"/>
                  <a:pt x="3221" y="1941"/>
                </a:cubicBezTo>
                <a:cubicBezTo>
                  <a:pt x="3127" y="1941"/>
                  <a:pt x="3034" y="1933"/>
                  <a:pt x="2944" y="1917"/>
                </a:cubicBezTo>
                <a:cubicBezTo>
                  <a:pt x="3076" y="1753"/>
                  <a:pt x="3161" y="1559"/>
                  <a:pt x="3174" y="1335"/>
                </a:cubicBezTo>
                <a:cubicBezTo>
                  <a:pt x="3194" y="1007"/>
                  <a:pt x="2964" y="662"/>
                  <a:pt x="2622" y="619"/>
                </a:cubicBezTo>
                <a:cubicBezTo>
                  <a:pt x="2600" y="616"/>
                  <a:pt x="2577" y="615"/>
                  <a:pt x="2556" y="615"/>
                </a:cubicBezTo>
                <a:cubicBezTo>
                  <a:pt x="2286" y="615"/>
                  <a:pt x="2078" y="834"/>
                  <a:pt x="2018" y="1096"/>
                </a:cubicBezTo>
                <a:cubicBezTo>
                  <a:pt x="1916" y="1556"/>
                  <a:pt x="2198" y="1845"/>
                  <a:pt x="2576" y="1996"/>
                </a:cubicBezTo>
                <a:cubicBezTo>
                  <a:pt x="2313" y="2186"/>
                  <a:pt x="1968" y="2291"/>
                  <a:pt x="1696" y="2298"/>
                </a:cubicBezTo>
                <a:cubicBezTo>
                  <a:pt x="1688" y="2298"/>
                  <a:pt x="1681" y="2298"/>
                  <a:pt x="1674" y="2298"/>
                </a:cubicBezTo>
                <a:cubicBezTo>
                  <a:pt x="977" y="2298"/>
                  <a:pt x="231" y="1679"/>
                  <a:pt x="575" y="931"/>
                </a:cubicBezTo>
                <a:cubicBezTo>
                  <a:pt x="593" y="889"/>
                  <a:pt x="561" y="852"/>
                  <a:pt x="526" y="852"/>
                </a:cubicBezTo>
                <a:cubicBezTo>
                  <a:pt x="509" y="852"/>
                  <a:pt x="493" y="860"/>
                  <a:pt x="480" y="879"/>
                </a:cubicBezTo>
                <a:cubicBezTo>
                  <a:pt x="0" y="1608"/>
                  <a:pt x="730" y="2380"/>
                  <a:pt x="1453" y="2482"/>
                </a:cubicBezTo>
                <a:cubicBezTo>
                  <a:pt x="1516" y="2490"/>
                  <a:pt x="1581" y="2495"/>
                  <a:pt x="1648" y="2495"/>
                </a:cubicBezTo>
                <a:cubicBezTo>
                  <a:pt x="2048" y="2495"/>
                  <a:pt x="2493" y="2344"/>
                  <a:pt x="2800" y="2071"/>
                </a:cubicBezTo>
                <a:cubicBezTo>
                  <a:pt x="2973" y="2115"/>
                  <a:pt x="3153" y="2135"/>
                  <a:pt x="3319" y="2135"/>
                </a:cubicBezTo>
                <a:cubicBezTo>
                  <a:pt x="3418" y="2135"/>
                  <a:pt x="3511" y="2127"/>
                  <a:pt x="3595" y="2114"/>
                </a:cubicBezTo>
                <a:cubicBezTo>
                  <a:pt x="4087" y="2035"/>
                  <a:pt x="4544" y="1792"/>
                  <a:pt x="4935" y="1487"/>
                </a:cubicBezTo>
                <a:cubicBezTo>
                  <a:pt x="5218" y="1263"/>
                  <a:pt x="5494" y="958"/>
                  <a:pt x="5549" y="596"/>
                </a:cubicBezTo>
                <a:cubicBezTo>
                  <a:pt x="5570" y="637"/>
                  <a:pt x="5616" y="664"/>
                  <a:pt x="5661" y="664"/>
                </a:cubicBezTo>
                <a:cubicBezTo>
                  <a:pt x="5695" y="664"/>
                  <a:pt x="5728" y="648"/>
                  <a:pt x="5747" y="609"/>
                </a:cubicBezTo>
                <a:cubicBezTo>
                  <a:pt x="5815" y="458"/>
                  <a:pt x="5868" y="297"/>
                  <a:pt x="5930" y="140"/>
                </a:cubicBezTo>
                <a:cubicBezTo>
                  <a:pt x="5957" y="73"/>
                  <a:pt x="5890" y="1"/>
                  <a:pt x="5823"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588" name="Google Shape;1588;p34"/>
          <p:cNvGrpSpPr/>
          <p:nvPr/>
        </p:nvGrpSpPr>
        <p:grpSpPr>
          <a:xfrm>
            <a:off x="4590451" y="1663216"/>
            <a:ext cx="3011109" cy="4646557"/>
            <a:chOff x="3442838" y="1247412"/>
            <a:chExt cx="2258332" cy="3484918"/>
          </a:xfrm>
        </p:grpSpPr>
        <p:sp>
          <p:nvSpPr>
            <p:cNvPr id="1589" name="Google Shape;1589;p34"/>
            <p:cNvSpPr/>
            <p:nvPr/>
          </p:nvSpPr>
          <p:spPr>
            <a:xfrm>
              <a:off x="3519500" y="1566875"/>
              <a:ext cx="2124075" cy="3131325"/>
            </a:xfrm>
            <a:custGeom>
              <a:avLst/>
              <a:gdLst/>
              <a:ahLst/>
              <a:cxnLst/>
              <a:rect l="l" t="t" r="r" b="b"/>
              <a:pathLst>
                <a:path w="84963" h="125253" extrusionOk="0">
                  <a:moveTo>
                    <a:pt x="28956" y="5715"/>
                  </a:moveTo>
                  <a:lnTo>
                    <a:pt x="29527" y="2286"/>
                  </a:lnTo>
                  <a:lnTo>
                    <a:pt x="42291" y="0"/>
                  </a:lnTo>
                  <a:lnTo>
                    <a:pt x="54864" y="1047"/>
                  </a:lnTo>
                  <a:lnTo>
                    <a:pt x="59721" y="4762"/>
                  </a:lnTo>
                  <a:lnTo>
                    <a:pt x="58578" y="8477"/>
                  </a:lnTo>
                  <a:lnTo>
                    <a:pt x="55149" y="10191"/>
                  </a:lnTo>
                  <a:lnTo>
                    <a:pt x="55245" y="26670"/>
                  </a:lnTo>
                  <a:lnTo>
                    <a:pt x="57054" y="35528"/>
                  </a:lnTo>
                  <a:lnTo>
                    <a:pt x="61055" y="41529"/>
                  </a:lnTo>
                  <a:lnTo>
                    <a:pt x="73152" y="52101"/>
                  </a:lnTo>
                  <a:lnTo>
                    <a:pt x="80010" y="60960"/>
                  </a:lnTo>
                  <a:lnTo>
                    <a:pt x="83915" y="69437"/>
                  </a:lnTo>
                  <a:lnTo>
                    <a:pt x="84963" y="80010"/>
                  </a:lnTo>
                  <a:lnTo>
                    <a:pt x="84486" y="88487"/>
                  </a:lnTo>
                  <a:lnTo>
                    <a:pt x="80867" y="98488"/>
                  </a:lnTo>
                  <a:lnTo>
                    <a:pt x="76866" y="105727"/>
                  </a:lnTo>
                  <a:lnTo>
                    <a:pt x="69913" y="114204"/>
                  </a:lnTo>
                  <a:lnTo>
                    <a:pt x="62103" y="119919"/>
                  </a:lnTo>
                  <a:lnTo>
                    <a:pt x="53530" y="123444"/>
                  </a:lnTo>
                  <a:lnTo>
                    <a:pt x="43148" y="125253"/>
                  </a:lnTo>
                  <a:lnTo>
                    <a:pt x="37623" y="124777"/>
                  </a:lnTo>
                  <a:lnTo>
                    <a:pt x="26479" y="121729"/>
                  </a:lnTo>
                  <a:lnTo>
                    <a:pt x="15144" y="115633"/>
                  </a:lnTo>
                  <a:lnTo>
                    <a:pt x="8191" y="108489"/>
                  </a:lnTo>
                  <a:lnTo>
                    <a:pt x="4095" y="101441"/>
                  </a:lnTo>
                  <a:lnTo>
                    <a:pt x="1428" y="92868"/>
                  </a:lnTo>
                  <a:lnTo>
                    <a:pt x="0" y="86868"/>
                  </a:lnTo>
                  <a:lnTo>
                    <a:pt x="95" y="77152"/>
                  </a:lnTo>
                  <a:lnTo>
                    <a:pt x="2095" y="67722"/>
                  </a:lnTo>
                  <a:lnTo>
                    <a:pt x="6381" y="59436"/>
                  </a:lnTo>
                  <a:lnTo>
                    <a:pt x="16002" y="48958"/>
                  </a:lnTo>
                  <a:lnTo>
                    <a:pt x="23145" y="43624"/>
                  </a:lnTo>
                  <a:lnTo>
                    <a:pt x="29527" y="38195"/>
                  </a:lnTo>
                  <a:lnTo>
                    <a:pt x="32480" y="30384"/>
                  </a:lnTo>
                  <a:lnTo>
                    <a:pt x="33909" y="17907"/>
                  </a:lnTo>
                  <a:lnTo>
                    <a:pt x="34290" y="9620"/>
                  </a:lnTo>
                  <a:lnTo>
                    <a:pt x="29527" y="7810"/>
                  </a:lnTo>
                  <a:close/>
                </a:path>
              </a:pathLst>
            </a:custGeom>
            <a:solidFill>
              <a:schemeClr val="lt1"/>
            </a:solidFill>
            <a:ln>
              <a:noFill/>
            </a:ln>
          </p:spPr>
        </p:sp>
        <p:sp>
          <p:nvSpPr>
            <p:cNvPr id="1590" name="Google Shape;1590;p34"/>
            <p:cNvSpPr/>
            <p:nvPr/>
          </p:nvSpPr>
          <p:spPr>
            <a:xfrm>
              <a:off x="4488485" y="1682913"/>
              <a:ext cx="171176" cy="147968"/>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1" name="Google Shape;1591;p34"/>
            <p:cNvSpPr/>
            <p:nvPr/>
          </p:nvSpPr>
          <p:spPr>
            <a:xfrm>
              <a:off x="3442838" y="1534094"/>
              <a:ext cx="2258332" cy="3198236"/>
            </a:xfrm>
            <a:custGeom>
              <a:avLst/>
              <a:gdLst/>
              <a:ahLst/>
              <a:cxnLst/>
              <a:rect l="l" t="t" r="r" b="b"/>
              <a:pathLst>
                <a:path w="75955" h="107567" extrusionOk="0">
                  <a:moveTo>
                    <a:pt x="38374" y="2585"/>
                  </a:moveTo>
                  <a:cubicBezTo>
                    <a:pt x="39605" y="2585"/>
                    <a:pt x="40837" y="2639"/>
                    <a:pt x="42064" y="2723"/>
                  </a:cubicBezTo>
                  <a:cubicBezTo>
                    <a:pt x="44199" y="2890"/>
                    <a:pt x="46233" y="3190"/>
                    <a:pt x="48268" y="3757"/>
                  </a:cubicBezTo>
                  <a:cubicBezTo>
                    <a:pt x="49169" y="4024"/>
                    <a:pt x="50003" y="4324"/>
                    <a:pt x="50703" y="4825"/>
                  </a:cubicBezTo>
                  <a:cubicBezTo>
                    <a:pt x="51704" y="5525"/>
                    <a:pt x="51704" y="6492"/>
                    <a:pt x="50703" y="7193"/>
                  </a:cubicBezTo>
                  <a:cubicBezTo>
                    <a:pt x="49869" y="7760"/>
                    <a:pt x="48902" y="7927"/>
                    <a:pt x="47935" y="8160"/>
                  </a:cubicBezTo>
                  <a:cubicBezTo>
                    <a:pt x="45953" y="8545"/>
                    <a:pt x="43945" y="8772"/>
                    <a:pt x="42097" y="8772"/>
                  </a:cubicBezTo>
                  <a:cubicBezTo>
                    <a:pt x="41861" y="8772"/>
                    <a:pt x="41627" y="8768"/>
                    <a:pt x="41397" y="8761"/>
                  </a:cubicBezTo>
                  <a:cubicBezTo>
                    <a:pt x="41174" y="8765"/>
                    <a:pt x="40953" y="8767"/>
                    <a:pt x="40732" y="8767"/>
                  </a:cubicBezTo>
                  <a:cubicBezTo>
                    <a:pt x="37323" y="8767"/>
                    <a:pt x="34189" y="8297"/>
                    <a:pt x="31056" y="7827"/>
                  </a:cubicBezTo>
                  <a:cubicBezTo>
                    <a:pt x="30522" y="7693"/>
                    <a:pt x="29922" y="7527"/>
                    <a:pt x="29388" y="7326"/>
                  </a:cubicBezTo>
                  <a:cubicBezTo>
                    <a:pt x="28688" y="7026"/>
                    <a:pt x="28054" y="6659"/>
                    <a:pt x="28020" y="5759"/>
                  </a:cubicBezTo>
                  <a:cubicBezTo>
                    <a:pt x="27987" y="4891"/>
                    <a:pt x="28554" y="4491"/>
                    <a:pt x="29221" y="4091"/>
                  </a:cubicBezTo>
                  <a:cubicBezTo>
                    <a:pt x="30055" y="3657"/>
                    <a:pt x="30923" y="3424"/>
                    <a:pt x="31857" y="3223"/>
                  </a:cubicBezTo>
                  <a:cubicBezTo>
                    <a:pt x="34011" y="2754"/>
                    <a:pt x="36192" y="2585"/>
                    <a:pt x="38374" y="2585"/>
                  </a:cubicBezTo>
                  <a:close/>
                  <a:moveTo>
                    <a:pt x="33280" y="10820"/>
                  </a:moveTo>
                  <a:cubicBezTo>
                    <a:pt x="33489" y="10820"/>
                    <a:pt x="33772" y="10848"/>
                    <a:pt x="34158" y="10896"/>
                  </a:cubicBezTo>
                  <a:cubicBezTo>
                    <a:pt x="36326" y="11162"/>
                    <a:pt x="38495" y="11363"/>
                    <a:pt x="40696" y="11396"/>
                  </a:cubicBezTo>
                  <a:cubicBezTo>
                    <a:pt x="40864" y="11398"/>
                    <a:pt x="41032" y="11400"/>
                    <a:pt x="41199" y="11400"/>
                  </a:cubicBezTo>
                  <a:cubicBezTo>
                    <a:pt x="43329" y="11400"/>
                    <a:pt x="45432" y="11207"/>
                    <a:pt x="47534" y="10929"/>
                  </a:cubicBezTo>
                  <a:cubicBezTo>
                    <a:pt x="47868" y="11496"/>
                    <a:pt x="47701" y="12030"/>
                    <a:pt x="47768" y="12597"/>
                  </a:cubicBezTo>
                  <a:cubicBezTo>
                    <a:pt x="47701" y="17534"/>
                    <a:pt x="47701" y="22404"/>
                    <a:pt x="48368" y="27241"/>
                  </a:cubicBezTo>
                  <a:cubicBezTo>
                    <a:pt x="48869" y="31043"/>
                    <a:pt x="50370" y="34379"/>
                    <a:pt x="53339" y="36914"/>
                  </a:cubicBezTo>
                  <a:cubicBezTo>
                    <a:pt x="55273" y="38615"/>
                    <a:pt x="57175" y="40383"/>
                    <a:pt x="59109" y="42085"/>
                  </a:cubicBezTo>
                  <a:cubicBezTo>
                    <a:pt x="62945" y="45454"/>
                    <a:pt x="66348" y="49223"/>
                    <a:pt x="68916" y="53626"/>
                  </a:cubicBezTo>
                  <a:cubicBezTo>
                    <a:pt x="71952" y="58797"/>
                    <a:pt x="73086" y="64401"/>
                    <a:pt x="72786" y="70372"/>
                  </a:cubicBezTo>
                  <a:cubicBezTo>
                    <a:pt x="72352" y="79878"/>
                    <a:pt x="68016" y="87617"/>
                    <a:pt x="61878" y="94556"/>
                  </a:cubicBezTo>
                  <a:cubicBezTo>
                    <a:pt x="56107" y="101060"/>
                    <a:pt x="48769" y="104229"/>
                    <a:pt x="40263" y="104963"/>
                  </a:cubicBezTo>
                  <a:cubicBezTo>
                    <a:pt x="39545" y="105032"/>
                    <a:pt x="38831" y="105065"/>
                    <a:pt x="38121" y="105065"/>
                  </a:cubicBezTo>
                  <a:cubicBezTo>
                    <a:pt x="34380" y="105065"/>
                    <a:pt x="30753" y="104157"/>
                    <a:pt x="27220" y="102895"/>
                  </a:cubicBezTo>
                  <a:cubicBezTo>
                    <a:pt x="21449" y="100827"/>
                    <a:pt x="16212" y="97991"/>
                    <a:pt x="12076" y="93455"/>
                  </a:cubicBezTo>
                  <a:cubicBezTo>
                    <a:pt x="8306" y="89252"/>
                    <a:pt x="6038" y="84248"/>
                    <a:pt x="4837" y="78778"/>
                  </a:cubicBezTo>
                  <a:cubicBezTo>
                    <a:pt x="3136" y="71039"/>
                    <a:pt x="3503" y="63467"/>
                    <a:pt x="6739" y="56128"/>
                  </a:cubicBezTo>
                  <a:cubicBezTo>
                    <a:pt x="8540" y="52092"/>
                    <a:pt x="11208" y="48723"/>
                    <a:pt x="14411" y="45721"/>
                  </a:cubicBezTo>
                  <a:cubicBezTo>
                    <a:pt x="17346" y="43019"/>
                    <a:pt x="20515" y="40550"/>
                    <a:pt x="23751" y="38215"/>
                  </a:cubicBezTo>
                  <a:cubicBezTo>
                    <a:pt x="24518" y="37681"/>
                    <a:pt x="25252" y="37081"/>
                    <a:pt x="25986" y="36514"/>
                  </a:cubicBezTo>
                  <a:cubicBezTo>
                    <a:pt x="27654" y="35080"/>
                    <a:pt x="28921" y="33412"/>
                    <a:pt x="29755" y="31377"/>
                  </a:cubicBezTo>
                  <a:cubicBezTo>
                    <a:pt x="30923" y="28542"/>
                    <a:pt x="31556" y="25573"/>
                    <a:pt x="31890" y="22571"/>
                  </a:cubicBezTo>
                  <a:cubicBezTo>
                    <a:pt x="32257" y="19068"/>
                    <a:pt x="32390" y="15566"/>
                    <a:pt x="32657" y="12063"/>
                  </a:cubicBezTo>
                  <a:cubicBezTo>
                    <a:pt x="32708" y="11120"/>
                    <a:pt x="32603" y="10820"/>
                    <a:pt x="33280" y="10820"/>
                  </a:cubicBezTo>
                  <a:close/>
                  <a:moveTo>
                    <a:pt x="38510" y="1"/>
                  </a:moveTo>
                  <a:cubicBezTo>
                    <a:pt x="35322" y="1"/>
                    <a:pt x="32951" y="282"/>
                    <a:pt x="30556" y="888"/>
                  </a:cubicBezTo>
                  <a:cubicBezTo>
                    <a:pt x="29388" y="1189"/>
                    <a:pt x="28221" y="1556"/>
                    <a:pt x="27220" y="2289"/>
                  </a:cubicBezTo>
                  <a:cubicBezTo>
                    <a:pt x="24785" y="4057"/>
                    <a:pt x="24751" y="7226"/>
                    <a:pt x="27120" y="9028"/>
                  </a:cubicBezTo>
                  <a:cubicBezTo>
                    <a:pt x="27787" y="9528"/>
                    <a:pt x="28454" y="9962"/>
                    <a:pt x="29288" y="10195"/>
                  </a:cubicBezTo>
                  <a:cubicBezTo>
                    <a:pt x="29922" y="10295"/>
                    <a:pt x="30089" y="10629"/>
                    <a:pt x="30055" y="11229"/>
                  </a:cubicBezTo>
                  <a:cubicBezTo>
                    <a:pt x="29955" y="12463"/>
                    <a:pt x="29888" y="13698"/>
                    <a:pt x="29855" y="14899"/>
                  </a:cubicBezTo>
                  <a:cubicBezTo>
                    <a:pt x="29722" y="18234"/>
                    <a:pt x="29455" y="21537"/>
                    <a:pt x="28921" y="24806"/>
                  </a:cubicBezTo>
                  <a:cubicBezTo>
                    <a:pt x="28121" y="29542"/>
                    <a:pt x="26286" y="33478"/>
                    <a:pt x="22050" y="36214"/>
                  </a:cubicBezTo>
                  <a:cubicBezTo>
                    <a:pt x="18680" y="38315"/>
                    <a:pt x="15612" y="40950"/>
                    <a:pt x="12676" y="43652"/>
                  </a:cubicBezTo>
                  <a:cubicBezTo>
                    <a:pt x="8540" y="47455"/>
                    <a:pt x="5338" y="51892"/>
                    <a:pt x="3403" y="57162"/>
                  </a:cubicBezTo>
                  <a:cubicBezTo>
                    <a:pt x="0" y="66502"/>
                    <a:pt x="534" y="75775"/>
                    <a:pt x="3903" y="84949"/>
                  </a:cubicBezTo>
                  <a:cubicBezTo>
                    <a:pt x="6538" y="91954"/>
                    <a:pt x="11108" y="97358"/>
                    <a:pt x="17580" y="101194"/>
                  </a:cubicBezTo>
                  <a:cubicBezTo>
                    <a:pt x="21116" y="103295"/>
                    <a:pt x="24918" y="104896"/>
                    <a:pt x="28854" y="106097"/>
                  </a:cubicBezTo>
                  <a:cubicBezTo>
                    <a:pt x="32086" y="107092"/>
                    <a:pt x="35273" y="107567"/>
                    <a:pt x="38420" y="107567"/>
                  </a:cubicBezTo>
                  <a:cubicBezTo>
                    <a:pt x="43394" y="107567"/>
                    <a:pt x="48270" y="106382"/>
                    <a:pt x="53072" y="104196"/>
                  </a:cubicBezTo>
                  <a:cubicBezTo>
                    <a:pt x="57808" y="102061"/>
                    <a:pt x="61711" y="98725"/>
                    <a:pt x="64980" y="94722"/>
                  </a:cubicBezTo>
                  <a:cubicBezTo>
                    <a:pt x="70251" y="88318"/>
                    <a:pt x="74120" y="81313"/>
                    <a:pt x="75087" y="72973"/>
                  </a:cubicBezTo>
                  <a:cubicBezTo>
                    <a:pt x="75955" y="65301"/>
                    <a:pt x="74754" y="58096"/>
                    <a:pt x="70618" y="51458"/>
                  </a:cubicBezTo>
                  <a:cubicBezTo>
                    <a:pt x="68049" y="47322"/>
                    <a:pt x="64880" y="43719"/>
                    <a:pt x="61244" y="40483"/>
                  </a:cubicBezTo>
                  <a:cubicBezTo>
                    <a:pt x="58876" y="38382"/>
                    <a:pt x="56441" y="36314"/>
                    <a:pt x="54139" y="34112"/>
                  </a:cubicBezTo>
                  <a:cubicBezTo>
                    <a:pt x="52872" y="32878"/>
                    <a:pt x="52038" y="31377"/>
                    <a:pt x="51471" y="29642"/>
                  </a:cubicBezTo>
                  <a:cubicBezTo>
                    <a:pt x="51037" y="28208"/>
                    <a:pt x="50737" y="26707"/>
                    <a:pt x="50603" y="25206"/>
                  </a:cubicBezTo>
                  <a:cubicBezTo>
                    <a:pt x="50236" y="20970"/>
                    <a:pt x="50236" y="16733"/>
                    <a:pt x="50270" y="12497"/>
                  </a:cubicBezTo>
                  <a:cubicBezTo>
                    <a:pt x="50270" y="11096"/>
                    <a:pt x="50537" y="10195"/>
                    <a:pt x="51971" y="9395"/>
                  </a:cubicBezTo>
                  <a:cubicBezTo>
                    <a:pt x="54873" y="7893"/>
                    <a:pt x="54773" y="4358"/>
                    <a:pt x="52071" y="2590"/>
                  </a:cubicBezTo>
                  <a:cubicBezTo>
                    <a:pt x="51004" y="1889"/>
                    <a:pt x="49803" y="1489"/>
                    <a:pt x="48568" y="1155"/>
                  </a:cubicBezTo>
                  <a:cubicBezTo>
                    <a:pt x="45400" y="255"/>
                    <a:pt x="42164" y="55"/>
                    <a:pt x="40062" y="21"/>
                  </a:cubicBezTo>
                  <a:cubicBezTo>
                    <a:pt x="39523" y="8"/>
                    <a:pt x="39007" y="1"/>
                    <a:pt x="38510" y="1"/>
                  </a:cubicBezTo>
                  <a:close/>
                </a:path>
              </a:pathLst>
            </a:custGeom>
            <a:solidFill>
              <a:srgbClr val="1D1D1B"/>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2" name="Google Shape;1592;p34"/>
            <p:cNvSpPr/>
            <p:nvPr/>
          </p:nvSpPr>
          <p:spPr>
            <a:xfrm>
              <a:off x="4638013" y="1275575"/>
              <a:ext cx="252914" cy="218659"/>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3" name="Google Shape;1593;p34"/>
            <p:cNvSpPr/>
            <p:nvPr/>
          </p:nvSpPr>
          <p:spPr>
            <a:xfrm flipH="1">
              <a:off x="3766393" y="3244525"/>
              <a:ext cx="710661" cy="614406"/>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accent6"/>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lnSpc>
                  <a:spcPct val="115000"/>
                </a:lnSpc>
                <a:buClr>
                  <a:srgbClr val="000000"/>
                </a:buClr>
                <a:buSzPts val="1100"/>
              </a:pPr>
              <a:r>
                <a:rPr lang="en" sz="4000" b="1" kern="0" dirty="0">
                  <a:solidFill>
                    <a:srgbClr val="FFFFFF"/>
                  </a:solidFill>
                  <a:latin typeface="Fira Sans Extra Condensed"/>
                  <a:ea typeface="Fira Sans Extra Condensed"/>
                  <a:cs typeface="Fira Sans Extra Condensed"/>
                  <a:sym typeface="Fira Sans Extra Condensed"/>
                </a:rPr>
                <a:t>B</a:t>
              </a:r>
              <a:endParaRPr sz="1867" kern="0" dirty="0">
                <a:solidFill>
                  <a:srgbClr val="000000"/>
                </a:solidFill>
                <a:latin typeface="Arial"/>
                <a:cs typeface="Arial"/>
                <a:sym typeface="Arial"/>
              </a:endParaRPr>
            </a:p>
          </p:txBody>
        </p:sp>
        <p:sp>
          <p:nvSpPr>
            <p:cNvPr id="1594" name="Google Shape;1594;p34"/>
            <p:cNvSpPr/>
            <p:nvPr/>
          </p:nvSpPr>
          <p:spPr>
            <a:xfrm flipH="1">
              <a:off x="4269366" y="2610126"/>
              <a:ext cx="710661" cy="614406"/>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accent2"/>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lnSpc>
                  <a:spcPct val="115000"/>
                </a:lnSpc>
                <a:buClr>
                  <a:srgbClr val="000000"/>
                </a:buClr>
                <a:buSzPts val="1100"/>
              </a:pPr>
              <a:r>
                <a:rPr lang="en" sz="4000" b="1" kern="0" dirty="0">
                  <a:solidFill>
                    <a:srgbClr val="FFFFFF"/>
                  </a:solidFill>
                  <a:latin typeface="Fira Sans Extra Condensed"/>
                  <a:ea typeface="Fira Sans Extra Condensed"/>
                  <a:cs typeface="Fira Sans Extra Condensed"/>
                  <a:sym typeface="Fira Sans Extra Condensed"/>
                </a:rPr>
                <a:t>A</a:t>
              </a:r>
              <a:endParaRPr sz="2533" kern="0" dirty="0">
                <a:solidFill>
                  <a:srgbClr val="FFFFFF"/>
                </a:solidFill>
                <a:latin typeface="Arial"/>
                <a:cs typeface="Arial"/>
                <a:sym typeface="Arial"/>
              </a:endParaRPr>
            </a:p>
          </p:txBody>
        </p:sp>
        <p:sp>
          <p:nvSpPr>
            <p:cNvPr id="1595" name="Google Shape;1595;p34"/>
            <p:cNvSpPr/>
            <p:nvPr/>
          </p:nvSpPr>
          <p:spPr>
            <a:xfrm>
              <a:off x="4667025" y="3261503"/>
              <a:ext cx="710661" cy="614406"/>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lnSpc>
                  <a:spcPct val="115000"/>
                </a:lnSpc>
                <a:buClr>
                  <a:srgbClr val="000000"/>
                </a:buClr>
                <a:buSzPts val="1100"/>
              </a:pPr>
              <a:r>
                <a:rPr lang="en" sz="4000" b="1" kern="0" dirty="0">
                  <a:solidFill>
                    <a:srgbClr val="FFFFFF"/>
                  </a:solidFill>
                  <a:latin typeface="Fira Sans Extra Condensed"/>
                  <a:ea typeface="Fira Sans Extra Condensed"/>
                  <a:cs typeface="Fira Sans Extra Condensed"/>
                  <a:sym typeface="Fira Sans Extra Condensed"/>
                </a:rPr>
                <a:t>C</a:t>
              </a:r>
              <a:endParaRPr sz="1867" kern="0" dirty="0">
                <a:solidFill>
                  <a:srgbClr val="000000"/>
                </a:solidFill>
                <a:latin typeface="Arial"/>
                <a:cs typeface="Arial"/>
                <a:sym typeface="Arial"/>
              </a:endParaRPr>
            </a:p>
          </p:txBody>
        </p:sp>
        <p:sp>
          <p:nvSpPr>
            <p:cNvPr id="1596" name="Google Shape;1596;p34"/>
            <p:cNvSpPr/>
            <p:nvPr/>
          </p:nvSpPr>
          <p:spPr>
            <a:xfrm>
              <a:off x="4442800" y="1247412"/>
              <a:ext cx="129220" cy="111729"/>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7" name="Google Shape;1597;p34"/>
            <p:cNvSpPr/>
            <p:nvPr/>
          </p:nvSpPr>
          <p:spPr>
            <a:xfrm>
              <a:off x="4638025" y="2052924"/>
              <a:ext cx="119731" cy="103503"/>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8" name="Google Shape;1598;p34"/>
            <p:cNvSpPr/>
            <p:nvPr/>
          </p:nvSpPr>
          <p:spPr>
            <a:xfrm>
              <a:off x="4614213" y="3173450"/>
              <a:ext cx="901875" cy="1177250"/>
            </a:xfrm>
            <a:custGeom>
              <a:avLst/>
              <a:gdLst/>
              <a:ahLst/>
              <a:cxnLst/>
              <a:rect l="l" t="t" r="r" b="b"/>
              <a:pathLst>
                <a:path w="36075" h="47090" extrusionOk="0">
                  <a:moveTo>
                    <a:pt x="30248" y="0"/>
                  </a:moveTo>
                  <a:cubicBezTo>
                    <a:pt x="28957" y="0"/>
                    <a:pt x="27669" y="1048"/>
                    <a:pt x="28069" y="2707"/>
                  </a:cubicBezTo>
                  <a:cubicBezTo>
                    <a:pt x="30537" y="12881"/>
                    <a:pt x="31638" y="23555"/>
                    <a:pt x="26034" y="33029"/>
                  </a:cubicBezTo>
                  <a:cubicBezTo>
                    <a:pt x="21770" y="40228"/>
                    <a:pt x="14195" y="44716"/>
                    <a:pt x="6077" y="44716"/>
                  </a:cubicBezTo>
                  <a:cubicBezTo>
                    <a:pt x="4416" y="44716"/>
                    <a:pt x="2732" y="44528"/>
                    <a:pt x="1049" y="44137"/>
                  </a:cubicBezTo>
                  <a:cubicBezTo>
                    <a:pt x="1002" y="44124"/>
                    <a:pt x="956" y="44118"/>
                    <a:pt x="911" y="44118"/>
                  </a:cubicBezTo>
                  <a:cubicBezTo>
                    <a:pt x="378" y="44118"/>
                    <a:pt x="1" y="44961"/>
                    <a:pt x="616" y="45238"/>
                  </a:cubicBezTo>
                  <a:cubicBezTo>
                    <a:pt x="3309" y="46510"/>
                    <a:pt x="6140" y="47089"/>
                    <a:pt x="8962" y="47089"/>
                  </a:cubicBezTo>
                  <a:cubicBezTo>
                    <a:pt x="16273" y="47089"/>
                    <a:pt x="23524" y="43199"/>
                    <a:pt x="28169" y="37399"/>
                  </a:cubicBezTo>
                  <a:cubicBezTo>
                    <a:pt x="36008" y="27625"/>
                    <a:pt x="36074" y="12948"/>
                    <a:pt x="32338" y="1540"/>
                  </a:cubicBezTo>
                  <a:cubicBezTo>
                    <a:pt x="31977" y="470"/>
                    <a:pt x="31112" y="0"/>
                    <a:pt x="302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9" name="Google Shape;1599;p34"/>
            <p:cNvSpPr/>
            <p:nvPr/>
          </p:nvSpPr>
          <p:spPr>
            <a:xfrm>
              <a:off x="4216725" y="3833611"/>
              <a:ext cx="710661" cy="614406"/>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accent5"/>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lnSpc>
                  <a:spcPct val="115000"/>
                </a:lnSpc>
                <a:buClr>
                  <a:srgbClr val="000000"/>
                </a:buClr>
                <a:buSzPts val="1100"/>
              </a:pPr>
              <a:r>
                <a:rPr lang="en" sz="4000" b="1" kern="0" dirty="0">
                  <a:solidFill>
                    <a:srgbClr val="FFFFFF"/>
                  </a:solidFill>
                  <a:latin typeface="Fira Sans Extra Condensed"/>
                  <a:ea typeface="Fira Sans Extra Condensed"/>
                  <a:cs typeface="Fira Sans Extra Condensed"/>
                  <a:sym typeface="Fira Sans Extra Condensed"/>
                </a:rPr>
                <a:t>D</a:t>
              </a:r>
              <a:endParaRPr sz="1867" kern="0" dirty="0">
                <a:solidFill>
                  <a:srgbClr val="000000"/>
                </a:solidFill>
                <a:latin typeface="Arial"/>
                <a:cs typeface="Arial"/>
                <a:sym typeface="Arial"/>
              </a:endParaRPr>
            </a:p>
          </p:txBody>
        </p:sp>
      </p:grpSp>
      <p:sp>
        <p:nvSpPr>
          <p:cNvPr id="1600" name="Google Shape;1600;p34"/>
          <p:cNvSpPr/>
          <p:nvPr/>
        </p:nvSpPr>
        <p:spPr>
          <a:xfrm rot="6416979">
            <a:off x="8567951" y="4066193"/>
            <a:ext cx="440972" cy="1176425"/>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1" name="Google Shape;1601;p34"/>
          <p:cNvSpPr/>
          <p:nvPr/>
        </p:nvSpPr>
        <p:spPr>
          <a:xfrm rot="10800000">
            <a:off x="7412692" y="2386171"/>
            <a:ext cx="1885973" cy="740396"/>
          </a:xfrm>
          <a:custGeom>
            <a:avLst/>
            <a:gdLst/>
            <a:ahLst/>
            <a:cxnLst/>
            <a:rect l="l" t="t" r="r" b="b"/>
            <a:pathLst>
              <a:path w="4996" h="2579" extrusionOk="0">
                <a:moveTo>
                  <a:pt x="2320" y="1337"/>
                </a:moveTo>
                <a:cubicBezTo>
                  <a:pt x="2450" y="1337"/>
                  <a:pt x="2538" y="1521"/>
                  <a:pt x="2543" y="1654"/>
                </a:cubicBezTo>
                <a:cubicBezTo>
                  <a:pt x="2546" y="1815"/>
                  <a:pt x="2484" y="1957"/>
                  <a:pt x="2385" y="2072"/>
                </a:cubicBezTo>
                <a:cubicBezTo>
                  <a:pt x="2375" y="2065"/>
                  <a:pt x="2362" y="2058"/>
                  <a:pt x="2352" y="2052"/>
                </a:cubicBezTo>
                <a:cubicBezTo>
                  <a:pt x="2221" y="1963"/>
                  <a:pt x="2126" y="1828"/>
                  <a:pt x="2106" y="1667"/>
                </a:cubicBezTo>
                <a:cubicBezTo>
                  <a:pt x="2093" y="1562"/>
                  <a:pt x="2109" y="1467"/>
                  <a:pt x="2191" y="1395"/>
                </a:cubicBezTo>
                <a:cubicBezTo>
                  <a:pt x="2237" y="1354"/>
                  <a:pt x="2281" y="1337"/>
                  <a:pt x="2320" y="1337"/>
                </a:cubicBezTo>
                <a:close/>
                <a:moveTo>
                  <a:pt x="4586" y="0"/>
                </a:moveTo>
                <a:cubicBezTo>
                  <a:pt x="4552" y="0"/>
                  <a:pt x="4520" y="20"/>
                  <a:pt x="4508" y="58"/>
                </a:cubicBezTo>
                <a:cubicBezTo>
                  <a:pt x="4452" y="232"/>
                  <a:pt x="4370" y="389"/>
                  <a:pt x="4264" y="537"/>
                </a:cubicBezTo>
                <a:cubicBezTo>
                  <a:pt x="4232" y="582"/>
                  <a:pt x="4278" y="637"/>
                  <a:pt x="4324" y="637"/>
                </a:cubicBezTo>
                <a:cubicBezTo>
                  <a:pt x="4339" y="637"/>
                  <a:pt x="4354" y="631"/>
                  <a:pt x="4366" y="616"/>
                </a:cubicBezTo>
                <a:cubicBezTo>
                  <a:pt x="4445" y="524"/>
                  <a:pt x="4511" y="426"/>
                  <a:pt x="4567" y="320"/>
                </a:cubicBezTo>
                <a:lnTo>
                  <a:pt x="4567" y="320"/>
                </a:lnTo>
                <a:cubicBezTo>
                  <a:pt x="4619" y="882"/>
                  <a:pt x="4406" y="1460"/>
                  <a:pt x="3962" y="1822"/>
                </a:cubicBezTo>
                <a:cubicBezTo>
                  <a:pt x="3696" y="2040"/>
                  <a:pt x="3293" y="2205"/>
                  <a:pt x="2913" y="2205"/>
                </a:cubicBezTo>
                <a:cubicBezTo>
                  <a:pt x="2771" y="2205"/>
                  <a:pt x="2633" y="2182"/>
                  <a:pt x="2507" y="2131"/>
                </a:cubicBezTo>
                <a:cubicBezTo>
                  <a:pt x="2658" y="1950"/>
                  <a:pt x="2724" y="1720"/>
                  <a:pt x="2619" y="1451"/>
                </a:cubicBezTo>
                <a:cubicBezTo>
                  <a:pt x="2563" y="1305"/>
                  <a:pt x="2447" y="1210"/>
                  <a:pt x="2317" y="1210"/>
                </a:cubicBezTo>
                <a:cubicBezTo>
                  <a:pt x="2254" y="1210"/>
                  <a:pt x="2187" y="1232"/>
                  <a:pt x="2122" y="1283"/>
                </a:cubicBezTo>
                <a:cubicBezTo>
                  <a:pt x="1892" y="1454"/>
                  <a:pt x="1922" y="1796"/>
                  <a:pt x="2067" y="2009"/>
                </a:cubicBezTo>
                <a:cubicBezTo>
                  <a:pt x="2116" y="2085"/>
                  <a:pt x="2178" y="2147"/>
                  <a:pt x="2247" y="2200"/>
                </a:cubicBezTo>
                <a:cubicBezTo>
                  <a:pt x="2145" y="2275"/>
                  <a:pt x="2030" y="2334"/>
                  <a:pt x="1912" y="2371"/>
                </a:cubicBezTo>
                <a:cubicBezTo>
                  <a:pt x="1773" y="2417"/>
                  <a:pt x="1625" y="2440"/>
                  <a:pt x="1476" y="2440"/>
                </a:cubicBezTo>
                <a:cubicBezTo>
                  <a:pt x="1322" y="2440"/>
                  <a:pt x="1167" y="2416"/>
                  <a:pt x="1022" y="2367"/>
                </a:cubicBezTo>
                <a:cubicBezTo>
                  <a:pt x="664" y="2246"/>
                  <a:pt x="279" y="1904"/>
                  <a:pt x="493" y="1490"/>
                </a:cubicBezTo>
                <a:cubicBezTo>
                  <a:pt x="506" y="1461"/>
                  <a:pt x="483" y="1435"/>
                  <a:pt x="459" y="1435"/>
                </a:cubicBezTo>
                <a:cubicBezTo>
                  <a:pt x="447" y="1435"/>
                  <a:pt x="436" y="1440"/>
                  <a:pt x="427" y="1454"/>
                </a:cubicBezTo>
                <a:cubicBezTo>
                  <a:pt x="0" y="2091"/>
                  <a:pt x="920" y="2558"/>
                  <a:pt x="1433" y="2577"/>
                </a:cubicBezTo>
                <a:cubicBezTo>
                  <a:pt x="1444" y="2578"/>
                  <a:pt x="1456" y="2578"/>
                  <a:pt x="1469" y="2578"/>
                </a:cubicBezTo>
                <a:cubicBezTo>
                  <a:pt x="1755" y="2578"/>
                  <a:pt x="2110" y="2467"/>
                  <a:pt x="2359" y="2272"/>
                </a:cubicBezTo>
                <a:cubicBezTo>
                  <a:pt x="2521" y="2357"/>
                  <a:pt x="2711" y="2392"/>
                  <a:pt x="2906" y="2392"/>
                </a:cubicBezTo>
                <a:cubicBezTo>
                  <a:pt x="3234" y="2392"/>
                  <a:pt x="3577" y="2292"/>
                  <a:pt x="3824" y="2154"/>
                </a:cubicBezTo>
                <a:cubicBezTo>
                  <a:pt x="4471" y="1792"/>
                  <a:pt x="4813" y="1066"/>
                  <a:pt x="4708" y="350"/>
                </a:cubicBezTo>
                <a:lnTo>
                  <a:pt x="4708" y="350"/>
                </a:lnTo>
                <a:cubicBezTo>
                  <a:pt x="4754" y="416"/>
                  <a:pt x="4787" y="488"/>
                  <a:pt x="4843" y="547"/>
                </a:cubicBezTo>
                <a:cubicBezTo>
                  <a:pt x="4859" y="565"/>
                  <a:pt x="4879" y="572"/>
                  <a:pt x="4898" y="572"/>
                </a:cubicBezTo>
                <a:cubicBezTo>
                  <a:pt x="4948" y="572"/>
                  <a:pt x="4996" y="522"/>
                  <a:pt x="4984" y="465"/>
                </a:cubicBezTo>
                <a:cubicBezTo>
                  <a:pt x="4945" y="297"/>
                  <a:pt x="4767" y="133"/>
                  <a:pt x="4642" y="22"/>
                </a:cubicBezTo>
                <a:cubicBezTo>
                  <a:pt x="4625" y="7"/>
                  <a:pt x="4605" y="0"/>
                  <a:pt x="458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7" name="Picture 26">
            <a:extLst>
              <a:ext uri="{FF2B5EF4-FFF2-40B4-BE49-F238E27FC236}">
                <a16:creationId xmlns:a16="http://schemas.microsoft.com/office/drawing/2014/main" id="{75BB0572-D3F7-4B6E-AFC8-5AFC8EBA3459}"/>
              </a:ext>
            </a:extLst>
          </p:cNvPr>
          <p:cNvPicPr>
            <a:picLocks noChangeAspect="1"/>
          </p:cNvPicPr>
          <p:nvPr/>
        </p:nvPicPr>
        <p:blipFill>
          <a:blip r:embed="rId3"/>
          <a:stretch>
            <a:fillRect/>
          </a:stretch>
        </p:blipFill>
        <p:spPr>
          <a:xfrm>
            <a:off x="1145014" y="2694317"/>
            <a:ext cx="1364412" cy="1469367"/>
          </a:xfrm>
          <a:prstGeom prst="rect">
            <a:avLst/>
          </a:prstGeom>
        </p:spPr>
      </p:pic>
      <p:pic>
        <p:nvPicPr>
          <p:cNvPr id="28" name="Picture 27">
            <a:extLst>
              <a:ext uri="{FF2B5EF4-FFF2-40B4-BE49-F238E27FC236}">
                <a16:creationId xmlns:a16="http://schemas.microsoft.com/office/drawing/2014/main" id="{92E9A0B9-8A1C-4A06-BA13-249ECC167DED}"/>
              </a:ext>
            </a:extLst>
          </p:cNvPr>
          <p:cNvPicPr>
            <a:picLocks noChangeAspect="1"/>
          </p:cNvPicPr>
          <p:nvPr/>
        </p:nvPicPr>
        <p:blipFill>
          <a:blip r:embed="rId4"/>
          <a:stretch>
            <a:fillRect/>
          </a:stretch>
        </p:blipFill>
        <p:spPr>
          <a:xfrm>
            <a:off x="9678377" y="2637830"/>
            <a:ext cx="1364872" cy="1435775"/>
          </a:xfrm>
          <a:prstGeom prst="rect">
            <a:avLst/>
          </a:prstGeom>
        </p:spPr>
      </p:pic>
      <p:pic>
        <p:nvPicPr>
          <p:cNvPr id="29" name="Picture 28">
            <a:extLst>
              <a:ext uri="{FF2B5EF4-FFF2-40B4-BE49-F238E27FC236}">
                <a16:creationId xmlns:a16="http://schemas.microsoft.com/office/drawing/2014/main" id="{0EB96F05-2C7E-4B5D-8985-BAECFEC83CEA}"/>
              </a:ext>
            </a:extLst>
          </p:cNvPr>
          <p:cNvPicPr>
            <a:picLocks noChangeAspect="1"/>
          </p:cNvPicPr>
          <p:nvPr/>
        </p:nvPicPr>
        <p:blipFill>
          <a:blip r:embed="rId5"/>
          <a:stretch>
            <a:fillRect/>
          </a:stretch>
        </p:blipFill>
        <p:spPr>
          <a:xfrm>
            <a:off x="1104229" y="5002527"/>
            <a:ext cx="1393552" cy="1483459"/>
          </a:xfrm>
          <a:prstGeom prst="rect">
            <a:avLst/>
          </a:prstGeom>
        </p:spPr>
      </p:pic>
      <p:pic>
        <p:nvPicPr>
          <p:cNvPr id="30" name="Picture 29">
            <a:extLst>
              <a:ext uri="{FF2B5EF4-FFF2-40B4-BE49-F238E27FC236}">
                <a16:creationId xmlns:a16="http://schemas.microsoft.com/office/drawing/2014/main" id="{35FE7238-AD2C-493D-AB42-FA250A3E0238}"/>
              </a:ext>
            </a:extLst>
          </p:cNvPr>
          <p:cNvPicPr>
            <a:picLocks noChangeAspect="1"/>
          </p:cNvPicPr>
          <p:nvPr/>
        </p:nvPicPr>
        <p:blipFill>
          <a:blip r:embed="rId6"/>
          <a:stretch>
            <a:fillRect/>
          </a:stretch>
        </p:blipFill>
        <p:spPr>
          <a:xfrm>
            <a:off x="9676420" y="4951503"/>
            <a:ext cx="1400585" cy="1510436"/>
          </a:xfrm>
          <a:prstGeom prst="rect">
            <a:avLst/>
          </a:prstGeom>
        </p:spPr>
      </p:pic>
      <p:sp>
        <p:nvSpPr>
          <p:cNvPr id="2" name="Rectangle: Rounded Corners 1">
            <a:extLst>
              <a:ext uri="{FF2B5EF4-FFF2-40B4-BE49-F238E27FC236}">
                <a16:creationId xmlns:a16="http://schemas.microsoft.com/office/drawing/2014/main" id="{3FAC3147-46F8-4E5B-854B-EFF1FC715502}"/>
              </a:ext>
            </a:extLst>
          </p:cNvPr>
          <p:cNvSpPr/>
          <p:nvPr/>
        </p:nvSpPr>
        <p:spPr>
          <a:xfrm>
            <a:off x="9211734" y="1573499"/>
            <a:ext cx="2229989" cy="2740595"/>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CFE2F3"/>
              </a:solidFill>
              <a:latin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dirty="0">
                <a:solidFill>
                  <a:schemeClr val="bg1"/>
                </a:solidFill>
                <a:latin typeface="Tahoma" panose="020B0604030504040204" pitchFamily="34" charset="0"/>
                <a:ea typeface="Tahoma" panose="020B0604030504040204" pitchFamily="34" charset="0"/>
                <a:cs typeface="Tahoma" panose="020B0604030504040204" pitchFamily="34" charset="0"/>
              </a:rPr>
              <a:t>Câu 2: Biển báo sau đây có ý nghĩa gì?</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pic>
        <p:nvPicPr>
          <p:cNvPr id="5" name="Picture 12" descr="Mandatory sign, face Shield, Hand washing, Hazard symbol, occupational Safety And Health, Hazard, wash, Warning sign, safety, heal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476" y="1922510"/>
            <a:ext cx="3276855" cy="3276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832037"/>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8"/>
        <p:cNvGrpSpPr/>
        <p:nvPr/>
      </p:nvGrpSpPr>
      <p:grpSpPr>
        <a:xfrm>
          <a:off x="0" y="0"/>
          <a:ext cx="0" cy="0"/>
          <a:chOff x="0" y="0"/>
          <a:chExt cx="0" cy="0"/>
        </a:xfrm>
      </p:grpSpPr>
      <p:sp>
        <p:nvSpPr>
          <p:cNvPr id="2289" name="Google Shape;2289;p42"/>
          <p:cNvSpPr/>
          <p:nvPr/>
        </p:nvSpPr>
        <p:spPr>
          <a:xfrm rot="7596049">
            <a:off x="2837855" y="4213278"/>
            <a:ext cx="710336" cy="1073380"/>
          </a:xfrm>
          <a:custGeom>
            <a:avLst/>
            <a:gdLst/>
            <a:ahLst/>
            <a:cxnLst/>
            <a:rect l="l" t="t" r="r" b="b"/>
            <a:pathLst>
              <a:path w="24174" h="36529" extrusionOk="0">
                <a:moveTo>
                  <a:pt x="2282" y="0"/>
                </a:moveTo>
                <a:cubicBezTo>
                  <a:pt x="1936" y="0"/>
                  <a:pt x="1641" y="210"/>
                  <a:pt x="1477" y="585"/>
                </a:cubicBezTo>
                <a:cubicBezTo>
                  <a:pt x="776" y="2253"/>
                  <a:pt x="343" y="3887"/>
                  <a:pt x="76" y="5655"/>
                </a:cubicBezTo>
                <a:cubicBezTo>
                  <a:pt x="1" y="6182"/>
                  <a:pt x="435" y="6475"/>
                  <a:pt x="876" y="6475"/>
                </a:cubicBezTo>
                <a:cubicBezTo>
                  <a:pt x="1216" y="6475"/>
                  <a:pt x="1561" y="6300"/>
                  <a:pt x="1677" y="5922"/>
                </a:cubicBezTo>
                <a:cubicBezTo>
                  <a:pt x="1810" y="5488"/>
                  <a:pt x="1944" y="5088"/>
                  <a:pt x="2077" y="4654"/>
                </a:cubicBezTo>
                <a:cubicBezTo>
                  <a:pt x="4212" y="17363"/>
                  <a:pt x="12385" y="29972"/>
                  <a:pt x="23459" y="36477"/>
                </a:cubicBezTo>
                <a:cubicBezTo>
                  <a:pt x="23518" y="36512"/>
                  <a:pt x="23580" y="36528"/>
                  <a:pt x="23641" y="36528"/>
                </a:cubicBezTo>
                <a:cubicBezTo>
                  <a:pt x="23923" y="36528"/>
                  <a:pt x="24173" y="36190"/>
                  <a:pt x="23926" y="35943"/>
                </a:cubicBezTo>
                <a:cubicBezTo>
                  <a:pt x="18823" y="31207"/>
                  <a:pt x="13786" y="26737"/>
                  <a:pt x="9950" y="20833"/>
                </a:cubicBezTo>
                <a:cubicBezTo>
                  <a:pt x="6380" y="15295"/>
                  <a:pt x="3945" y="8991"/>
                  <a:pt x="3245" y="2419"/>
                </a:cubicBezTo>
                <a:lnTo>
                  <a:pt x="3245" y="2419"/>
                </a:lnTo>
                <a:cubicBezTo>
                  <a:pt x="3812" y="2786"/>
                  <a:pt x="4312" y="3220"/>
                  <a:pt x="4879" y="3787"/>
                </a:cubicBezTo>
                <a:cubicBezTo>
                  <a:pt x="5064" y="3980"/>
                  <a:pt x="5278" y="4060"/>
                  <a:pt x="5486" y="4060"/>
                </a:cubicBezTo>
                <a:cubicBezTo>
                  <a:pt x="6139" y="4060"/>
                  <a:pt x="6729" y="3261"/>
                  <a:pt x="6147" y="2653"/>
                </a:cubicBezTo>
                <a:cubicBezTo>
                  <a:pt x="5113" y="1585"/>
                  <a:pt x="4045" y="818"/>
                  <a:pt x="2744" y="118"/>
                </a:cubicBezTo>
                <a:cubicBezTo>
                  <a:pt x="2585" y="38"/>
                  <a:pt x="2429" y="0"/>
                  <a:pt x="2282"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0" name="Google Shape;2290;p42"/>
          <p:cNvSpPr txBox="1">
            <a:spLocks noGrp="1"/>
          </p:cNvSpPr>
          <p:nvPr>
            <p:ph type="title"/>
          </p:nvPr>
        </p:nvSpPr>
        <p:spPr>
          <a:xfrm>
            <a:off x="1476274" y="729427"/>
            <a:ext cx="9137852" cy="641600"/>
          </a:xfrm>
          <a:prstGeom prst="rect">
            <a:avLst/>
          </a:prstGeom>
        </p:spPr>
        <p:txBody>
          <a:bodyPr spcFirstLastPara="1" wrap="square" lIns="121900" tIns="121900" rIns="121900" bIns="121900" anchor="ctr" anchorCtr="0">
            <a:noAutofit/>
          </a:bodyPr>
          <a:lstStyle/>
          <a:p>
            <a:pPr lvl="0"/>
            <a:r>
              <a:rPr lang="en-US" dirty="0" err="1">
                <a:sym typeface="+mn-ea"/>
              </a:rPr>
              <a:t>Câu</a:t>
            </a:r>
            <a:r>
              <a:rPr lang="en-US" dirty="0">
                <a:sym typeface="+mn-ea"/>
              </a:rPr>
              <a:t> 4. </a:t>
            </a:r>
            <a:r>
              <a:rPr lang="vi-VN" dirty="0">
                <a:sym typeface="+mn-ea"/>
              </a:rPr>
              <a:t>Kí hiệu cảnh báo </a:t>
            </a:r>
            <a:r>
              <a:rPr lang="en-US" dirty="0" err="1">
                <a:sym typeface="+mn-ea"/>
              </a:rPr>
              <a:t>dụng</a:t>
            </a:r>
            <a:r>
              <a:rPr lang="en-US" dirty="0">
                <a:sym typeface="+mn-ea"/>
              </a:rPr>
              <a:t> </a:t>
            </a:r>
            <a:r>
              <a:rPr lang="en-US" dirty="0" err="1">
                <a:sym typeface="+mn-ea"/>
              </a:rPr>
              <a:t>cụ</a:t>
            </a:r>
            <a:r>
              <a:rPr lang="en-US" dirty="0">
                <a:sym typeface="+mn-ea"/>
              </a:rPr>
              <a:t> </a:t>
            </a:r>
            <a:r>
              <a:rPr lang="en-US" dirty="0" err="1">
                <a:sym typeface="+mn-ea"/>
              </a:rPr>
              <a:t>sắc</a:t>
            </a:r>
            <a:r>
              <a:rPr lang="en-US" dirty="0">
                <a:sym typeface="+mn-ea"/>
              </a:rPr>
              <a:t> </a:t>
            </a:r>
            <a:r>
              <a:rPr lang="en-US" dirty="0" err="1">
                <a:sym typeface="+mn-ea"/>
              </a:rPr>
              <a:t>nhọn</a:t>
            </a:r>
            <a:r>
              <a:rPr lang="en-US" dirty="0">
                <a:sym typeface="+mn-ea"/>
              </a:rPr>
              <a:t> </a:t>
            </a:r>
            <a:r>
              <a:rPr lang="en-US" dirty="0" err="1">
                <a:sym typeface="+mn-ea"/>
              </a:rPr>
              <a:t>là</a:t>
            </a:r>
            <a:r>
              <a:rPr lang="en-US" dirty="0">
                <a:sym typeface="+mn-ea"/>
              </a:rPr>
              <a:t>:</a:t>
            </a:r>
            <a:endParaRPr dirty="0"/>
          </a:p>
        </p:txBody>
      </p:sp>
      <p:sp>
        <p:nvSpPr>
          <p:cNvPr id="2444" name="Google Shape;2444;p42"/>
          <p:cNvSpPr txBox="1"/>
          <p:nvPr/>
        </p:nvSpPr>
        <p:spPr>
          <a:xfrm>
            <a:off x="8574080" y="4542683"/>
            <a:ext cx="1848000" cy="539600"/>
          </a:xfrm>
          <a:prstGeom prst="rect">
            <a:avLst/>
          </a:prstGeom>
          <a:noFill/>
          <a:ln>
            <a:noFill/>
          </a:ln>
        </p:spPr>
        <p:txBody>
          <a:bodyPr spcFirstLastPara="1" wrap="square" lIns="121900" tIns="121900" rIns="121900" bIns="121900" anchor="ctr" anchorCtr="0">
            <a:noAutofit/>
          </a:bodyPr>
          <a:lstStyle/>
          <a:p>
            <a:pPr algn="r" defTabSz="1219170">
              <a:lnSpc>
                <a:spcPct val="115000"/>
              </a:lnSpc>
              <a:buClr>
                <a:srgbClr val="000000"/>
              </a:buClr>
            </a:pPr>
            <a:r>
              <a:rPr lang="en" sz="5333" b="1" kern="0" dirty="0">
                <a:solidFill>
                  <a:srgbClr val="93C47D"/>
                </a:solidFill>
                <a:latin typeface="Fira Sans Extra Condensed"/>
                <a:ea typeface="Fira Sans Extra Condensed"/>
                <a:cs typeface="Fira Sans Extra Condensed"/>
                <a:sym typeface="Fira Sans Extra Condensed"/>
              </a:rPr>
              <a:t>C</a:t>
            </a:r>
            <a:endParaRPr sz="5333" b="1" kern="0" dirty="0">
              <a:solidFill>
                <a:srgbClr val="93C47D"/>
              </a:solidFill>
              <a:latin typeface="Fira Sans Extra Condensed"/>
              <a:ea typeface="Fira Sans Extra Condensed"/>
              <a:cs typeface="Fira Sans Extra Condensed"/>
              <a:sym typeface="Fira Sans Extra Condensed"/>
            </a:endParaRPr>
          </a:p>
        </p:txBody>
      </p:sp>
      <p:sp>
        <p:nvSpPr>
          <p:cNvPr id="2445" name="Google Shape;2445;p42"/>
          <p:cNvSpPr txBox="1"/>
          <p:nvPr/>
        </p:nvSpPr>
        <p:spPr>
          <a:xfrm>
            <a:off x="8386511" y="1971952"/>
            <a:ext cx="1848000" cy="539600"/>
          </a:xfrm>
          <a:prstGeom prst="rect">
            <a:avLst/>
          </a:prstGeom>
          <a:noFill/>
          <a:ln>
            <a:noFill/>
          </a:ln>
        </p:spPr>
        <p:txBody>
          <a:bodyPr spcFirstLastPara="1" wrap="square" lIns="121900" tIns="121900" rIns="121900" bIns="121900" anchor="ctr" anchorCtr="0">
            <a:noAutofit/>
          </a:bodyPr>
          <a:lstStyle/>
          <a:p>
            <a:pPr algn="r" defTabSz="1219170">
              <a:lnSpc>
                <a:spcPct val="115000"/>
              </a:lnSpc>
              <a:buClr>
                <a:srgbClr val="000000"/>
              </a:buClr>
            </a:pPr>
            <a:r>
              <a:rPr lang="en" sz="5333" b="1" kern="0" dirty="0">
                <a:solidFill>
                  <a:srgbClr val="B4A7D6"/>
                </a:solidFill>
                <a:latin typeface="Fira Sans Extra Condensed"/>
                <a:ea typeface="Fira Sans Extra Condensed"/>
                <a:cs typeface="Fira Sans Extra Condensed"/>
                <a:sym typeface="Fira Sans Extra Condensed"/>
              </a:rPr>
              <a:t>B</a:t>
            </a:r>
            <a:endParaRPr sz="5333" b="1" kern="0" dirty="0">
              <a:solidFill>
                <a:srgbClr val="B4A7D6"/>
              </a:solidFill>
              <a:latin typeface="Fira Sans Extra Condensed"/>
              <a:ea typeface="Fira Sans Extra Condensed"/>
              <a:cs typeface="Fira Sans Extra Condensed"/>
              <a:sym typeface="Fira Sans Extra Condensed"/>
            </a:endParaRPr>
          </a:p>
        </p:txBody>
      </p:sp>
      <p:sp>
        <p:nvSpPr>
          <p:cNvPr id="2446" name="Google Shape;2446;p42"/>
          <p:cNvSpPr txBox="1"/>
          <p:nvPr/>
        </p:nvSpPr>
        <p:spPr>
          <a:xfrm>
            <a:off x="1799589" y="1982373"/>
            <a:ext cx="1848000" cy="539600"/>
          </a:xfrm>
          <a:prstGeom prst="rect">
            <a:avLst/>
          </a:prstGeom>
          <a:noFill/>
          <a:ln>
            <a:noFill/>
          </a:ln>
        </p:spPr>
        <p:txBody>
          <a:bodyPr spcFirstLastPara="1" wrap="square" lIns="121900" tIns="121900" rIns="121900" bIns="121900" anchor="ctr" anchorCtr="0">
            <a:noAutofit/>
          </a:bodyPr>
          <a:lstStyle/>
          <a:p>
            <a:pPr defTabSz="1219170">
              <a:lnSpc>
                <a:spcPct val="115000"/>
              </a:lnSpc>
              <a:buClr>
                <a:srgbClr val="000000"/>
              </a:buClr>
            </a:pPr>
            <a:r>
              <a:rPr lang="en" sz="5333" b="1" kern="0" dirty="0">
                <a:solidFill>
                  <a:srgbClr val="6D9EEB"/>
                </a:solidFill>
                <a:latin typeface="Fira Sans Extra Condensed"/>
                <a:ea typeface="Fira Sans Extra Condensed"/>
                <a:cs typeface="Fira Sans Extra Condensed"/>
                <a:sym typeface="Fira Sans Extra Condensed"/>
              </a:rPr>
              <a:t>A</a:t>
            </a:r>
            <a:endParaRPr sz="5333" b="1" kern="0" dirty="0">
              <a:solidFill>
                <a:srgbClr val="6D9EEB"/>
              </a:solidFill>
              <a:latin typeface="Fira Sans Extra Condensed"/>
              <a:ea typeface="Fira Sans Extra Condensed"/>
              <a:cs typeface="Fira Sans Extra Condensed"/>
              <a:sym typeface="Fira Sans Extra Condensed"/>
            </a:endParaRPr>
          </a:p>
        </p:txBody>
      </p:sp>
      <p:sp>
        <p:nvSpPr>
          <p:cNvPr id="2447" name="Google Shape;2447;p42"/>
          <p:cNvSpPr txBox="1"/>
          <p:nvPr/>
        </p:nvSpPr>
        <p:spPr>
          <a:xfrm>
            <a:off x="1799589" y="4573944"/>
            <a:ext cx="1848000" cy="539600"/>
          </a:xfrm>
          <a:prstGeom prst="rect">
            <a:avLst/>
          </a:prstGeom>
          <a:noFill/>
          <a:ln>
            <a:noFill/>
          </a:ln>
        </p:spPr>
        <p:txBody>
          <a:bodyPr spcFirstLastPara="1" wrap="square" lIns="121900" tIns="121900" rIns="121900" bIns="121900" anchor="ctr" anchorCtr="0">
            <a:noAutofit/>
          </a:bodyPr>
          <a:lstStyle/>
          <a:p>
            <a:pPr defTabSz="1219170">
              <a:lnSpc>
                <a:spcPct val="115000"/>
              </a:lnSpc>
              <a:buClr>
                <a:srgbClr val="000000"/>
              </a:buClr>
            </a:pPr>
            <a:r>
              <a:rPr lang="en" sz="5333" b="1" kern="0" dirty="0">
                <a:solidFill>
                  <a:srgbClr val="8E7CC3"/>
                </a:solidFill>
                <a:latin typeface="Fira Sans Extra Condensed"/>
                <a:ea typeface="Fira Sans Extra Condensed"/>
                <a:cs typeface="Fira Sans Extra Condensed"/>
                <a:sym typeface="Fira Sans Extra Condensed"/>
              </a:rPr>
              <a:t>D</a:t>
            </a:r>
            <a:endParaRPr sz="5333" b="1" kern="0" dirty="0">
              <a:solidFill>
                <a:srgbClr val="8E7CC3"/>
              </a:solidFill>
              <a:latin typeface="Fira Sans Extra Condensed"/>
              <a:ea typeface="Fira Sans Extra Condensed"/>
              <a:cs typeface="Fira Sans Extra Condensed"/>
              <a:sym typeface="Fira Sans Extra Condensed"/>
            </a:endParaRPr>
          </a:p>
        </p:txBody>
      </p:sp>
      <p:sp>
        <p:nvSpPr>
          <p:cNvPr id="2448" name="Google Shape;2448;p42"/>
          <p:cNvSpPr/>
          <p:nvPr/>
        </p:nvSpPr>
        <p:spPr>
          <a:xfrm rot="7596049">
            <a:off x="2827435" y="1725890"/>
            <a:ext cx="710336" cy="1073380"/>
          </a:xfrm>
          <a:custGeom>
            <a:avLst/>
            <a:gdLst/>
            <a:ahLst/>
            <a:cxnLst/>
            <a:rect l="l" t="t" r="r" b="b"/>
            <a:pathLst>
              <a:path w="24174" h="36529" extrusionOk="0">
                <a:moveTo>
                  <a:pt x="2282" y="0"/>
                </a:moveTo>
                <a:cubicBezTo>
                  <a:pt x="1936" y="0"/>
                  <a:pt x="1641" y="210"/>
                  <a:pt x="1477" y="585"/>
                </a:cubicBezTo>
                <a:cubicBezTo>
                  <a:pt x="776" y="2253"/>
                  <a:pt x="343" y="3887"/>
                  <a:pt x="76" y="5655"/>
                </a:cubicBezTo>
                <a:cubicBezTo>
                  <a:pt x="1" y="6182"/>
                  <a:pt x="435" y="6475"/>
                  <a:pt x="876" y="6475"/>
                </a:cubicBezTo>
                <a:cubicBezTo>
                  <a:pt x="1216" y="6475"/>
                  <a:pt x="1561" y="6300"/>
                  <a:pt x="1677" y="5922"/>
                </a:cubicBezTo>
                <a:cubicBezTo>
                  <a:pt x="1810" y="5488"/>
                  <a:pt x="1944" y="5088"/>
                  <a:pt x="2077" y="4654"/>
                </a:cubicBezTo>
                <a:cubicBezTo>
                  <a:pt x="4212" y="17363"/>
                  <a:pt x="12385" y="29972"/>
                  <a:pt x="23459" y="36477"/>
                </a:cubicBezTo>
                <a:cubicBezTo>
                  <a:pt x="23518" y="36512"/>
                  <a:pt x="23580" y="36528"/>
                  <a:pt x="23641" y="36528"/>
                </a:cubicBezTo>
                <a:cubicBezTo>
                  <a:pt x="23923" y="36528"/>
                  <a:pt x="24173" y="36190"/>
                  <a:pt x="23926" y="35943"/>
                </a:cubicBezTo>
                <a:cubicBezTo>
                  <a:pt x="18823" y="31207"/>
                  <a:pt x="13786" y="26737"/>
                  <a:pt x="9950" y="20833"/>
                </a:cubicBezTo>
                <a:cubicBezTo>
                  <a:pt x="6380" y="15295"/>
                  <a:pt x="3945" y="8991"/>
                  <a:pt x="3245" y="2419"/>
                </a:cubicBezTo>
                <a:lnTo>
                  <a:pt x="3245" y="2419"/>
                </a:lnTo>
                <a:cubicBezTo>
                  <a:pt x="3812" y="2786"/>
                  <a:pt x="4312" y="3220"/>
                  <a:pt x="4879" y="3787"/>
                </a:cubicBezTo>
                <a:cubicBezTo>
                  <a:pt x="5064" y="3980"/>
                  <a:pt x="5278" y="4060"/>
                  <a:pt x="5486" y="4060"/>
                </a:cubicBezTo>
                <a:cubicBezTo>
                  <a:pt x="6139" y="4060"/>
                  <a:pt x="6729" y="3261"/>
                  <a:pt x="6147" y="2653"/>
                </a:cubicBezTo>
                <a:cubicBezTo>
                  <a:pt x="5113" y="1585"/>
                  <a:pt x="4045" y="818"/>
                  <a:pt x="2744" y="118"/>
                </a:cubicBezTo>
                <a:cubicBezTo>
                  <a:pt x="2585" y="38"/>
                  <a:pt x="2429" y="0"/>
                  <a:pt x="2282"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9" name="Google Shape;2449;p42"/>
          <p:cNvSpPr/>
          <p:nvPr/>
        </p:nvSpPr>
        <p:spPr>
          <a:xfrm rot="-7596049" flipH="1">
            <a:off x="8727240" y="4275802"/>
            <a:ext cx="710336" cy="1073380"/>
          </a:xfrm>
          <a:custGeom>
            <a:avLst/>
            <a:gdLst/>
            <a:ahLst/>
            <a:cxnLst/>
            <a:rect l="l" t="t" r="r" b="b"/>
            <a:pathLst>
              <a:path w="24174" h="36529" extrusionOk="0">
                <a:moveTo>
                  <a:pt x="2282" y="0"/>
                </a:moveTo>
                <a:cubicBezTo>
                  <a:pt x="1936" y="0"/>
                  <a:pt x="1641" y="210"/>
                  <a:pt x="1477" y="585"/>
                </a:cubicBezTo>
                <a:cubicBezTo>
                  <a:pt x="776" y="2253"/>
                  <a:pt x="343" y="3887"/>
                  <a:pt x="76" y="5655"/>
                </a:cubicBezTo>
                <a:cubicBezTo>
                  <a:pt x="1" y="6182"/>
                  <a:pt x="435" y="6475"/>
                  <a:pt x="876" y="6475"/>
                </a:cubicBezTo>
                <a:cubicBezTo>
                  <a:pt x="1216" y="6475"/>
                  <a:pt x="1561" y="6300"/>
                  <a:pt x="1677" y="5922"/>
                </a:cubicBezTo>
                <a:cubicBezTo>
                  <a:pt x="1810" y="5488"/>
                  <a:pt x="1944" y="5088"/>
                  <a:pt x="2077" y="4654"/>
                </a:cubicBezTo>
                <a:cubicBezTo>
                  <a:pt x="4212" y="17363"/>
                  <a:pt x="12385" y="29972"/>
                  <a:pt x="23459" y="36477"/>
                </a:cubicBezTo>
                <a:cubicBezTo>
                  <a:pt x="23518" y="36512"/>
                  <a:pt x="23580" y="36528"/>
                  <a:pt x="23641" y="36528"/>
                </a:cubicBezTo>
                <a:cubicBezTo>
                  <a:pt x="23923" y="36528"/>
                  <a:pt x="24173" y="36190"/>
                  <a:pt x="23926" y="35943"/>
                </a:cubicBezTo>
                <a:cubicBezTo>
                  <a:pt x="18823" y="31207"/>
                  <a:pt x="13786" y="26737"/>
                  <a:pt x="9950" y="20833"/>
                </a:cubicBezTo>
                <a:cubicBezTo>
                  <a:pt x="6380" y="15295"/>
                  <a:pt x="3945" y="8991"/>
                  <a:pt x="3245" y="2419"/>
                </a:cubicBezTo>
                <a:lnTo>
                  <a:pt x="3245" y="2419"/>
                </a:lnTo>
                <a:cubicBezTo>
                  <a:pt x="3812" y="2786"/>
                  <a:pt x="4312" y="3220"/>
                  <a:pt x="4879" y="3787"/>
                </a:cubicBezTo>
                <a:cubicBezTo>
                  <a:pt x="5064" y="3980"/>
                  <a:pt x="5278" y="4060"/>
                  <a:pt x="5486" y="4060"/>
                </a:cubicBezTo>
                <a:cubicBezTo>
                  <a:pt x="6139" y="4060"/>
                  <a:pt x="6729" y="3261"/>
                  <a:pt x="6147" y="2653"/>
                </a:cubicBezTo>
                <a:cubicBezTo>
                  <a:pt x="5113" y="1585"/>
                  <a:pt x="4045" y="818"/>
                  <a:pt x="2744" y="118"/>
                </a:cubicBezTo>
                <a:cubicBezTo>
                  <a:pt x="2585" y="38"/>
                  <a:pt x="2429" y="0"/>
                  <a:pt x="2282"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0" name="Google Shape;2450;p42"/>
          <p:cNvSpPr/>
          <p:nvPr/>
        </p:nvSpPr>
        <p:spPr>
          <a:xfrm rot="-7596049" flipH="1">
            <a:off x="8529251" y="1757150"/>
            <a:ext cx="710336" cy="1073380"/>
          </a:xfrm>
          <a:custGeom>
            <a:avLst/>
            <a:gdLst/>
            <a:ahLst/>
            <a:cxnLst/>
            <a:rect l="l" t="t" r="r" b="b"/>
            <a:pathLst>
              <a:path w="24174" h="36529" extrusionOk="0">
                <a:moveTo>
                  <a:pt x="2282" y="0"/>
                </a:moveTo>
                <a:cubicBezTo>
                  <a:pt x="1936" y="0"/>
                  <a:pt x="1641" y="210"/>
                  <a:pt x="1477" y="585"/>
                </a:cubicBezTo>
                <a:cubicBezTo>
                  <a:pt x="776" y="2253"/>
                  <a:pt x="343" y="3887"/>
                  <a:pt x="76" y="5655"/>
                </a:cubicBezTo>
                <a:cubicBezTo>
                  <a:pt x="1" y="6182"/>
                  <a:pt x="435" y="6475"/>
                  <a:pt x="876" y="6475"/>
                </a:cubicBezTo>
                <a:cubicBezTo>
                  <a:pt x="1216" y="6475"/>
                  <a:pt x="1561" y="6300"/>
                  <a:pt x="1677" y="5922"/>
                </a:cubicBezTo>
                <a:cubicBezTo>
                  <a:pt x="1810" y="5488"/>
                  <a:pt x="1944" y="5088"/>
                  <a:pt x="2077" y="4654"/>
                </a:cubicBezTo>
                <a:cubicBezTo>
                  <a:pt x="4212" y="17363"/>
                  <a:pt x="12385" y="29972"/>
                  <a:pt x="23459" y="36477"/>
                </a:cubicBezTo>
                <a:cubicBezTo>
                  <a:pt x="23518" y="36512"/>
                  <a:pt x="23580" y="36528"/>
                  <a:pt x="23641" y="36528"/>
                </a:cubicBezTo>
                <a:cubicBezTo>
                  <a:pt x="23923" y="36528"/>
                  <a:pt x="24173" y="36190"/>
                  <a:pt x="23926" y="35943"/>
                </a:cubicBezTo>
                <a:cubicBezTo>
                  <a:pt x="18823" y="31207"/>
                  <a:pt x="13786" y="26737"/>
                  <a:pt x="9950" y="20833"/>
                </a:cubicBezTo>
                <a:cubicBezTo>
                  <a:pt x="6380" y="15295"/>
                  <a:pt x="3945" y="8991"/>
                  <a:pt x="3245" y="2419"/>
                </a:cubicBezTo>
                <a:lnTo>
                  <a:pt x="3245" y="2419"/>
                </a:lnTo>
                <a:cubicBezTo>
                  <a:pt x="3812" y="2786"/>
                  <a:pt x="4312" y="3220"/>
                  <a:pt x="4879" y="3787"/>
                </a:cubicBezTo>
                <a:cubicBezTo>
                  <a:pt x="5064" y="3980"/>
                  <a:pt x="5278" y="4060"/>
                  <a:pt x="5486" y="4060"/>
                </a:cubicBezTo>
                <a:cubicBezTo>
                  <a:pt x="6139" y="4060"/>
                  <a:pt x="6729" y="3261"/>
                  <a:pt x="6147" y="2653"/>
                </a:cubicBezTo>
                <a:cubicBezTo>
                  <a:pt x="5113" y="1585"/>
                  <a:pt x="4045" y="818"/>
                  <a:pt x="2744" y="118"/>
                </a:cubicBezTo>
                <a:cubicBezTo>
                  <a:pt x="2585" y="38"/>
                  <a:pt x="2429" y="0"/>
                  <a:pt x="2282" y="0"/>
                </a:cubicBezTo>
                <a:close/>
              </a:path>
            </a:pathLst>
          </a:custGeom>
          <a:solidFill>
            <a:srgbClr val="1D1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64" name="Picture 163">
            <a:extLst>
              <a:ext uri="{FF2B5EF4-FFF2-40B4-BE49-F238E27FC236}">
                <a16:creationId xmlns:a16="http://schemas.microsoft.com/office/drawing/2014/main" id="{4D1A02FE-EA4F-4EE2-80D0-FA3062521A0A}"/>
              </a:ext>
            </a:extLst>
          </p:cNvPr>
          <p:cNvPicPr>
            <a:picLocks noChangeAspect="1"/>
          </p:cNvPicPr>
          <p:nvPr/>
        </p:nvPicPr>
        <p:blipFill>
          <a:blip r:embed="rId3"/>
          <a:stretch>
            <a:fillRect/>
          </a:stretch>
        </p:blipFill>
        <p:spPr>
          <a:xfrm>
            <a:off x="6293066" y="4017635"/>
            <a:ext cx="2053765" cy="1996397"/>
          </a:xfrm>
          <a:prstGeom prst="rect">
            <a:avLst/>
          </a:prstGeom>
        </p:spPr>
      </p:pic>
      <p:pic>
        <p:nvPicPr>
          <p:cNvPr id="166" name="Picture 165">
            <a:extLst>
              <a:ext uri="{FF2B5EF4-FFF2-40B4-BE49-F238E27FC236}">
                <a16:creationId xmlns:a16="http://schemas.microsoft.com/office/drawing/2014/main" id="{7BD4EDA7-8A8E-4987-ACB3-5FE4258714D1}"/>
              </a:ext>
            </a:extLst>
          </p:cNvPr>
          <p:cNvPicPr>
            <a:picLocks noChangeAspect="1"/>
          </p:cNvPicPr>
          <p:nvPr/>
        </p:nvPicPr>
        <p:blipFill>
          <a:blip r:embed="rId4"/>
          <a:stretch>
            <a:fillRect/>
          </a:stretch>
        </p:blipFill>
        <p:spPr>
          <a:xfrm>
            <a:off x="3855906" y="1707426"/>
            <a:ext cx="1921047" cy="1888303"/>
          </a:xfrm>
          <a:prstGeom prst="rect">
            <a:avLst/>
          </a:prstGeom>
        </p:spPr>
      </p:pic>
      <p:pic>
        <p:nvPicPr>
          <p:cNvPr id="167" name="Picture 166">
            <a:extLst>
              <a:ext uri="{FF2B5EF4-FFF2-40B4-BE49-F238E27FC236}">
                <a16:creationId xmlns:a16="http://schemas.microsoft.com/office/drawing/2014/main" id="{E14A1940-C319-477B-ACAA-D7F05EE1A350}"/>
              </a:ext>
            </a:extLst>
          </p:cNvPr>
          <p:cNvPicPr>
            <a:picLocks noChangeAspect="1"/>
          </p:cNvPicPr>
          <p:nvPr/>
        </p:nvPicPr>
        <p:blipFill>
          <a:blip r:embed="rId5"/>
          <a:stretch>
            <a:fillRect/>
          </a:stretch>
        </p:blipFill>
        <p:spPr>
          <a:xfrm>
            <a:off x="6321633" y="1699237"/>
            <a:ext cx="1945108" cy="2084044"/>
          </a:xfrm>
          <a:prstGeom prst="rect">
            <a:avLst/>
          </a:prstGeom>
        </p:spPr>
      </p:pic>
      <p:pic>
        <p:nvPicPr>
          <p:cNvPr id="168" name="Picture 167">
            <a:extLst>
              <a:ext uri="{FF2B5EF4-FFF2-40B4-BE49-F238E27FC236}">
                <a16:creationId xmlns:a16="http://schemas.microsoft.com/office/drawing/2014/main" id="{63EDBDCC-6689-476B-874D-2AA1C06B07BE}"/>
              </a:ext>
            </a:extLst>
          </p:cNvPr>
          <p:cNvPicPr>
            <a:picLocks noChangeAspect="1"/>
          </p:cNvPicPr>
          <p:nvPr/>
        </p:nvPicPr>
        <p:blipFill>
          <a:blip r:embed="rId6"/>
          <a:stretch>
            <a:fillRect/>
          </a:stretch>
        </p:blipFill>
        <p:spPr>
          <a:xfrm>
            <a:off x="3773373" y="3891853"/>
            <a:ext cx="1934425" cy="2059228"/>
          </a:xfrm>
          <a:prstGeom prst="rect">
            <a:avLst/>
          </a:prstGeom>
        </p:spPr>
      </p:pic>
      <p:sp>
        <p:nvSpPr>
          <p:cNvPr id="169" name="Rectangle: Rounded Corners 168">
            <a:extLst>
              <a:ext uri="{FF2B5EF4-FFF2-40B4-BE49-F238E27FC236}">
                <a16:creationId xmlns:a16="http://schemas.microsoft.com/office/drawing/2014/main" id="{D0A79257-134C-4742-B9FA-016875D7A5C8}"/>
              </a:ext>
            </a:extLst>
          </p:cNvPr>
          <p:cNvSpPr/>
          <p:nvPr/>
        </p:nvSpPr>
        <p:spPr>
          <a:xfrm>
            <a:off x="1729804" y="3636760"/>
            <a:ext cx="4136945" cy="2740595"/>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CFE2F3"/>
              </a:solidFill>
              <a:latin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p:cTn id="7" dur="500" fill="hold"/>
                                        <p:tgtEl>
                                          <p:spTgt spid="164"/>
                                        </p:tgtEl>
                                        <p:attrNameLst>
                                          <p:attrName>ppt_w</p:attrName>
                                        </p:attrNameLst>
                                      </p:cBhvr>
                                      <p:tavLst>
                                        <p:tav tm="0">
                                          <p:val>
                                            <p:fltVal val="0"/>
                                          </p:val>
                                        </p:tav>
                                        <p:tav tm="100000">
                                          <p:val>
                                            <p:strVal val="#ppt_w"/>
                                          </p:val>
                                        </p:tav>
                                      </p:tavLst>
                                    </p:anim>
                                    <p:anim calcmode="lin" valueType="num">
                                      <p:cBhvr>
                                        <p:cTn id="8" dur="500" fill="hold"/>
                                        <p:tgtEl>
                                          <p:spTgt spid="164"/>
                                        </p:tgtEl>
                                        <p:attrNameLst>
                                          <p:attrName>ppt_h</p:attrName>
                                        </p:attrNameLst>
                                      </p:cBhvr>
                                      <p:tavLst>
                                        <p:tav tm="0">
                                          <p:val>
                                            <p:fltVal val="0"/>
                                          </p:val>
                                        </p:tav>
                                        <p:tav tm="100000">
                                          <p:val>
                                            <p:strVal val="#ppt_h"/>
                                          </p:val>
                                        </p:tav>
                                      </p:tavLst>
                                    </p:anim>
                                    <p:animEffect transition="in" filter="fade">
                                      <p:cBhvr>
                                        <p:cTn id="9" dur="500"/>
                                        <p:tgtEl>
                                          <p:spTgt spid="16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6"/>
                                        </p:tgtEl>
                                        <p:attrNameLst>
                                          <p:attrName>style.visibility</p:attrName>
                                        </p:attrNameLst>
                                      </p:cBhvr>
                                      <p:to>
                                        <p:strVal val="visible"/>
                                      </p:to>
                                    </p:set>
                                    <p:anim calcmode="lin" valueType="num">
                                      <p:cBhvr>
                                        <p:cTn id="14" dur="500" fill="hold"/>
                                        <p:tgtEl>
                                          <p:spTgt spid="166"/>
                                        </p:tgtEl>
                                        <p:attrNameLst>
                                          <p:attrName>ppt_w</p:attrName>
                                        </p:attrNameLst>
                                      </p:cBhvr>
                                      <p:tavLst>
                                        <p:tav tm="0">
                                          <p:val>
                                            <p:fltVal val="0"/>
                                          </p:val>
                                        </p:tav>
                                        <p:tav tm="100000">
                                          <p:val>
                                            <p:strVal val="#ppt_w"/>
                                          </p:val>
                                        </p:tav>
                                      </p:tavLst>
                                    </p:anim>
                                    <p:anim calcmode="lin" valueType="num">
                                      <p:cBhvr>
                                        <p:cTn id="15" dur="500" fill="hold"/>
                                        <p:tgtEl>
                                          <p:spTgt spid="166"/>
                                        </p:tgtEl>
                                        <p:attrNameLst>
                                          <p:attrName>ppt_h</p:attrName>
                                        </p:attrNameLst>
                                      </p:cBhvr>
                                      <p:tavLst>
                                        <p:tav tm="0">
                                          <p:val>
                                            <p:fltVal val="0"/>
                                          </p:val>
                                        </p:tav>
                                        <p:tav tm="100000">
                                          <p:val>
                                            <p:strVal val="#ppt_h"/>
                                          </p:val>
                                        </p:tav>
                                      </p:tavLst>
                                    </p:anim>
                                    <p:animEffect transition="in" filter="fade">
                                      <p:cBhvr>
                                        <p:cTn id="16" dur="500"/>
                                        <p:tgtEl>
                                          <p:spTgt spid="166"/>
                                        </p:tgtEl>
                                      </p:cBhvr>
                                    </p:animEffect>
                                  </p:childTnLst>
                                </p:cTn>
                              </p:par>
                              <p:par>
                                <p:cTn id="17" presetID="53" presetClass="entr" presetSubtype="16" fill="hold" nodeType="withEffect">
                                  <p:stCondLst>
                                    <p:cond delay="0"/>
                                  </p:stCondLst>
                                  <p:childTnLst>
                                    <p:set>
                                      <p:cBhvr>
                                        <p:cTn id="18" dur="1" fill="hold">
                                          <p:stCondLst>
                                            <p:cond delay="0"/>
                                          </p:stCondLst>
                                        </p:cTn>
                                        <p:tgtEl>
                                          <p:spTgt spid="167"/>
                                        </p:tgtEl>
                                        <p:attrNameLst>
                                          <p:attrName>style.visibility</p:attrName>
                                        </p:attrNameLst>
                                      </p:cBhvr>
                                      <p:to>
                                        <p:strVal val="visible"/>
                                      </p:to>
                                    </p:set>
                                    <p:anim calcmode="lin" valueType="num">
                                      <p:cBhvr>
                                        <p:cTn id="19" dur="500" fill="hold"/>
                                        <p:tgtEl>
                                          <p:spTgt spid="167"/>
                                        </p:tgtEl>
                                        <p:attrNameLst>
                                          <p:attrName>ppt_w</p:attrName>
                                        </p:attrNameLst>
                                      </p:cBhvr>
                                      <p:tavLst>
                                        <p:tav tm="0">
                                          <p:val>
                                            <p:fltVal val="0"/>
                                          </p:val>
                                        </p:tav>
                                        <p:tav tm="100000">
                                          <p:val>
                                            <p:strVal val="#ppt_w"/>
                                          </p:val>
                                        </p:tav>
                                      </p:tavLst>
                                    </p:anim>
                                    <p:anim calcmode="lin" valueType="num">
                                      <p:cBhvr>
                                        <p:cTn id="20" dur="500" fill="hold"/>
                                        <p:tgtEl>
                                          <p:spTgt spid="167"/>
                                        </p:tgtEl>
                                        <p:attrNameLst>
                                          <p:attrName>ppt_h</p:attrName>
                                        </p:attrNameLst>
                                      </p:cBhvr>
                                      <p:tavLst>
                                        <p:tav tm="0">
                                          <p:val>
                                            <p:fltVal val="0"/>
                                          </p:val>
                                        </p:tav>
                                        <p:tav tm="100000">
                                          <p:val>
                                            <p:strVal val="#ppt_h"/>
                                          </p:val>
                                        </p:tav>
                                      </p:tavLst>
                                    </p:anim>
                                    <p:animEffect transition="in" filter="fade">
                                      <p:cBhvr>
                                        <p:cTn id="21" dur="500"/>
                                        <p:tgtEl>
                                          <p:spTgt spid="167"/>
                                        </p:tgtEl>
                                      </p:cBhvr>
                                    </p:animEffect>
                                  </p:childTnLst>
                                </p:cTn>
                              </p:par>
                              <p:par>
                                <p:cTn id="22" presetID="53" presetClass="entr" presetSubtype="16" fill="hold" nodeType="withEffect">
                                  <p:stCondLst>
                                    <p:cond delay="0"/>
                                  </p:stCondLst>
                                  <p:childTnLst>
                                    <p:set>
                                      <p:cBhvr>
                                        <p:cTn id="23" dur="1" fill="hold">
                                          <p:stCondLst>
                                            <p:cond delay="0"/>
                                          </p:stCondLst>
                                        </p:cTn>
                                        <p:tgtEl>
                                          <p:spTgt spid="168"/>
                                        </p:tgtEl>
                                        <p:attrNameLst>
                                          <p:attrName>style.visibility</p:attrName>
                                        </p:attrNameLst>
                                      </p:cBhvr>
                                      <p:to>
                                        <p:strVal val="visible"/>
                                      </p:to>
                                    </p:set>
                                    <p:anim calcmode="lin" valueType="num">
                                      <p:cBhvr>
                                        <p:cTn id="24" dur="500" fill="hold"/>
                                        <p:tgtEl>
                                          <p:spTgt spid="168"/>
                                        </p:tgtEl>
                                        <p:attrNameLst>
                                          <p:attrName>ppt_w</p:attrName>
                                        </p:attrNameLst>
                                      </p:cBhvr>
                                      <p:tavLst>
                                        <p:tav tm="0">
                                          <p:val>
                                            <p:fltVal val="0"/>
                                          </p:val>
                                        </p:tav>
                                        <p:tav tm="100000">
                                          <p:val>
                                            <p:strVal val="#ppt_w"/>
                                          </p:val>
                                        </p:tav>
                                      </p:tavLst>
                                    </p:anim>
                                    <p:anim calcmode="lin" valueType="num">
                                      <p:cBhvr>
                                        <p:cTn id="25" dur="500" fill="hold"/>
                                        <p:tgtEl>
                                          <p:spTgt spid="168"/>
                                        </p:tgtEl>
                                        <p:attrNameLst>
                                          <p:attrName>ppt_h</p:attrName>
                                        </p:attrNameLst>
                                      </p:cBhvr>
                                      <p:tavLst>
                                        <p:tav tm="0">
                                          <p:val>
                                            <p:fltVal val="0"/>
                                          </p:val>
                                        </p:tav>
                                        <p:tav tm="100000">
                                          <p:val>
                                            <p:strVal val="#ppt_h"/>
                                          </p:val>
                                        </p:tav>
                                      </p:tavLst>
                                    </p:anim>
                                    <p:animEffect transition="in" filter="fade">
                                      <p:cBhvr>
                                        <p:cTn id="26" dur="500"/>
                                        <p:tgtEl>
                                          <p:spTgt spid="16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69"/>
                                        </p:tgtEl>
                                        <p:attrNameLst>
                                          <p:attrName>style.visibility</p:attrName>
                                        </p:attrNameLst>
                                      </p:cBhvr>
                                      <p:to>
                                        <p:strVal val="visible"/>
                                      </p:to>
                                    </p:set>
                                    <p:animEffect transition="in" filter="wipe(up)">
                                      <p:cBhvr>
                                        <p:cTn id="31"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 y="1320800"/>
            <a:ext cx="10121900" cy="4616648"/>
          </a:xfrm>
          <a:prstGeom prst="rect">
            <a:avLst/>
          </a:prstGeom>
          <a:noFill/>
        </p:spPr>
        <p:txBody>
          <a:bodyPr wrap="square" rtlCol="0">
            <a:spAutoFit/>
          </a:bodyPr>
          <a:lstStyle/>
          <a:p>
            <a:pPr>
              <a:lnSpc>
                <a:spcPct val="150000"/>
              </a:lnSpc>
            </a:pPr>
            <a:r>
              <a:rPr lang="vi-VN" sz="2800" dirty="0">
                <a:solidFill>
                  <a:srgbClr val="FF0000"/>
                </a:solidFill>
              </a:rPr>
              <a:t>Câu </a:t>
            </a:r>
            <a:r>
              <a:rPr lang="en-US" sz="2800" dirty="0">
                <a:solidFill>
                  <a:srgbClr val="FF0000"/>
                </a:solidFill>
              </a:rPr>
              <a:t>5</a:t>
            </a:r>
            <a:r>
              <a:rPr lang="vi-VN" sz="2800" dirty="0">
                <a:solidFill>
                  <a:srgbClr val="FF0000"/>
                </a:solidFill>
              </a:rPr>
              <a:t>: Việc làm nào sau đây được cho là không an toàn trong phòng thực hành?</a:t>
            </a:r>
          </a:p>
          <a:p>
            <a:pPr marL="342900" indent="-342900">
              <a:lnSpc>
                <a:spcPct val="150000"/>
              </a:lnSpc>
              <a:buFontTx/>
              <a:buAutoNum type="alphaUcPeriod"/>
            </a:pPr>
            <a:r>
              <a:rPr lang="vi-VN" sz="2800" dirty="0">
                <a:solidFill>
                  <a:srgbClr val="505FBF"/>
                </a:solidFill>
              </a:rPr>
              <a:t> Sử dụng kính bảo vệ mắt khi làm thực hành.</a:t>
            </a:r>
          </a:p>
          <a:p>
            <a:pPr marL="342900" indent="-342900">
              <a:lnSpc>
                <a:spcPct val="150000"/>
              </a:lnSpc>
              <a:buFontTx/>
              <a:buAutoNum type="alphaUcPeriod"/>
            </a:pPr>
            <a:r>
              <a:rPr lang="vi-VN" sz="2800" dirty="0">
                <a:solidFill>
                  <a:srgbClr val="505FBF"/>
                </a:solidFill>
              </a:rPr>
              <a:t> Tự ý làm các thí nghiệm.</a:t>
            </a:r>
          </a:p>
          <a:p>
            <a:pPr marL="342900" indent="-342900">
              <a:lnSpc>
                <a:spcPct val="150000"/>
              </a:lnSpc>
              <a:buFontTx/>
              <a:buAutoNum type="alphaUcPeriod"/>
            </a:pPr>
            <a:r>
              <a:rPr lang="vi-VN" sz="2800" dirty="0">
                <a:solidFill>
                  <a:srgbClr val="505FBF"/>
                </a:solidFill>
              </a:rPr>
              <a:t> Đeo gang tay khi lấy hóa chất.</a:t>
            </a:r>
          </a:p>
          <a:p>
            <a:pPr marL="342900" indent="-342900">
              <a:lnSpc>
                <a:spcPct val="150000"/>
              </a:lnSpc>
              <a:buFontTx/>
              <a:buAutoNum type="alphaUcPeriod"/>
            </a:pPr>
            <a:r>
              <a:rPr lang="vi-VN" sz="2800" dirty="0">
                <a:solidFill>
                  <a:srgbClr val="505FBF"/>
                </a:solidFill>
              </a:rPr>
              <a:t> Rửa tay trước khi ra khỏi phòng thực hành.</a:t>
            </a:r>
          </a:p>
          <a:p>
            <a:pPr>
              <a:lnSpc>
                <a:spcPct val="150000"/>
              </a:lnSpc>
            </a:pPr>
            <a:endParaRPr lang="en-US" sz="2800" dirty="0">
              <a:solidFill>
                <a:srgbClr val="505FBF"/>
              </a:solidFill>
            </a:endParaRPr>
          </a:p>
        </p:txBody>
      </p:sp>
      <p:sp>
        <p:nvSpPr>
          <p:cNvPr id="3" name="Oval 2"/>
          <p:cNvSpPr/>
          <p:nvPr/>
        </p:nvSpPr>
        <p:spPr>
          <a:xfrm>
            <a:off x="800100" y="3463012"/>
            <a:ext cx="444500" cy="4465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BE8"/>
              </a:solidFill>
            </a:endParaRPr>
          </a:p>
        </p:txBody>
      </p:sp>
    </p:spTree>
    <p:extLst>
      <p:ext uri="{BB962C8B-B14F-4D97-AF65-F5344CB8AC3E}">
        <p14:creationId xmlns:p14="http://schemas.microsoft.com/office/powerpoint/2010/main" val="2978380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05"/>
        <p:cNvGrpSpPr/>
        <p:nvPr/>
      </p:nvGrpSpPr>
      <p:grpSpPr>
        <a:xfrm>
          <a:off x="0" y="0"/>
          <a:ext cx="0" cy="0"/>
          <a:chOff x="0" y="0"/>
          <a:chExt cx="0" cy="0"/>
        </a:xfrm>
      </p:grpSpPr>
      <p:sp>
        <p:nvSpPr>
          <p:cNvPr id="1808" name="Google Shape;1808;p41"/>
          <p:cNvSpPr/>
          <p:nvPr/>
        </p:nvSpPr>
        <p:spPr>
          <a:xfrm>
            <a:off x="8163730" y="-444633"/>
            <a:ext cx="1158527" cy="1038016"/>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 name="Title 1"/>
          <p:cNvSpPr>
            <a:spLocks noGrp="1"/>
          </p:cNvSpPr>
          <p:nvPr>
            <p:ph type="title"/>
          </p:nvPr>
        </p:nvSpPr>
        <p:spPr>
          <a:xfrm>
            <a:off x="883800" y="651257"/>
            <a:ext cx="10272000" cy="763600"/>
          </a:xfrm>
        </p:spPr>
        <p:txBody>
          <a:bodyPr/>
          <a:lstStyle/>
          <a:p>
            <a:r>
              <a:rPr lang="vi-VN" sz="2800" dirty="0">
                <a:solidFill>
                  <a:schemeClr val="accent3">
                    <a:lumMod val="75000"/>
                  </a:schemeClr>
                </a:solidFill>
                <a:latin typeface="Arial" panose="020B0604020202020204" pitchFamily="34" charset="0"/>
                <a:cs typeface="Arial" panose="020B0604020202020204" pitchFamily="34" charset="0"/>
              </a:rPr>
              <a:t>Câu </a:t>
            </a:r>
            <a:r>
              <a:rPr lang="en-US" sz="2800" dirty="0">
                <a:solidFill>
                  <a:schemeClr val="accent3">
                    <a:lumMod val="75000"/>
                  </a:schemeClr>
                </a:solidFill>
                <a:latin typeface="Arial" panose="020B0604020202020204" pitchFamily="34" charset="0"/>
                <a:cs typeface="Arial" panose="020B0604020202020204" pitchFamily="34" charset="0"/>
              </a:rPr>
              <a:t>6</a:t>
            </a:r>
            <a:r>
              <a:rPr lang="vi-VN" sz="2800" dirty="0">
                <a:solidFill>
                  <a:schemeClr val="accent3">
                    <a:lumMod val="75000"/>
                  </a:schemeClr>
                </a:solidFill>
                <a:latin typeface="Arial" panose="020B0604020202020204" pitchFamily="34" charset="0"/>
                <a:cs typeface="Arial" panose="020B0604020202020204" pitchFamily="34" charset="0"/>
              </a:rPr>
              <a:t>: Sắp xếp thứ tự công việc khi vào phòng thực hành:</a:t>
            </a:r>
            <a:br>
              <a:rPr lang="vi-VN" sz="2800" dirty="0">
                <a:solidFill>
                  <a:schemeClr val="accent3">
                    <a:lumMod val="75000"/>
                  </a:schemeClr>
                </a:solidFill>
                <a:latin typeface="Arial" panose="020B0604020202020204" pitchFamily="34" charset="0"/>
                <a:cs typeface="Arial" panose="020B0604020202020204" pitchFamily="34" charset="0"/>
              </a:rPr>
            </a:br>
            <a:endParaRPr lang="en-US" sz="2800" dirty="0">
              <a:solidFill>
                <a:schemeClr val="accent3">
                  <a:lumMod val="75000"/>
                </a:schemeClr>
              </a:solidFill>
              <a:latin typeface="Arial" panose="020B0604020202020204" pitchFamily="34" charset="0"/>
              <a:cs typeface="Arial" panose="020B0604020202020204" pitchFamily="34" charset="0"/>
            </a:endParaRPr>
          </a:p>
        </p:txBody>
      </p:sp>
      <p:sp>
        <p:nvSpPr>
          <p:cNvPr id="3" name="Rounded Rectangle 2"/>
          <p:cNvSpPr/>
          <p:nvPr/>
        </p:nvSpPr>
        <p:spPr>
          <a:xfrm>
            <a:off x="1117600" y="4686300"/>
            <a:ext cx="4305300" cy="162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rgbClr val="FF0000"/>
                </a:solidFill>
              </a:rPr>
              <a:t>Đáp án: 1-3-2-4</a:t>
            </a:r>
            <a:endParaRPr lang="en-US" sz="4000" dirty="0">
              <a:solidFill>
                <a:srgbClr val="FF0000"/>
              </a:solidFill>
            </a:endParaRPr>
          </a:p>
        </p:txBody>
      </p:sp>
      <p:sp>
        <p:nvSpPr>
          <p:cNvPr id="4" name="Rectangle 3"/>
          <p:cNvSpPr/>
          <p:nvPr/>
        </p:nvSpPr>
        <p:spPr>
          <a:xfrm>
            <a:off x="742950" y="1414857"/>
            <a:ext cx="9842500" cy="3244158"/>
          </a:xfrm>
          <a:prstGeom prst="rect">
            <a:avLst/>
          </a:prstGeom>
        </p:spPr>
        <p:txBody>
          <a:bodyPr wrap="square">
            <a:spAutoFit/>
          </a:bodyPr>
          <a:lstStyle/>
          <a:p>
            <a:pPr>
              <a:lnSpc>
                <a:spcPct val="150000"/>
              </a:lnSpc>
            </a:pPr>
            <a:r>
              <a:rPr lang="vi-VN" sz="2800" dirty="0">
                <a:solidFill>
                  <a:srgbClr val="C00000"/>
                </a:solidFill>
              </a:rPr>
              <a:t>1. Để cặp đúng nới qui định</a:t>
            </a:r>
            <a:br>
              <a:rPr lang="vi-VN" sz="2800" dirty="0">
                <a:solidFill>
                  <a:srgbClr val="C00000"/>
                </a:solidFill>
              </a:rPr>
            </a:br>
            <a:r>
              <a:rPr lang="vi-VN" sz="2800" dirty="0">
                <a:solidFill>
                  <a:srgbClr val="C00000"/>
                </a:solidFill>
              </a:rPr>
              <a:t>2. Nghiêm túc dưới sự hướng dẫn của giáo viên.</a:t>
            </a:r>
            <a:br>
              <a:rPr lang="vi-VN" sz="2800" dirty="0">
                <a:solidFill>
                  <a:srgbClr val="C00000"/>
                </a:solidFill>
              </a:rPr>
            </a:br>
            <a:r>
              <a:rPr lang="vi-VN" sz="2800" dirty="0">
                <a:solidFill>
                  <a:srgbClr val="C00000"/>
                </a:solidFill>
              </a:rPr>
              <a:t>3. Sử dụng những dụng cụ bảo vệ an toàn khi thực hành.</a:t>
            </a:r>
            <a:br>
              <a:rPr lang="vi-VN" sz="2800" dirty="0">
                <a:solidFill>
                  <a:srgbClr val="C00000"/>
                </a:solidFill>
              </a:rPr>
            </a:br>
            <a:r>
              <a:rPr lang="vi-VN" sz="2800" dirty="0">
                <a:solidFill>
                  <a:srgbClr val="C00000"/>
                </a:solidFill>
              </a:rPr>
              <a:t>4. Vệ sinh khu vực thực hành</a:t>
            </a:r>
            <a:br>
              <a:rPr lang="vi-VN" sz="2800" dirty="0">
                <a:solidFill>
                  <a:srgbClr val="C00000"/>
                </a:solidFill>
              </a:rPr>
            </a:br>
            <a:endParaRPr lang="en-US" sz="2800" dirty="0">
              <a:solidFill>
                <a:srgbClr val="505FBF"/>
              </a:solidFill>
            </a:endParaRPr>
          </a:p>
        </p:txBody>
      </p:sp>
      <p:sp>
        <p:nvSpPr>
          <p:cNvPr id="8" name="Rectangle 7"/>
          <p:cNvSpPr/>
          <p:nvPr/>
        </p:nvSpPr>
        <p:spPr>
          <a:xfrm>
            <a:off x="742950" y="1442142"/>
            <a:ext cx="9842500" cy="3323987"/>
          </a:xfrm>
          <a:prstGeom prst="rect">
            <a:avLst/>
          </a:prstGeom>
        </p:spPr>
        <p:txBody>
          <a:bodyPr wrap="square">
            <a:spAutoFit/>
          </a:bodyPr>
          <a:lstStyle/>
          <a:p>
            <a:pPr>
              <a:lnSpc>
                <a:spcPct val="150000"/>
              </a:lnSpc>
            </a:pPr>
            <a:r>
              <a:rPr lang="vi-VN" sz="2800" dirty="0">
                <a:solidFill>
                  <a:srgbClr val="0070C0"/>
                </a:solidFill>
              </a:rPr>
              <a:t>1. Để cặp đúng nới qui định</a:t>
            </a:r>
            <a:br>
              <a:rPr lang="vi-VN" sz="2800" dirty="0">
                <a:solidFill>
                  <a:srgbClr val="0070C0"/>
                </a:solidFill>
              </a:rPr>
            </a:br>
            <a:r>
              <a:rPr lang="vi-VN" sz="2800" dirty="0">
                <a:solidFill>
                  <a:srgbClr val="0070C0"/>
                </a:solidFill>
              </a:rPr>
              <a:t>3. Sử dụng những dụng cụ bảo vệ an toàn khi thực hành.</a:t>
            </a:r>
            <a:br>
              <a:rPr lang="vi-VN" sz="2800" dirty="0">
                <a:solidFill>
                  <a:srgbClr val="0070C0"/>
                </a:solidFill>
              </a:rPr>
            </a:br>
            <a:r>
              <a:rPr lang="vi-VN" sz="2800" dirty="0">
                <a:solidFill>
                  <a:srgbClr val="0070C0"/>
                </a:solidFill>
              </a:rPr>
              <a:t>2. Nghiêm túc dưới sự hướng dẫn của giáo viên.</a:t>
            </a:r>
          </a:p>
          <a:p>
            <a:pPr>
              <a:lnSpc>
                <a:spcPct val="150000"/>
              </a:lnSpc>
            </a:pPr>
            <a:r>
              <a:rPr lang="vi-VN" sz="2800" dirty="0">
                <a:solidFill>
                  <a:srgbClr val="0070C0"/>
                </a:solidFill>
              </a:rPr>
              <a:t>4. Vệ sinh khu vực thực hành</a:t>
            </a:r>
            <a:br>
              <a:rPr lang="vi-VN" sz="2800" dirty="0">
                <a:solidFill>
                  <a:srgbClr val="0070C0"/>
                </a:solidFill>
              </a:rPr>
            </a:br>
            <a:endParaRPr lang="en-US" sz="2800" dirty="0">
              <a:solidFill>
                <a:srgbClr val="0070C0"/>
              </a:solidFill>
            </a:endParaRPr>
          </a:p>
        </p:txBody>
      </p:sp>
    </p:spTree>
    <p:extLst>
      <p:ext uri="{BB962C8B-B14F-4D97-AF65-F5344CB8AC3E}">
        <p14:creationId xmlns:p14="http://schemas.microsoft.com/office/powerpoint/2010/main" val="2843622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300" y="990600"/>
            <a:ext cx="11404600" cy="3970318"/>
          </a:xfrm>
          <a:prstGeom prst="rect">
            <a:avLst/>
          </a:prstGeom>
          <a:noFill/>
        </p:spPr>
        <p:txBody>
          <a:bodyPr wrap="square" rtlCol="0">
            <a:spAutoFit/>
          </a:bodyPr>
          <a:lstStyle/>
          <a:p>
            <a:pPr>
              <a:lnSpc>
                <a:spcPct val="150000"/>
              </a:lnSpc>
            </a:pPr>
            <a:r>
              <a:rPr lang="vi-VN" sz="2800" dirty="0">
                <a:solidFill>
                  <a:srgbClr val="FF9797">
                    <a:lumMod val="75000"/>
                  </a:srgbClr>
                </a:solidFill>
              </a:rPr>
              <a:t>Câu </a:t>
            </a:r>
            <a:r>
              <a:rPr lang="en-US" sz="2800" dirty="0">
                <a:solidFill>
                  <a:srgbClr val="FF9797">
                    <a:lumMod val="75000"/>
                  </a:srgbClr>
                </a:solidFill>
              </a:rPr>
              <a:t>7</a:t>
            </a:r>
            <a:r>
              <a:rPr lang="vi-VN" sz="2800" dirty="0">
                <a:solidFill>
                  <a:srgbClr val="FF9797">
                    <a:lumMod val="75000"/>
                  </a:srgbClr>
                </a:solidFill>
              </a:rPr>
              <a:t>: Khi không may bị hóa chất ăn da bám lên tay, thì bước đầu tiên và cần thiết nhất là cần phải làm gì?</a:t>
            </a:r>
          </a:p>
          <a:p>
            <a:pPr marL="342900" indent="-342900">
              <a:lnSpc>
                <a:spcPct val="150000"/>
              </a:lnSpc>
              <a:buFontTx/>
              <a:buAutoNum type="alphaUcPeriod"/>
            </a:pPr>
            <a:r>
              <a:rPr lang="vi-VN" sz="2800" dirty="0">
                <a:solidFill>
                  <a:srgbClr val="505FBF"/>
                </a:solidFill>
              </a:rPr>
              <a:t> Đưa ra trung tâm y tế để cấp cứu.</a:t>
            </a:r>
          </a:p>
          <a:p>
            <a:pPr marL="342900" indent="-342900">
              <a:lnSpc>
                <a:spcPct val="150000"/>
              </a:lnSpc>
              <a:buFontTx/>
              <a:buAutoNum type="alphaUcPeriod"/>
            </a:pPr>
            <a:r>
              <a:rPr lang="vi-VN" sz="2800" dirty="0">
                <a:solidFill>
                  <a:srgbClr val="505FBF"/>
                </a:solidFill>
              </a:rPr>
              <a:t> Hô hấp nhân tạo.</a:t>
            </a:r>
          </a:p>
          <a:p>
            <a:pPr marL="342900" indent="-342900">
              <a:lnSpc>
                <a:spcPct val="150000"/>
              </a:lnSpc>
              <a:buFontTx/>
              <a:buAutoNum type="alphaUcPeriod"/>
            </a:pPr>
            <a:r>
              <a:rPr lang="vi-VN" sz="2800" dirty="0">
                <a:solidFill>
                  <a:srgbClr val="505FBF"/>
                </a:solidFill>
              </a:rPr>
              <a:t> Lấy lá cây thuốc bỏng ép vào.</a:t>
            </a:r>
          </a:p>
          <a:p>
            <a:pPr marL="342900" indent="-342900">
              <a:lnSpc>
                <a:spcPct val="150000"/>
              </a:lnSpc>
              <a:buFontTx/>
              <a:buAutoNum type="alphaUcPeriod"/>
            </a:pPr>
            <a:r>
              <a:rPr lang="vi-VN" sz="2800" dirty="0">
                <a:solidFill>
                  <a:srgbClr val="505FBF"/>
                </a:solidFill>
              </a:rPr>
              <a:t> Xả tay dưới vòi nước sạch ngay lập tức.</a:t>
            </a:r>
            <a:endParaRPr lang="en-US" sz="2800" dirty="0">
              <a:solidFill>
                <a:srgbClr val="505FBF"/>
              </a:solidFill>
            </a:endParaRPr>
          </a:p>
        </p:txBody>
      </p:sp>
      <p:sp>
        <p:nvSpPr>
          <p:cNvPr id="5" name="Oval 4"/>
          <p:cNvSpPr/>
          <p:nvPr/>
        </p:nvSpPr>
        <p:spPr>
          <a:xfrm>
            <a:off x="241300" y="4339312"/>
            <a:ext cx="444500" cy="4465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BE8"/>
              </a:solidFill>
            </a:endParaRPr>
          </a:p>
        </p:txBody>
      </p:sp>
    </p:spTree>
    <p:extLst>
      <p:ext uri="{BB962C8B-B14F-4D97-AF65-F5344CB8AC3E}">
        <p14:creationId xmlns:p14="http://schemas.microsoft.com/office/powerpoint/2010/main" val="610108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8999" y="389876"/>
            <a:ext cx="2707793" cy="1015663"/>
          </a:xfrm>
          <a:prstGeom prst="rect">
            <a:avLst/>
          </a:prstGeom>
          <a:noFill/>
        </p:spPr>
        <p:txBody>
          <a:bodyPr wrap="none" rtlCol="0">
            <a:spAutoFit/>
          </a:bodyPr>
          <a:lstStyle/>
          <a:p>
            <a:r>
              <a:rPr lang="vi-VN" sz="6000" dirty="0">
                <a:solidFill>
                  <a:srgbClr val="FF0000"/>
                </a:solidFill>
                <a:latin typeface="+mj-lt"/>
              </a:rPr>
              <a:t>Ghi nhớ</a:t>
            </a:r>
            <a:endParaRPr lang="en-US" sz="6000" dirty="0">
              <a:solidFill>
                <a:srgbClr val="FF0000"/>
              </a:solidFill>
              <a:latin typeface="+mj-lt"/>
            </a:endParaRPr>
          </a:p>
        </p:txBody>
      </p:sp>
      <p:sp>
        <p:nvSpPr>
          <p:cNvPr id="3" name="TextBox 2"/>
          <p:cNvSpPr txBox="1"/>
          <p:nvPr/>
        </p:nvSpPr>
        <p:spPr>
          <a:xfrm>
            <a:off x="2225709" y="2275952"/>
            <a:ext cx="7949612" cy="3046988"/>
          </a:xfrm>
          <a:prstGeom prst="rect">
            <a:avLst/>
          </a:prstGeom>
          <a:noFill/>
        </p:spPr>
        <p:txBody>
          <a:bodyPr wrap="none" rtlCol="0">
            <a:spAutoFit/>
          </a:bodyPr>
          <a:lstStyle/>
          <a:p>
            <a:pPr algn="ctr"/>
            <a:r>
              <a:rPr lang="vi-VN" sz="3200" dirty="0"/>
              <a:t>Các quy định, kí hiệu cảnh báo về an toàn </a:t>
            </a:r>
          </a:p>
          <a:p>
            <a:pPr algn="ctr"/>
            <a:r>
              <a:rPr lang="vi-VN" sz="3200" dirty="0"/>
              <a:t>trong phòng thực hành.</a:t>
            </a:r>
          </a:p>
          <a:p>
            <a:pPr algn="ctr"/>
            <a:endParaRPr lang="vi-VN" sz="3200" dirty="0"/>
          </a:p>
          <a:p>
            <a:pPr algn="ctr"/>
            <a:endParaRPr lang="vi-VN" sz="3200" dirty="0"/>
          </a:p>
          <a:p>
            <a:pPr algn="ctr"/>
            <a:r>
              <a:rPr lang="vi-VN" sz="3200" dirty="0"/>
              <a:t>Phải tuân thủ nội quy phòng thực hành để </a:t>
            </a:r>
          </a:p>
          <a:p>
            <a:pPr algn="ctr"/>
            <a:r>
              <a:rPr lang="vi-VN" sz="3200" dirty="0"/>
              <a:t>tránh những rủi ro có thể xảy ra.</a:t>
            </a:r>
            <a:endParaRPr lang="en-US" sz="3200" dirty="0"/>
          </a:p>
        </p:txBody>
      </p:sp>
      <p:sp>
        <p:nvSpPr>
          <p:cNvPr id="4" name="4-Point Star 3"/>
          <p:cNvSpPr/>
          <p:nvPr/>
        </p:nvSpPr>
        <p:spPr>
          <a:xfrm>
            <a:off x="1254035" y="2275952"/>
            <a:ext cx="736543" cy="692331"/>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Point Star 4"/>
          <p:cNvSpPr/>
          <p:nvPr/>
        </p:nvSpPr>
        <p:spPr>
          <a:xfrm>
            <a:off x="1254035" y="4204900"/>
            <a:ext cx="736543" cy="692331"/>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7343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9522" y="1444952"/>
            <a:ext cx="4501553" cy="1015663"/>
          </a:xfrm>
          <a:prstGeom prst="rect">
            <a:avLst/>
          </a:prstGeom>
          <a:noFill/>
        </p:spPr>
        <p:txBody>
          <a:bodyPr wrap="none" rtlCol="0">
            <a:spAutoFit/>
          </a:bodyPr>
          <a:lstStyle/>
          <a:p>
            <a:r>
              <a:rPr lang="vi-VN" sz="6000" dirty="0">
                <a:solidFill>
                  <a:srgbClr val="FF0000"/>
                </a:solidFill>
              </a:rPr>
              <a:t>BÀI VỀ NHÀ</a:t>
            </a:r>
            <a:endParaRPr lang="en-US" sz="6000" dirty="0">
              <a:solidFill>
                <a:srgbClr val="FF0000"/>
              </a:solidFill>
            </a:endParaRPr>
          </a:p>
        </p:txBody>
      </p:sp>
      <p:sp>
        <p:nvSpPr>
          <p:cNvPr id="3" name="TextBox 2"/>
          <p:cNvSpPr txBox="1"/>
          <p:nvPr/>
        </p:nvSpPr>
        <p:spPr>
          <a:xfrm>
            <a:off x="1257222" y="3491283"/>
            <a:ext cx="9155070" cy="1569660"/>
          </a:xfrm>
          <a:prstGeom prst="rect">
            <a:avLst/>
          </a:prstGeom>
          <a:noFill/>
        </p:spPr>
        <p:txBody>
          <a:bodyPr wrap="none" rtlCol="0">
            <a:spAutoFit/>
          </a:bodyPr>
          <a:lstStyle/>
          <a:p>
            <a:pPr algn="ctr"/>
            <a:r>
              <a:rPr lang="vi-VN" sz="3200" dirty="0">
                <a:solidFill>
                  <a:srgbClr val="505FBF"/>
                </a:solidFill>
              </a:rPr>
              <a:t>Làm bài 2.1, 2.2, 2.3, 2.4 (SBT KHTN trang 6,7)</a:t>
            </a:r>
          </a:p>
          <a:p>
            <a:pPr algn="ctr"/>
            <a:endParaRPr lang="vi-VN" sz="3200" dirty="0">
              <a:solidFill>
                <a:srgbClr val="505FBF"/>
              </a:solidFill>
            </a:endParaRPr>
          </a:p>
          <a:p>
            <a:pPr algn="ctr"/>
            <a:r>
              <a:rPr lang="vi-VN" sz="3200" dirty="0">
                <a:solidFill>
                  <a:srgbClr val="505FBF"/>
                </a:solidFill>
              </a:rPr>
              <a:t>Đọc trước bài 4: Sử dụng kính hiển vi quang học.</a:t>
            </a:r>
          </a:p>
        </p:txBody>
      </p:sp>
      <p:sp>
        <p:nvSpPr>
          <p:cNvPr id="4" name="4-Point Star 3"/>
          <p:cNvSpPr/>
          <p:nvPr/>
        </p:nvSpPr>
        <p:spPr>
          <a:xfrm>
            <a:off x="367269" y="3353170"/>
            <a:ext cx="736543" cy="692331"/>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BE8"/>
              </a:solidFill>
            </a:endParaRPr>
          </a:p>
        </p:txBody>
      </p:sp>
      <p:sp>
        <p:nvSpPr>
          <p:cNvPr id="5" name="4-Point Star 4"/>
          <p:cNvSpPr/>
          <p:nvPr/>
        </p:nvSpPr>
        <p:spPr>
          <a:xfrm>
            <a:off x="399926" y="4368612"/>
            <a:ext cx="736543" cy="692331"/>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BE8"/>
              </a:solidFill>
            </a:endParaRPr>
          </a:p>
        </p:txBody>
      </p:sp>
    </p:spTree>
    <p:extLst>
      <p:ext uri="{BB962C8B-B14F-4D97-AF65-F5344CB8AC3E}">
        <p14:creationId xmlns:p14="http://schemas.microsoft.com/office/powerpoint/2010/main" val="28009693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496" y="2500414"/>
            <a:ext cx="10037852" cy="2619200"/>
          </a:xfrm>
        </p:spPr>
        <p:txBody>
          <a:bodyPr/>
          <a:lstStyle/>
          <a:p>
            <a:r>
              <a:rPr lang="en-US" sz="13800" dirty="0">
                <a:latin typeface="Muthiara -Demo Version-" panose="02000500000000000000" pitchFamily="2" charset="0"/>
              </a:rPr>
              <a:t>Thank you!</a:t>
            </a:r>
          </a:p>
        </p:txBody>
      </p:sp>
    </p:spTree>
    <p:extLst>
      <p:ext uri="{BB962C8B-B14F-4D97-AF65-F5344CB8AC3E}">
        <p14:creationId xmlns:p14="http://schemas.microsoft.com/office/powerpoint/2010/main" val="4075812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dirty="0">
                <a:solidFill>
                  <a:schemeClr val="bg1"/>
                </a:solidFill>
                <a:latin typeface="Tahoma" panose="020B0604030504040204" pitchFamily="34" charset="0"/>
                <a:ea typeface="Tahoma" panose="020B0604030504040204" pitchFamily="34" charset="0"/>
                <a:cs typeface="Tahoma" panose="020B0604030504040204" pitchFamily="34" charset="0"/>
              </a:rPr>
              <a:t>Câu 3:Biển báo sau đây có ý nghĩa gì? </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pic>
        <p:nvPicPr>
          <p:cNvPr id="5" name="Picture 10" descr="warning Icons, chemical Hazard, corrosive Substance, caution, Warning label, Hazardous waste, Occupational Safety and Health Administration, Biological hazard, dangerous Goods, Hazard symb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598" y="2092990"/>
            <a:ext cx="3324624" cy="2978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065976"/>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dirty="0">
                <a:solidFill>
                  <a:schemeClr val="bg1"/>
                </a:solidFill>
                <a:latin typeface="Tahoma" panose="020B0604030504040204" pitchFamily="34" charset="0"/>
                <a:ea typeface="Tahoma" panose="020B0604030504040204" pitchFamily="34" charset="0"/>
                <a:cs typeface="Tahoma" panose="020B0604030504040204" pitchFamily="34" charset="0"/>
              </a:rPr>
              <a:t>Câu 4:Đặc trưng của biển báo cấm:</a:t>
            </a:r>
            <a:br>
              <a:rPr lang="vi-VN" dirty="0">
                <a:solidFill>
                  <a:schemeClr val="bg1"/>
                </a:solidFill>
                <a:latin typeface="Tahoma" panose="020B0604030504040204" pitchFamily="34" charset="0"/>
                <a:ea typeface="Tahoma" panose="020B0604030504040204" pitchFamily="34" charset="0"/>
                <a:cs typeface="Tahoma" panose="020B0604030504040204" pitchFamily="34" charset="0"/>
              </a:rPr>
            </a:br>
            <a:r>
              <a:rPr lang="vi-VN" dirty="0">
                <a:solidFill>
                  <a:schemeClr val="bg1"/>
                </a:solidFill>
                <a:latin typeface="Tahoma" panose="020B0604030504040204" pitchFamily="34" charset="0"/>
                <a:ea typeface="Tahoma" panose="020B0604030504040204" pitchFamily="34" charset="0"/>
                <a:cs typeface="Tahoma" panose="020B0604030504040204" pitchFamily="34" charset="0"/>
              </a:rPr>
              <a:t>A. Màu xanh</a:t>
            </a:r>
            <a:br>
              <a:rPr lang="vi-VN" dirty="0">
                <a:solidFill>
                  <a:schemeClr val="bg1"/>
                </a:solidFill>
                <a:latin typeface="Tahoma" panose="020B0604030504040204" pitchFamily="34" charset="0"/>
                <a:ea typeface="Tahoma" panose="020B0604030504040204" pitchFamily="34" charset="0"/>
                <a:cs typeface="Tahoma" panose="020B0604030504040204" pitchFamily="34" charset="0"/>
              </a:rPr>
            </a:br>
            <a:r>
              <a:rPr lang="vi-VN" dirty="0">
                <a:solidFill>
                  <a:schemeClr val="bg1"/>
                </a:solidFill>
                <a:latin typeface="Tahoma" panose="020B0604030504040204" pitchFamily="34" charset="0"/>
                <a:ea typeface="Tahoma" panose="020B0604030504040204" pitchFamily="34" charset="0"/>
                <a:cs typeface="Tahoma" panose="020B0604030504040204" pitchFamily="34" charset="0"/>
              </a:rPr>
              <a:t>B. Màu đỏ</a:t>
            </a:r>
            <a:br>
              <a:rPr lang="vi-VN" dirty="0">
                <a:solidFill>
                  <a:schemeClr val="bg1"/>
                </a:solidFill>
                <a:latin typeface="Tahoma" panose="020B0604030504040204" pitchFamily="34" charset="0"/>
                <a:ea typeface="Tahoma" panose="020B0604030504040204" pitchFamily="34" charset="0"/>
                <a:cs typeface="Tahoma" panose="020B0604030504040204" pitchFamily="34" charset="0"/>
              </a:rPr>
            </a:br>
            <a:r>
              <a:rPr lang="vi-VN" dirty="0">
                <a:solidFill>
                  <a:schemeClr val="bg1"/>
                </a:solidFill>
                <a:latin typeface="Tahoma" panose="020B0604030504040204" pitchFamily="34" charset="0"/>
                <a:ea typeface="Tahoma" panose="020B0604030504040204" pitchFamily="34" charset="0"/>
                <a:cs typeface="Tahoma" panose="020B0604030504040204" pitchFamily="34" charset="0"/>
              </a:rPr>
              <a:t>C. Màu vàng</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
        <p:nvSpPr>
          <p:cNvPr id="5" name="Oval 4"/>
          <p:cNvSpPr/>
          <p:nvPr/>
        </p:nvSpPr>
        <p:spPr>
          <a:xfrm>
            <a:off x="838200" y="1940887"/>
            <a:ext cx="591355" cy="622009"/>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3975220099"/>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673116" y="696686"/>
            <a:ext cx="10881575" cy="4606834"/>
          </a:xfrm>
        </p:spPr>
        <p:txBody>
          <a:bodyPr anchor="t"/>
          <a:lstStyle/>
          <a:p>
            <a:r>
              <a:rPr lang="vi-VN" dirty="0">
                <a:solidFill>
                  <a:schemeClr val="bg1"/>
                </a:solidFill>
                <a:latin typeface="Tahoma" panose="020B0604030504040204" pitchFamily="34" charset="0"/>
                <a:ea typeface="Tahoma" panose="020B0604030504040204" pitchFamily="34" charset="0"/>
                <a:cs typeface="Tahoma" panose="020B0604030504040204" pitchFamily="34" charset="0"/>
              </a:rPr>
              <a:t>Câu 5: Kí hiệu cảnh báo sau có ý nghĩa gì? </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pic>
        <p:nvPicPr>
          <p:cNvPr id="5" name="Picture 4"/>
          <p:cNvPicPr>
            <a:picLocks noChangeAspect="1"/>
          </p:cNvPicPr>
          <p:nvPr/>
        </p:nvPicPr>
        <p:blipFill>
          <a:blip r:embed="rId5"/>
          <a:stretch>
            <a:fillRect/>
          </a:stretch>
        </p:blipFill>
        <p:spPr>
          <a:xfrm>
            <a:off x="4065468" y="1803042"/>
            <a:ext cx="3112129" cy="2604966"/>
          </a:xfrm>
          <a:prstGeom prst="rect">
            <a:avLst/>
          </a:prstGeom>
        </p:spPr>
      </p:pic>
    </p:spTree>
    <p:extLst>
      <p:ext uri="{BB962C8B-B14F-4D97-AF65-F5344CB8AC3E}">
        <p14:creationId xmlns:p14="http://schemas.microsoft.com/office/powerpoint/2010/main" val="2068639813"/>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16" presetClass="entr" presetSubtype="21"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dirty="0">
                <a:solidFill>
                  <a:schemeClr val="bg1"/>
                </a:solidFill>
                <a:latin typeface="Tahoma" panose="020B0604030504040204" pitchFamily="34" charset="0"/>
                <a:ea typeface="Tahoma" panose="020B0604030504040204" pitchFamily="34" charset="0"/>
                <a:cs typeface="Tahoma" panose="020B0604030504040204" pitchFamily="34" charset="0"/>
              </a:rPr>
              <a:t>Câu 6: Biển báo sau có ý nghĩa gì? </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pic>
        <p:nvPicPr>
          <p:cNvPr id="5" name="Picture 2" descr="Steel-toe boot, imo, laboratory Safety, occupational Safety And Health, steeltoe Boot, Warning sign, laboratory, safety, Goggles, bo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5716" y="2152818"/>
            <a:ext cx="2918881" cy="2918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340468"/>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dirty="0">
                <a:solidFill>
                  <a:schemeClr val="bg1"/>
                </a:solidFill>
                <a:latin typeface="Tahoma" panose="020B0604030504040204" pitchFamily="34" charset="0"/>
                <a:ea typeface="Tahoma" panose="020B0604030504040204" pitchFamily="34" charset="0"/>
                <a:cs typeface="Tahoma" panose="020B0604030504040204" pitchFamily="34" charset="0"/>
              </a:rPr>
              <a:t>Câu 7: Biển cảnh báo sau có ý nghĩa gì? </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pic>
        <p:nvPicPr>
          <p:cNvPr id="5" name="Picture 8" descr="european Hazard Symbols, laboratory Safety, Warning label, safety Data Sheet, explosive Material, Hazard symbol, occupational Safety And Health, Hazard, Explosion, Warning sig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8832" y="1921978"/>
            <a:ext cx="3114335" cy="2727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301130"/>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dirty="0">
                <a:solidFill>
                  <a:schemeClr val="bg1"/>
                </a:solidFill>
                <a:latin typeface="Tahoma" panose="020B0604030504040204" pitchFamily="34" charset="0"/>
                <a:ea typeface="Tahoma" panose="020B0604030504040204" pitchFamily="34" charset="0"/>
                <a:cs typeface="Tahoma" panose="020B0604030504040204" pitchFamily="34" charset="0"/>
              </a:rPr>
              <a:t>Câu 8: Biển báo sau có ý nghĩa gì? </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pic>
        <p:nvPicPr>
          <p:cNvPr id="6" name="Picture 6" descr="DẤU HIỆU CẢNH BÁO ĐỐI VỚI CHẤT THẢI NGUY HẠ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3977" y="2540164"/>
            <a:ext cx="2504045" cy="215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8329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ience Subject for Elementary - 2nd Grade: Chemistry by Slidesgo">
  <a:themeElements>
    <a:clrScheme name="Simple Light">
      <a:dk1>
        <a:srgbClr val="505FBF"/>
      </a:dk1>
      <a:lt1>
        <a:srgbClr val="FFFBE8"/>
      </a:lt1>
      <a:dk2>
        <a:srgbClr val="FAF2CC"/>
      </a:dk2>
      <a:lt2>
        <a:srgbClr val="FFE053"/>
      </a:lt2>
      <a:accent1>
        <a:srgbClr val="AEB1E9"/>
      </a:accent1>
      <a:accent2>
        <a:srgbClr val="294096"/>
      </a:accent2>
      <a:accent3>
        <a:srgbClr val="FF9797"/>
      </a:accent3>
      <a:accent4>
        <a:srgbClr val="F56E6E"/>
      </a:accent4>
      <a:accent5>
        <a:srgbClr val="FFFFFF"/>
      </a:accent5>
      <a:accent6>
        <a:srgbClr val="FFFFFF"/>
      </a:accent6>
      <a:hlink>
        <a:srgbClr val="505FB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b Beaker Charts Infographics by Slidesgo">
  <a:themeElements>
    <a:clrScheme name="Simple Light">
      <a:dk1>
        <a:srgbClr val="000000"/>
      </a:dk1>
      <a:lt1>
        <a:srgbClr val="CFE2F3"/>
      </a:lt1>
      <a:dk2>
        <a:srgbClr val="595959"/>
      </a:dk2>
      <a:lt2>
        <a:srgbClr val="EEEEEE"/>
      </a:lt2>
      <a:accent1>
        <a:srgbClr val="3C78D8"/>
      </a:accent1>
      <a:accent2>
        <a:srgbClr val="6D9EEB"/>
      </a:accent2>
      <a:accent3>
        <a:srgbClr val="93C47D"/>
      </a:accent3>
      <a:accent4>
        <a:srgbClr val="B6D7A8"/>
      </a:accent4>
      <a:accent5>
        <a:srgbClr val="8E7CC3"/>
      </a:accent5>
      <a:accent6>
        <a:srgbClr val="B4A7D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TotalTime>
  <Words>1817</Words>
  <Application>Microsoft Office PowerPoint</Application>
  <PresentationFormat>Widescreen</PresentationFormat>
  <Paragraphs>157</Paragraphs>
  <Slides>36</Slides>
  <Notes>8</Notes>
  <HiddenSlides>0</HiddenSlides>
  <MMClips>1</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36</vt:i4>
      </vt:variant>
    </vt:vector>
  </HeadingPairs>
  <TitlesOfParts>
    <vt:vector size="56" baseType="lpstr">
      <vt:lpstr>Fira Sans Extra Condensed</vt:lpstr>
      <vt:lpstr>Tahoma</vt:lpstr>
      <vt:lpstr>Roboto</vt:lpstr>
      <vt:lpstr>Calibri</vt:lpstr>
      <vt:lpstr>Calibri Light</vt:lpstr>
      <vt:lpstr>Muthiara -Demo Version-</vt:lpstr>
      <vt:lpstr>Fredoka One</vt:lpstr>
      <vt:lpstr>Oxygen</vt:lpstr>
      <vt:lpstr>#9Slide03 Arima Madurai Black</vt:lpstr>
      <vt:lpstr>Arial</vt:lpstr>
      <vt:lpstr>Roboto Condensed Light</vt:lpstr>
      <vt:lpstr>Fira Sans Extra Condensed Medium</vt:lpstr>
      <vt:lpstr>#9Slide07 IcielBaliho Script</vt:lpstr>
      <vt:lpstr>Bahnschrift Light Condensed</vt:lpstr>
      <vt:lpstr>Times New Roman</vt:lpstr>
      <vt:lpstr>Barlow</vt:lpstr>
      <vt:lpstr>Office Theme</vt:lpstr>
      <vt:lpstr>Science Subject for Elementary - 2nd Grade: Chemistry by Slidesgo</vt:lpstr>
      <vt:lpstr>Default Design</vt:lpstr>
      <vt:lpstr>Lab Beaker Charts Infographics by Slidesgo</vt:lpstr>
      <vt:lpstr>BÀI 2: AN TOÀN TRONG PHÒNG THỰC HÀNH (TIẾP)</vt:lpstr>
      <vt:lpstr>Câu 1: Kí hiệu cảnh báo sau đây có ý nghĩa gì? </vt:lpstr>
      <vt:lpstr>Câu 2: Biển báo sau đây có ý nghĩa gì?</vt:lpstr>
      <vt:lpstr>Câu 3:Biển báo sau đây có ý nghĩa gì? </vt:lpstr>
      <vt:lpstr>Câu 4:Đặc trưng của biển báo cấm: A. Màu xanh B. Màu đỏ C. Màu vàng</vt:lpstr>
      <vt:lpstr>Câu 5: Kí hiệu cảnh báo sau có ý nghĩa gì? </vt:lpstr>
      <vt:lpstr>Câu 6: Biển báo sau có ý nghĩa gì? </vt:lpstr>
      <vt:lpstr>Câu 7: Biển cảnh báo sau có ý nghĩa gì? </vt:lpstr>
      <vt:lpstr>Câu 8: Biển báo sau có ý nghĩa gì? </vt:lpstr>
      <vt:lpstr>NỘI DUNG TIẾT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Câu 2. Khi gặp sự cố mất an toàn trong phòng thực hành, em cần</vt:lpstr>
      <vt:lpstr>Câu 3. Kí hiệu cảnh báo có hoá chất độc hại là:</vt:lpstr>
      <vt:lpstr>Câu 4. Kí hiệu cảnh báo dụng cụ sắc nhọn là:</vt:lpstr>
      <vt:lpstr>PowerPoint Presentation</vt:lpstr>
      <vt:lpstr>Câu 6: Sắp xếp thứ tự công việc khi vào phòng thực hành: </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Dương Hải</cp:lastModifiedBy>
  <cp:revision>64</cp:revision>
  <dcterms:created xsi:type="dcterms:W3CDTF">2018-05-16T03:06:39Z</dcterms:created>
  <dcterms:modified xsi:type="dcterms:W3CDTF">2023-05-29T17:50:42Z</dcterms:modified>
</cp:coreProperties>
</file>