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8" r:id="rId2"/>
  </p:sldMasterIdLst>
  <p:notesMasterIdLst>
    <p:notesMasterId r:id="rId20"/>
  </p:notesMasterIdLst>
  <p:sldIdLst>
    <p:sldId id="257" r:id="rId3"/>
    <p:sldId id="259" r:id="rId4"/>
    <p:sldId id="274" r:id="rId5"/>
    <p:sldId id="275" r:id="rId6"/>
    <p:sldId id="291" r:id="rId7"/>
    <p:sldId id="289" r:id="rId8"/>
    <p:sldId id="290" r:id="rId9"/>
    <p:sldId id="266" r:id="rId10"/>
    <p:sldId id="276" r:id="rId11"/>
    <p:sldId id="278" r:id="rId12"/>
    <p:sldId id="267" r:id="rId13"/>
    <p:sldId id="288" r:id="rId14"/>
    <p:sldId id="292" r:id="rId15"/>
    <p:sldId id="294" r:id="rId16"/>
    <p:sldId id="263" r:id="rId17"/>
    <p:sldId id="280" r:id="rId18"/>
    <p:sldId id="293" r:id="rId19"/>
  </p:sldIdLst>
  <p:sldSz cx="9144000" cy="5143500" type="screen16x9"/>
  <p:notesSz cx="6858000" cy="9144000"/>
  <p:embeddedFontLst>
    <p:embeddedFont>
      <p:font typeface="#9Slide03 Quicksand" panose="00000500000000000000" pitchFamily="2" charset="0"/>
      <p:regular r:id="rId21"/>
    </p:embeddedFont>
    <p:embeddedFont>
      <p:font typeface="#9Slide05 Harman Script Inline" panose="02000507020000020003" charset="0"/>
      <p:regular r:id="rId22"/>
    </p:embeddedFont>
    <p:embeddedFont>
      <p:font typeface="#9Slide05 SVNMaphylla" charset="0"/>
      <p:regular r:id="rId23"/>
    </p:embeddedFont>
    <p:embeddedFont>
      <p:font typeface="#9Slide07 Crocante" panose="02000000000000000000" charset="0"/>
      <p:regular r:id="rId24"/>
    </p:embeddedFont>
    <p:embeddedFont>
      <p:font typeface="#9Slide07 SVNAppleberry" panose="02040603050506020204" charset="0"/>
      <p:regular r:id="rId25"/>
    </p:embeddedFont>
    <p:embeddedFont>
      <p:font typeface="Fredoka One" panose="02000000000000000000" pitchFamily="2" charset="0"/>
      <p:regular r:id="rId26"/>
    </p:embeddedFont>
    <p:embeddedFont>
      <p:font typeface="Neucha" panose="020B0604020202020204" charset="0"/>
      <p:regular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  <p:embeddedFont>
      <p:font typeface="Proxima Nova" panose="020B0604020202020204" charset="0"/>
      <p:regular r:id="rId32"/>
      <p:bold r:id="rId33"/>
      <p:italic r:id="rId34"/>
      <p:boldItalic r:id="rId35"/>
    </p:embeddedFont>
    <p:embeddedFont>
      <p:font typeface="Proxima Nova Semibold" panose="020B060402020202020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hJFsgvb+nlPjZJyt/q93FweH3r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9BD7"/>
    <a:srgbClr val="E7F5FF"/>
    <a:srgbClr val="DFF5DF"/>
    <a:srgbClr val="CBDFCD"/>
    <a:srgbClr val="5E8DD1"/>
    <a:srgbClr val="263238"/>
    <a:srgbClr val="60A2C5"/>
    <a:srgbClr val="E5F6FF"/>
    <a:srgbClr val="FFEFE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15"/>
    <p:restoredTop sz="84754" autoAdjust="0"/>
  </p:normalViewPr>
  <p:slideViewPr>
    <p:cSldViewPr snapToGrid="0" snapToObjects="1">
      <p:cViewPr varScale="1">
        <p:scale>
          <a:sx n="78" d="100"/>
          <a:sy n="78" d="100"/>
        </p:scale>
        <p:origin x="10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5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8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6" name="Google Shape;6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96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273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8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5" name="Google Shape;4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75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888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98" name="Google Shape;3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989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80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446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7" name="Google Shape;5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496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7" name="Google Shape;5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1047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7" name="Google Shape;5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3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CUSTOM_24">
    <p:bg>
      <p:bgPr>
        <a:solidFill>
          <a:schemeClr val="accent3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1"/>
          <p:cNvGrpSpPr/>
          <p:nvPr/>
        </p:nvGrpSpPr>
        <p:grpSpPr>
          <a:xfrm>
            <a:off x="714534" y="489928"/>
            <a:ext cx="7702203" cy="4163647"/>
            <a:chOff x="2028844" y="986080"/>
            <a:chExt cx="5086312" cy="2810236"/>
          </a:xfrm>
        </p:grpSpPr>
        <p:sp>
          <p:nvSpPr>
            <p:cNvPr id="20" name="Google Shape;20;p31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1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720000" y="858281"/>
            <a:ext cx="7704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subTitle" idx="1"/>
          </p:nvPr>
        </p:nvSpPr>
        <p:spPr>
          <a:xfrm>
            <a:off x="2391900" y="2010531"/>
            <a:ext cx="43602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0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subTitle" idx="2"/>
          </p:nvPr>
        </p:nvSpPr>
        <p:spPr>
          <a:xfrm>
            <a:off x="2391900" y="3067806"/>
            <a:ext cx="43602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4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subTitle" idx="3"/>
          </p:nvPr>
        </p:nvSpPr>
        <p:spPr>
          <a:xfrm>
            <a:off x="2022275" y="3906019"/>
            <a:ext cx="14904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ubTitle" idx="4"/>
          </p:nvPr>
        </p:nvSpPr>
        <p:spPr>
          <a:xfrm>
            <a:off x="5703625" y="3906019"/>
            <a:ext cx="1494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subTitle" idx="5"/>
          </p:nvPr>
        </p:nvSpPr>
        <p:spPr>
          <a:xfrm>
            <a:off x="2163750" y="1620019"/>
            <a:ext cx="48165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subTitle" idx="6"/>
          </p:nvPr>
        </p:nvSpPr>
        <p:spPr>
          <a:xfrm>
            <a:off x="3993908" y="2763019"/>
            <a:ext cx="1095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9" name="Google Shape;29;p31"/>
          <p:cNvGrpSpPr/>
          <p:nvPr/>
        </p:nvGrpSpPr>
        <p:grpSpPr>
          <a:xfrm>
            <a:off x="104575" y="329950"/>
            <a:ext cx="1238325" cy="1990575"/>
            <a:chOff x="180775" y="329950"/>
            <a:chExt cx="1238325" cy="1990575"/>
          </a:xfrm>
        </p:grpSpPr>
        <p:sp>
          <p:nvSpPr>
            <p:cNvPr id="30" name="Google Shape;30;p31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31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1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1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1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1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1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31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1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31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31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31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31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31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1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45;p31"/>
          <p:cNvGrpSpPr/>
          <p:nvPr/>
        </p:nvGrpSpPr>
        <p:grpSpPr>
          <a:xfrm>
            <a:off x="7441975" y="302575"/>
            <a:ext cx="1581725" cy="1635450"/>
            <a:chOff x="7289575" y="226375"/>
            <a:chExt cx="1581725" cy="1635450"/>
          </a:xfrm>
        </p:grpSpPr>
        <p:sp>
          <p:nvSpPr>
            <p:cNvPr id="46" name="Google Shape;46;p31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31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31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31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31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31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31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31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31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31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31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31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31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31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60;p31"/>
          <p:cNvGrpSpPr/>
          <p:nvPr/>
        </p:nvGrpSpPr>
        <p:grpSpPr>
          <a:xfrm rot="-1441798">
            <a:off x="104546" y="3758962"/>
            <a:ext cx="588479" cy="1129410"/>
            <a:chOff x="180775" y="329950"/>
            <a:chExt cx="588500" cy="1129450"/>
          </a:xfrm>
        </p:grpSpPr>
        <p:sp>
          <p:nvSpPr>
            <p:cNvPr id="61" name="Google Shape;61;p31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31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31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31"/>
          <p:cNvGrpSpPr/>
          <p:nvPr/>
        </p:nvGrpSpPr>
        <p:grpSpPr>
          <a:xfrm rot="6420098">
            <a:off x="8092344" y="4264806"/>
            <a:ext cx="1083379" cy="491227"/>
            <a:chOff x="7787925" y="226375"/>
            <a:chExt cx="1083375" cy="491225"/>
          </a:xfrm>
        </p:grpSpPr>
        <p:sp>
          <p:nvSpPr>
            <p:cNvPr id="65" name="Google Shape;65;p31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31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31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solidFill>
          <a:schemeClr val="accent3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"/>
          <p:cNvSpPr/>
          <p:nvPr/>
        </p:nvSpPr>
        <p:spPr>
          <a:xfrm>
            <a:off x="-125" y="580725"/>
            <a:ext cx="9143735" cy="2363218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7"/>
          <p:cNvSpPr/>
          <p:nvPr/>
        </p:nvSpPr>
        <p:spPr>
          <a:xfrm>
            <a:off x="0" y="627592"/>
            <a:ext cx="9143735" cy="2335437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7"/>
          <p:cNvSpPr/>
          <p:nvPr/>
        </p:nvSpPr>
        <p:spPr>
          <a:xfrm rot="10800000">
            <a:off x="-10" y="1986252"/>
            <a:ext cx="9143735" cy="288177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7"/>
          <p:cNvSpPr/>
          <p:nvPr/>
        </p:nvSpPr>
        <p:spPr>
          <a:xfrm rot="10800000">
            <a:off x="-135" y="1962869"/>
            <a:ext cx="9143735" cy="2848005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6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48"/>
          <p:cNvGrpSpPr/>
          <p:nvPr/>
        </p:nvGrpSpPr>
        <p:grpSpPr>
          <a:xfrm>
            <a:off x="8185" y="130570"/>
            <a:ext cx="9326228" cy="4913400"/>
            <a:chOff x="-11500" y="75650"/>
            <a:chExt cx="9202909" cy="4913400"/>
          </a:xfrm>
        </p:grpSpPr>
        <p:sp>
          <p:nvSpPr>
            <p:cNvPr id="316" name="Google Shape;316;p48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8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8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8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8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8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8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8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8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8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8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8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8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8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8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8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8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8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8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8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8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8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8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8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8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8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p48"/>
          <p:cNvSpPr/>
          <p:nvPr/>
        </p:nvSpPr>
        <p:spPr>
          <a:xfrm rot="-5400000">
            <a:off x="-2356800" y="2072175"/>
            <a:ext cx="5540100" cy="90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8"/>
          <p:cNvSpPr/>
          <p:nvPr/>
        </p:nvSpPr>
        <p:spPr>
          <a:xfrm>
            <a:off x="855050" y="-246400"/>
            <a:ext cx="30650" cy="5507374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48"/>
          <p:cNvSpPr/>
          <p:nvPr/>
        </p:nvSpPr>
        <p:spPr>
          <a:xfrm rot="-5400000">
            <a:off x="289500" y="4193288"/>
            <a:ext cx="247500" cy="24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8"/>
          <p:cNvSpPr/>
          <p:nvPr/>
        </p:nvSpPr>
        <p:spPr>
          <a:xfrm rot="-5400000">
            <a:off x="289500" y="573788"/>
            <a:ext cx="247500" cy="24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7">
    <p:bg>
      <p:bgPr>
        <a:solidFill>
          <a:schemeClr val="accent4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9"/>
          <p:cNvSpPr/>
          <p:nvPr/>
        </p:nvSpPr>
        <p:spPr>
          <a:xfrm>
            <a:off x="767752" y="219500"/>
            <a:ext cx="7608495" cy="464240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8">
    <p:bg>
      <p:bgPr>
        <a:solidFill>
          <a:schemeClr val="accent5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0"/>
          <p:cNvSpPr/>
          <p:nvPr/>
        </p:nvSpPr>
        <p:spPr>
          <a:xfrm>
            <a:off x="668625" y="615629"/>
            <a:ext cx="7718927" cy="3922310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0"/>
          <p:cNvSpPr/>
          <p:nvPr/>
        </p:nvSpPr>
        <p:spPr>
          <a:xfrm>
            <a:off x="628975" y="582228"/>
            <a:ext cx="7783464" cy="3979045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CUSTOM_12">
    <p:bg>
      <p:bgPr>
        <a:solidFill>
          <a:schemeClr val="accent3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/>
          <p:nvPr/>
        </p:nvSpPr>
        <p:spPr>
          <a:xfrm>
            <a:off x="727097" y="523688"/>
            <a:ext cx="7689806" cy="4096124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" name="Google Shape;70;p32"/>
          <p:cNvGrpSpPr/>
          <p:nvPr/>
        </p:nvGrpSpPr>
        <p:grpSpPr>
          <a:xfrm>
            <a:off x="345663" y="2945950"/>
            <a:ext cx="1973674" cy="1681894"/>
            <a:chOff x="345663" y="3179313"/>
            <a:chExt cx="1973674" cy="1681894"/>
          </a:xfrm>
        </p:grpSpPr>
        <p:sp>
          <p:nvSpPr>
            <p:cNvPr id="71" name="Google Shape;71;p32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32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32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2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32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32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32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32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32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32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32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32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32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" name="Google Shape;84;p32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85" name="Google Shape;85;p32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2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2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" name="Google Shape;88;p32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p32"/>
          <p:cNvGrpSpPr/>
          <p:nvPr/>
        </p:nvGrpSpPr>
        <p:grpSpPr>
          <a:xfrm>
            <a:off x="6806515" y="2950278"/>
            <a:ext cx="1967084" cy="1682329"/>
            <a:chOff x="6377890" y="3178878"/>
            <a:chExt cx="1967084" cy="1682329"/>
          </a:xfrm>
        </p:grpSpPr>
        <p:sp>
          <p:nvSpPr>
            <p:cNvPr id="90" name="Google Shape;90;p32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2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2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32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2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2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2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2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2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32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2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2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2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2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2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2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2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32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32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32"/>
          <p:cNvSpPr/>
          <p:nvPr/>
        </p:nvSpPr>
        <p:spPr>
          <a:xfrm>
            <a:off x="414342" y="651304"/>
            <a:ext cx="258910" cy="197951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Google Shape;110;p32"/>
          <p:cNvGrpSpPr/>
          <p:nvPr/>
        </p:nvGrpSpPr>
        <p:grpSpPr>
          <a:xfrm>
            <a:off x="225169" y="1137592"/>
            <a:ext cx="511572" cy="2025150"/>
            <a:chOff x="225169" y="1137592"/>
            <a:chExt cx="511572" cy="2025150"/>
          </a:xfrm>
        </p:grpSpPr>
        <p:sp>
          <p:nvSpPr>
            <p:cNvPr id="111" name="Google Shape;111;p32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2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32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32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2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2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" name="Google Shape;117;p32"/>
          <p:cNvSpPr/>
          <p:nvPr/>
        </p:nvSpPr>
        <p:spPr>
          <a:xfrm rot="779867">
            <a:off x="828868" y="245392"/>
            <a:ext cx="774694" cy="186984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" name="Google Shape;118;p32"/>
          <p:cNvGrpSpPr/>
          <p:nvPr/>
        </p:nvGrpSpPr>
        <p:grpSpPr>
          <a:xfrm>
            <a:off x="8390662" y="556641"/>
            <a:ext cx="401987" cy="1512737"/>
            <a:chOff x="8390662" y="556641"/>
            <a:chExt cx="401987" cy="1512737"/>
          </a:xfrm>
        </p:grpSpPr>
        <p:sp>
          <p:nvSpPr>
            <p:cNvPr id="119" name="Google Shape;119;p32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2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2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2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2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1671600" y="742825"/>
            <a:ext cx="5800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subTitle" idx="1"/>
          </p:nvPr>
        </p:nvSpPr>
        <p:spPr>
          <a:xfrm>
            <a:off x="2391900" y="2047463"/>
            <a:ext cx="43602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2"/>
          </p:nvPr>
        </p:nvSpPr>
        <p:spPr>
          <a:xfrm>
            <a:off x="2328900" y="3687275"/>
            <a:ext cx="44862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subTitle" idx="3"/>
          </p:nvPr>
        </p:nvSpPr>
        <p:spPr>
          <a:xfrm>
            <a:off x="1776450" y="1599800"/>
            <a:ext cx="5591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subTitle" idx="4"/>
          </p:nvPr>
        </p:nvSpPr>
        <p:spPr>
          <a:xfrm>
            <a:off x="2391900" y="3038071"/>
            <a:ext cx="43602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subTitle" idx="5"/>
          </p:nvPr>
        </p:nvSpPr>
        <p:spPr>
          <a:xfrm>
            <a:off x="3780200" y="2704700"/>
            <a:ext cx="13905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>
            <a:spLocks noGrp="1"/>
          </p:cNvSpPr>
          <p:nvPr>
            <p:ph type="title"/>
          </p:nvPr>
        </p:nvSpPr>
        <p:spPr>
          <a:xfrm>
            <a:off x="720000" y="1749713"/>
            <a:ext cx="7704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41"/>
          <p:cNvSpPr txBox="1">
            <a:spLocks noGrp="1"/>
          </p:cNvSpPr>
          <p:nvPr>
            <p:ph type="subTitle" idx="1"/>
          </p:nvPr>
        </p:nvSpPr>
        <p:spPr>
          <a:xfrm>
            <a:off x="2391900" y="2806713"/>
            <a:ext cx="43602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>
            <a:spLocks noGrp="1"/>
          </p:cNvSpPr>
          <p:nvPr>
            <p:ph type="subTitle" idx="1"/>
          </p:nvPr>
        </p:nvSpPr>
        <p:spPr>
          <a:xfrm>
            <a:off x="3118200" y="2215050"/>
            <a:ext cx="2907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1" name="Google Shape;291;p42"/>
          <p:cNvGrpSpPr/>
          <p:nvPr/>
        </p:nvGrpSpPr>
        <p:grpSpPr>
          <a:xfrm>
            <a:off x="7213226" y="1032078"/>
            <a:ext cx="1274749" cy="3592245"/>
            <a:chOff x="7213226" y="1070178"/>
            <a:chExt cx="1274749" cy="3592245"/>
          </a:xfrm>
        </p:grpSpPr>
        <p:sp>
          <p:nvSpPr>
            <p:cNvPr id="292" name="Google Shape;292;p42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2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4" name="Google Shape;294;p42"/>
          <p:cNvGrpSpPr/>
          <p:nvPr/>
        </p:nvGrpSpPr>
        <p:grpSpPr>
          <a:xfrm>
            <a:off x="639296" y="1032078"/>
            <a:ext cx="1151007" cy="3592245"/>
            <a:chOff x="639296" y="1070178"/>
            <a:chExt cx="1151007" cy="3592245"/>
          </a:xfrm>
        </p:grpSpPr>
        <p:sp>
          <p:nvSpPr>
            <p:cNvPr id="295" name="Google Shape;295;p42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2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138810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9" name="Google Shape;299;p43"/>
          <p:cNvSpPr/>
          <p:nvPr/>
        </p:nvSpPr>
        <p:spPr>
          <a:xfrm>
            <a:off x="935220" y="438150"/>
            <a:ext cx="7273559" cy="4324393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4"/>
          <p:cNvSpPr txBox="1">
            <a:spLocks noGrp="1"/>
          </p:cNvSpPr>
          <p:nvPr>
            <p:ph type="title"/>
          </p:nvPr>
        </p:nvSpPr>
        <p:spPr>
          <a:xfrm>
            <a:off x="1671600" y="1749225"/>
            <a:ext cx="5800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2" name="Google Shape;302;p44"/>
          <p:cNvSpPr txBox="1">
            <a:spLocks noGrp="1"/>
          </p:cNvSpPr>
          <p:nvPr>
            <p:ph type="subTitle" idx="1"/>
          </p:nvPr>
        </p:nvSpPr>
        <p:spPr>
          <a:xfrm>
            <a:off x="1776450" y="2758600"/>
            <a:ext cx="5591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 txBox="1">
            <a:spLocks noGrp="1"/>
          </p:cNvSpPr>
          <p:nvPr>
            <p:ph type="title"/>
          </p:nvPr>
        </p:nvSpPr>
        <p:spPr>
          <a:xfrm>
            <a:off x="720000" y="1909800"/>
            <a:ext cx="3159900" cy="1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/>
          <p:nvPr/>
        </p:nvSpPr>
        <p:spPr>
          <a:xfrm>
            <a:off x="647668" y="440443"/>
            <a:ext cx="7848665" cy="4262614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6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08" name="Google Shape;308;p46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53" name="Google Shape;353;p3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409;p7">
            <a:extLst>
              <a:ext uri="{FF2B5EF4-FFF2-40B4-BE49-F238E27FC236}">
                <a16:creationId xmlns:a16="http://schemas.microsoft.com/office/drawing/2014/main" id="{FA67A274-DCCD-882A-D492-DE9CA8099F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962" t="10417" r="26789" b="18094"/>
          <a:stretch/>
        </p:blipFill>
        <p:spPr>
          <a:xfrm rot="6734985">
            <a:off x="1895626" y="2250943"/>
            <a:ext cx="1083570" cy="17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41;p2">
            <a:extLst>
              <a:ext uri="{FF2B5EF4-FFF2-40B4-BE49-F238E27FC236}">
                <a16:creationId xmlns:a16="http://schemas.microsoft.com/office/drawing/2014/main" id="{9FE6055A-5F70-6914-9D6B-F175C42AEBD0}"/>
              </a:ext>
            </a:extLst>
          </p:cNvPr>
          <p:cNvSpPr/>
          <p:nvPr/>
        </p:nvSpPr>
        <p:spPr>
          <a:xfrm>
            <a:off x="3210382" y="422741"/>
            <a:ext cx="2723235" cy="58479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5E8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263238"/>
                </a:solidFill>
                <a:latin typeface="#9Slide03 Quicksand" panose="00000500000000000000" pitchFamily="2" charset="0"/>
                <a:sym typeface="Arial"/>
              </a:rPr>
              <a:t>Cơ</a:t>
            </a:r>
            <a:r>
              <a:rPr lang="en-US" sz="2400" b="0" i="0" u="none" strike="noStrike" cap="none" dirty="0">
                <a:solidFill>
                  <a:srgbClr val="263238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263238"/>
                </a:solidFill>
                <a:latin typeface="#9Slide03 Quicksand" panose="00000500000000000000" pitchFamily="2" charset="0"/>
                <a:sym typeface="Arial"/>
              </a:rPr>
              <a:t>thể</a:t>
            </a:r>
            <a:r>
              <a:rPr lang="en-US" sz="2400" b="0" i="0" u="none" strike="noStrike" cap="none" dirty="0">
                <a:solidFill>
                  <a:srgbClr val="263238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263238"/>
                </a:solidFill>
                <a:latin typeface="#9Slide03 Quicksand" panose="00000500000000000000" pitchFamily="2" charset="0"/>
                <a:sym typeface="Arial"/>
              </a:rPr>
              <a:t>sinh</a:t>
            </a:r>
            <a:r>
              <a:rPr lang="en-US" sz="2400" b="0" i="0" u="none" strike="noStrike" cap="none" dirty="0">
                <a:solidFill>
                  <a:srgbClr val="263238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263238"/>
                </a:solidFill>
                <a:latin typeface="#9Slide03 Quicksand" panose="00000500000000000000" pitchFamily="2" charset="0"/>
                <a:sym typeface="Arial"/>
              </a:rPr>
              <a:t>vật</a:t>
            </a:r>
            <a:endParaRPr sz="2400" b="0" i="0" u="none" strike="noStrike" cap="none" dirty="0">
              <a:solidFill>
                <a:srgbClr val="263238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0" name="Google Shape;1144;p2">
            <a:extLst>
              <a:ext uri="{FF2B5EF4-FFF2-40B4-BE49-F238E27FC236}">
                <a16:creationId xmlns:a16="http://schemas.microsoft.com/office/drawing/2014/main" id="{9D9FF67A-D82F-E8AB-2B86-FF7AB36C68A8}"/>
              </a:ext>
            </a:extLst>
          </p:cNvPr>
          <p:cNvSpPr/>
          <p:nvPr/>
        </p:nvSpPr>
        <p:spPr>
          <a:xfrm>
            <a:off x="1099358" y="1885287"/>
            <a:ext cx="2700012" cy="1660007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5E8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1" name="Google Shape;1145;p2">
            <a:extLst>
              <a:ext uri="{FF2B5EF4-FFF2-40B4-BE49-F238E27FC236}">
                <a16:creationId xmlns:a16="http://schemas.microsoft.com/office/drawing/2014/main" id="{CAB8E360-CBDB-617A-B10B-E92AA151E89B}"/>
              </a:ext>
            </a:extLst>
          </p:cNvPr>
          <p:cNvSpPr txBox="1"/>
          <p:nvPr/>
        </p:nvSpPr>
        <p:spPr>
          <a:xfrm>
            <a:off x="1183422" y="1959630"/>
            <a:ext cx="2507978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</a:pPr>
            <a:r>
              <a:rPr lang="en" sz="2400" b="0" i="0" u="none" strike="noStrike" cap="none" dirty="0">
                <a:solidFill>
                  <a:srgbClr val="2A1543"/>
                </a:solidFill>
                <a:latin typeface="#9Slide03 Quicksand" panose="00000500000000000000" pitchFamily="2" charset="0"/>
                <a:sym typeface="Arial"/>
              </a:rPr>
              <a:t>Cơ thể đơn bào </a:t>
            </a:r>
            <a:endParaRPr dirty="0">
              <a:latin typeface="#9Slide03 Quicksand" panose="00000500000000000000" pitchFamily="2" charset="0"/>
            </a:endParaRPr>
          </a:p>
        </p:txBody>
      </p:sp>
      <p:sp>
        <p:nvSpPr>
          <p:cNvPr id="12" name="Google Shape;1146;p2">
            <a:extLst>
              <a:ext uri="{FF2B5EF4-FFF2-40B4-BE49-F238E27FC236}">
                <a16:creationId xmlns:a16="http://schemas.microsoft.com/office/drawing/2014/main" id="{EC34FE3B-15D0-FCE6-1811-44A0326CEF97}"/>
              </a:ext>
            </a:extLst>
          </p:cNvPr>
          <p:cNvSpPr/>
          <p:nvPr/>
        </p:nvSpPr>
        <p:spPr>
          <a:xfrm>
            <a:off x="5344632" y="1885287"/>
            <a:ext cx="2700011" cy="166394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5E8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3" name="Google Shape;1147;p2">
            <a:extLst>
              <a:ext uri="{FF2B5EF4-FFF2-40B4-BE49-F238E27FC236}">
                <a16:creationId xmlns:a16="http://schemas.microsoft.com/office/drawing/2014/main" id="{02F87B9D-525F-CE3C-15F0-4D5330ECF9DF}"/>
              </a:ext>
            </a:extLst>
          </p:cNvPr>
          <p:cNvSpPr txBox="1"/>
          <p:nvPr/>
        </p:nvSpPr>
        <p:spPr>
          <a:xfrm>
            <a:off x="5492465" y="1962532"/>
            <a:ext cx="2404344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</a:pPr>
            <a:r>
              <a:rPr lang="en" sz="2400" b="0" i="0" u="none" strike="noStrike" cap="none" dirty="0">
                <a:solidFill>
                  <a:srgbClr val="2A1543"/>
                </a:solidFill>
                <a:latin typeface="#9Slide03 Quicksand" panose="00000500000000000000" pitchFamily="2" charset="0"/>
                <a:sym typeface="Arial"/>
              </a:rPr>
              <a:t>Cơ thể đa bào </a:t>
            </a:r>
            <a:endParaRPr dirty="0">
              <a:latin typeface="#9Slide03 Quicksand" panose="00000500000000000000" pitchFamily="2" charset="0"/>
            </a:endParaRPr>
          </a:p>
        </p:txBody>
      </p:sp>
      <p:sp>
        <p:nvSpPr>
          <p:cNvPr id="16" name="Google Shape;1150;p2">
            <a:extLst>
              <a:ext uri="{FF2B5EF4-FFF2-40B4-BE49-F238E27FC236}">
                <a16:creationId xmlns:a16="http://schemas.microsoft.com/office/drawing/2014/main" id="{75E67971-F232-4429-1B90-589A856AF1A4}"/>
              </a:ext>
            </a:extLst>
          </p:cNvPr>
          <p:cNvSpPr txBox="1"/>
          <p:nvPr/>
        </p:nvSpPr>
        <p:spPr>
          <a:xfrm>
            <a:off x="5196046" y="3622539"/>
            <a:ext cx="3313399" cy="5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3500"/>
            </a:pPr>
            <a:r>
              <a:rPr lang="en" sz="1800" b="0" i="0" u="none" strike="noStrike" cap="none" dirty="0">
                <a:solidFill>
                  <a:srgbClr val="2A1543"/>
                </a:solidFill>
                <a:latin typeface="#9Slide03 Quicksand" panose="00000500000000000000" pitchFamily="2" charset="0"/>
                <a:sym typeface="Arial"/>
              </a:rPr>
              <a:t>Tế bào </a:t>
            </a:r>
            <a:r>
              <a:rPr lang="en" sz="1800" b="0" i="0" u="none" strike="noStrike" cap="none" dirty="0">
                <a:solidFill>
                  <a:srgbClr val="2A154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→ </a:t>
            </a:r>
            <a:r>
              <a:rPr lang="en" sz="1800" b="0" i="0" u="none" strike="noStrike" cap="none" dirty="0">
                <a:solidFill>
                  <a:srgbClr val="2A1543"/>
                </a:solidFill>
                <a:latin typeface="#9Slide03 Quicksand" panose="00000500000000000000" pitchFamily="2" charset="0"/>
                <a:sym typeface="Arial"/>
              </a:rPr>
              <a:t>Mô </a:t>
            </a:r>
            <a:r>
              <a:rPr lang="en" sz="1800" dirty="0">
                <a:solidFill>
                  <a:srgbClr val="2A1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" sz="1800" b="0" i="0" u="none" strike="noStrike" cap="none" dirty="0">
                <a:solidFill>
                  <a:srgbClr val="2A1543"/>
                </a:solidFill>
                <a:latin typeface="#9Slide03 Quicksand" panose="00000500000000000000" pitchFamily="2" charset="0"/>
                <a:sym typeface="Arial"/>
              </a:rPr>
              <a:t>Cơ quan</a:t>
            </a:r>
            <a:endParaRPr sz="1800" b="0" i="0" u="none" strike="noStrike" cap="none" dirty="0">
              <a:solidFill>
                <a:srgbClr val="2A1543"/>
              </a:solidFill>
              <a:latin typeface="#9Slide03 Quicksand" panose="00000500000000000000" pitchFamily="2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BFC08D-8991-9759-FBE0-0FCFAC99F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199">
            <a:off x="5526589" y="2430422"/>
            <a:ext cx="2176953" cy="10389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3392DF-CE01-13D5-77FC-6C8B657C14A0}"/>
              </a:ext>
            </a:extLst>
          </p:cNvPr>
          <p:cNvCxnSpPr>
            <a:stCxn id="7" idx="2"/>
          </p:cNvCxnSpPr>
          <p:nvPr/>
        </p:nvCxnSpPr>
        <p:spPr>
          <a:xfrm flipH="1">
            <a:off x="4571999" y="1007531"/>
            <a:ext cx="1" cy="474428"/>
          </a:xfrm>
          <a:prstGeom prst="line">
            <a:avLst/>
          </a:prstGeom>
          <a:ln w="12700">
            <a:solidFill>
              <a:srgbClr val="5E8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1142;p2">
            <a:extLst>
              <a:ext uri="{FF2B5EF4-FFF2-40B4-BE49-F238E27FC236}">
                <a16:creationId xmlns:a16="http://schemas.microsoft.com/office/drawing/2014/main" id="{D05CDE26-104D-3370-9AFF-13F6ED31F78F}"/>
              </a:ext>
            </a:extLst>
          </p:cNvPr>
          <p:cNvSpPr/>
          <p:nvPr/>
        </p:nvSpPr>
        <p:spPr>
          <a:xfrm rot="-5400000">
            <a:off x="4371787" y="-598575"/>
            <a:ext cx="400425" cy="4561493"/>
          </a:xfrm>
          <a:prstGeom prst="rightBracket">
            <a:avLst>
              <a:gd name="adj" fmla="val 8333"/>
            </a:avLst>
          </a:prstGeom>
          <a:noFill/>
          <a:ln w="12700" cap="flat" cmpd="sng">
            <a:solidFill>
              <a:srgbClr val="5E8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5E8D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150;p2">
            <a:extLst>
              <a:ext uri="{FF2B5EF4-FFF2-40B4-BE49-F238E27FC236}">
                <a16:creationId xmlns:a16="http://schemas.microsoft.com/office/drawing/2014/main" id="{FD3ED1C0-41DE-BB25-C7E5-B34662443306}"/>
              </a:ext>
            </a:extLst>
          </p:cNvPr>
          <p:cNvSpPr txBox="1"/>
          <p:nvPr/>
        </p:nvSpPr>
        <p:spPr>
          <a:xfrm>
            <a:off x="5492465" y="4278116"/>
            <a:ext cx="2832416" cy="5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>
              <a:buClr>
                <a:schemeClr val="dk1"/>
              </a:buClr>
              <a:buSzPts val="3500"/>
            </a:pPr>
            <a:r>
              <a:rPr lang="en" sz="1800" b="0" i="0" u="none" strike="noStrike" cap="none" dirty="0">
                <a:solidFill>
                  <a:srgbClr val="2A1543"/>
                </a:solidFill>
                <a:latin typeface="#9Slide03 Quicksand" panose="00000500000000000000" pitchFamily="2" charset="0"/>
                <a:cs typeface="Arial" panose="020B0604020202020204" pitchFamily="34" charset="0"/>
                <a:sym typeface="Arial"/>
              </a:rPr>
              <a:t>Cơ thể </a:t>
            </a:r>
            <a:r>
              <a:rPr lang="en" sz="1800" b="0" i="0" u="none" strike="noStrike" cap="none" dirty="0">
                <a:solidFill>
                  <a:srgbClr val="2A154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←</a:t>
            </a:r>
            <a:r>
              <a:rPr lang="en" sz="1800" b="0" i="0" u="none" strike="noStrike" cap="none" dirty="0">
                <a:solidFill>
                  <a:srgbClr val="2A1543"/>
                </a:solidFill>
                <a:latin typeface="#9Slide03 Quicksand" panose="00000500000000000000" pitchFamily="2" charset="0"/>
                <a:sym typeface="Arial"/>
              </a:rPr>
              <a:t> Hệ cơ quan</a:t>
            </a:r>
            <a:endParaRPr sz="1800" b="0" i="0" u="none" strike="noStrike" cap="none" dirty="0">
              <a:solidFill>
                <a:srgbClr val="2A1543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308C2-8690-8DFD-5B3D-AEA8B20F3778}"/>
              </a:ext>
            </a:extLst>
          </p:cNvPr>
          <p:cNvSpPr txBox="1"/>
          <p:nvPr/>
        </p:nvSpPr>
        <p:spPr>
          <a:xfrm>
            <a:off x="7580159" y="3986983"/>
            <a:ext cx="36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12" grpId="0" animBg="1"/>
      <p:bldP spid="13" grpId="0"/>
      <p:bldP spid="16" grpId="0"/>
      <p:bldP spid="22" grpId="0" animBg="1"/>
      <p:bldP spid="23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F5FD991-0F41-3CBE-0B32-20380FA80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631" y="1143716"/>
            <a:ext cx="2221694" cy="3481670"/>
          </a:xfrm>
          <a:prstGeom prst="rect">
            <a:avLst/>
          </a:prstGeom>
        </p:spPr>
      </p:pic>
      <p:pic>
        <p:nvPicPr>
          <p:cNvPr id="18" name="Google Shape;1448;p10">
            <a:extLst>
              <a:ext uri="{FF2B5EF4-FFF2-40B4-BE49-F238E27FC236}">
                <a16:creationId xmlns:a16="http://schemas.microsoft.com/office/drawing/2014/main" id="{1C34BF9D-6001-DAFD-5F48-C408CC7116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4500" t="17115" r="19155" b="45351"/>
          <a:stretch/>
        </p:blipFill>
        <p:spPr>
          <a:xfrm rot="-1356129">
            <a:off x="7218435" y="393029"/>
            <a:ext cx="659811" cy="538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449;p10">
            <a:extLst>
              <a:ext uri="{FF2B5EF4-FFF2-40B4-BE49-F238E27FC236}">
                <a16:creationId xmlns:a16="http://schemas.microsoft.com/office/drawing/2014/main" id="{C2342B06-CA75-B379-CA3C-AFFBB77AA0AE}"/>
              </a:ext>
            </a:extLst>
          </p:cNvPr>
          <p:cNvCxnSpPr>
            <a:cxnSpLocks/>
          </p:cNvCxnSpPr>
          <p:nvPr/>
        </p:nvCxnSpPr>
        <p:spPr>
          <a:xfrm flipH="1">
            <a:off x="5653189" y="773237"/>
            <a:ext cx="1612965" cy="370479"/>
          </a:xfrm>
          <a:prstGeom prst="straightConnector1">
            <a:avLst/>
          </a:prstGeom>
          <a:noFill/>
          <a:ln w="12700" cap="flat" cmpd="sng">
            <a:solidFill>
              <a:srgbClr val="5E8DD1"/>
            </a:solidFill>
            <a:prstDash val="sysDash"/>
            <a:round/>
            <a:headEnd type="none" w="sm" len="sm"/>
            <a:tailEnd type="none" w="sm" len="sm"/>
          </a:ln>
        </p:spPr>
      </p:cxnSp>
      <p:cxnSp>
        <p:nvCxnSpPr>
          <p:cNvPr id="20" name="Google Shape;1450;p10">
            <a:extLst>
              <a:ext uri="{FF2B5EF4-FFF2-40B4-BE49-F238E27FC236}">
                <a16:creationId xmlns:a16="http://schemas.microsoft.com/office/drawing/2014/main" id="{1706478C-B3ED-500D-AEE7-F1205EC1EC48}"/>
              </a:ext>
            </a:extLst>
          </p:cNvPr>
          <p:cNvCxnSpPr>
            <a:cxnSpLocks/>
          </p:cNvCxnSpPr>
          <p:nvPr/>
        </p:nvCxnSpPr>
        <p:spPr>
          <a:xfrm flipH="1">
            <a:off x="5936084" y="773237"/>
            <a:ext cx="1329361" cy="481429"/>
          </a:xfrm>
          <a:prstGeom prst="straightConnector1">
            <a:avLst/>
          </a:prstGeom>
          <a:noFill/>
          <a:ln w="12700" cap="flat" cmpd="sng">
            <a:solidFill>
              <a:srgbClr val="5E8DD1"/>
            </a:solidFill>
            <a:prstDash val="sysDash"/>
            <a:round/>
            <a:headEnd type="none" w="sm" len="sm"/>
            <a:tailEnd type="none" w="sm" len="sm"/>
          </a:ln>
        </p:spPr>
      </p:cxnSp>
      <p:cxnSp>
        <p:nvCxnSpPr>
          <p:cNvPr id="21" name="Google Shape;1451;p10">
            <a:extLst>
              <a:ext uri="{FF2B5EF4-FFF2-40B4-BE49-F238E27FC236}">
                <a16:creationId xmlns:a16="http://schemas.microsoft.com/office/drawing/2014/main" id="{DF1DCA61-0B93-E0D1-96A4-C4E4B426B338}"/>
              </a:ext>
            </a:extLst>
          </p:cNvPr>
          <p:cNvCxnSpPr>
            <a:cxnSpLocks/>
          </p:cNvCxnSpPr>
          <p:nvPr/>
        </p:nvCxnSpPr>
        <p:spPr>
          <a:xfrm flipH="1">
            <a:off x="3599395" y="3189544"/>
            <a:ext cx="678318" cy="1"/>
          </a:xfrm>
          <a:prstGeom prst="straightConnector1">
            <a:avLst/>
          </a:prstGeom>
          <a:noFill/>
          <a:ln w="12700" cap="flat" cmpd="sng">
            <a:solidFill>
              <a:srgbClr val="5E8DD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1452;p10">
            <a:extLst>
              <a:ext uri="{FF2B5EF4-FFF2-40B4-BE49-F238E27FC236}">
                <a16:creationId xmlns:a16="http://schemas.microsoft.com/office/drawing/2014/main" id="{49422ED9-DDE0-C968-62A2-5FDE03D4849C}"/>
              </a:ext>
            </a:extLst>
          </p:cNvPr>
          <p:cNvCxnSpPr>
            <a:cxnSpLocks/>
          </p:cNvCxnSpPr>
          <p:nvPr/>
        </p:nvCxnSpPr>
        <p:spPr>
          <a:xfrm flipH="1">
            <a:off x="3599395" y="1295833"/>
            <a:ext cx="2053794" cy="271"/>
          </a:xfrm>
          <a:prstGeom prst="straightConnector1">
            <a:avLst/>
          </a:prstGeom>
          <a:noFill/>
          <a:ln w="12700" cap="flat" cmpd="sng">
            <a:solidFill>
              <a:srgbClr val="5E8DD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1453;p10">
            <a:extLst>
              <a:ext uri="{FF2B5EF4-FFF2-40B4-BE49-F238E27FC236}">
                <a16:creationId xmlns:a16="http://schemas.microsoft.com/office/drawing/2014/main" id="{16AB68A4-3E7B-2307-11E3-1C9DD3B3465F}"/>
              </a:ext>
            </a:extLst>
          </p:cNvPr>
          <p:cNvSpPr txBox="1"/>
          <p:nvPr/>
        </p:nvSpPr>
        <p:spPr>
          <a:xfrm>
            <a:off x="2300979" y="2966305"/>
            <a:ext cx="1298416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Bàn kính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24" name="Google Shape;1454;p10">
            <a:extLst>
              <a:ext uri="{FF2B5EF4-FFF2-40B4-BE49-F238E27FC236}">
                <a16:creationId xmlns:a16="http://schemas.microsoft.com/office/drawing/2014/main" id="{C903ABDF-BFEC-8EE0-6CA1-1150AD0ADAF4}"/>
              </a:ext>
            </a:extLst>
          </p:cNvPr>
          <p:cNvSpPr txBox="1"/>
          <p:nvPr/>
        </p:nvSpPr>
        <p:spPr>
          <a:xfrm>
            <a:off x="2300979" y="1072865"/>
            <a:ext cx="1298416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Thị kính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CFA60D-697D-E6D7-6EE4-71E25935C9AA}"/>
              </a:ext>
            </a:extLst>
          </p:cNvPr>
          <p:cNvGrpSpPr/>
          <p:nvPr/>
        </p:nvGrpSpPr>
        <p:grpSpPr>
          <a:xfrm>
            <a:off x="110324" y="55261"/>
            <a:ext cx="3531911" cy="515708"/>
            <a:chOff x="93698" y="55261"/>
            <a:chExt cx="3531911" cy="515708"/>
          </a:xfrm>
        </p:grpSpPr>
        <p:sp>
          <p:nvSpPr>
            <p:cNvPr id="34" name="Google Shape;1296;p4">
              <a:extLst>
                <a:ext uri="{FF2B5EF4-FFF2-40B4-BE49-F238E27FC236}">
                  <a16:creationId xmlns:a16="http://schemas.microsoft.com/office/drawing/2014/main" id="{EE10E12D-68A8-0B74-A586-00E5899AF6AB}"/>
                </a:ext>
              </a:extLst>
            </p:cNvPr>
            <p:cNvSpPr txBox="1"/>
            <p:nvPr/>
          </p:nvSpPr>
          <p:spPr>
            <a:xfrm>
              <a:off x="281562" y="59996"/>
              <a:ext cx="3344047" cy="473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Fredoka One"/>
                <a:buNone/>
              </a:pPr>
              <a:r>
                <a:rPr lang="en" sz="2400" b="0" i="0" u="none" strike="noStrike" cap="none" dirty="0">
                  <a:solidFill>
                    <a:srgbClr val="263238"/>
                  </a:solidFill>
                  <a:latin typeface="#9Slide07 SVNAppleberry" panose="02040603050506020204" pitchFamily="18" charset="0"/>
                  <a:sym typeface="Arial"/>
                </a:rPr>
                <a:t>Quan sát cơ thể đơn bào</a:t>
              </a:r>
              <a:endParaRPr dirty="0">
                <a:solidFill>
                  <a:srgbClr val="263238"/>
                </a:solidFill>
                <a:latin typeface="#9Slide07 SVNAppleberry" panose="020406030505060202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0931691-6108-3B5D-F6BE-EC7EECA21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3698" y="55261"/>
              <a:ext cx="294228" cy="515708"/>
            </a:xfrm>
            <a:prstGeom prst="rect">
              <a:avLst/>
            </a:prstGeom>
          </p:spPr>
        </p:pic>
      </p:grpSp>
      <p:pic>
        <p:nvPicPr>
          <p:cNvPr id="37" name="Google Shape;1716;p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6DEFF7E1-1BFA-D3A4-F2B1-AAA8C30F1A65}"/>
              </a:ext>
            </a:extLst>
          </p:cNvPr>
          <p:cNvPicPr preferRelativeResize="0"/>
          <p:nvPr/>
        </p:nvPicPr>
        <p:blipFill rotWithShape="1">
          <a:blip r:embed="rId6">
            <a:alphaModFix amt="70000"/>
          </a:blip>
          <a:srcRect/>
          <a:stretch/>
        </p:blipFill>
        <p:spPr>
          <a:xfrm rot="10602383">
            <a:off x="5151000" y="2727624"/>
            <a:ext cx="1583411" cy="69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La truculenta historia de las algas | Cuadrivio">
            <a:extLst>
              <a:ext uri="{FF2B5EF4-FFF2-40B4-BE49-F238E27FC236}">
                <a16:creationId xmlns:a16="http://schemas.microsoft.com/office/drawing/2014/main" id="{A725BD21-E0A6-EF53-CDEE-E9EC4FAFD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7"/>
          <a:stretch/>
        </p:blipFill>
        <p:spPr bwMode="auto">
          <a:xfrm>
            <a:off x="6815561" y="2082836"/>
            <a:ext cx="2053794" cy="1989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Arrow: Chevron 51">
            <a:extLst>
              <a:ext uri="{FF2B5EF4-FFF2-40B4-BE49-F238E27FC236}">
                <a16:creationId xmlns:a16="http://schemas.microsoft.com/office/drawing/2014/main" id="{4187752A-8089-EC66-3F72-8925CA17A736}"/>
              </a:ext>
            </a:extLst>
          </p:cNvPr>
          <p:cNvSpPr/>
          <p:nvPr/>
        </p:nvSpPr>
        <p:spPr>
          <a:xfrm rot="16200000">
            <a:off x="239973" y="1201581"/>
            <a:ext cx="957177" cy="416807"/>
          </a:xfrm>
          <a:prstGeom prst="chevron">
            <a:avLst/>
          </a:prstGeom>
          <a:solidFill>
            <a:srgbClr val="E7F5FF"/>
          </a:solidFill>
          <a:ln w="12700">
            <a:solidFill>
              <a:srgbClr val="709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Google Shape;1308;p5">
            <a:extLst>
              <a:ext uri="{FF2B5EF4-FFF2-40B4-BE49-F238E27FC236}">
                <a16:creationId xmlns:a16="http://schemas.microsoft.com/office/drawing/2014/main" id="{5F6C7646-4B8F-ADCD-B423-528D8E1E5CE3}"/>
              </a:ext>
            </a:extLst>
          </p:cNvPr>
          <p:cNvSpPr txBox="1"/>
          <p:nvPr/>
        </p:nvSpPr>
        <p:spPr>
          <a:xfrm>
            <a:off x="967298" y="1197342"/>
            <a:ext cx="1066986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Bước 4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pic>
        <p:nvPicPr>
          <p:cNvPr id="57" name="!!Google Shape;1437;p10" descr="Ảnh có chứa văn bản, phong bì&#10;&#10;Mô tả được tạo tự động">
            <a:extLst>
              <a:ext uri="{FF2B5EF4-FFF2-40B4-BE49-F238E27FC236}">
                <a16:creationId xmlns:a16="http://schemas.microsoft.com/office/drawing/2014/main" id="{691B3AF3-B81C-C55A-E903-E2932BE2B5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942535">
            <a:off x="4611358" y="3030882"/>
            <a:ext cx="572383" cy="56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1444;p10">
            <a:extLst>
              <a:ext uri="{FF2B5EF4-FFF2-40B4-BE49-F238E27FC236}">
                <a16:creationId xmlns:a16="http://schemas.microsoft.com/office/drawing/2014/main" id="{C47F3005-C11E-C8DA-4309-4CFDFE45F741}"/>
              </a:ext>
            </a:extLst>
          </p:cNvPr>
          <p:cNvSpPr/>
          <p:nvPr/>
        </p:nvSpPr>
        <p:spPr>
          <a:xfrm rot="2942535">
            <a:off x="4839316" y="3253532"/>
            <a:ext cx="109584" cy="98689"/>
          </a:xfrm>
          <a:custGeom>
            <a:avLst/>
            <a:gdLst/>
            <a:ahLst/>
            <a:cxnLst/>
            <a:rect l="l" t="t" r="r" b="b"/>
            <a:pathLst>
              <a:path w="1173244" h="816745" extrusionOk="0">
                <a:moveTo>
                  <a:pt x="338743" y="227860"/>
                </a:moveTo>
                <a:cubicBezTo>
                  <a:pt x="328879" y="225887"/>
                  <a:pt x="293323" y="229077"/>
                  <a:pt x="270681" y="230819"/>
                </a:cubicBezTo>
                <a:cubicBezTo>
                  <a:pt x="267571" y="231058"/>
                  <a:pt x="264915" y="233570"/>
                  <a:pt x="261803" y="233778"/>
                </a:cubicBezTo>
                <a:cubicBezTo>
                  <a:pt x="235211" y="235551"/>
                  <a:pt x="208537" y="235751"/>
                  <a:pt x="181904" y="236738"/>
                </a:cubicBezTo>
                <a:cubicBezTo>
                  <a:pt x="178945" y="237724"/>
                  <a:pt x="175233" y="237491"/>
                  <a:pt x="173027" y="239697"/>
                </a:cubicBezTo>
                <a:cubicBezTo>
                  <a:pt x="165682" y="247042"/>
                  <a:pt x="160711" y="256408"/>
                  <a:pt x="158230" y="266330"/>
                </a:cubicBezTo>
                <a:cubicBezTo>
                  <a:pt x="157010" y="271209"/>
                  <a:pt x="156491" y="276246"/>
                  <a:pt x="155271" y="281126"/>
                </a:cubicBezTo>
                <a:cubicBezTo>
                  <a:pt x="154515" y="284152"/>
                  <a:pt x="153298" y="287045"/>
                  <a:pt x="152312" y="290004"/>
                </a:cubicBezTo>
                <a:cubicBezTo>
                  <a:pt x="151748" y="297342"/>
                  <a:pt x="152781" y="324577"/>
                  <a:pt x="146394" y="337351"/>
                </a:cubicBezTo>
                <a:cubicBezTo>
                  <a:pt x="140883" y="348372"/>
                  <a:pt x="139778" y="345290"/>
                  <a:pt x="131597" y="355107"/>
                </a:cubicBezTo>
                <a:cubicBezTo>
                  <a:pt x="129320" y="357839"/>
                  <a:pt x="127993" y="361284"/>
                  <a:pt x="125679" y="363984"/>
                </a:cubicBezTo>
                <a:cubicBezTo>
                  <a:pt x="114435" y="377102"/>
                  <a:pt x="111317" y="377505"/>
                  <a:pt x="96087" y="387658"/>
                </a:cubicBezTo>
                <a:cubicBezTo>
                  <a:pt x="93128" y="389631"/>
                  <a:pt x="90583" y="392451"/>
                  <a:pt x="87209" y="393576"/>
                </a:cubicBezTo>
                <a:cubicBezTo>
                  <a:pt x="74473" y="397822"/>
                  <a:pt x="81357" y="395779"/>
                  <a:pt x="66495" y="399495"/>
                </a:cubicBezTo>
                <a:cubicBezTo>
                  <a:pt x="64522" y="401468"/>
                  <a:pt x="63071" y="404165"/>
                  <a:pt x="60576" y="405413"/>
                </a:cubicBezTo>
                <a:cubicBezTo>
                  <a:pt x="54996" y="408203"/>
                  <a:pt x="42821" y="411332"/>
                  <a:pt x="42821" y="411332"/>
                </a:cubicBezTo>
                <a:cubicBezTo>
                  <a:pt x="27823" y="426327"/>
                  <a:pt x="47233" y="408685"/>
                  <a:pt x="28025" y="420210"/>
                </a:cubicBezTo>
                <a:cubicBezTo>
                  <a:pt x="22095" y="423768"/>
                  <a:pt x="20461" y="430020"/>
                  <a:pt x="16188" y="435006"/>
                </a:cubicBezTo>
                <a:cubicBezTo>
                  <a:pt x="12557" y="439243"/>
                  <a:pt x="4351" y="446843"/>
                  <a:pt x="4351" y="446843"/>
                </a:cubicBezTo>
                <a:cubicBezTo>
                  <a:pt x="-2237" y="486376"/>
                  <a:pt x="-607" y="469159"/>
                  <a:pt x="4351" y="538578"/>
                </a:cubicBezTo>
                <a:cubicBezTo>
                  <a:pt x="4573" y="541689"/>
                  <a:pt x="5705" y="544781"/>
                  <a:pt x="7310" y="547456"/>
                </a:cubicBezTo>
                <a:cubicBezTo>
                  <a:pt x="10121" y="552141"/>
                  <a:pt x="18074" y="556605"/>
                  <a:pt x="22106" y="559293"/>
                </a:cubicBezTo>
                <a:cubicBezTo>
                  <a:pt x="23092" y="562252"/>
                  <a:pt x="22859" y="565965"/>
                  <a:pt x="25065" y="568171"/>
                </a:cubicBezTo>
                <a:cubicBezTo>
                  <a:pt x="27271" y="570377"/>
                  <a:pt x="31076" y="569901"/>
                  <a:pt x="33943" y="571130"/>
                </a:cubicBezTo>
                <a:cubicBezTo>
                  <a:pt x="37998" y="572868"/>
                  <a:pt x="41834" y="575075"/>
                  <a:pt x="45780" y="577048"/>
                </a:cubicBezTo>
                <a:cubicBezTo>
                  <a:pt x="59058" y="590328"/>
                  <a:pt x="47677" y="581445"/>
                  <a:pt x="81291" y="585926"/>
                </a:cubicBezTo>
                <a:cubicBezTo>
                  <a:pt x="98207" y="588181"/>
                  <a:pt x="91897" y="588110"/>
                  <a:pt x="104964" y="591844"/>
                </a:cubicBezTo>
                <a:cubicBezTo>
                  <a:pt x="108875" y="592961"/>
                  <a:pt x="112855" y="593817"/>
                  <a:pt x="116801" y="594804"/>
                </a:cubicBezTo>
                <a:cubicBezTo>
                  <a:pt x="124833" y="600158"/>
                  <a:pt x="131776" y="603947"/>
                  <a:pt x="137516" y="612559"/>
                </a:cubicBezTo>
                <a:cubicBezTo>
                  <a:pt x="139489" y="615518"/>
                  <a:pt x="141990" y="618187"/>
                  <a:pt x="143434" y="621437"/>
                </a:cubicBezTo>
                <a:cubicBezTo>
                  <a:pt x="145968" y="627138"/>
                  <a:pt x="148130" y="633075"/>
                  <a:pt x="149353" y="639192"/>
                </a:cubicBezTo>
                <a:cubicBezTo>
                  <a:pt x="157023" y="677543"/>
                  <a:pt x="154160" y="658786"/>
                  <a:pt x="158230" y="695417"/>
                </a:cubicBezTo>
                <a:cubicBezTo>
                  <a:pt x="160072" y="734091"/>
                  <a:pt x="149908" y="744940"/>
                  <a:pt x="167108" y="766439"/>
                </a:cubicBezTo>
                <a:cubicBezTo>
                  <a:pt x="168851" y="768618"/>
                  <a:pt x="170635" y="770922"/>
                  <a:pt x="173027" y="772357"/>
                </a:cubicBezTo>
                <a:cubicBezTo>
                  <a:pt x="175702" y="773962"/>
                  <a:pt x="178945" y="774330"/>
                  <a:pt x="181904" y="775316"/>
                </a:cubicBezTo>
                <a:cubicBezTo>
                  <a:pt x="195724" y="789136"/>
                  <a:pt x="185237" y="779810"/>
                  <a:pt x="199660" y="790112"/>
                </a:cubicBezTo>
                <a:cubicBezTo>
                  <a:pt x="203673" y="792979"/>
                  <a:pt x="207215" y="796543"/>
                  <a:pt x="211497" y="798990"/>
                </a:cubicBezTo>
                <a:cubicBezTo>
                  <a:pt x="214205" y="800538"/>
                  <a:pt x="217415" y="800963"/>
                  <a:pt x="220374" y="801949"/>
                </a:cubicBezTo>
                <a:cubicBezTo>
                  <a:pt x="223333" y="803922"/>
                  <a:pt x="225983" y="806467"/>
                  <a:pt x="229252" y="807868"/>
                </a:cubicBezTo>
                <a:cubicBezTo>
                  <a:pt x="232990" y="809470"/>
                  <a:pt x="237178" y="809710"/>
                  <a:pt x="241089" y="810827"/>
                </a:cubicBezTo>
                <a:cubicBezTo>
                  <a:pt x="270806" y="819317"/>
                  <a:pt x="224797" y="807494"/>
                  <a:pt x="261803" y="816745"/>
                </a:cubicBezTo>
                <a:cubicBezTo>
                  <a:pt x="292382" y="814772"/>
                  <a:pt x="323095" y="814306"/>
                  <a:pt x="353539" y="810827"/>
                </a:cubicBezTo>
                <a:cubicBezTo>
                  <a:pt x="357922" y="810326"/>
                  <a:pt x="361345" y="806701"/>
                  <a:pt x="365376" y="804909"/>
                </a:cubicBezTo>
                <a:cubicBezTo>
                  <a:pt x="370230" y="802752"/>
                  <a:pt x="375421" y="801366"/>
                  <a:pt x="380172" y="798990"/>
                </a:cubicBezTo>
                <a:cubicBezTo>
                  <a:pt x="383353" y="797399"/>
                  <a:pt x="385781" y="794473"/>
                  <a:pt x="389050" y="793072"/>
                </a:cubicBezTo>
                <a:cubicBezTo>
                  <a:pt x="392788" y="791470"/>
                  <a:pt x="397096" y="791586"/>
                  <a:pt x="400887" y="790112"/>
                </a:cubicBezTo>
                <a:cubicBezTo>
                  <a:pt x="414890" y="784666"/>
                  <a:pt x="427740" y="776001"/>
                  <a:pt x="442316" y="772357"/>
                </a:cubicBezTo>
                <a:lnTo>
                  <a:pt x="465990" y="766439"/>
                </a:lnTo>
                <a:cubicBezTo>
                  <a:pt x="472929" y="764589"/>
                  <a:pt x="479646" y="761843"/>
                  <a:pt x="486704" y="760520"/>
                </a:cubicBezTo>
                <a:cubicBezTo>
                  <a:pt x="495483" y="758874"/>
                  <a:pt x="504459" y="758547"/>
                  <a:pt x="513337" y="757561"/>
                </a:cubicBezTo>
                <a:cubicBezTo>
                  <a:pt x="550821" y="758547"/>
                  <a:pt x="588371" y="758080"/>
                  <a:pt x="625788" y="760520"/>
                </a:cubicBezTo>
                <a:cubicBezTo>
                  <a:pt x="633905" y="761049"/>
                  <a:pt x="649462" y="766439"/>
                  <a:pt x="649462" y="766439"/>
                </a:cubicBezTo>
                <a:cubicBezTo>
                  <a:pt x="697796" y="764466"/>
                  <a:pt x="746281" y="764822"/>
                  <a:pt x="794463" y="760520"/>
                </a:cubicBezTo>
                <a:cubicBezTo>
                  <a:pt x="801946" y="759852"/>
                  <a:pt x="808539" y="755158"/>
                  <a:pt x="815178" y="751643"/>
                </a:cubicBezTo>
                <a:cubicBezTo>
                  <a:pt x="856912" y="729548"/>
                  <a:pt x="832408" y="740157"/>
                  <a:pt x="868444" y="716132"/>
                </a:cubicBezTo>
                <a:cubicBezTo>
                  <a:pt x="871403" y="714159"/>
                  <a:pt x="874590" y="712490"/>
                  <a:pt x="877322" y="710213"/>
                </a:cubicBezTo>
                <a:cubicBezTo>
                  <a:pt x="880537" y="707534"/>
                  <a:pt x="883022" y="704059"/>
                  <a:pt x="886199" y="701336"/>
                </a:cubicBezTo>
                <a:cubicBezTo>
                  <a:pt x="889944" y="698126"/>
                  <a:pt x="894370" y="695757"/>
                  <a:pt x="898036" y="692458"/>
                </a:cubicBezTo>
                <a:cubicBezTo>
                  <a:pt x="904257" y="686859"/>
                  <a:pt x="908828" y="679346"/>
                  <a:pt x="915792" y="674703"/>
                </a:cubicBezTo>
                <a:cubicBezTo>
                  <a:pt x="918751" y="672730"/>
                  <a:pt x="921419" y="670228"/>
                  <a:pt x="924669" y="668784"/>
                </a:cubicBezTo>
                <a:cubicBezTo>
                  <a:pt x="934599" y="664371"/>
                  <a:pt x="953276" y="660235"/>
                  <a:pt x="963139" y="656947"/>
                </a:cubicBezTo>
                <a:cubicBezTo>
                  <a:pt x="971134" y="654282"/>
                  <a:pt x="978866" y="650875"/>
                  <a:pt x="986813" y="648070"/>
                </a:cubicBezTo>
                <a:cubicBezTo>
                  <a:pt x="995637" y="644956"/>
                  <a:pt x="1004684" y="642478"/>
                  <a:pt x="1013446" y="639192"/>
                </a:cubicBezTo>
                <a:cubicBezTo>
                  <a:pt x="1046539" y="626782"/>
                  <a:pt x="1021602" y="632826"/>
                  <a:pt x="1048957" y="627355"/>
                </a:cubicBezTo>
                <a:cubicBezTo>
                  <a:pt x="1057835" y="620450"/>
                  <a:pt x="1068390" y="615281"/>
                  <a:pt x="1075590" y="606641"/>
                </a:cubicBezTo>
                <a:cubicBezTo>
                  <a:pt x="1089364" y="590112"/>
                  <a:pt x="1099612" y="578823"/>
                  <a:pt x="1111100" y="559293"/>
                </a:cubicBezTo>
                <a:cubicBezTo>
                  <a:pt x="1117971" y="547612"/>
                  <a:pt x="1124694" y="523738"/>
                  <a:pt x="1128856" y="511945"/>
                </a:cubicBezTo>
                <a:cubicBezTo>
                  <a:pt x="1131661" y="503998"/>
                  <a:pt x="1134524" y="496065"/>
                  <a:pt x="1137733" y="488272"/>
                </a:cubicBezTo>
                <a:cubicBezTo>
                  <a:pt x="1141432" y="479289"/>
                  <a:pt x="1146378" y="470815"/>
                  <a:pt x="1149570" y="461639"/>
                </a:cubicBezTo>
                <a:cubicBezTo>
                  <a:pt x="1154288" y="448074"/>
                  <a:pt x="1157461" y="434020"/>
                  <a:pt x="1161407" y="420210"/>
                </a:cubicBezTo>
                <a:cubicBezTo>
                  <a:pt x="1162393" y="410346"/>
                  <a:pt x="1162964" y="400431"/>
                  <a:pt x="1164366" y="390617"/>
                </a:cubicBezTo>
                <a:cubicBezTo>
                  <a:pt x="1175905" y="309850"/>
                  <a:pt x="1165731" y="403614"/>
                  <a:pt x="1173244" y="328474"/>
                </a:cubicBezTo>
                <a:cubicBezTo>
                  <a:pt x="1171271" y="298882"/>
                  <a:pt x="1172751" y="268855"/>
                  <a:pt x="1167326" y="239697"/>
                </a:cubicBezTo>
                <a:cubicBezTo>
                  <a:pt x="1164743" y="225812"/>
                  <a:pt x="1155073" y="214234"/>
                  <a:pt x="1149570" y="201227"/>
                </a:cubicBezTo>
                <a:cubicBezTo>
                  <a:pt x="1144217" y="188574"/>
                  <a:pt x="1140918" y="175046"/>
                  <a:pt x="1134774" y="162757"/>
                </a:cubicBezTo>
                <a:cubicBezTo>
                  <a:pt x="1129022" y="151254"/>
                  <a:pt x="1121665" y="140577"/>
                  <a:pt x="1114060" y="130206"/>
                </a:cubicBezTo>
                <a:cubicBezTo>
                  <a:pt x="1099939" y="110950"/>
                  <a:pt x="1086556" y="90864"/>
                  <a:pt x="1069671" y="73980"/>
                </a:cubicBezTo>
                <a:cubicBezTo>
                  <a:pt x="1061780" y="66089"/>
                  <a:pt x="1053141" y="58880"/>
                  <a:pt x="1045997" y="50307"/>
                </a:cubicBezTo>
                <a:cubicBezTo>
                  <a:pt x="1041065" y="44388"/>
                  <a:pt x="1036649" y="37999"/>
                  <a:pt x="1031201" y="32551"/>
                </a:cubicBezTo>
                <a:cubicBezTo>
                  <a:pt x="1028686" y="30036"/>
                  <a:pt x="1025218" y="28700"/>
                  <a:pt x="1022324" y="26633"/>
                </a:cubicBezTo>
                <a:cubicBezTo>
                  <a:pt x="1010760" y="18373"/>
                  <a:pt x="1009031" y="15547"/>
                  <a:pt x="995691" y="8877"/>
                </a:cubicBezTo>
                <a:cubicBezTo>
                  <a:pt x="988615" y="5339"/>
                  <a:pt x="979700" y="2561"/>
                  <a:pt x="972017" y="0"/>
                </a:cubicBezTo>
                <a:lnTo>
                  <a:pt x="898036" y="5918"/>
                </a:lnTo>
                <a:cubicBezTo>
                  <a:pt x="892064" y="6496"/>
                  <a:pt x="886102" y="7422"/>
                  <a:pt x="880281" y="8877"/>
                </a:cubicBezTo>
                <a:cubicBezTo>
                  <a:pt x="874229" y="10390"/>
                  <a:pt x="868444" y="12823"/>
                  <a:pt x="862526" y="14796"/>
                </a:cubicBezTo>
                <a:cubicBezTo>
                  <a:pt x="858580" y="17755"/>
                  <a:pt x="854793" y="20938"/>
                  <a:pt x="850689" y="23674"/>
                </a:cubicBezTo>
                <a:cubicBezTo>
                  <a:pt x="845903" y="26864"/>
                  <a:pt x="840605" y="29253"/>
                  <a:pt x="835893" y="32551"/>
                </a:cubicBezTo>
                <a:cubicBezTo>
                  <a:pt x="830719" y="36173"/>
                  <a:pt x="826271" y="40766"/>
                  <a:pt x="821097" y="44388"/>
                </a:cubicBezTo>
                <a:cubicBezTo>
                  <a:pt x="811806" y="50891"/>
                  <a:pt x="804321" y="54255"/>
                  <a:pt x="794463" y="59184"/>
                </a:cubicBezTo>
                <a:cubicBezTo>
                  <a:pt x="775066" y="78584"/>
                  <a:pt x="810692" y="42517"/>
                  <a:pt x="776708" y="79899"/>
                </a:cubicBezTo>
                <a:cubicBezTo>
                  <a:pt x="771078" y="86092"/>
                  <a:pt x="764871" y="91736"/>
                  <a:pt x="758953" y="97654"/>
                </a:cubicBezTo>
                <a:cubicBezTo>
                  <a:pt x="756980" y="99627"/>
                  <a:pt x="754582" y="101251"/>
                  <a:pt x="753034" y="103573"/>
                </a:cubicBezTo>
                <a:cubicBezTo>
                  <a:pt x="747215" y="112302"/>
                  <a:pt x="746783" y="114207"/>
                  <a:pt x="738238" y="121328"/>
                </a:cubicBezTo>
                <a:cubicBezTo>
                  <a:pt x="735506" y="123605"/>
                  <a:pt x="732255" y="125179"/>
                  <a:pt x="729361" y="127246"/>
                </a:cubicBezTo>
                <a:cubicBezTo>
                  <a:pt x="725348" y="130113"/>
                  <a:pt x="721706" y="133510"/>
                  <a:pt x="717524" y="136124"/>
                </a:cubicBezTo>
                <a:cubicBezTo>
                  <a:pt x="713783" y="138462"/>
                  <a:pt x="709517" y="139854"/>
                  <a:pt x="705687" y="142043"/>
                </a:cubicBezTo>
                <a:cubicBezTo>
                  <a:pt x="702599" y="143808"/>
                  <a:pt x="699703" y="145894"/>
                  <a:pt x="696809" y="147961"/>
                </a:cubicBezTo>
                <a:cubicBezTo>
                  <a:pt x="692796" y="150828"/>
                  <a:pt x="689254" y="154392"/>
                  <a:pt x="684972" y="156839"/>
                </a:cubicBezTo>
                <a:cubicBezTo>
                  <a:pt x="682264" y="158387"/>
                  <a:pt x="679015" y="158703"/>
                  <a:pt x="676095" y="159798"/>
                </a:cubicBezTo>
                <a:cubicBezTo>
                  <a:pt x="671121" y="161663"/>
                  <a:pt x="666152" y="163558"/>
                  <a:pt x="661298" y="165716"/>
                </a:cubicBezTo>
                <a:cubicBezTo>
                  <a:pt x="645546" y="172717"/>
                  <a:pt x="651294" y="172657"/>
                  <a:pt x="631706" y="177553"/>
                </a:cubicBezTo>
                <a:cubicBezTo>
                  <a:pt x="625885" y="179008"/>
                  <a:pt x="619854" y="179439"/>
                  <a:pt x="613951" y="180512"/>
                </a:cubicBezTo>
                <a:cubicBezTo>
                  <a:pt x="609002" y="181412"/>
                  <a:pt x="604065" y="182381"/>
                  <a:pt x="599155" y="183472"/>
                </a:cubicBezTo>
                <a:cubicBezTo>
                  <a:pt x="556169" y="193025"/>
                  <a:pt x="620100" y="178620"/>
                  <a:pt x="575481" y="192349"/>
                </a:cubicBezTo>
                <a:cubicBezTo>
                  <a:pt x="566789" y="195024"/>
                  <a:pt x="557831" y="196850"/>
                  <a:pt x="548848" y="198268"/>
                </a:cubicBezTo>
                <a:cubicBezTo>
                  <a:pt x="539056" y="199814"/>
                  <a:pt x="529101" y="200069"/>
                  <a:pt x="519256" y="201227"/>
                </a:cubicBezTo>
                <a:cubicBezTo>
                  <a:pt x="501031" y="203371"/>
                  <a:pt x="498170" y="204470"/>
                  <a:pt x="480786" y="207145"/>
                </a:cubicBezTo>
                <a:cubicBezTo>
                  <a:pt x="453221" y="211386"/>
                  <a:pt x="468484" y="208002"/>
                  <a:pt x="448234" y="213064"/>
                </a:cubicBezTo>
                <a:cubicBezTo>
                  <a:pt x="445275" y="215037"/>
                  <a:pt x="442731" y="217857"/>
                  <a:pt x="439357" y="218982"/>
                </a:cubicBezTo>
                <a:cubicBezTo>
                  <a:pt x="430931" y="221791"/>
                  <a:pt x="420844" y="220390"/>
                  <a:pt x="412724" y="224901"/>
                </a:cubicBezTo>
                <a:cubicBezTo>
                  <a:pt x="382198" y="241860"/>
                  <a:pt x="406178" y="233001"/>
                  <a:pt x="386091" y="239697"/>
                </a:cubicBezTo>
                <a:cubicBezTo>
                  <a:pt x="368623" y="257162"/>
                  <a:pt x="380970" y="247766"/>
                  <a:pt x="329865" y="242656"/>
                </a:cubicBezTo>
                <a:cubicBezTo>
                  <a:pt x="320052" y="241675"/>
                  <a:pt x="348607" y="229833"/>
                  <a:pt x="338743" y="227860"/>
                </a:cubicBezTo>
                <a:close/>
              </a:path>
            </a:pathLst>
          </a:custGeom>
          <a:solidFill>
            <a:srgbClr val="DFF5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id="{06421BA4-8F4B-CD44-5DB7-25D88D05E613}"/>
              </a:ext>
            </a:extLst>
          </p:cNvPr>
          <p:cNvSpPr/>
          <p:nvPr/>
        </p:nvSpPr>
        <p:spPr>
          <a:xfrm rot="1710537">
            <a:off x="4780210" y="3245304"/>
            <a:ext cx="242679" cy="129993"/>
          </a:xfrm>
          <a:custGeom>
            <a:avLst/>
            <a:gdLst>
              <a:gd name="connsiteX0" fmla="*/ 0 w 823393"/>
              <a:gd name="connsiteY0" fmla="*/ 0 h 647956"/>
              <a:gd name="connsiteX1" fmla="*/ 823393 w 823393"/>
              <a:gd name="connsiteY1" fmla="*/ 0 h 647956"/>
              <a:gd name="connsiteX2" fmla="*/ 823393 w 823393"/>
              <a:gd name="connsiteY2" fmla="*/ 647956 h 647956"/>
              <a:gd name="connsiteX3" fmla="*/ 0 w 823393"/>
              <a:gd name="connsiteY3" fmla="*/ 647956 h 647956"/>
              <a:gd name="connsiteX4" fmla="*/ 0 w 823393"/>
              <a:gd name="connsiteY4" fmla="*/ 0 h 647956"/>
              <a:gd name="connsiteX0" fmla="*/ 0 w 1294085"/>
              <a:gd name="connsiteY0" fmla="*/ 8810 h 647956"/>
              <a:gd name="connsiteX1" fmla="*/ 1294085 w 1294085"/>
              <a:gd name="connsiteY1" fmla="*/ 0 h 647956"/>
              <a:gd name="connsiteX2" fmla="*/ 1294085 w 1294085"/>
              <a:gd name="connsiteY2" fmla="*/ 647956 h 647956"/>
              <a:gd name="connsiteX3" fmla="*/ 470692 w 1294085"/>
              <a:gd name="connsiteY3" fmla="*/ 647956 h 647956"/>
              <a:gd name="connsiteX4" fmla="*/ 0 w 1294085"/>
              <a:gd name="connsiteY4" fmla="*/ 8810 h 647956"/>
              <a:gd name="connsiteX0" fmla="*/ 0 w 1294085"/>
              <a:gd name="connsiteY0" fmla="*/ 0 h 639146"/>
              <a:gd name="connsiteX1" fmla="*/ 911141 w 1294085"/>
              <a:gd name="connsiteY1" fmla="*/ 473 h 639146"/>
              <a:gd name="connsiteX2" fmla="*/ 1294085 w 1294085"/>
              <a:gd name="connsiteY2" fmla="*/ 639146 h 639146"/>
              <a:gd name="connsiteX3" fmla="*/ 470692 w 1294085"/>
              <a:gd name="connsiteY3" fmla="*/ 639146 h 639146"/>
              <a:gd name="connsiteX4" fmla="*/ 0 w 1294085"/>
              <a:gd name="connsiteY4" fmla="*/ 0 h 639146"/>
              <a:gd name="connsiteX0" fmla="*/ 0 w 1294085"/>
              <a:gd name="connsiteY0" fmla="*/ 0 h 639146"/>
              <a:gd name="connsiteX1" fmla="*/ 837088 w 1294085"/>
              <a:gd name="connsiteY1" fmla="*/ 503 h 639146"/>
              <a:gd name="connsiteX2" fmla="*/ 1294085 w 1294085"/>
              <a:gd name="connsiteY2" fmla="*/ 639146 h 639146"/>
              <a:gd name="connsiteX3" fmla="*/ 470692 w 1294085"/>
              <a:gd name="connsiteY3" fmla="*/ 639146 h 639146"/>
              <a:gd name="connsiteX4" fmla="*/ 0 w 1294085"/>
              <a:gd name="connsiteY4" fmla="*/ 0 h 639146"/>
              <a:gd name="connsiteX0" fmla="*/ 0 w 1294085"/>
              <a:gd name="connsiteY0" fmla="*/ 0 h 639146"/>
              <a:gd name="connsiteX1" fmla="*/ 813756 w 1294085"/>
              <a:gd name="connsiteY1" fmla="*/ 1019 h 639146"/>
              <a:gd name="connsiteX2" fmla="*/ 1294085 w 1294085"/>
              <a:gd name="connsiteY2" fmla="*/ 639146 h 639146"/>
              <a:gd name="connsiteX3" fmla="*/ 470692 w 1294085"/>
              <a:gd name="connsiteY3" fmla="*/ 639146 h 639146"/>
              <a:gd name="connsiteX4" fmla="*/ 0 w 1294085"/>
              <a:gd name="connsiteY4" fmla="*/ 0 h 639146"/>
              <a:gd name="connsiteX0" fmla="*/ 0 w 1294085"/>
              <a:gd name="connsiteY0" fmla="*/ 0 h 650599"/>
              <a:gd name="connsiteX1" fmla="*/ 813756 w 1294085"/>
              <a:gd name="connsiteY1" fmla="*/ 1019 h 650599"/>
              <a:gd name="connsiteX2" fmla="*/ 1294085 w 1294085"/>
              <a:gd name="connsiteY2" fmla="*/ 639146 h 650599"/>
              <a:gd name="connsiteX3" fmla="*/ 489463 w 1294085"/>
              <a:gd name="connsiteY3" fmla="*/ 650599 h 650599"/>
              <a:gd name="connsiteX4" fmla="*/ 0 w 1294085"/>
              <a:gd name="connsiteY4" fmla="*/ 0 h 65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085" h="650599">
                <a:moveTo>
                  <a:pt x="0" y="0"/>
                </a:moveTo>
                <a:lnTo>
                  <a:pt x="813756" y="1019"/>
                </a:lnTo>
                <a:lnTo>
                  <a:pt x="1294085" y="639146"/>
                </a:lnTo>
                <a:lnTo>
                  <a:pt x="489463" y="650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Arrow: Chevron 61">
            <a:extLst>
              <a:ext uri="{FF2B5EF4-FFF2-40B4-BE49-F238E27FC236}">
                <a16:creationId xmlns:a16="http://schemas.microsoft.com/office/drawing/2014/main" id="{B914B096-A8CA-40B8-34B5-1C4EC6A69C70}"/>
              </a:ext>
            </a:extLst>
          </p:cNvPr>
          <p:cNvSpPr/>
          <p:nvPr/>
        </p:nvSpPr>
        <p:spPr>
          <a:xfrm rot="16200000">
            <a:off x="239972" y="2078722"/>
            <a:ext cx="957177" cy="416807"/>
          </a:xfrm>
          <a:prstGeom prst="chevron">
            <a:avLst/>
          </a:prstGeom>
          <a:solidFill>
            <a:srgbClr val="E7F5FF"/>
          </a:solidFill>
          <a:ln w="12700">
            <a:solidFill>
              <a:srgbClr val="709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Google Shape;1308;p5">
            <a:extLst>
              <a:ext uri="{FF2B5EF4-FFF2-40B4-BE49-F238E27FC236}">
                <a16:creationId xmlns:a16="http://schemas.microsoft.com/office/drawing/2014/main" id="{B7A40BAF-4AF2-8F60-FD3D-7E80A395AAA0}"/>
              </a:ext>
            </a:extLst>
          </p:cNvPr>
          <p:cNvSpPr txBox="1"/>
          <p:nvPr/>
        </p:nvSpPr>
        <p:spPr>
          <a:xfrm>
            <a:off x="967298" y="1994027"/>
            <a:ext cx="1066986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Bước 3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64" name="Arrow: Pentagon 63">
            <a:extLst>
              <a:ext uri="{FF2B5EF4-FFF2-40B4-BE49-F238E27FC236}">
                <a16:creationId xmlns:a16="http://schemas.microsoft.com/office/drawing/2014/main" id="{E4383D12-55B0-5F7A-1950-749498E0EB99}"/>
              </a:ext>
            </a:extLst>
          </p:cNvPr>
          <p:cNvSpPr/>
          <p:nvPr/>
        </p:nvSpPr>
        <p:spPr>
          <a:xfrm rot="16200000">
            <a:off x="239211" y="3833001"/>
            <a:ext cx="957175" cy="416806"/>
          </a:xfrm>
          <a:prstGeom prst="homePlate">
            <a:avLst/>
          </a:prstGeom>
          <a:solidFill>
            <a:srgbClr val="E7F5FF"/>
          </a:solidFill>
          <a:ln w="12700">
            <a:solidFill>
              <a:srgbClr val="709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Chevron 64">
            <a:extLst>
              <a:ext uri="{FF2B5EF4-FFF2-40B4-BE49-F238E27FC236}">
                <a16:creationId xmlns:a16="http://schemas.microsoft.com/office/drawing/2014/main" id="{84977166-7ECE-2139-6272-E5C8DBFF05E6}"/>
              </a:ext>
            </a:extLst>
          </p:cNvPr>
          <p:cNvSpPr/>
          <p:nvPr/>
        </p:nvSpPr>
        <p:spPr>
          <a:xfrm rot="16200000">
            <a:off x="239210" y="2955861"/>
            <a:ext cx="957177" cy="416807"/>
          </a:xfrm>
          <a:prstGeom prst="chevron">
            <a:avLst/>
          </a:prstGeom>
          <a:solidFill>
            <a:srgbClr val="E7F5FF"/>
          </a:solidFill>
          <a:ln w="12700">
            <a:solidFill>
              <a:srgbClr val="709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Google Shape;1308;p5">
            <a:extLst>
              <a:ext uri="{FF2B5EF4-FFF2-40B4-BE49-F238E27FC236}">
                <a16:creationId xmlns:a16="http://schemas.microsoft.com/office/drawing/2014/main" id="{4B76783B-5A24-3EE8-6FEA-3C0AB72CD928}"/>
              </a:ext>
            </a:extLst>
          </p:cNvPr>
          <p:cNvSpPr txBox="1"/>
          <p:nvPr/>
        </p:nvSpPr>
        <p:spPr>
          <a:xfrm>
            <a:off x="968063" y="3868781"/>
            <a:ext cx="1066986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Bước 1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67" name="Google Shape;1308;p5">
            <a:extLst>
              <a:ext uri="{FF2B5EF4-FFF2-40B4-BE49-F238E27FC236}">
                <a16:creationId xmlns:a16="http://schemas.microsoft.com/office/drawing/2014/main" id="{C8EB28FC-98E1-F0F7-3B6D-F6B570A5D222}"/>
              </a:ext>
            </a:extLst>
          </p:cNvPr>
          <p:cNvSpPr txBox="1"/>
          <p:nvPr/>
        </p:nvSpPr>
        <p:spPr>
          <a:xfrm>
            <a:off x="967298" y="2921507"/>
            <a:ext cx="1066986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Bước 2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338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52" grpId="0" animBg="1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69BA771-329B-F888-646F-F150B7435BBB}"/>
              </a:ext>
            </a:extLst>
          </p:cNvPr>
          <p:cNvSpPr/>
          <p:nvPr/>
        </p:nvSpPr>
        <p:spPr>
          <a:xfrm>
            <a:off x="0" y="0"/>
            <a:ext cx="9152214" cy="873833"/>
          </a:xfrm>
          <a:prstGeom prst="rect">
            <a:avLst/>
          </a:prstGeom>
          <a:solidFill>
            <a:srgbClr val="E7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1459;p11">
            <a:extLst>
              <a:ext uri="{FF2B5EF4-FFF2-40B4-BE49-F238E27FC236}">
                <a16:creationId xmlns:a16="http://schemas.microsoft.com/office/drawing/2014/main" id="{52471C65-268A-BD00-AFF1-9E1721A102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391" t="4932" r="20953" b="9427"/>
          <a:stretch/>
        </p:blipFill>
        <p:spPr>
          <a:xfrm>
            <a:off x="6543333" y="987941"/>
            <a:ext cx="1887142" cy="154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60;p11" descr="Ảnh có chứa động vật không xương sống, giun, trong nhà&#10;&#10;Mô tả được tạo tự động">
            <a:extLst>
              <a:ext uri="{FF2B5EF4-FFF2-40B4-BE49-F238E27FC236}">
                <a16:creationId xmlns:a16="http://schemas.microsoft.com/office/drawing/2014/main" id="{2AD41102-CD45-F083-9A21-AC474B753E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613557">
            <a:off x="3660060" y="1115200"/>
            <a:ext cx="1841624" cy="116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61;p11" descr="Ảnh có chứa động vật không xương sống, giun, trong nhà&#10;&#10;Mô tả được tạo tự động">
            <a:extLst>
              <a:ext uri="{FF2B5EF4-FFF2-40B4-BE49-F238E27FC236}">
                <a16:creationId xmlns:a16="http://schemas.microsoft.com/office/drawing/2014/main" id="{686D2A8A-D001-D558-35DD-4225482D7D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07755">
            <a:off x="522744" y="1058521"/>
            <a:ext cx="2103723" cy="1366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62;p11" descr="Ảnh có chứa tối&#10;&#10;Mô tả được tạo tự động">
            <a:extLst>
              <a:ext uri="{FF2B5EF4-FFF2-40B4-BE49-F238E27FC236}">
                <a16:creationId xmlns:a16="http://schemas.microsoft.com/office/drawing/2014/main" id="{FE8E8DEC-C9C6-2094-6230-A6F1450F1AA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433" y="2855928"/>
            <a:ext cx="2501040" cy="145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63;p11" descr="Ảnh có chứa khủng long, bánh xe&#10;&#10;Mô tả được tạo tự động">
            <a:extLst>
              <a:ext uri="{FF2B5EF4-FFF2-40B4-BE49-F238E27FC236}">
                <a16:creationId xmlns:a16="http://schemas.microsoft.com/office/drawing/2014/main" id="{E47FF84C-AFDC-122C-1760-B1480EFA6E7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48084" y="2948435"/>
            <a:ext cx="1795020" cy="1484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64;p11" descr="Ảnh có chứa trong nhà, động vật không xương sống, tối, đóng&#10;&#10;Mô tả được tạo tự động">
            <a:extLst>
              <a:ext uri="{FF2B5EF4-FFF2-40B4-BE49-F238E27FC236}">
                <a16:creationId xmlns:a16="http://schemas.microsoft.com/office/drawing/2014/main" id="{2CA02156-BC0D-DF13-3A86-68576BE23D8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53926" flipH="1">
            <a:off x="3572910" y="3040321"/>
            <a:ext cx="1614684" cy="10860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65;p11">
            <a:extLst>
              <a:ext uri="{FF2B5EF4-FFF2-40B4-BE49-F238E27FC236}">
                <a16:creationId xmlns:a16="http://schemas.microsoft.com/office/drawing/2014/main" id="{9A16F39A-CC6E-E980-68E9-28E770876145}"/>
              </a:ext>
            </a:extLst>
          </p:cNvPr>
          <p:cNvSpPr txBox="1"/>
          <p:nvPr/>
        </p:nvSpPr>
        <p:spPr>
          <a:xfrm>
            <a:off x="794259" y="62822"/>
            <a:ext cx="7565403" cy="74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3200" b="0" i="0" u="none" strike="noStrike" cap="none" dirty="0">
                <a:solidFill>
                  <a:srgbClr val="5E8DD1"/>
                </a:solidFill>
                <a:latin typeface="#9Slide07 SVNAppleberry" panose="02040603050506020204" pitchFamily="18" charset="0"/>
                <a:sym typeface="Arial"/>
              </a:rPr>
              <a:t>Một số cơ thể đơn bào phổ biến ở nước ao hồ</a:t>
            </a:r>
            <a:endParaRPr sz="3200" b="0" i="0" u="none" strike="noStrike" cap="none" dirty="0">
              <a:solidFill>
                <a:srgbClr val="5E8DD1"/>
              </a:solidFill>
              <a:latin typeface="#9Slide07 SVNAppleberry" panose="02040603050506020204" pitchFamily="18" charset="0"/>
              <a:sym typeface="Arial"/>
            </a:endParaRPr>
          </a:p>
        </p:txBody>
      </p:sp>
      <p:sp>
        <p:nvSpPr>
          <p:cNvPr id="15" name="Google Shape;1466;p11">
            <a:extLst>
              <a:ext uri="{FF2B5EF4-FFF2-40B4-BE49-F238E27FC236}">
                <a16:creationId xmlns:a16="http://schemas.microsoft.com/office/drawing/2014/main" id="{E6A16D48-C405-E892-79A5-52621F734E1D}"/>
              </a:ext>
            </a:extLst>
          </p:cNvPr>
          <p:cNvSpPr txBox="1"/>
          <p:nvPr/>
        </p:nvSpPr>
        <p:spPr>
          <a:xfrm>
            <a:off x="711495" y="2402230"/>
            <a:ext cx="2097584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Trùng roi xanh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6" name="Google Shape;1467;p11">
            <a:extLst>
              <a:ext uri="{FF2B5EF4-FFF2-40B4-BE49-F238E27FC236}">
                <a16:creationId xmlns:a16="http://schemas.microsoft.com/office/drawing/2014/main" id="{C853BD58-D8F9-4B6E-F104-36B347A8F152}"/>
              </a:ext>
            </a:extLst>
          </p:cNvPr>
          <p:cNvSpPr txBox="1"/>
          <p:nvPr/>
        </p:nvSpPr>
        <p:spPr>
          <a:xfrm>
            <a:off x="3861562" y="2398580"/>
            <a:ext cx="1629288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Trùng giày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7" name="Google Shape;1468;p11">
            <a:extLst>
              <a:ext uri="{FF2B5EF4-FFF2-40B4-BE49-F238E27FC236}">
                <a16:creationId xmlns:a16="http://schemas.microsoft.com/office/drawing/2014/main" id="{9A3343E8-9D62-564B-3E5E-2792CA4EE7B4}"/>
              </a:ext>
            </a:extLst>
          </p:cNvPr>
          <p:cNvSpPr txBox="1"/>
          <p:nvPr/>
        </p:nvSpPr>
        <p:spPr>
          <a:xfrm>
            <a:off x="6834145" y="2398580"/>
            <a:ext cx="1298416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Tảo lục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8" name="Google Shape;1469;p11">
            <a:extLst>
              <a:ext uri="{FF2B5EF4-FFF2-40B4-BE49-F238E27FC236}">
                <a16:creationId xmlns:a16="http://schemas.microsoft.com/office/drawing/2014/main" id="{214B6647-0096-57DF-CBC1-3D780234CE33}"/>
              </a:ext>
            </a:extLst>
          </p:cNvPr>
          <p:cNvSpPr txBox="1"/>
          <p:nvPr/>
        </p:nvSpPr>
        <p:spPr>
          <a:xfrm>
            <a:off x="986789" y="4268499"/>
            <a:ext cx="1711210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Xoắn khuẩn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9" name="Google Shape;1470;p11">
            <a:extLst>
              <a:ext uri="{FF2B5EF4-FFF2-40B4-BE49-F238E27FC236}">
                <a16:creationId xmlns:a16="http://schemas.microsoft.com/office/drawing/2014/main" id="{41BB504E-5AF7-A5B1-6F60-51BE49CCD84B}"/>
              </a:ext>
            </a:extLst>
          </p:cNvPr>
          <p:cNvSpPr txBox="1"/>
          <p:nvPr/>
        </p:nvSpPr>
        <p:spPr>
          <a:xfrm>
            <a:off x="6364901" y="4268499"/>
            <a:ext cx="2161385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Trùng biến hình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20" name="Google Shape;1471;p11">
            <a:extLst>
              <a:ext uri="{FF2B5EF4-FFF2-40B4-BE49-F238E27FC236}">
                <a16:creationId xmlns:a16="http://schemas.microsoft.com/office/drawing/2014/main" id="{A447F688-51D2-520B-54C7-23B76269BC37}"/>
              </a:ext>
            </a:extLst>
          </p:cNvPr>
          <p:cNvSpPr txBox="1"/>
          <p:nvPr/>
        </p:nvSpPr>
        <p:spPr>
          <a:xfrm>
            <a:off x="3500179" y="4274664"/>
            <a:ext cx="2161385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Trùng loa kèn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029E60-53CE-00CD-0FCC-3C0899F995BF}"/>
              </a:ext>
            </a:extLst>
          </p:cNvPr>
          <p:cNvGrpSpPr/>
          <p:nvPr/>
        </p:nvGrpSpPr>
        <p:grpSpPr>
          <a:xfrm>
            <a:off x="1421812" y="4356749"/>
            <a:ext cx="6318118" cy="635713"/>
            <a:chOff x="1782432" y="5085706"/>
            <a:chExt cx="6318118" cy="63571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80C521C-284C-06D7-6A8B-3728EC71B371}"/>
                </a:ext>
              </a:extLst>
            </p:cNvPr>
            <p:cNvSpPr txBox="1"/>
            <p:nvPr/>
          </p:nvSpPr>
          <p:spPr>
            <a:xfrm>
              <a:off x="2384276" y="5177524"/>
              <a:ext cx="5716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Xác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định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tên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loài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sinh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trên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  <a:endParaRPr lang="en-VN" sz="24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FC4A0E3-CC1B-146D-7ED2-F243AFA4D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2432" y="5085706"/>
              <a:ext cx="621399" cy="635713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1DAA6696-1747-287E-957A-02E7F0C730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303" y="994449"/>
            <a:ext cx="315658" cy="617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A9B1EF8-0BD3-F1F4-C0F4-C772A7892138}"/>
              </a:ext>
            </a:extLst>
          </p:cNvPr>
          <p:cNvGrpSpPr/>
          <p:nvPr/>
        </p:nvGrpSpPr>
        <p:grpSpPr>
          <a:xfrm>
            <a:off x="110324" y="55261"/>
            <a:ext cx="5935474" cy="515708"/>
            <a:chOff x="93698" y="55261"/>
            <a:chExt cx="5935474" cy="515708"/>
          </a:xfrm>
        </p:grpSpPr>
        <p:sp>
          <p:nvSpPr>
            <p:cNvPr id="11" name="Google Shape;1296;p4">
              <a:extLst>
                <a:ext uri="{FF2B5EF4-FFF2-40B4-BE49-F238E27FC236}">
                  <a16:creationId xmlns:a16="http://schemas.microsoft.com/office/drawing/2014/main" id="{61C669CF-39CF-8DBA-76BB-58A2F11E361F}"/>
                </a:ext>
              </a:extLst>
            </p:cNvPr>
            <p:cNvSpPr txBox="1"/>
            <p:nvPr/>
          </p:nvSpPr>
          <p:spPr>
            <a:xfrm>
              <a:off x="281562" y="59996"/>
              <a:ext cx="5747610" cy="473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Fredoka One"/>
                <a:buNone/>
              </a:pPr>
              <a:r>
                <a:rPr lang="en" sz="2400" b="0" i="0" u="none" strike="noStrike" cap="none" dirty="0">
                  <a:solidFill>
                    <a:srgbClr val="263238"/>
                  </a:solidFill>
                  <a:latin typeface="#9Slide07 SVNAppleberry" panose="02040603050506020204" pitchFamily="18" charset="0"/>
                  <a:sym typeface="Arial"/>
                </a:rPr>
                <a:t>Quan sát một số hệ cơ quan của cơ thể người</a:t>
              </a:r>
              <a:endParaRPr dirty="0">
                <a:solidFill>
                  <a:srgbClr val="263238"/>
                </a:solidFill>
                <a:latin typeface="#9Slide07 SVNAppleberry" panose="020406030505060202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EE61BA-F9EF-C689-00EB-F0DC23969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698" y="55261"/>
              <a:ext cx="294228" cy="51570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E46B8EC-4E15-46C2-76EA-A8139F579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08" y="581120"/>
            <a:ext cx="1383408" cy="36657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C134BF-E62E-C1B3-7F5E-594F7555B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0296" y="581120"/>
            <a:ext cx="1383408" cy="36657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717017-4F1F-E115-47B1-C07E48316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854" y="581119"/>
            <a:ext cx="1357905" cy="3665792"/>
          </a:xfrm>
          <a:prstGeom prst="rect">
            <a:avLst/>
          </a:prstGeom>
        </p:spPr>
      </p:pic>
      <p:sp>
        <p:nvSpPr>
          <p:cNvPr id="16" name="Google Shape;1342;p8">
            <a:extLst>
              <a:ext uri="{FF2B5EF4-FFF2-40B4-BE49-F238E27FC236}">
                <a16:creationId xmlns:a16="http://schemas.microsoft.com/office/drawing/2014/main" id="{6E5D3B6B-208C-08A0-C853-3D462E68AD41}"/>
              </a:ext>
            </a:extLst>
          </p:cNvPr>
          <p:cNvSpPr txBox="1"/>
          <p:nvPr/>
        </p:nvSpPr>
        <p:spPr>
          <a:xfrm>
            <a:off x="898619" y="4260564"/>
            <a:ext cx="1649585" cy="53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H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ệ tiêu hóa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7" name="Google Shape;1342;p8">
            <a:extLst>
              <a:ext uri="{FF2B5EF4-FFF2-40B4-BE49-F238E27FC236}">
                <a16:creationId xmlns:a16="http://schemas.microsoft.com/office/drawing/2014/main" id="{17DCD847-9897-569B-EE2D-6D966D1982A0}"/>
              </a:ext>
            </a:extLst>
          </p:cNvPr>
          <p:cNvSpPr txBox="1"/>
          <p:nvPr/>
        </p:nvSpPr>
        <p:spPr>
          <a:xfrm>
            <a:off x="3684403" y="4257344"/>
            <a:ext cx="1775194" cy="53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H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ệ tuần hoàn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8" name="Google Shape;1342;p8">
            <a:extLst>
              <a:ext uri="{FF2B5EF4-FFF2-40B4-BE49-F238E27FC236}">
                <a16:creationId xmlns:a16="http://schemas.microsoft.com/office/drawing/2014/main" id="{D8236F26-03D1-4DD3-9742-A024F8FE85C4}"/>
              </a:ext>
            </a:extLst>
          </p:cNvPr>
          <p:cNvSpPr txBox="1"/>
          <p:nvPr/>
        </p:nvSpPr>
        <p:spPr>
          <a:xfrm>
            <a:off x="6650424" y="4257344"/>
            <a:ext cx="1918810" cy="53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H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ệ thần kinh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E61F2C7-43E7-6D3E-6C3D-D111F8B1F8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4150" y="756629"/>
            <a:ext cx="315658" cy="6176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CC6F83C-6505-AE01-12C5-A6A24DC80DFC}"/>
              </a:ext>
            </a:extLst>
          </p:cNvPr>
          <p:cNvGrpSpPr/>
          <p:nvPr/>
        </p:nvGrpSpPr>
        <p:grpSpPr>
          <a:xfrm>
            <a:off x="1454703" y="4260564"/>
            <a:ext cx="6234593" cy="635713"/>
            <a:chOff x="1782432" y="5085706"/>
            <a:chExt cx="6234593" cy="63571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43771BB-6135-8F35-9570-8F2B9019C155}"/>
                </a:ext>
              </a:extLst>
            </p:cNvPr>
            <p:cNvSpPr txBox="1"/>
            <p:nvPr/>
          </p:nvSpPr>
          <p:spPr>
            <a:xfrm>
              <a:off x="2384276" y="5177524"/>
              <a:ext cx="56327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Xác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định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tên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hệ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cơ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quan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trên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  <a:endParaRPr lang="en-VN" sz="24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758143E-4672-A33A-0D09-CBFD60690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2432" y="5085706"/>
              <a:ext cx="621399" cy="635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97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A9B1EF8-0BD3-F1F4-C0F4-C772A7892138}"/>
              </a:ext>
            </a:extLst>
          </p:cNvPr>
          <p:cNvGrpSpPr/>
          <p:nvPr/>
        </p:nvGrpSpPr>
        <p:grpSpPr>
          <a:xfrm>
            <a:off x="110324" y="55261"/>
            <a:ext cx="5935474" cy="515708"/>
            <a:chOff x="93698" y="55261"/>
            <a:chExt cx="5935474" cy="515708"/>
          </a:xfrm>
        </p:grpSpPr>
        <p:sp>
          <p:nvSpPr>
            <p:cNvPr id="11" name="Google Shape;1296;p4">
              <a:extLst>
                <a:ext uri="{FF2B5EF4-FFF2-40B4-BE49-F238E27FC236}">
                  <a16:creationId xmlns:a16="http://schemas.microsoft.com/office/drawing/2014/main" id="{61C669CF-39CF-8DBA-76BB-58A2F11E361F}"/>
                </a:ext>
              </a:extLst>
            </p:cNvPr>
            <p:cNvSpPr txBox="1"/>
            <p:nvPr/>
          </p:nvSpPr>
          <p:spPr>
            <a:xfrm>
              <a:off x="281562" y="59996"/>
              <a:ext cx="5747610" cy="473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Fredoka One"/>
                <a:buNone/>
              </a:pPr>
              <a:r>
                <a:rPr lang="en" sz="2400" b="0" i="0" u="none" strike="noStrike" cap="none" dirty="0">
                  <a:solidFill>
                    <a:srgbClr val="263238"/>
                  </a:solidFill>
                  <a:latin typeface="#9Slide07 SVNAppleberry" panose="02040603050506020204" pitchFamily="18" charset="0"/>
                  <a:sym typeface="Arial"/>
                </a:rPr>
                <a:t>Quan sát một số hệ cơ quan của cơ thể người</a:t>
              </a:r>
              <a:endParaRPr dirty="0">
                <a:solidFill>
                  <a:srgbClr val="263238"/>
                </a:solidFill>
                <a:latin typeface="#9Slide07 SVNAppleberry" panose="020406030505060202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EE61BA-F9EF-C689-00EB-F0DC23969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698" y="55261"/>
              <a:ext cx="294228" cy="51570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E46B8EC-4E15-46C2-76EA-A8139F579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818" y="507859"/>
            <a:ext cx="748259" cy="1895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C134BF-E62E-C1B3-7F5E-594F7555B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359" y="507859"/>
            <a:ext cx="748259" cy="1895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717017-4F1F-E115-47B1-C07E48316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901" y="507858"/>
            <a:ext cx="734465" cy="1895634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4A58CEB-B095-CF0A-61B3-3ABB54F3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734012"/>
              </p:ext>
            </p:extLst>
          </p:nvPr>
        </p:nvGraphicFramePr>
        <p:xfrm>
          <a:off x="543078" y="2596050"/>
          <a:ext cx="8057841" cy="2285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258">
                  <a:extLst>
                    <a:ext uri="{9D8B030D-6E8A-4147-A177-3AD203B41FA5}">
                      <a16:colId xmlns:a16="http://schemas.microsoft.com/office/drawing/2014/main" val="252187057"/>
                    </a:ext>
                  </a:extLst>
                </a:gridCol>
                <a:gridCol w="2995962">
                  <a:extLst>
                    <a:ext uri="{9D8B030D-6E8A-4147-A177-3AD203B41FA5}">
                      <a16:colId xmlns:a16="http://schemas.microsoft.com/office/drawing/2014/main" val="2965958785"/>
                    </a:ext>
                  </a:extLst>
                </a:gridCol>
                <a:gridCol w="3441621">
                  <a:extLst>
                    <a:ext uri="{9D8B030D-6E8A-4147-A177-3AD203B41FA5}">
                      <a16:colId xmlns:a16="http://schemas.microsoft.com/office/drawing/2014/main" val="3267690136"/>
                    </a:ext>
                  </a:extLst>
                </a:gridCol>
              </a:tblGrid>
              <a:tr h="416925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cơ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quan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cấu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tạo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Vị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trí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trên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cơ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thể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908788"/>
                  </a:ext>
                </a:extLst>
              </a:tr>
              <a:tr h="5236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Hệ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tiêu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hóa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797200"/>
                  </a:ext>
                </a:extLst>
              </a:tr>
              <a:tr h="5610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Hệ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tuần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hoàn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47154"/>
                  </a:ext>
                </a:extLst>
              </a:tr>
              <a:tr h="7834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Hệ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thần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kinh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581434"/>
                  </a:ext>
                </a:extLst>
              </a:tr>
            </a:tbl>
          </a:graphicData>
        </a:graphic>
      </p:graphicFrame>
      <p:sp>
        <p:nvSpPr>
          <p:cNvPr id="24" name="Google Shape;1342;p8">
            <a:extLst>
              <a:ext uri="{FF2B5EF4-FFF2-40B4-BE49-F238E27FC236}">
                <a16:creationId xmlns:a16="http://schemas.microsoft.com/office/drawing/2014/main" id="{46DC5E09-8428-34A6-4D25-D4FEACD3D711}"/>
              </a:ext>
            </a:extLst>
          </p:cNvPr>
          <p:cNvSpPr txBox="1"/>
          <p:nvPr/>
        </p:nvSpPr>
        <p:spPr>
          <a:xfrm>
            <a:off x="2130008" y="3079263"/>
            <a:ext cx="3111065" cy="3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Miệng</a:t>
            </a:r>
            <a:r>
              <a:rPr lang="en-US" dirty="0">
                <a:solidFill>
                  <a:schemeClr val="dk1"/>
                </a:solidFill>
                <a:latin typeface="#9Slide03 Quicksand" panose="00000500000000000000" pitchFamily="2" charset="0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#9Slide03 Quicksand" panose="00000500000000000000" pitchFamily="2" charset="0"/>
              </a:rPr>
              <a:t>ống</a:t>
            </a:r>
            <a:r>
              <a:rPr lang="en-US" dirty="0">
                <a:solidFill>
                  <a:schemeClr val="dk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#9Slide03 Quicksand" panose="00000500000000000000" pitchFamily="2" charset="0"/>
              </a:rPr>
              <a:t>tiêu</a:t>
            </a:r>
            <a:r>
              <a:rPr lang="en-US" dirty="0">
                <a:solidFill>
                  <a:schemeClr val="dk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#9Slide03 Quicksand" panose="00000500000000000000" pitchFamily="2" charset="0"/>
              </a:rPr>
              <a:t>hóa</a:t>
            </a:r>
            <a:r>
              <a:rPr lang="en-US" dirty="0">
                <a:solidFill>
                  <a:schemeClr val="dk1"/>
                </a:solidFill>
                <a:latin typeface="#9Slide03 Quicksand" panose="00000500000000000000" pitchFamily="2" charset="0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#9Slide03 Quicksand" panose="00000500000000000000" pitchFamily="2" charset="0"/>
              </a:rPr>
              <a:t>tuyến</a:t>
            </a:r>
            <a:r>
              <a:rPr lang="en-US" dirty="0">
                <a:solidFill>
                  <a:schemeClr val="dk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#9Slide03 Quicksand" panose="00000500000000000000" pitchFamily="2" charset="0"/>
              </a:rPr>
              <a:t>tiêu</a:t>
            </a:r>
            <a:r>
              <a:rPr lang="en-US" dirty="0">
                <a:solidFill>
                  <a:schemeClr val="dk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#9Slide03 Quicksand" panose="00000500000000000000" pitchFamily="2" charset="0"/>
              </a:rPr>
              <a:t>hóa</a:t>
            </a:r>
            <a:endParaRPr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25" name="Google Shape;1342;p8">
            <a:extLst>
              <a:ext uri="{FF2B5EF4-FFF2-40B4-BE49-F238E27FC236}">
                <a16:creationId xmlns:a16="http://schemas.microsoft.com/office/drawing/2014/main" id="{328A5615-DF10-4678-2289-BD818D23F858}"/>
              </a:ext>
            </a:extLst>
          </p:cNvPr>
          <p:cNvSpPr txBox="1"/>
          <p:nvPr/>
        </p:nvSpPr>
        <p:spPr>
          <a:xfrm>
            <a:off x="5175382" y="2960617"/>
            <a:ext cx="3403236" cy="62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Kéo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dài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từ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phần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đầu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qua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khoang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ngực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và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khoang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bụng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(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phần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thân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)</a:t>
            </a:r>
            <a:endParaRPr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26" name="Google Shape;1342;p8">
            <a:extLst>
              <a:ext uri="{FF2B5EF4-FFF2-40B4-BE49-F238E27FC236}">
                <a16:creationId xmlns:a16="http://schemas.microsoft.com/office/drawing/2014/main" id="{809B703D-FB14-0D65-993F-8E6631C272A7}"/>
              </a:ext>
            </a:extLst>
          </p:cNvPr>
          <p:cNvSpPr txBox="1"/>
          <p:nvPr/>
        </p:nvSpPr>
        <p:spPr>
          <a:xfrm>
            <a:off x="2130008" y="3628621"/>
            <a:ext cx="3111065" cy="3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Tim,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mạch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máu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,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máu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(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hệ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mạch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)</a:t>
            </a:r>
            <a:endParaRPr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27" name="Google Shape;1342;p8">
            <a:extLst>
              <a:ext uri="{FF2B5EF4-FFF2-40B4-BE49-F238E27FC236}">
                <a16:creationId xmlns:a16="http://schemas.microsoft.com/office/drawing/2014/main" id="{4007A2BD-20CE-DF2E-C575-B359D43DCEE9}"/>
              </a:ext>
            </a:extLst>
          </p:cNvPr>
          <p:cNvSpPr txBox="1"/>
          <p:nvPr/>
        </p:nvSpPr>
        <p:spPr>
          <a:xfrm>
            <a:off x="5162387" y="3508064"/>
            <a:ext cx="3468927" cy="62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Tim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nằm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ở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khoang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ngực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,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hệ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mạch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chạy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khắp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cơ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thể</a:t>
            </a:r>
            <a:endParaRPr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28" name="Google Shape;1342;p8">
            <a:extLst>
              <a:ext uri="{FF2B5EF4-FFF2-40B4-BE49-F238E27FC236}">
                <a16:creationId xmlns:a16="http://schemas.microsoft.com/office/drawing/2014/main" id="{16750896-1189-A7A7-1BBF-C6F6E9006C9F}"/>
              </a:ext>
            </a:extLst>
          </p:cNvPr>
          <p:cNvSpPr txBox="1"/>
          <p:nvPr/>
        </p:nvSpPr>
        <p:spPr>
          <a:xfrm>
            <a:off x="5182424" y="4070377"/>
            <a:ext cx="3337544" cy="80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Não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nằm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ở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phần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đầu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,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tủy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sống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chạy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dọc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bên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trong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xương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sống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,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dây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thần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kinh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phân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bố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khắp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cơ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thể</a:t>
            </a:r>
            <a:endParaRPr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29" name="Google Shape;1342;p8">
            <a:extLst>
              <a:ext uri="{FF2B5EF4-FFF2-40B4-BE49-F238E27FC236}">
                <a16:creationId xmlns:a16="http://schemas.microsoft.com/office/drawing/2014/main" id="{C24621E4-720A-6B57-CE5E-3E4E4FFD0809}"/>
              </a:ext>
            </a:extLst>
          </p:cNvPr>
          <p:cNvSpPr txBox="1"/>
          <p:nvPr/>
        </p:nvSpPr>
        <p:spPr>
          <a:xfrm>
            <a:off x="2130008" y="4292802"/>
            <a:ext cx="3111065" cy="3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Não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,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tủy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sống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,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các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dây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thần</a:t>
            </a:r>
            <a:r>
              <a:rPr lang="en-US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kinh</a:t>
            </a:r>
            <a:endParaRPr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BAA35-6ECF-8D49-6F7C-F1309EE63884}"/>
              </a:ext>
            </a:extLst>
          </p:cNvPr>
          <p:cNvGrpSpPr/>
          <p:nvPr/>
        </p:nvGrpSpPr>
        <p:grpSpPr>
          <a:xfrm>
            <a:off x="110324" y="55261"/>
            <a:ext cx="5935474" cy="515708"/>
            <a:chOff x="93698" y="55261"/>
            <a:chExt cx="5935474" cy="515708"/>
          </a:xfrm>
        </p:grpSpPr>
        <p:sp>
          <p:nvSpPr>
            <p:cNvPr id="3" name="Google Shape;1296;p4">
              <a:extLst>
                <a:ext uri="{FF2B5EF4-FFF2-40B4-BE49-F238E27FC236}">
                  <a16:creationId xmlns:a16="http://schemas.microsoft.com/office/drawing/2014/main" id="{B50622ED-4441-95B5-2D6F-FF68EB529910}"/>
                </a:ext>
              </a:extLst>
            </p:cNvPr>
            <p:cNvSpPr txBox="1"/>
            <p:nvPr/>
          </p:nvSpPr>
          <p:spPr>
            <a:xfrm>
              <a:off x="281562" y="59996"/>
              <a:ext cx="5747610" cy="473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Fredoka One"/>
                <a:buNone/>
              </a:pPr>
              <a:r>
                <a:rPr lang="en" sz="2400" b="0" i="0" u="none" strike="noStrike" cap="none" dirty="0">
                  <a:solidFill>
                    <a:srgbClr val="263238"/>
                  </a:solidFill>
                  <a:latin typeface="#9Slide07 SVNAppleberry" panose="02040603050506020204" pitchFamily="18" charset="0"/>
                  <a:sym typeface="Arial"/>
                </a:rPr>
                <a:t>Quan sát một số hệ cơ quan của cơ thể người</a:t>
              </a:r>
              <a:endParaRPr dirty="0">
                <a:solidFill>
                  <a:srgbClr val="263238"/>
                </a:solidFill>
                <a:latin typeface="#9Slide07 SVNAppleberry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4EF8CA-BBC9-F6E8-91D8-1843ECD37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698" y="55261"/>
              <a:ext cx="294228" cy="515708"/>
            </a:xfrm>
            <a:prstGeom prst="rect">
              <a:avLst/>
            </a:prstGeom>
          </p:spPr>
        </p:pic>
      </p:grp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9FDF9A1-753B-E8FF-5535-93681364D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301574"/>
              </p:ext>
            </p:extLst>
          </p:nvPr>
        </p:nvGraphicFramePr>
        <p:xfrm>
          <a:off x="678470" y="744031"/>
          <a:ext cx="1588075" cy="4032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8075">
                  <a:extLst>
                    <a:ext uri="{9D8B030D-6E8A-4147-A177-3AD203B41FA5}">
                      <a16:colId xmlns:a16="http://schemas.microsoft.com/office/drawing/2014/main" val="2693195668"/>
                    </a:ext>
                  </a:extLst>
                </a:gridCol>
              </a:tblGrid>
              <a:tr h="5760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Hệ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cơ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quan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275367"/>
                  </a:ext>
                </a:extLst>
              </a:tr>
              <a:tr h="5760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Tiêu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hóa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467644"/>
                  </a:ext>
                </a:extLst>
              </a:tr>
              <a:tr h="5760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Tuần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hoàn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084876"/>
                  </a:ext>
                </a:extLst>
              </a:tr>
              <a:tr h="5760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Bài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tiết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908895"/>
                  </a:ext>
                </a:extLst>
              </a:tr>
              <a:tr h="5760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Hô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hấp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00169"/>
                  </a:ext>
                </a:extLst>
              </a:tr>
              <a:tr h="5760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Vận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động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572871"/>
                  </a:ext>
                </a:extLst>
              </a:tr>
              <a:tr h="5760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Thần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kinh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48178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CB3A0F-DB05-ED65-5CB0-FA1AFF26C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765169"/>
              </p:ext>
            </p:extLst>
          </p:nvPr>
        </p:nvGraphicFramePr>
        <p:xfrm>
          <a:off x="3735421" y="744030"/>
          <a:ext cx="4815191" cy="4032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5191">
                  <a:extLst>
                    <a:ext uri="{9D8B030D-6E8A-4147-A177-3AD203B41FA5}">
                      <a16:colId xmlns:a16="http://schemas.microsoft.com/office/drawing/2014/main" val="2693195668"/>
                    </a:ext>
                  </a:extLst>
                </a:gridCol>
              </a:tblGrid>
              <a:tr h="5760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Chức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năng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275367"/>
                  </a:ext>
                </a:extLst>
              </a:tr>
              <a:tr h="576036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Trao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đổi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khí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O</a:t>
                      </a:r>
                      <a:r>
                        <a:rPr lang="en-US" sz="1600" baseline="-25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2</a:t>
                      </a:r>
                      <a:r>
                        <a:rPr lang="en-US" sz="16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, CO</a:t>
                      </a:r>
                      <a:r>
                        <a:rPr lang="en-US" sz="1600" baseline="-25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2</a:t>
                      </a:r>
                      <a:r>
                        <a:rPr lang="en-US" sz="16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giữa</a:t>
                      </a:r>
                      <a:r>
                        <a:rPr lang="en-US" sz="16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cơ</a:t>
                      </a:r>
                      <a:r>
                        <a:rPr lang="en-US" sz="16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thể</a:t>
                      </a:r>
                      <a:r>
                        <a:rPr lang="en-US" sz="16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và</a:t>
                      </a:r>
                      <a:r>
                        <a:rPr lang="en-US" sz="16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môi</a:t>
                      </a:r>
                      <a:r>
                        <a:rPr lang="en-US" sz="16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trường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467644"/>
                  </a:ext>
                </a:extLst>
              </a:tr>
              <a:tr h="576036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Thực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hiện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di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chuyển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vận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động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084876"/>
                  </a:ext>
                </a:extLst>
              </a:tr>
              <a:tr h="576036">
                <a:tc>
                  <a:txBody>
                    <a:bodyPr/>
                    <a:lstStyle/>
                    <a:p>
                      <a:pPr algn="just"/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908895"/>
                  </a:ext>
                </a:extLst>
              </a:tr>
              <a:tr h="576036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Lọc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máu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tạo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#9Slide03 Quicksand" panose="00000500000000000000" pitchFamily="2" charset="0"/>
                        </a:rPr>
                        <a:t>tiểu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00169"/>
                  </a:ext>
                </a:extLst>
              </a:tr>
              <a:tr h="576036">
                <a:tc>
                  <a:txBody>
                    <a:bodyPr/>
                    <a:lstStyle/>
                    <a:p>
                      <a:pPr algn="just"/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572871"/>
                  </a:ext>
                </a:extLst>
              </a:tr>
              <a:tr h="576036">
                <a:tc>
                  <a:txBody>
                    <a:bodyPr/>
                    <a:lstStyle/>
                    <a:p>
                      <a:pPr algn="just"/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4817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CE36F2A-C7BC-3CE3-380B-912F9C25F3C9}"/>
              </a:ext>
            </a:extLst>
          </p:cNvPr>
          <p:cNvSpPr txBox="1"/>
          <p:nvPr/>
        </p:nvSpPr>
        <p:spPr>
          <a:xfrm>
            <a:off x="3735421" y="2590879"/>
            <a:ext cx="5029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Biến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đổi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thức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ăn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cung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cấp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dinh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dưỡng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cho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cơ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thể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50C22-1F0B-26A4-2CAA-D63791DE9661}"/>
              </a:ext>
            </a:extLst>
          </p:cNvPr>
          <p:cNvSpPr txBox="1"/>
          <p:nvPr/>
        </p:nvSpPr>
        <p:spPr>
          <a:xfrm>
            <a:off x="3735421" y="3735730"/>
            <a:ext cx="48151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Điều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khiển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phối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hợp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hoạt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của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các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cơ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quan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3094D0-2E40-B50E-18FC-C863B546F7F2}"/>
              </a:ext>
            </a:extLst>
          </p:cNvPr>
          <p:cNvSpPr txBox="1"/>
          <p:nvPr/>
        </p:nvSpPr>
        <p:spPr>
          <a:xfrm>
            <a:off x="3745149" y="4191508"/>
            <a:ext cx="4815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Vận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chuyển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O</a:t>
            </a:r>
            <a:r>
              <a:rPr lang="en-US" sz="16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2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chất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dinh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dưỡng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tới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các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cơ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quan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chuyển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các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chất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thải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đến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cơ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quan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bài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tiết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E697C2-C2F7-B675-37AD-7ACDBD181836}"/>
              </a:ext>
            </a:extLst>
          </p:cNvPr>
          <p:cNvCxnSpPr>
            <a:endCxn id="9" idx="1"/>
          </p:cNvCxnSpPr>
          <p:nvPr/>
        </p:nvCxnSpPr>
        <p:spPr>
          <a:xfrm>
            <a:off x="2266545" y="1575881"/>
            <a:ext cx="1468876" cy="1184275"/>
          </a:xfrm>
          <a:prstGeom prst="line">
            <a:avLst/>
          </a:prstGeom>
          <a:ln w="12700">
            <a:solidFill>
              <a:srgbClr val="709B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37BFEB-DB37-D9CD-7D37-E6EA2C0DA2F2}"/>
              </a:ext>
            </a:extLst>
          </p:cNvPr>
          <p:cNvCxnSpPr>
            <a:cxnSpLocks/>
          </p:cNvCxnSpPr>
          <p:nvPr/>
        </p:nvCxnSpPr>
        <p:spPr>
          <a:xfrm>
            <a:off x="2266545" y="2226631"/>
            <a:ext cx="1468876" cy="2299649"/>
          </a:xfrm>
          <a:prstGeom prst="line">
            <a:avLst/>
          </a:prstGeom>
          <a:ln w="12700">
            <a:solidFill>
              <a:srgbClr val="709B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FC8872-396B-461C-BE98-BB97E8F00F85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266545" y="2760157"/>
            <a:ext cx="1459148" cy="616298"/>
          </a:xfrm>
          <a:prstGeom prst="line">
            <a:avLst/>
          </a:prstGeom>
          <a:ln w="12700">
            <a:solidFill>
              <a:srgbClr val="709B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0C8E14-370E-7698-0712-66287674578E}"/>
              </a:ext>
            </a:extLst>
          </p:cNvPr>
          <p:cNvCxnSpPr>
            <a:cxnSpLocks/>
          </p:cNvCxnSpPr>
          <p:nvPr/>
        </p:nvCxnSpPr>
        <p:spPr>
          <a:xfrm flipV="1">
            <a:off x="2276273" y="1610332"/>
            <a:ext cx="1459148" cy="1766123"/>
          </a:xfrm>
          <a:prstGeom prst="line">
            <a:avLst/>
          </a:prstGeom>
          <a:ln w="12700">
            <a:solidFill>
              <a:srgbClr val="709B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954EC9-32B8-7D5F-55A2-BD952D081C57}"/>
              </a:ext>
            </a:extLst>
          </p:cNvPr>
          <p:cNvCxnSpPr>
            <a:cxnSpLocks/>
          </p:cNvCxnSpPr>
          <p:nvPr/>
        </p:nvCxnSpPr>
        <p:spPr>
          <a:xfrm flipV="1">
            <a:off x="2266545" y="2187071"/>
            <a:ext cx="1459148" cy="1754434"/>
          </a:xfrm>
          <a:prstGeom prst="line">
            <a:avLst/>
          </a:prstGeom>
          <a:ln w="12700">
            <a:solidFill>
              <a:srgbClr val="709B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2A0E5C-2DFD-826C-CCFF-A1DF790B27C9}"/>
              </a:ext>
            </a:extLst>
          </p:cNvPr>
          <p:cNvCxnSpPr>
            <a:cxnSpLocks/>
          </p:cNvCxnSpPr>
          <p:nvPr/>
        </p:nvCxnSpPr>
        <p:spPr>
          <a:xfrm flipV="1">
            <a:off x="2266545" y="3905007"/>
            <a:ext cx="1468876" cy="587287"/>
          </a:xfrm>
          <a:prstGeom prst="line">
            <a:avLst/>
          </a:prstGeom>
          <a:ln w="12700">
            <a:solidFill>
              <a:srgbClr val="709B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9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9A93E1-F5E5-500F-7CBC-F1166C27D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529" y="688951"/>
            <a:ext cx="1512941" cy="3800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338B62-7720-192E-C9C1-1F99B0C2EB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333"/>
          <a:stretch/>
        </p:blipFill>
        <p:spPr>
          <a:xfrm rot="220851">
            <a:off x="6419993" y="852197"/>
            <a:ext cx="1095089" cy="14297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E4F5A3A-3335-9791-2FF9-8FC9755702C0}"/>
              </a:ext>
            </a:extLst>
          </p:cNvPr>
          <p:cNvSpPr/>
          <p:nvPr/>
        </p:nvSpPr>
        <p:spPr>
          <a:xfrm>
            <a:off x="1247122" y="1336084"/>
            <a:ext cx="1609725" cy="1587570"/>
          </a:xfrm>
          <a:prstGeom prst="ellipse">
            <a:avLst/>
          </a:prstGeom>
          <a:noFill/>
          <a:ln w="12700">
            <a:solidFill>
              <a:srgbClr val="5E8D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A44F0DB-F349-01F3-C85D-BE8F3D9F0200}"/>
              </a:ext>
            </a:extLst>
          </p:cNvPr>
          <p:cNvSpPr/>
          <p:nvPr/>
        </p:nvSpPr>
        <p:spPr>
          <a:xfrm>
            <a:off x="6162675" y="806787"/>
            <a:ext cx="1609725" cy="1587570"/>
          </a:xfrm>
          <a:prstGeom prst="ellipse">
            <a:avLst/>
          </a:prstGeom>
          <a:noFill/>
          <a:ln w="12700">
            <a:solidFill>
              <a:srgbClr val="5E8D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DCB82C-DF1E-1D10-B98C-13141EAB9E8C}"/>
              </a:ext>
            </a:extLst>
          </p:cNvPr>
          <p:cNvCxnSpPr>
            <a:cxnSpLocks/>
          </p:cNvCxnSpPr>
          <p:nvPr/>
        </p:nvCxnSpPr>
        <p:spPr>
          <a:xfrm>
            <a:off x="2196383" y="1347732"/>
            <a:ext cx="2123387" cy="305516"/>
          </a:xfrm>
          <a:prstGeom prst="line">
            <a:avLst/>
          </a:prstGeom>
          <a:ln w="12700">
            <a:solidFill>
              <a:srgbClr val="5E8DD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4A91276-54B9-319F-DCA3-0AEEE8764245}"/>
              </a:ext>
            </a:extLst>
          </p:cNvPr>
          <p:cNvCxnSpPr>
            <a:cxnSpLocks/>
          </p:cNvCxnSpPr>
          <p:nvPr/>
        </p:nvCxnSpPr>
        <p:spPr>
          <a:xfrm flipV="1">
            <a:off x="2391454" y="2051760"/>
            <a:ext cx="2140868" cy="799175"/>
          </a:xfrm>
          <a:prstGeom prst="line">
            <a:avLst/>
          </a:prstGeom>
          <a:ln w="12700">
            <a:solidFill>
              <a:srgbClr val="5E8DD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92982BB-FC4D-2D11-531F-CF16443D9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536" y="1541966"/>
            <a:ext cx="891221" cy="1209484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7074D0A-54D9-E637-7048-52748BD637D0}"/>
              </a:ext>
            </a:extLst>
          </p:cNvPr>
          <p:cNvCxnSpPr>
            <a:cxnSpLocks/>
            <a:stCxn id="4" idx="0"/>
            <a:endCxn id="26" idx="0"/>
          </p:cNvCxnSpPr>
          <p:nvPr/>
        </p:nvCxnSpPr>
        <p:spPr>
          <a:xfrm>
            <a:off x="4572000" y="688951"/>
            <a:ext cx="2395538" cy="117836"/>
          </a:xfrm>
          <a:prstGeom prst="line">
            <a:avLst/>
          </a:prstGeom>
          <a:ln w="12700">
            <a:solidFill>
              <a:srgbClr val="5E8DD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55C54B9-1567-C546-B003-588E5C05298F}"/>
              </a:ext>
            </a:extLst>
          </p:cNvPr>
          <p:cNvCxnSpPr>
            <a:cxnSpLocks/>
          </p:cNvCxnSpPr>
          <p:nvPr/>
        </p:nvCxnSpPr>
        <p:spPr>
          <a:xfrm>
            <a:off x="4532322" y="1012669"/>
            <a:ext cx="2006327" cy="1257863"/>
          </a:xfrm>
          <a:prstGeom prst="line">
            <a:avLst/>
          </a:prstGeom>
          <a:ln w="12700">
            <a:solidFill>
              <a:srgbClr val="5E8DD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5E99572-9092-D84F-34B1-8857970D25BD}"/>
              </a:ext>
            </a:extLst>
          </p:cNvPr>
          <p:cNvGrpSpPr/>
          <p:nvPr/>
        </p:nvGrpSpPr>
        <p:grpSpPr>
          <a:xfrm>
            <a:off x="110324" y="55261"/>
            <a:ext cx="4736793" cy="515708"/>
            <a:chOff x="93698" y="55261"/>
            <a:chExt cx="4736793" cy="515708"/>
          </a:xfrm>
        </p:grpSpPr>
        <p:sp>
          <p:nvSpPr>
            <p:cNvPr id="51" name="Google Shape;1296;p4">
              <a:extLst>
                <a:ext uri="{FF2B5EF4-FFF2-40B4-BE49-F238E27FC236}">
                  <a16:creationId xmlns:a16="http://schemas.microsoft.com/office/drawing/2014/main" id="{7E7368C5-A969-02C9-2A68-E72F26DFF9ED}"/>
                </a:ext>
              </a:extLst>
            </p:cNvPr>
            <p:cNvSpPr txBox="1"/>
            <p:nvPr/>
          </p:nvSpPr>
          <p:spPr>
            <a:xfrm>
              <a:off x="281562" y="59996"/>
              <a:ext cx="4548929" cy="473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Fredoka One"/>
                <a:buNone/>
              </a:pPr>
              <a:r>
                <a:rPr lang="en" sz="2400" b="0" i="0" u="none" strike="noStrike" cap="none" dirty="0">
                  <a:solidFill>
                    <a:srgbClr val="263238"/>
                  </a:solidFill>
                  <a:latin typeface="#9Slide07 SVNAppleberry" panose="02040603050506020204" pitchFamily="18" charset="0"/>
                  <a:sym typeface="Arial"/>
                </a:rPr>
                <a:t>Quan sát các cơ quan của thực vật</a:t>
              </a:r>
              <a:endParaRPr dirty="0">
                <a:solidFill>
                  <a:srgbClr val="263238"/>
                </a:solidFill>
                <a:latin typeface="#9Slide07 SVNAppleberry" panose="020406030505060202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1A3BA99-278C-87C9-672C-0F5B248BA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3698" y="55261"/>
              <a:ext cx="294228" cy="515708"/>
            </a:xfrm>
            <a:prstGeom prst="rect">
              <a:avLst/>
            </a:prstGeom>
          </p:spPr>
        </p:pic>
      </p:grpSp>
      <p:sp>
        <p:nvSpPr>
          <p:cNvPr id="56" name="Google Shape;1344;p8">
            <a:extLst>
              <a:ext uri="{FF2B5EF4-FFF2-40B4-BE49-F238E27FC236}">
                <a16:creationId xmlns:a16="http://schemas.microsoft.com/office/drawing/2014/main" id="{1D70CD6C-29E1-C53C-85CA-F4722D6FAE98}"/>
              </a:ext>
            </a:extLst>
          </p:cNvPr>
          <p:cNvSpPr txBox="1"/>
          <p:nvPr/>
        </p:nvSpPr>
        <p:spPr>
          <a:xfrm>
            <a:off x="3870297" y="4436472"/>
            <a:ext cx="1403405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Cây ngô</a:t>
            </a:r>
            <a:endParaRPr sz="24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57" name="Google Shape;1344;p8">
            <a:extLst>
              <a:ext uri="{FF2B5EF4-FFF2-40B4-BE49-F238E27FC236}">
                <a16:creationId xmlns:a16="http://schemas.microsoft.com/office/drawing/2014/main" id="{D3E0C7C2-C228-11EA-3547-A33A1741E4DC}"/>
              </a:ext>
            </a:extLst>
          </p:cNvPr>
          <p:cNvSpPr txBox="1"/>
          <p:nvPr/>
        </p:nvSpPr>
        <p:spPr>
          <a:xfrm>
            <a:off x="6320603" y="341887"/>
            <a:ext cx="1293869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Hoa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58" name="Google Shape;1344;p8">
            <a:extLst>
              <a:ext uri="{FF2B5EF4-FFF2-40B4-BE49-F238E27FC236}">
                <a16:creationId xmlns:a16="http://schemas.microsoft.com/office/drawing/2014/main" id="{E9A2E56D-4B5B-E285-5141-513CFB64139E}"/>
              </a:ext>
            </a:extLst>
          </p:cNvPr>
          <p:cNvSpPr txBox="1"/>
          <p:nvPr/>
        </p:nvSpPr>
        <p:spPr>
          <a:xfrm>
            <a:off x="1600356" y="828535"/>
            <a:ext cx="903255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ắp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59" name="Google Shape;1344;p8">
            <a:extLst>
              <a:ext uri="{FF2B5EF4-FFF2-40B4-BE49-F238E27FC236}">
                <a16:creationId xmlns:a16="http://schemas.microsoft.com/office/drawing/2014/main" id="{3837CE46-FDC1-CA24-9FCF-B1C9B5522D16}"/>
              </a:ext>
            </a:extLst>
          </p:cNvPr>
          <p:cNvSpPr txBox="1"/>
          <p:nvPr/>
        </p:nvSpPr>
        <p:spPr>
          <a:xfrm>
            <a:off x="6162675" y="2365267"/>
            <a:ext cx="1293869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Lá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60" name="Google Shape;1344;p8">
            <a:extLst>
              <a:ext uri="{FF2B5EF4-FFF2-40B4-BE49-F238E27FC236}">
                <a16:creationId xmlns:a16="http://schemas.microsoft.com/office/drawing/2014/main" id="{8F6CA5A3-5191-AA4D-2EE8-E25BD0931F45}"/>
              </a:ext>
            </a:extLst>
          </p:cNvPr>
          <p:cNvSpPr txBox="1"/>
          <p:nvPr/>
        </p:nvSpPr>
        <p:spPr>
          <a:xfrm>
            <a:off x="6162674" y="2833483"/>
            <a:ext cx="1293869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Thân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61" name="Google Shape;1344;p8">
            <a:extLst>
              <a:ext uri="{FF2B5EF4-FFF2-40B4-BE49-F238E27FC236}">
                <a16:creationId xmlns:a16="http://schemas.microsoft.com/office/drawing/2014/main" id="{CE944E18-6334-125A-E0EC-C27AF343E700}"/>
              </a:ext>
            </a:extLst>
          </p:cNvPr>
          <p:cNvSpPr txBox="1"/>
          <p:nvPr/>
        </p:nvSpPr>
        <p:spPr>
          <a:xfrm>
            <a:off x="6162675" y="3684353"/>
            <a:ext cx="1293869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Rễ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FC36076-6D37-9242-76D4-65B7B3B9867A}"/>
              </a:ext>
            </a:extLst>
          </p:cNvPr>
          <p:cNvCxnSpPr>
            <a:cxnSpLocks/>
            <a:stCxn id="59" idx="1"/>
          </p:cNvCxnSpPr>
          <p:nvPr/>
        </p:nvCxnSpPr>
        <p:spPr>
          <a:xfrm flipH="1">
            <a:off x="5202283" y="2588506"/>
            <a:ext cx="960392" cy="0"/>
          </a:xfrm>
          <a:prstGeom prst="line">
            <a:avLst/>
          </a:prstGeom>
          <a:ln w="12700">
            <a:solidFill>
              <a:srgbClr val="5E8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841118-E651-C8C5-72F2-1C711F34A8DD}"/>
              </a:ext>
            </a:extLst>
          </p:cNvPr>
          <p:cNvCxnSpPr>
            <a:cxnSpLocks/>
            <a:stCxn id="60" idx="1"/>
          </p:cNvCxnSpPr>
          <p:nvPr/>
        </p:nvCxnSpPr>
        <p:spPr>
          <a:xfrm flipH="1" flipV="1">
            <a:off x="4571999" y="3056721"/>
            <a:ext cx="1590675" cy="1"/>
          </a:xfrm>
          <a:prstGeom prst="line">
            <a:avLst/>
          </a:prstGeom>
          <a:ln w="12700">
            <a:solidFill>
              <a:srgbClr val="5E8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FB135D1-1BFE-3D7B-1EAE-50838AAED7C6}"/>
              </a:ext>
            </a:extLst>
          </p:cNvPr>
          <p:cNvCxnSpPr>
            <a:cxnSpLocks/>
            <a:stCxn id="61" idx="1"/>
          </p:cNvCxnSpPr>
          <p:nvPr/>
        </p:nvCxnSpPr>
        <p:spPr>
          <a:xfrm flipH="1">
            <a:off x="4947860" y="3907592"/>
            <a:ext cx="1214815" cy="0"/>
          </a:xfrm>
          <a:prstGeom prst="line">
            <a:avLst/>
          </a:prstGeom>
          <a:ln w="12700">
            <a:solidFill>
              <a:srgbClr val="5E8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1" name="Picture 450">
            <a:extLst>
              <a:ext uri="{FF2B5EF4-FFF2-40B4-BE49-F238E27FC236}">
                <a16:creationId xmlns:a16="http://schemas.microsoft.com/office/drawing/2014/main" id="{34689314-5AE5-36DC-A5E9-29939EF6A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7198">
            <a:off x="1063689" y="3135904"/>
            <a:ext cx="772977" cy="754941"/>
          </a:xfrm>
          <a:prstGeom prst="rect">
            <a:avLst/>
          </a:prstGeom>
        </p:spPr>
      </p:pic>
      <p:sp>
        <p:nvSpPr>
          <p:cNvPr id="74" name="Google Shape;1344;p8">
            <a:extLst>
              <a:ext uri="{FF2B5EF4-FFF2-40B4-BE49-F238E27FC236}">
                <a16:creationId xmlns:a16="http://schemas.microsoft.com/office/drawing/2014/main" id="{F3397E72-9360-80DE-3280-EFF8DEEC5AA9}"/>
              </a:ext>
            </a:extLst>
          </p:cNvPr>
          <p:cNvSpPr txBox="1"/>
          <p:nvPr/>
        </p:nvSpPr>
        <p:spPr>
          <a:xfrm>
            <a:off x="1564382" y="3397370"/>
            <a:ext cx="903255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Hạt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pic>
        <p:nvPicPr>
          <p:cNvPr id="75" name="Google Shape;1716;p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ED25C2-0448-AC74-DCCE-A3332C28753C}"/>
              </a:ext>
            </a:extLst>
          </p:cNvPr>
          <p:cNvPicPr preferRelativeResize="0"/>
          <p:nvPr/>
        </p:nvPicPr>
        <p:blipFill rotWithShape="1">
          <a:blip r:embed="rId8">
            <a:alphaModFix amt="70000"/>
          </a:blip>
          <a:srcRect/>
          <a:stretch/>
        </p:blipFill>
        <p:spPr>
          <a:xfrm rot="6772710" flipH="1">
            <a:off x="1112654" y="2450755"/>
            <a:ext cx="1208101" cy="392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 animBg="1"/>
      <p:bldP spid="56" grpId="0"/>
      <p:bldP spid="57" grpId="0"/>
      <p:bldP spid="58" grpId="0"/>
      <p:bldP spid="59" grpId="0"/>
      <p:bldP spid="60" grpId="0"/>
      <p:bldP spid="61" grpId="0"/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19559F1-0B43-275A-FC15-A1CE184F6D31}"/>
              </a:ext>
            </a:extLst>
          </p:cNvPr>
          <p:cNvGrpSpPr/>
          <p:nvPr/>
        </p:nvGrpSpPr>
        <p:grpSpPr>
          <a:xfrm>
            <a:off x="110324" y="55261"/>
            <a:ext cx="4736793" cy="515708"/>
            <a:chOff x="93698" y="55261"/>
            <a:chExt cx="4736793" cy="515708"/>
          </a:xfrm>
        </p:grpSpPr>
        <p:sp>
          <p:nvSpPr>
            <p:cNvPr id="28" name="Google Shape;1296;p4">
              <a:extLst>
                <a:ext uri="{FF2B5EF4-FFF2-40B4-BE49-F238E27FC236}">
                  <a16:creationId xmlns:a16="http://schemas.microsoft.com/office/drawing/2014/main" id="{69CF392F-2643-CBF0-05DF-411DC1D263CA}"/>
                </a:ext>
              </a:extLst>
            </p:cNvPr>
            <p:cNvSpPr txBox="1"/>
            <p:nvPr/>
          </p:nvSpPr>
          <p:spPr>
            <a:xfrm>
              <a:off x="281562" y="59996"/>
              <a:ext cx="4548929" cy="473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Fredoka One"/>
                <a:buNone/>
              </a:pPr>
              <a:r>
                <a:rPr lang="en" sz="2400" b="0" i="0" u="none" strike="noStrike" cap="none" dirty="0">
                  <a:solidFill>
                    <a:srgbClr val="263238"/>
                  </a:solidFill>
                  <a:latin typeface="#9Slide07 SVNAppleberry" panose="02040603050506020204" pitchFamily="18" charset="0"/>
                  <a:sym typeface="Arial"/>
                </a:rPr>
                <a:t>Quan sát các cơ quan của thực vật</a:t>
              </a:r>
              <a:endParaRPr dirty="0">
                <a:solidFill>
                  <a:srgbClr val="263238"/>
                </a:solidFill>
                <a:latin typeface="#9Slide07 SVNAppleberry" panose="020406030505060202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E85D7A4-59E3-DEC3-9837-6B2D6F07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698" y="55261"/>
              <a:ext cx="294228" cy="515708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7D8E65E-F33B-53CD-676A-D14873D87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956" y="570969"/>
            <a:ext cx="975242" cy="3345576"/>
          </a:xfrm>
          <a:prstGeom prst="rect">
            <a:avLst/>
          </a:prstGeom>
        </p:spPr>
      </p:pic>
      <p:sp>
        <p:nvSpPr>
          <p:cNvPr id="32" name="Google Shape;1342;p8">
            <a:extLst>
              <a:ext uri="{FF2B5EF4-FFF2-40B4-BE49-F238E27FC236}">
                <a16:creationId xmlns:a16="http://schemas.microsoft.com/office/drawing/2014/main" id="{9FC04F42-AEC7-421F-14B8-5269CB6E3B7F}"/>
              </a:ext>
            </a:extLst>
          </p:cNvPr>
          <p:cNvSpPr txBox="1"/>
          <p:nvPr/>
        </p:nvSpPr>
        <p:spPr>
          <a:xfrm>
            <a:off x="3718750" y="3867796"/>
            <a:ext cx="1706500" cy="40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Cây hành</a:t>
            </a:r>
            <a:endParaRPr sz="24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35" name="Google Shape;1344;p8">
            <a:extLst>
              <a:ext uri="{FF2B5EF4-FFF2-40B4-BE49-F238E27FC236}">
                <a16:creationId xmlns:a16="http://schemas.microsoft.com/office/drawing/2014/main" id="{521C6638-F73F-E837-8D2A-109538D6EA2F}"/>
              </a:ext>
            </a:extLst>
          </p:cNvPr>
          <p:cNvSpPr txBox="1"/>
          <p:nvPr/>
        </p:nvSpPr>
        <p:spPr>
          <a:xfrm>
            <a:off x="5671165" y="1335162"/>
            <a:ext cx="1049151" cy="40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Lá</a:t>
            </a:r>
            <a:endParaRPr sz="24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36" name="Google Shape;1344;p8">
            <a:extLst>
              <a:ext uri="{FF2B5EF4-FFF2-40B4-BE49-F238E27FC236}">
                <a16:creationId xmlns:a16="http://schemas.microsoft.com/office/drawing/2014/main" id="{B9577737-F93F-08AC-43EA-7C70B3D1524B}"/>
              </a:ext>
            </a:extLst>
          </p:cNvPr>
          <p:cNvSpPr txBox="1"/>
          <p:nvPr/>
        </p:nvSpPr>
        <p:spPr>
          <a:xfrm>
            <a:off x="2134606" y="3143027"/>
            <a:ext cx="1049151" cy="40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Thân</a:t>
            </a:r>
            <a:endParaRPr sz="24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37" name="Google Shape;1344;p8">
            <a:extLst>
              <a:ext uri="{FF2B5EF4-FFF2-40B4-BE49-F238E27FC236}">
                <a16:creationId xmlns:a16="http://schemas.microsoft.com/office/drawing/2014/main" id="{C547C4FE-A02E-B48C-2D30-0F9403D0D051}"/>
              </a:ext>
            </a:extLst>
          </p:cNvPr>
          <p:cNvSpPr txBox="1"/>
          <p:nvPr/>
        </p:nvSpPr>
        <p:spPr>
          <a:xfrm>
            <a:off x="5671164" y="3583450"/>
            <a:ext cx="1049151" cy="40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Rễ</a:t>
            </a:r>
            <a:endParaRPr sz="24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499907A-4536-4B46-14E6-FDE9C39B67E7}"/>
              </a:ext>
            </a:extLst>
          </p:cNvPr>
          <p:cNvCxnSpPr>
            <a:cxnSpLocks/>
          </p:cNvCxnSpPr>
          <p:nvPr/>
        </p:nvCxnSpPr>
        <p:spPr>
          <a:xfrm flipH="1">
            <a:off x="4892418" y="1537935"/>
            <a:ext cx="778747" cy="0"/>
          </a:xfrm>
          <a:prstGeom prst="line">
            <a:avLst/>
          </a:prstGeom>
          <a:ln w="12700">
            <a:solidFill>
              <a:srgbClr val="5E8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D457EF6-DF52-1C91-A23C-17B78B014E36}"/>
              </a:ext>
            </a:extLst>
          </p:cNvPr>
          <p:cNvCxnSpPr>
            <a:cxnSpLocks/>
          </p:cNvCxnSpPr>
          <p:nvPr/>
        </p:nvCxnSpPr>
        <p:spPr>
          <a:xfrm flipH="1" flipV="1">
            <a:off x="3183757" y="3345798"/>
            <a:ext cx="1289820" cy="1"/>
          </a:xfrm>
          <a:prstGeom prst="line">
            <a:avLst/>
          </a:prstGeom>
          <a:ln w="12700">
            <a:solidFill>
              <a:srgbClr val="5E8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150D3BB-4963-049D-E8AD-9D65FC0FA4E7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4858115" y="3786222"/>
            <a:ext cx="813049" cy="0"/>
          </a:xfrm>
          <a:prstGeom prst="line">
            <a:avLst/>
          </a:prstGeom>
          <a:ln w="12700">
            <a:solidFill>
              <a:srgbClr val="5E8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1344;p8">
            <a:extLst>
              <a:ext uri="{FF2B5EF4-FFF2-40B4-BE49-F238E27FC236}">
                <a16:creationId xmlns:a16="http://schemas.microsoft.com/office/drawing/2014/main" id="{E9A71D97-244A-E990-6564-6D99D7EDE864}"/>
              </a:ext>
            </a:extLst>
          </p:cNvPr>
          <p:cNvSpPr txBox="1"/>
          <p:nvPr/>
        </p:nvSpPr>
        <p:spPr>
          <a:xfrm>
            <a:off x="5671163" y="3988995"/>
            <a:ext cx="2778496" cy="40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Dạng chùm, gồm nhiều rễ nhỏ màu trắng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43" name="Google Shape;1344;p8">
            <a:extLst>
              <a:ext uri="{FF2B5EF4-FFF2-40B4-BE49-F238E27FC236}">
                <a16:creationId xmlns:a16="http://schemas.microsoft.com/office/drawing/2014/main" id="{5BB8EEF2-6271-1CA4-313F-20B466E94CB0}"/>
              </a:ext>
            </a:extLst>
          </p:cNvPr>
          <p:cNvSpPr txBox="1"/>
          <p:nvPr/>
        </p:nvSpPr>
        <p:spPr>
          <a:xfrm>
            <a:off x="5671163" y="1740707"/>
            <a:ext cx="2778496" cy="96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Hình ống màu xanh với phần bẹ màu trắng xếp chồng lên nhau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44" name="Google Shape;1344;p8">
            <a:extLst>
              <a:ext uri="{FF2B5EF4-FFF2-40B4-BE49-F238E27FC236}">
                <a16:creationId xmlns:a16="http://schemas.microsoft.com/office/drawing/2014/main" id="{2748B533-B609-C603-4482-A26BDC02CD82}"/>
              </a:ext>
            </a:extLst>
          </p:cNvPr>
          <p:cNvSpPr txBox="1"/>
          <p:nvPr/>
        </p:nvSpPr>
        <p:spPr>
          <a:xfrm>
            <a:off x="404552" y="2516998"/>
            <a:ext cx="2778496" cy="40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Ngắn, phần cứng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nối giữa rễ và bẹ lá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AA3CCA-2DBF-6419-7FFF-661723C4EC6E}"/>
              </a:ext>
            </a:extLst>
          </p:cNvPr>
          <p:cNvGrpSpPr/>
          <p:nvPr/>
        </p:nvGrpSpPr>
        <p:grpSpPr>
          <a:xfrm>
            <a:off x="298188" y="4255262"/>
            <a:ext cx="8610462" cy="635713"/>
            <a:chOff x="1782432" y="5085706"/>
            <a:chExt cx="8610462" cy="63571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7CE334-A026-3680-63EF-A028F136AF24}"/>
                </a:ext>
              </a:extLst>
            </p:cNvPr>
            <p:cNvSpPr txBox="1"/>
            <p:nvPr/>
          </p:nvSpPr>
          <p:spPr>
            <a:xfrm>
              <a:off x="2384275" y="5177524"/>
              <a:ext cx="800861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Trình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bày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đặc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điểm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cơ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quan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quan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sát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được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ở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cây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hành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  <a:endParaRPr lang="en-VN" sz="21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9A2A4C8-A7AE-309F-4702-1BE27224C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2432" y="5085706"/>
              <a:ext cx="621399" cy="635713"/>
            </a:xfrm>
            <a:prstGeom prst="rect">
              <a:avLst/>
            </a:prstGeom>
          </p:spPr>
        </p:pic>
      </p:grpSp>
      <p:pic>
        <p:nvPicPr>
          <p:cNvPr id="48" name="Graphic 47">
            <a:extLst>
              <a:ext uri="{FF2B5EF4-FFF2-40B4-BE49-F238E27FC236}">
                <a16:creationId xmlns:a16="http://schemas.microsoft.com/office/drawing/2014/main" id="{E6DFDCB3-DD1B-EE6E-790E-C143E65ED7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6723" y="757602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6" grpId="0"/>
      <p:bldP spid="37" grpId="0"/>
      <p:bldP spid="42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3;p8">
            <a:extLst>
              <a:ext uri="{FF2B5EF4-FFF2-40B4-BE49-F238E27FC236}">
                <a16:creationId xmlns:a16="http://schemas.microsoft.com/office/drawing/2014/main" id="{E51F2024-FF96-C983-4DE3-62A19918359F}"/>
              </a:ext>
            </a:extLst>
          </p:cNvPr>
          <p:cNvSpPr txBox="1"/>
          <p:nvPr/>
        </p:nvSpPr>
        <p:spPr>
          <a:xfrm>
            <a:off x="3522544" y="4544206"/>
            <a:ext cx="2098911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Cây </a:t>
            </a:r>
            <a:r>
              <a:rPr lang="en" sz="2000" dirty="0">
                <a:solidFill>
                  <a:schemeClr val="dk1"/>
                </a:solidFill>
                <a:latin typeface="#9Slide03 Quicksand" panose="00000500000000000000" pitchFamily="2" charset="0"/>
              </a:rPr>
              <a:t>ớt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61992B-9D9D-DB2B-B560-9B8986040C46}"/>
              </a:ext>
            </a:extLst>
          </p:cNvPr>
          <p:cNvGrpSpPr/>
          <p:nvPr/>
        </p:nvGrpSpPr>
        <p:grpSpPr>
          <a:xfrm>
            <a:off x="110324" y="55261"/>
            <a:ext cx="4736793" cy="515708"/>
            <a:chOff x="93698" y="55261"/>
            <a:chExt cx="4736793" cy="515708"/>
          </a:xfrm>
        </p:grpSpPr>
        <p:sp>
          <p:nvSpPr>
            <p:cNvPr id="5" name="Google Shape;1296;p4">
              <a:extLst>
                <a:ext uri="{FF2B5EF4-FFF2-40B4-BE49-F238E27FC236}">
                  <a16:creationId xmlns:a16="http://schemas.microsoft.com/office/drawing/2014/main" id="{76398AC2-C066-46AA-49EC-CF236E9E153F}"/>
                </a:ext>
              </a:extLst>
            </p:cNvPr>
            <p:cNvSpPr txBox="1"/>
            <p:nvPr/>
          </p:nvSpPr>
          <p:spPr>
            <a:xfrm>
              <a:off x="281562" y="59996"/>
              <a:ext cx="4548929" cy="473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Fredoka One"/>
                <a:buNone/>
              </a:pPr>
              <a:r>
                <a:rPr lang="en" sz="2400" b="0" i="0" u="none" strike="noStrike" cap="none" dirty="0">
                  <a:solidFill>
                    <a:srgbClr val="263238"/>
                  </a:solidFill>
                  <a:latin typeface="#9Slide07 SVNAppleberry" panose="02040603050506020204" pitchFamily="18" charset="0"/>
                  <a:sym typeface="Arial"/>
                </a:rPr>
                <a:t>Quan sát các cơ quan của thực vật</a:t>
              </a:r>
              <a:endParaRPr dirty="0">
                <a:solidFill>
                  <a:srgbClr val="263238"/>
                </a:solidFill>
                <a:latin typeface="#9Slide07 SVNAppleberry" panose="0204060305050602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4718F0-E0A0-03BC-78D8-DA0A4A09E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698" y="55261"/>
              <a:ext cx="294228" cy="51570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F1780D-EBEA-9E1D-78E2-3992CA01783E}"/>
              </a:ext>
            </a:extLst>
          </p:cNvPr>
          <p:cNvGrpSpPr/>
          <p:nvPr/>
        </p:nvGrpSpPr>
        <p:grpSpPr>
          <a:xfrm>
            <a:off x="434107" y="493479"/>
            <a:ext cx="8275784" cy="635713"/>
            <a:chOff x="1782432" y="5085706"/>
            <a:chExt cx="8275784" cy="6357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A2206D-58BD-C4D4-D655-42FD7AFDBFED}"/>
                </a:ext>
              </a:extLst>
            </p:cNvPr>
            <p:cNvSpPr txBox="1"/>
            <p:nvPr/>
          </p:nvSpPr>
          <p:spPr>
            <a:xfrm>
              <a:off x="2403831" y="5167146"/>
              <a:ext cx="765438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Trình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bày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đặc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điểm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cơ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quan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quan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sát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được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ở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cây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ớt</a:t>
              </a:r>
              <a:r>
                <a:rPr lang="en-US" sz="21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  <a:endParaRPr lang="en-VN" sz="21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C92010-9030-BC46-4886-21598D929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2432" y="5085706"/>
              <a:ext cx="621399" cy="635713"/>
            </a:xfrm>
            <a:prstGeom prst="rect">
              <a:avLst/>
            </a:prstGeom>
          </p:spPr>
        </p:pic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88676F8C-7EB1-3EAA-66E8-BE4441245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8859" y="1187560"/>
            <a:ext cx="315658" cy="617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289D92-6518-839B-D295-10C5E3E5A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9111" y="1048785"/>
            <a:ext cx="2334381" cy="356271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33CC60-01C3-FAA7-3ECC-55D4D8AC41FA}"/>
              </a:ext>
            </a:extLst>
          </p:cNvPr>
          <p:cNvCxnSpPr>
            <a:cxnSpLocks/>
          </p:cNvCxnSpPr>
          <p:nvPr/>
        </p:nvCxnSpPr>
        <p:spPr>
          <a:xfrm flipH="1">
            <a:off x="4724925" y="1105905"/>
            <a:ext cx="1246995" cy="0"/>
          </a:xfrm>
          <a:prstGeom prst="line">
            <a:avLst/>
          </a:prstGeom>
          <a:ln w="12700">
            <a:solidFill>
              <a:srgbClr val="5E8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344;p8">
            <a:extLst>
              <a:ext uri="{FF2B5EF4-FFF2-40B4-BE49-F238E27FC236}">
                <a16:creationId xmlns:a16="http://schemas.microsoft.com/office/drawing/2014/main" id="{358762F4-BEC2-65C6-9807-B93069D5540F}"/>
              </a:ext>
            </a:extLst>
          </p:cNvPr>
          <p:cNvSpPr txBox="1"/>
          <p:nvPr/>
        </p:nvSpPr>
        <p:spPr>
          <a:xfrm>
            <a:off x="5971920" y="1243941"/>
            <a:ext cx="2334381" cy="67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#9Slide03 Quicksand" panose="00000500000000000000" pitchFamily="2" charset="0"/>
              </a:rPr>
              <a:t>Đơn, mọc so le,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#9Slide03 Quicksand" panose="00000500000000000000" pitchFamily="2" charset="0"/>
              </a:rPr>
              <a:t>thuôn dài, đầu nhọn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21" name="Google Shape;1344;p8">
            <a:extLst>
              <a:ext uri="{FF2B5EF4-FFF2-40B4-BE49-F238E27FC236}">
                <a16:creationId xmlns:a16="http://schemas.microsoft.com/office/drawing/2014/main" id="{BA91BD61-3E41-767A-D486-0A289E310C7B}"/>
              </a:ext>
            </a:extLst>
          </p:cNvPr>
          <p:cNvSpPr txBox="1"/>
          <p:nvPr/>
        </p:nvSpPr>
        <p:spPr>
          <a:xfrm>
            <a:off x="5971922" y="3897512"/>
            <a:ext cx="1049151" cy="40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Rễ</a:t>
            </a:r>
            <a:endParaRPr sz="24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0ACA85-8A14-8B12-C8B2-0C5A3D4D1846}"/>
              </a:ext>
            </a:extLst>
          </p:cNvPr>
          <p:cNvCxnSpPr>
            <a:cxnSpLocks/>
          </p:cNvCxnSpPr>
          <p:nvPr/>
        </p:nvCxnSpPr>
        <p:spPr>
          <a:xfrm flipH="1">
            <a:off x="4903773" y="4165020"/>
            <a:ext cx="1068149" cy="0"/>
          </a:xfrm>
          <a:prstGeom prst="line">
            <a:avLst/>
          </a:prstGeom>
          <a:ln w="12700">
            <a:solidFill>
              <a:srgbClr val="5E8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1344;p8">
            <a:extLst>
              <a:ext uri="{FF2B5EF4-FFF2-40B4-BE49-F238E27FC236}">
                <a16:creationId xmlns:a16="http://schemas.microsoft.com/office/drawing/2014/main" id="{32B0E62C-2FC7-B43C-2A47-12E04DB8F935}"/>
              </a:ext>
            </a:extLst>
          </p:cNvPr>
          <p:cNvSpPr txBox="1"/>
          <p:nvPr/>
        </p:nvSpPr>
        <p:spPr>
          <a:xfrm>
            <a:off x="5971921" y="4280968"/>
            <a:ext cx="2334381" cy="436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#9Slide03 Quicksand" panose="00000500000000000000" pitchFamily="2" charset="0"/>
              </a:rPr>
              <a:t>Dạng rễ cọc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0F20DCC-0417-AF07-8F13-BA1B60338084}"/>
              </a:ext>
            </a:extLst>
          </p:cNvPr>
          <p:cNvCxnSpPr>
            <a:cxnSpLocks/>
          </p:cNvCxnSpPr>
          <p:nvPr/>
        </p:nvCxnSpPr>
        <p:spPr>
          <a:xfrm flipH="1">
            <a:off x="3249111" y="1537911"/>
            <a:ext cx="845542" cy="1"/>
          </a:xfrm>
          <a:prstGeom prst="line">
            <a:avLst/>
          </a:prstGeom>
          <a:ln w="12700">
            <a:solidFill>
              <a:srgbClr val="5E8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1344;p8">
            <a:extLst>
              <a:ext uri="{FF2B5EF4-FFF2-40B4-BE49-F238E27FC236}">
                <a16:creationId xmlns:a16="http://schemas.microsoft.com/office/drawing/2014/main" id="{67B795BB-C12D-6608-7E69-B477D1E152B9}"/>
              </a:ext>
            </a:extLst>
          </p:cNvPr>
          <p:cNvSpPr txBox="1"/>
          <p:nvPr/>
        </p:nvSpPr>
        <p:spPr>
          <a:xfrm>
            <a:off x="914730" y="1678791"/>
            <a:ext cx="2334381" cy="67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#9Slide03 Quicksand" panose="00000500000000000000" pitchFamily="2" charset="0"/>
              </a:rPr>
              <a:t>Màu trắng,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#9Slide03 Quicksand" panose="00000500000000000000" pitchFamily="2" charset="0"/>
              </a:rPr>
              <a:t>mọc riêng lẻ ở kẽ lá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B5B9521-B94F-8F1E-5810-439156ED7A67}"/>
              </a:ext>
            </a:extLst>
          </p:cNvPr>
          <p:cNvCxnSpPr>
            <a:cxnSpLocks/>
          </p:cNvCxnSpPr>
          <p:nvPr/>
        </p:nvCxnSpPr>
        <p:spPr>
          <a:xfrm flipH="1" flipV="1">
            <a:off x="3249111" y="3036223"/>
            <a:ext cx="992985" cy="7930"/>
          </a:xfrm>
          <a:prstGeom prst="line">
            <a:avLst/>
          </a:prstGeom>
          <a:ln w="12700">
            <a:solidFill>
              <a:srgbClr val="5E8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1344;p8">
            <a:extLst>
              <a:ext uri="{FF2B5EF4-FFF2-40B4-BE49-F238E27FC236}">
                <a16:creationId xmlns:a16="http://schemas.microsoft.com/office/drawing/2014/main" id="{BC34CB51-067F-6C2B-26DD-E61CE479EE48}"/>
              </a:ext>
            </a:extLst>
          </p:cNvPr>
          <p:cNvSpPr txBox="1"/>
          <p:nvPr/>
        </p:nvSpPr>
        <p:spPr>
          <a:xfrm>
            <a:off x="914730" y="3144734"/>
            <a:ext cx="2334381" cy="67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#9Slide03 Quicksand" panose="00000500000000000000" pitchFamily="2" charset="0"/>
              </a:rPr>
              <a:t>Thon, nhọn đầu,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#9Slide03 Quicksand" panose="00000500000000000000" pitchFamily="2" charset="0"/>
              </a:rPr>
              <a:t>có thể có nhiều màu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37" name="Google Shape;1344;p8">
            <a:extLst>
              <a:ext uri="{FF2B5EF4-FFF2-40B4-BE49-F238E27FC236}">
                <a16:creationId xmlns:a16="http://schemas.microsoft.com/office/drawing/2014/main" id="{72E2721D-DE94-E017-A79F-8667BF731711}"/>
              </a:ext>
            </a:extLst>
          </p:cNvPr>
          <p:cNvSpPr txBox="1"/>
          <p:nvPr/>
        </p:nvSpPr>
        <p:spPr>
          <a:xfrm>
            <a:off x="5971921" y="2759172"/>
            <a:ext cx="1049151" cy="40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Thân</a:t>
            </a:r>
            <a:endParaRPr sz="24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6838D0E-082F-F909-141C-4368D7CE3AC3}"/>
              </a:ext>
            </a:extLst>
          </p:cNvPr>
          <p:cNvCxnSpPr>
            <a:cxnSpLocks/>
          </p:cNvCxnSpPr>
          <p:nvPr/>
        </p:nvCxnSpPr>
        <p:spPr>
          <a:xfrm flipH="1">
            <a:off x="4618182" y="3030973"/>
            <a:ext cx="1353739" cy="13180"/>
          </a:xfrm>
          <a:prstGeom prst="line">
            <a:avLst/>
          </a:prstGeom>
          <a:ln w="12700">
            <a:solidFill>
              <a:srgbClr val="5E8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1344;p8">
            <a:extLst>
              <a:ext uri="{FF2B5EF4-FFF2-40B4-BE49-F238E27FC236}">
                <a16:creationId xmlns:a16="http://schemas.microsoft.com/office/drawing/2014/main" id="{936EDD30-5B23-5FD4-BB1F-C3FBF4B2E6EC}"/>
              </a:ext>
            </a:extLst>
          </p:cNvPr>
          <p:cNvSpPr txBox="1"/>
          <p:nvPr/>
        </p:nvSpPr>
        <p:spPr>
          <a:xfrm>
            <a:off x="5971920" y="3146921"/>
            <a:ext cx="2334381" cy="436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#9Slide03 Quicksand" panose="00000500000000000000" pitchFamily="2" charset="0"/>
              </a:rPr>
              <a:t>Phần dưới cứng,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#9Slide03 Quicksand" panose="00000500000000000000" pitchFamily="2" charset="0"/>
              </a:rPr>
              <a:t>phân nhánh nhiều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40" name="Google Shape;1344;p8">
            <a:extLst>
              <a:ext uri="{FF2B5EF4-FFF2-40B4-BE49-F238E27FC236}">
                <a16:creationId xmlns:a16="http://schemas.microsoft.com/office/drawing/2014/main" id="{A7C9DCFF-2F75-AF04-9002-A7F886CB8046}"/>
              </a:ext>
            </a:extLst>
          </p:cNvPr>
          <p:cNvSpPr txBox="1"/>
          <p:nvPr/>
        </p:nvSpPr>
        <p:spPr>
          <a:xfrm>
            <a:off x="5971920" y="830304"/>
            <a:ext cx="1049151" cy="40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Lá</a:t>
            </a:r>
            <a:endParaRPr sz="24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41" name="Google Shape;1344;p8">
            <a:extLst>
              <a:ext uri="{FF2B5EF4-FFF2-40B4-BE49-F238E27FC236}">
                <a16:creationId xmlns:a16="http://schemas.microsoft.com/office/drawing/2014/main" id="{78664006-9F06-8CBC-515C-96B3DFD1077C}"/>
              </a:ext>
            </a:extLst>
          </p:cNvPr>
          <p:cNvSpPr txBox="1"/>
          <p:nvPr/>
        </p:nvSpPr>
        <p:spPr>
          <a:xfrm>
            <a:off x="2199960" y="1278495"/>
            <a:ext cx="1049151" cy="40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Hoa</a:t>
            </a:r>
            <a:endParaRPr sz="24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42" name="Google Shape;1344;p8">
            <a:extLst>
              <a:ext uri="{FF2B5EF4-FFF2-40B4-BE49-F238E27FC236}">
                <a16:creationId xmlns:a16="http://schemas.microsoft.com/office/drawing/2014/main" id="{226A9D5E-4095-49E8-9590-B267BA129B86}"/>
              </a:ext>
            </a:extLst>
          </p:cNvPr>
          <p:cNvSpPr txBox="1"/>
          <p:nvPr/>
        </p:nvSpPr>
        <p:spPr>
          <a:xfrm>
            <a:off x="2199960" y="2744438"/>
            <a:ext cx="1049151" cy="40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Quả</a:t>
            </a:r>
            <a:endParaRPr sz="24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5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1" grpId="0"/>
      <p:bldP spid="23" grpId="0"/>
      <p:bldP spid="29" grpId="0"/>
      <p:bldP spid="32" grpId="0"/>
      <p:bldP spid="37" grpId="0"/>
      <p:bldP spid="39" grpId="0"/>
      <p:bldP spid="40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5F6FF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73D8C96-491F-7216-C060-BE5E012EA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6289" y="0"/>
            <a:ext cx="6105525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AD8450-26E9-02BE-7558-B280853EE9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55" b="22434"/>
          <a:stretch/>
        </p:blipFill>
        <p:spPr>
          <a:xfrm>
            <a:off x="-1" y="712089"/>
            <a:ext cx="2930577" cy="4431411"/>
          </a:xfrm>
          <a:prstGeom prst="rect">
            <a:avLst/>
          </a:prstGeom>
        </p:spPr>
      </p:pic>
      <p:sp>
        <p:nvSpPr>
          <p:cNvPr id="54" name="Google Shape;1271;p3">
            <a:extLst>
              <a:ext uri="{FF2B5EF4-FFF2-40B4-BE49-F238E27FC236}">
                <a16:creationId xmlns:a16="http://schemas.microsoft.com/office/drawing/2014/main" id="{E28B46E2-CDA3-630B-E64F-9660632F3E42}"/>
              </a:ext>
            </a:extLst>
          </p:cNvPr>
          <p:cNvSpPr txBox="1"/>
          <p:nvPr/>
        </p:nvSpPr>
        <p:spPr>
          <a:xfrm>
            <a:off x="4572000" y="982957"/>
            <a:ext cx="295095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263238"/>
                </a:solidFill>
                <a:latin typeface="#9Slide05 SVNMaphylla" pitchFamily="2" charset="0"/>
                <a:ea typeface="Dancing Script"/>
                <a:cs typeface="Dancing Script"/>
                <a:sym typeface="Dancing Script"/>
              </a:rPr>
              <a:t>Tiết 55, </a:t>
            </a:r>
            <a:r>
              <a:rPr lang="en" sz="3600" b="0" i="0" u="none" strike="noStrike" cap="none">
                <a:solidFill>
                  <a:srgbClr val="263238"/>
                </a:solidFill>
                <a:latin typeface="#9Slide05 SVNMaphylla" pitchFamily="2" charset="0"/>
                <a:ea typeface="Dancing Script"/>
                <a:cs typeface="Dancing Script"/>
                <a:sym typeface="Dancing Script"/>
              </a:rPr>
              <a:t>56 :  Bài </a:t>
            </a:r>
            <a:r>
              <a:rPr lang="en" sz="3600" b="0" i="0" u="none" strike="noStrike" cap="none" dirty="0">
                <a:solidFill>
                  <a:srgbClr val="263238"/>
                </a:solidFill>
                <a:latin typeface="#9Slide05 SVNMaphylla" pitchFamily="2" charset="0"/>
                <a:ea typeface="Dancing Script"/>
                <a:cs typeface="Dancing Script"/>
                <a:sym typeface="Dancing Script"/>
              </a:rPr>
              <a:t>24</a:t>
            </a:r>
            <a:endParaRPr sz="3600" b="0" i="0" u="none" strike="noStrike" cap="none" dirty="0">
              <a:solidFill>
                <a:srgbClr val="263238"/>
              </a:solidFill>
              <a:latin typeface="#9Slide05 SVNMaphylla" pitchFamily="2" charset="0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ABFDF5-9A12-5EB4-95CE-D654448132E4}"/>
              </a:ext>
            </a:extLst>
          </p:cNvPr>
          <p:cNvSpPr txBox="1"/>
          <p:nvPr/>
        </p:nvSpPr>
        <p:spPr>
          <a:xfrm>
            <a:off x="3323807" y="1653147"/>
            <a:ext cx="51818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Thực</a:t>
            </a:r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hành</a:t>
            </a:r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: </a:t>
            </a:r>
          </a:p>
          <a:p>
            <a:pPr algn="ctr"/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Quan </a:t>
            </a:r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sát</a:t>
            </a:r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và</a:t>
            </a:r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mô</a:t>
            </a:r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tả</a:t>
            </a:r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cơ</a:t>
            </a:r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thể</a:t>
            </a:r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đơn</a:t>
            </a:r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bào</a:t>
            </a:r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, </a:t>
            </a:r>
          </a:p>
          <a:p>
            <a:pPr algn="ctr"/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cơ</a:t>
            </a:r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thể</a:t>
            </a:r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đa</a:t>
            </a:r>
            <a:r>
              <a:rPr lang="en-US" sz="4000" dirty="0">
                <a:solidFill>
                  <a:srgbClr val="60A2C5"/>
                </a:solidFill>
                <a:latin typeface="#9Slide07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60A2C5"/>
                </a:solidFill>
                <a:latin typeface="#9Slide07 Crocante" panose="02000000000000000000" pitchFamily="2" charset="0"/>
              </a:rPr>
              <a:t>bào</a:t>
            </a:r>
            <a:endParaRPr lang="en-US" sz="4000" dirty="0">
              <a:solidFill>
                <a:srgbClr val="60A2C5"/>
              </a:solidFill>
              <a:latin typeface="#9Slide07 Crocante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276;p4">
            <a:extLst>
              <a:ext uri="{FF2B5EF4-FFF2-40B4-BE49-F238E27FC236}">
                <a16:creationId xmlns:a16="http://schemas.microsoft.com/office/drawing/2014/main" id="{E57A5033-8BC6-F354-1B45-AD9F3E5D5A1A}"/>
              </a:ext>
            </a:extLst>
          </p:cNvPr>
          <p:cNvCxnSpPr>
            <a:cxnSpLocks/>
            <a:stCxn id="17" idx="6"/>
            <a:endCxn id="19" idx="2"/>
          </p:cNvCxnSpPr>
          <p:nvPr/>
        </p:nvCxnSpPr>
        <p:spPr>
          <a:xfrm flipV="1">
            <a:off x="4961712" y="3164117"/>
            <a:ext cx="1477604" cy="11566"/>
          </a:xfrm>
          <a:prstGeom prst="straightConnector1">
            <a:avLst/>
          </a:prstGeom>
          <a:noFill/>
          <a:ln w="28575" cap="flat" cmpd="sng">
            <a:solidFill>
              <a:srgbClr val="5E8DD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277;p4">
            <a:extLst>
              <a:ext uri="{FF2B5EF4-FFF2-40B4-BE49-F238E27FC236}">
                <a16:creationId xmlns:a16="http://schemas.microsoft.com/office/drawing/2014/main" id="{1E7ABEFD-778B-7A6B-4A68-C1186CFD2930}"/>
              </a:ext>
            </a:extLst>
          </p:cNvPr>
          <p:cNvCxnSpPr>
            <a:cxnSpLocks/>
            <a:stCxn id="17" idx="4"/>
          </p:cNvCxnSpPr>
          <p:nvPr/>
        </p:nvCxnSpPr>
        <p:spPr>
          <a:xfrm>
            <a:off x="4580112" y="3557283"/>
            <a:ext cx="0" cy="439875"/>
          </a:xfrm>
          <a:prstGeom prst="straightConnector1">
            <a:avLst/>
          </a:prstGeom>
          <a:noFill/>
          <a:ln w="28575" cap="flat" cmpd="sng">
            <a:solidFill>
              <a:srgbClr val="5E8DD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278;p4">
            <a:extLst>
              <a:ext uri="{FF2B5EF4-FFF2-40B4-BE49-F238E27FC236}">
                <a16:creationId xmlns:a16="http://schemas.microsoft.com/office/drawing/2014/main" id="{E23EEB2E-89BD-2072-B68C-437C802F8CC9}"/>
              </a:ext>
            </a:extLst>
          </p:cNvPr>
          <p:cNvCxnSpPr>
            <a:cxnSpLocks/>
            <a:stCxn id="18" idx="6"/>
            <a:endCxn id="17" idx="2"/>
          </p:cNvCxnSpPr>
          <p:nvPr/>
        </p:nvCxnSpPr>
        <p:spPr>
          <a:xfrm>
            <a:off x="2520171" y="3175683"/>
            <a:ext cx="1678341" cy="0"/>
          </a:xfrm>
          <a:prstGeom prst="straightConnector1">
            <a:avLst/>
          </a:prstGeom>
          <a:noFill/>
          <a:ln w="28575" cap="flat" cmpd="sng">
            <a:solidFill>
              <a:srgbClr val="5E8DD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281;p4">
            <a:extLst>
              <a:ext uri="{FF2B5EF4-FFF2-40B4-BE49-F238E27FC236}">
                <a16:creationId xmlns:a16="http://schemas.microsoft.com/office/drawing/2014/main" id="{71C3CCF6-1785-D8B0-2D8A-158AD6B76FB1}"/>
              </a:ext>
            </a:extLst>
          </p:cNvPr>
          <p:cNvSpPr/>
          <p:nvPr/>
        </p:nvSpPr>
        <p:spPr>
          <a:xfrm>
            <a:off x="4198512" y="2794083"/>
            <a:ext cx="763200" cy="763200"/>
          </a:xfrm>
          <a:prstGeom prst="ellipse">
            <a:avLst/>
          </a:prstGeom>
          <a:solidFill>
            <a:srgbClr val="E5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9B11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8" name="Google Shape;1279;p4">
            <a:extLst>
              <a:ext uri="{FF2B5EF4-FFF2-40B4-BE49-F238E27FC236}">
                <a16:creationId xmlns:a16="http://schemas.microsoft.com/office/drawing/2014/main" id="{F4D45612-7090-32DC-B924-47161A5D6EED}"/>
              </a:ext>
            </a:extLst>
          </p:cNvPr>
          <p:cNvSpPr/>
          <p:nvPr/>
        </p:nvSpPr>
        <p:spPr>
          <a:xfrm>
            <a:off x="1756971" y="2794083"/>
            <a:ext cx="763200" cy="763200"/>
          </a:xfrm>
          <a:prstGeom prst="ellipse">
            <a:avLst/>
          </a:prstGeom>
          <a:solidFill>
            <a:srgbClr val="E5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9B11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9" name="Google Shape;1282;p4">
            <a:extLst>
              <a:ext uri="{FF2B5EF4-FFF2-40B4-BE49-F238E27FC236}">
                <a16:creationId xmlns:a16="http://schemas.microsoft.com/office/drawing/2014/main" id="{A1F0F8A4-9E0B-4139-EB73-D1796903CE9D}"/>
              </a:ext>
            </a:extLst>
          </p:cNvPr>
          <p:cNvSpPr/>
          <p:nvPr/>
        </p:nvSpPr>
        <p:spPr>
          <a:xfrm>
            <a:off x="6439316" y="2782517"/>
            <a:ext cx="763200" cy="763200"/>
          </a:xfrm>
          <a:prstGeom prst="ellipse">
            <a:avLst/>
          </a:prstGeom>
          <a:solidFill>
            <a:srgbClr val="E5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9B11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3" name="Google Shape;1286;p4">
            <a:extLst>
              <a:ext uri="{FF2B5EF4-FFF2-40B4-BE49-F238E27FC236}">
                <a16:creationId xmlns:a16="http://schemas.microsoft.com/office/drawing/2014/main" id="{0BC0E909-B1A6-E5A6-5A62-FAA24B921EA6}"/>
              </a:ext>
            </a:extLst>
          </p:cNvPr>
          <p:cNvSpPr/>
          <p:nvPr/>
        </p:nvSpPr>
        <p:spPr>
          <a:xfrm>
            <a:off x="4427279" y="2905229"/>
            <a:ext cx="286694" cy="514775"/>
          </a:xfrm>
          <a:custGeom>
            <a:avLst/>
            <a:gdLst/>
            <a:ahLst/>
            <a:cxnLst/>
            <a:rect l="l" t="t" r="r" b="b"/>
            <a:pathLst>
              <a:path w="10191" h="19322" extrusionOk="0">
                <a:moveTo>
                  <a:pt x="5102" y="1126"/>
                </a:moveTo>
                <a:cubicBezTo>
                  <a:pt x="5353" y="1126"/>
                  <a:pt x="5610" y="1220"/>
                  <a:pt x="5819" y="1429"/>
                </a:cubicBezTo>
                <a:cubicBezTo>
                  <a:pt x="6115" y="1724"/>
                  <a:pt x="6202" y="2165"/>
                  <a:pt x="6042" y="2549"/>
                </a:cubicBezTo>
                <a:cubicBezTo>
                  <a:pt x="5882" y="2932"/>
                  <a:pt x="5508" y="3180"/>
                  <a:pt x="5094" y="3180"/>
                </a:cubicBezTo>
                <a:cubicBezTo>
                  <a:pt x="4526" y="3180"/>
                  <a:pt x="4070" y="2721"/>
                  <a:pt x="4067" y="2156"/>
                </a:cubicBezTo>
                <a:cubicBezTo>
                  <a:pt x="4067" y="1537"/>
                  <a:pt x="4574" y="1126"/>
                  <a:pt x="5102" y="1126"/>
                </a:cubicBezTo>
                <a:close/>
                <a:moveTo>
                  <a:pt x="7513" y="5432"/>
                </a:moveTo>
                <a:cubicBezTo>
                  <a:pt x="8364" y="5432"/>
                  <a:pt x="9059" y="6214"/>
                  <a:pt x="9059" y="7175"/>
                </a:cubicBezTo>
                <a:lnTo>
                  <a:pt x="9059" y="10433"/>
                </a:lnTo>
                <a:cubicBezTo>
                  <a:pt x="9059" y="10747"/>
                  <a:pt x="8805" y="11000"/>
                  <a:pt x="8491" y="11000"/>
                </a:cubicBezTo>
                <a:cubicBezTo>
                  <a:pt x="8177" y="11000"/>
                  <a:pt x="7926" y="10747"/>
                  <a:pt x="7926" y="10433"/>
                </a:cubicBezTo>
                <a:lnTo>
                  <a:pt x="7926" y="7395"/>
                </a:lnTo>
                <a:cubicBezTo>
                  <a:pt x="7926" y="7081"/>
                  <a:pt x="7673" y="6830"/>
                  <a:pt x="7359" y="6830"/>
                </a:cubicBezTo>
                <a:cubicBezTo>
                  <a:pt x="7045" y="6830"/>
                  <a:pt x="6794" y="7081"/>
                  <a:pt x="6794" y="7395"/>
                </a:cubicBezTo>
                <a:lnTo>
                  <a:pt x="6794" y="17625"/>
                </a:lnTo>
                <a:cubicBezTo>
                  <a:pt x="6794" y="17936"/>
                  <a:pt x="6540" y="18190"/>
                  <a:pt x="6226" y="18190"/>
                </a:cubicBezTo>
                <a:cubicBezTo>
                  <a:pt x="5912" y="18190"/>
                  <a:pt x="5662" y="17936"/>
                  <a:pt x="5662" y="17625"/>
                </a:cubicBezTo>
                <a:lnTo>
                  <a:pt x="5662" y="11867"/>
                </a:lnTo>
                <a:cubicBezTo>
                  <a:pt x="5662" y="11556"/>
                  <a:pt x="5408" y="11302"/>
                  <a:pt x="5094" y="11302"/>
                </a:cubicBezTo>
                <a:cubicBezTo>
                  <a:pt x="4780" y="11302"/>
                  <a:pt x="4529" y="11556"/>
                  <a:pt x="4529" y="11867"/>
                </a:cubicBezTo>
                <a:lnTo>
                  <a:pt x="4529" y="17625"/>
                </a:lnTo>
                <a:cubicBezTo>
                  <a:pt x="4529" y="17936"/>
                  <a:pt x="4276" y="18190"/>
                  <a:pt x="3962" y="18190"/>
                </a:cubicBezTo>
                <a:cubicBezTo>
                  <a:pt x="3648" y="18190"/>
                  <a:pt x="3397" y="17936"/>
                  <a:pt x="3397" y="17625"/>
                </a:cubicBezTo>
                <a:lnTo>
                  <a:pt x="3397" y="7395"/>
                </a:lnTo>
                <a:cubicBezTo>
                  <a:pt x="3397" y="7081"/>
                  <a:pt x="3143" y="6830"/>
                  <a:pt x="2829" y="6830"/>
                </a:cubicBezTo>
                <a:cubicBezTo>
                  <a:pt x="2515" y="6830"/>
                  <a:pt x="2265" y="7081"/>
                  <a:pt x="2265" y="7395"/>
                </a:cubicBezTo>
                <a:lnTo>
                  <a:pt x="2265" y="10433"/>
                </a:lnTo>
                <a:cubicBezTo>
                  <a:pt x="2265" y="10747"/>
                  <a:pt x="2011" y="11000"/>
                  <a:pt x="1697" y="11000"/>
                </a:cubicBezTo>
                <a:cubicBezTo>
                  <a:pt x="1383" y="11000"/>
                  <a:pt x="1133" y="10747"/>
                  <a:pt x="1133" y="10433"/>
                </a:cubicBezTo>
                <a:lnTo>
                  <a:pt x="1133" y="7175"/>
                </a:lnTo>
                <a:cubicBezTo>
                  <a:pt x="1133" y="6214"/>
                  <a:pt x="1824" y="5432"/>
                  <a:pt x="2675" y="5432"/>
                </a:cubicBezTo>
                <a:close/>
                <a:moveTo>
                  <a:pt x="5094" y="0"/>
                </a:moveTo>
                <a:cubicBezTo>
                  <a:pt x="3950" y="0"/>
                  <a:pt x="3002" y="894"/>
                  <a:pt x="2938" y="2038"/>
                </a:cubicBezTo>
                <a:cubicBezTo>
                  <a:pt x="2878" y="3180"/>
                  <a:pt x="3720" y="4173"/>
                  <a:pt x="4859" y="4300"/>
                </a:cubicBezTo>
                <a:lnTo>
                  <a:pt x="2675" y="4300"/>
                </a:lnTo>
                <a:cubicBezTo>
                  <a:pt x="1199" y="4300"/>
                  <a:pt x="0" y="5589"/>
                  <a:pt x="0" y="7175"/>
                </a:cubicBezTo>
                <a:lnTo>
                  <a:pt x="0" y="10433"/>
                </a:lnTo>
                <a:cubicBezTo>
                  <a:pt x="0" y="11403"/>
                  <a:pt x="797" y="12134"/>
                  <a:pt x="1698" y="12134"/>
                </a:cubicBezTo>
                <a:cubicBezTo>
                  <a:pt x="1885" y="12134"/>
                  <a:pt x="2076" y="12103"/>
                  <a:pt x="2265" y="12036"/>
                </a:cubicBezTo>
                <a:lnTo>
                  <a:pt x="2265" y="17625"/>
                </a:lnTo>
                <a:cubicBezTo>
                  <a:pt x="2265" y="18561"/>
                  <a:pt x="3023" y="19322"/>
                  <a:pt x="3962" y="19322"/>
                </a:cubicBezTo>
                <a:cubicBezTo>
                  <a:pt x="4378" y="19322"/>
                  <a:pt x="4783" y="19168"/>
                  <a:pt x="5094" y="18887"/>
                </a:cubicBezTo>
                <a:cubicBezTo>
                  <a:pt x="5412" y="19172"/>
                  <a:pt x="5817" y="19321"/>
                  <a:pt x="6228" y="19321"/>
                </a:cubicBezTo>
                <a:cubicBezTo>
                  <a:pt x="6462" y="19321"/>
                  <a:pt x="6697" y="19272"/>
                  <a:pt x="6918" y="19174"/>
                </a:cubicBezTo>
                <a:cubicBezTo>
                  <a:pt x="7531" y="18899"/>
                  <a:pt x="7923" y="18292"/>
                  <a:pt x="7926" y="17625"/>
                </a:cubicBezTo>
                <a:lnTo>
                  <a:pt x="7926" y="12036"/>
                </a:lnTo>
                <a:cubicBezTo>
                  <a:pt x="8115" y="12103"/>
                  <a:pt x="8305" y="12134"/>
                  <a:pt x="8492" y="12134"/>
                </a:cubicBezTo>
                <a:cubicBezTo>
                  <a:pt x="9392" y="12134"/>
                  <a:pt x="10188" y="11403"/>
                  <a:pt x="10191" y="10433"/>
                </a:cubicBezTo>
                <a:lnTo>
                  <a:pt x="10191" y="7175"/>
                </a:lnTo>
                <a:cubicBezTo>
                  <a:pt x="10191" y="5589"/>
                  <a:pt x="8989" y="4300"/>
                  <a:pt x="7513" y="4300"/>
                </a:cubicBezTo>
                <a:lnTo>
                  <a:pt x="5330" y="4300"/>
                </a:lnTo>
                <a:cubicBezTo>
                  <a:pt x="6468" y="4173"/>
                  <a:pt x="7310" y="3180"/>
                  <a:pt x="7250" y="2038"/>
                </a:cubicBezTo>
                <a:cubicBezTo>
                  <a:pt x="7187" y="894"/>
                  <a:pt x="6238" y="0"/>
                  <a:pt x="5094" y="0"/>
                </a:cubicBezTo>
                <a:close/>
              </a:path>
            </a:pathLst>
          </a:custGeom>
          <a:solidFill>
            <a:srgbClr val="5E8D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1287;p4">
            <a:extLst>
              <a:ext uri="{FF2B5EF4-FFF2-40B4-BE49-F238E27FC236}">
                <a16:creationId xmlns:a16="http://schemas.microsoft.com/office/drawing/2014/main" id="{CC0F746C-E350-EA91-44CF-23C1B40FD82C}"/>
              </a:ext>
            </a:extLst>
          </p:cNvPr>
          <p:cNvGrpSpPr/>
          <p:nvPr/>
        </p:nvGrpSpPr>
        <p:grpSpPr>
          <a:xfrm>
            <a:off x="1891045" y="2939011"/>
            <a:ext cx="516134" cy="463568"/>
            <a:chOff x="-22881800" y="1971800"/>
            <a:chExt cx="301675" cy="295400"/>
          </a:xfrm>
        </p:grpSpPr>
        <p:sp>
          <p:nvSpPr>
            <p:cNvPr id="25" name="Google Shape;1288;p4">
              <a:extLst>
                <a:ext uri="{FF2B5EF4-FFF2-40B4-BE49-F238E27FC236}">
                  <a16:creationId xmlns:a16="http://schemas.microsoft.com/office/drawing/2014/main" id="{647A1C4A-6E48-EE3D-D7E8-AB342E439EE1}"/>
                </a:ext>
              </a:extLst>
            </p:cNvPr>
            <p:cNvSpPr/>
            <p:nvPr/>
          </p:nvSpPr>
          <p:spPr>
            <a:xfrm>
              <a:off x="-22773100" y="2041900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725"/>
                  </a:moveTo>
                  <a:cubicBezTo>
                    <a:pt x="2268" y="725"/>
                    <a:pt x="2741" y="1198"/>
                    <a:pt x="2741" y="1734"/>
                  </a:cubicBezTo>
                  <a:cubicBezTo>
                    <a:pt x="2741" y="2269"/>
                    <a:pt x="2300" y="2742"/>
                    <a:pt x="1733" y="2742"/>
                  </a:cubicBezTo>
                  <a:cubicBezTo>
                    <a:pt x="1134" y="2742"/>
                    <a:pt x="693" y="2269"/>
                    <a:pt x="693" y="1734"/>
                  </a:cubicBezTo>
                  <a:cubicBezTo>
                    <a:pt x="693" y="1198"/>
                    <a:pt x="1166" y="725"/>
                    <a:pt x="1733" y="725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4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4"/>
                  </a:cubicBezTo>
                  <a:cubicBezTo>
                    <a:pt x="3466" y="757"/>
                    <a:pt x="2678" y="1"/>
                    <a:pt x="1733" y="1"/>
                  </a:cubicBezTo>
                  <a:close/>
                </a:path>
              </a:pathLst>
            </a:custGeom>
            <a:solidFill>
              <a:srgbClr val="5E8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289;p4">
              <a:extLst>
                <a:ext uri="{FF2B5EF4-FFF2-40B4-BE49-F238E27FC236}">
                  <a16:creationId xmlns:a16="http://schemas.microsoft.com/office/drawing/2014/main" id="{8EFBDCD3-A42F-3636-4A80-4E0FD69237AD}"/>
                </a:ext>
              </a:extLst>
            </p:cNvPr>
            <p:cNvSpPr/>
            <p:nvPr/>
          </p:nvSpPr>
          <p:spPr>
            <a:xfrm>
              <a:off x="-22737675" y="21450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726"/>
                  </a:moveTo>
                  <a:cubicBezTo>
                    <a:pt x="1198" y="726"/>
                    <a:pt x="1387" y="883"/>
                    <a:pt x="1387" y="1072"/>
                  </a:cubicBezTo>
                  <a:cubicBezTo>
                    <a:pt x="1387" y="1261"/>
                    <a:pt x="1198" y="1419"/>
                    <a:pt x="1009" y="1419"/>
                  </a:cubicBezTo>
                  <a:cubicBezTo>
                    <a:pt x="820" y="1419"/>
                    <a:pt x="662" y="1261"/>
                    <a:pt x="662" y="1072"/>
                  </a:cubicBezTo>
                  <a:cubicBezTo>
                    <a:pt x="662" y="883"/>
                    <a:pt x="820" y="726"/>
                    <a:pt x="1009" y="726"/>
                  </a:cubicBezTo>
                  <a:close/>
                  <a:moveTo>
                    <a:pt x="1009" y="1"/>
                  </a:moveTo>
                  <a:cubicBezTo>
                    <a:pt x="410" y="1"/>
                    <a:pt x="1" y="473"/>
                    <a:pt x="1" y="1041"/>
                  </a:cubicBezTo>
                  <a:cubicBezTo>
                    <a:pt x="1" y="1608"/>
                    <a:pt x="473" y="2049"/>
                    <a:pt x="1009" y="2049"/>
                  </a:cubicBezTo>
                  <a:cubicBezTo>
                    <a:pt x="1576" y="2049"/>
                    <a:pt x="2049" y="1576"/>
                    <a:pt x="2049" y="1041"/>
                  </a:cubicBez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solidFill>
              <a:srgbClr val="5E8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290;p4">
              <a:extLst>
                <a:ext uri="{FF2B5EF4-FFF2-40B4-BE49-F238E27FC236}">
                  <a16:creationId xmlns:a16="http://schemas.microsoft.com/office/drawing/2014/main" id="{65BED92D-48DC-981A-DDE2-03F4D580390D}"/>
                </a:ext>
              </a:extLst>
            </p:cNvPr>
            <p:cNvSpPr/>
            <p:nvPr/>
          </p:nvSpPr>
          <p:spPr>
            <a:xfrm>
              <a:off x="-22807775" y="21104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79"/>
                  </a:cubicBezTo>
                  <a:cubicBezTo>
                    <a:pt x="694" y="190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E8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291;p4">
              <a:extLst>
                <a:ext uri="{FF2B5EF4-FFF2-40B4-BE49-F238E27FC236}">
                  <a16:creationId xmlns:a16="http://schemas.microsoft.com/office/drawing/2014/main" id="{D7E6EA18-28F5-CB20-8682-CEBEC5F65130}"/>
                </a:ext>
              </a:extLst>
            </p:cNvPr>
            <p:cNvSpPr/>
            <p:nvPr/>
          </p:nvSpPr>
          <p:spPr>
            <a:xfrm>
              <a:off x="-22773100" y="21632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E8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292;p4">
              <a:extLst>
                <a:ext uri="{FF2B5EF4-FFF2-40B4-BE49-F238E27FC236}">
                  <a16:creationId xmlns:a16="http://schemas.microsoft.com/office/drawing/2014/main" id="{8A79DDBF-A98A-8CE5-283F-CB2857B4E4EC}"/>
                </a:ext>
              </a:extLst>
            </p:cNvPr>
            <p:cNvSpPr/>
            <p:nvPr/>
          </p:nvSpPr>
          <p:spPr>
            <a:xfrm>
              <a:off x="-22669150" y="2110425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79"/>
                  </a:cubicBezTo>
                  <a:cubicBezTo>
                    <a:pt x="662" y="190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E8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293;p4">
              <a:extLst>
                <a:ext uri="{FF2B5EF4-FFF2-40B4-BE49-F238E27FC236}">
                  <a16:creationId xmlns:a16="http://schemas.microsoft.com/office/drawing/2014/main" id="{824C1A3B-9D72-5D12-2AD6-5B4DE557B944}"/>
                </a:ext>
              </a:extLst>
            </p:cNvPr>
            <p:cNvSpPr/>
            <p:nvPr/>
          </p:nvSpPr>
          <p:spPr>
            <a:xfrm>
              <a:off x="-22881800" y="1971800"/>
              <a:ext cx="301675" cy="295400"/>
            </a:xfrm>
            <a:custGeom>
              <a:avLst/>
              <a:gdLst/>
              <a:ahLst/>
              <a:cxnLst/>
              <a:rect l="l" t="t" r="r" b="b"/>
              <a:pathLst>
                <a:path w="12067" h="11816" extrusionOk="0">
                  <a:moveTo>
                    <a:pt x="6081" y="2112"/>
                  </a:moveTo>
                  <a:cubicBezTo>
                    <a:pt x="6553" y="2112"/>
                    <a:pt x="6963" y="2175"/>
                    <a:pt x="7373" y="2332"/>
                  </a:cubicBezTo>
                  <a:cubicBezTo>
                    <a:pt x="8633" y="2805"/>
                    <a:pt x="9578" y="3907"/>
                    <a:pt x="9798" y="5262"/>
                  </a:cubicBezTo>
                  <a:cubicBezTo>
                    <a:pt x="9861" y="5451"/>
                    <a:pt x="9861" y="5672"/>
                    <a:pt x="9861" y="5924"/>
                  </a:cubicBezTo>
                  <a:cubicBezTo>
                    <a:pt x="9861" y="6144"/>
                    <a:pt x="9861" y="6333"/>
                    <a:pt x="9798" y="6585"/>
                  </a:cubicBezTo>
                  <a:cubicBezTo>
                    <a:pt x="9609" y="7909"/>
                    <a:pt x="8633" y="9043"/>
                    <a:pt x="7373" y="9484"/>
                  </a:cubicBezTo>
                  <a:cubicBezTo>
                    <a:pt x="6963" y="9673"/>
                    <a:pt x="6522" y="9736"/>
                    <a:pt x="6081" y="9736"/>
                  </a:cubicBezTo>
                  <a:cubicBezTo>
                    <a:pt x="5640" y="9736"/>
                    <a:pt x="5167" y="9673"/>
                    <a:pt x="4758" y="9484"/>
                  </a:cubicBezTo>
                  <a:cubicBezTo>
                    <a:pt x="3497" y="9043"/>
                    <a:pt x="2552" y="7909"/>
                    <a:pt x="2332" y="6585"/>
                  </a:cubicBezTo>
                  <a:cubicBezTo>
                    <a:pt x="2300" y="6396"/>
                    <a:pt x="2300" y="6144"/>
                    <a:pt x="2300" y="5924"/>
                  </a:cubicBezTo>
                  <a:cubicBezTo>
                    <a:pt x="2300" y="5672"/>
                    <a:pt x="2300" y="5483"/>
                    <a:pt x="2332" y="5262"/>
                  </a:cubicBezTo>
                  <a:cubicBezTo>
                    <a:pt x="2552" y="3907"/>
                    <a:pt x="3497" y="2805"/>
                    <a:pt x="4758" y="2332"/>
                  </a:cubicBezTo>
                  <a:cubicBezTo>
                    <a:pt x="5167" y="2175"/>
                    <a:pt x="5608" y="2112"/>
                    <a:pt x="6081" y="2112"/>
                  </a:cubicBezTo>
                  <a:close/>
                  <a:moveTo>
                    <a:pt x="5329" y="1"/>
                  </a:moveTo>
                  <a:cubicBezTo>
                    <a:pt x="5238" y="1"/>
                    <a:pt x="5151" y="32"/>
                    <a:pt x="5104" y="95"/>
                  </a:cubicBezTo>
                  <a:cubicBezTo>
                    <a:pt x="4978" y="221"/>
                    <a:pt x="4978" y="442"/>
                    <a:pt x="5104" y="568"/>
                  </a:cubicBezTo>
                  <a:cubicBezTo>
                    <a:pt x="5356" y="851"/>
                    <a:pt x="5577" y="1072"/>
                    <a:pt x="5640" y="1387"/>
                  </a:cubicBezTo>
                  <a:cubicBezTo>
                    <a:pt x="5356" y="1419"/>
                    <a:pt x="5041" y="1482"/>
                    <a:pt x="4789" y="1545"/>
                  </a:cubicBezTo>
                  <a:cubicBezTo>
                    <a:pt x="4506" y="1041"/>
                    <a:pt x="4096" y="851"/>
                    <a:pt x="3592" y="599"/>
                  </a:cubicBezTo>
                  <a:cubicBezTo>
                    <a:pt x="3551" y="583"/>
                    <a:pt x="3506" y="575"/>
                    <a:pt x="3461" y="575"/>
                  </a:cubicBezTo>
                  <a:cubicBezTo>
                    <a:pt x="3329" y="575"/>
                    <a:pt x="3189" y="640"/>
                    <a:pt x="3119" y="757"/>
                  </a:cubicBezTo>
                  <a:cubicBezTo>
                    <a:pt x="3056" y="914"/>
                    <a:pt x="3119" y="1167"/>
                    <a:pt x="3277" y="1230"/>
                  </a:cubicBezTo>
                  <a:cubicBezTo>
                    <a:pt x="3623" y="1387"/>
                    <a:pt x="3907" y="1545"/>
                    <a:pt x="4065" y="1828"/>
                  </a:cubicBezTo>
                  <a:cubicBezTo>
                    <a:pt x="3781" y="1954"/>
                    <a:pt x="3560" y="2112"/>
                    <a:pt x="3308" y="2269"/>
                  </a:cubicBezTo>
                  <a:cubicBezTo>
                    <a:pt x="2899" y="1860"/>
                    <a:pt x="2426" y="1828"/>
                    <a:pt x="1891" y="1734"/>
                  </a:cubicBezTo>
                  <a:cubicBezTo>
                    <a:pt x="1702" y="1734"/>
                    <a:pt x="1544" y="1860"/>
                    <a:pt x="1513" y="2049"/>
                  </a:cubicBezTo>
                  <a:cubicBezTo>
                    <a:pt x="1513" y="2269"/>
                    <a:pt x="1639" y="2427"/>
                    <a:pt x="1828" y="2458"/>
                  </a:cubicBezTo>
                  <a:cubicBezTo>
                    <a:pt x="2206" y="2490"/>
                    <a:pt x="2489" y="2521"/>
                    <a:pt x="2773" y="2742"/>
                  </a:cubicBezTo>
                  <a:cubicBezTo>
                    <a:pt x="2584" y="2931"/>
                    <a:pt x="2363" y="3151"/>
                    <a:pt x="2206" y="3403"/>
                  </a:cubicBezTo>
                  <a:cubicBezTo>
                    <a:pt x="1964" y="3318"/>
                    <a:pt x="1741" y="3284"/>
                    <a:pt x="1524" y="3284"/>
                  </a:cubicBezTo>
                  <a:cubicBezTo>
                    <a:pt x="1259" y="3284"/>
                    <a:pt x="1002" y="3334"/>
                    <a:pt x="725" y="3403"/>
                  </a:cubicBezTo>
                  <a:cubicBezTo>
                    <a:pt x="536" y="3435"/>
                    <a:pt x="441" y="3624"/>
                    <a:pt x="473" y="3844"/>
                  </a:cubicBezTo>
                  <a:cubicBezTo>
                    <a:pt x="526" y="4003"/>
                    <a:pt x="667" y="4073"/>
                    <a:pt x="823" y="4073"/>
                  </a:cubicBezTo>
                  <a:cubicBezTo>
                    <a:pt x="853" y="4073"/>
                    <a:pt x="883" y="4070"/>
                    <a:pt x="914" y="4065"/>
                  </a:cubicBezTo>
                  <a:cubicBezTo>
                    <a:pt x="1162" y="3989"/>
                    <a:pt x="1352" y="3947"/>
                    <a:pt x="1534" y="3947"/>
                  </a:cubicBezTo>
                  <a:cubicBezTo>
                    <a:pt x="1652" y="3947"/>
                    <a:pt x="1766" y="3965"/>
                    <a:pt x="1891" y="4002"/>
                  </a:cubicBezTo>
                  <a:cubicBezTo>
                    <a:pt x="1796" y="4254"/>
                    <a:pt x="1670" y="4538"/>
                    <a:pt x="1639" y="4821"/>
                  </a:cubicBezTo>
                  <a:cubicBezTo>
                    <a:pt x="1040" y="4821"/>
                    <a:pt x="630" y="5042"/>
                    <a:pt x="221" y="5357"/>
                  </a:cubicBezTo>
                  <a:cubicBezTo>
                    <a:pt x="63" y="5483"/>
                    <a:pt x="0" y="5672"/>
                    <a:pt x="126" y="5829"/>
                  </a:cubicBezTo>
                  <a:cubicBezTo>
                    <a:pt x="221" y="5924"/>
                    <a:pt x="284" y="5987"/>
                    <a:pt x="410" y="5987"/>
                  </a:cubicBezTo>
                  <a:cubicBezTo>
                    <a:pt x="473" y="5987"/>
                    <a:pt x="567" y="5955"/>
                    <a:pt x="599" y="5924"/>
                  </a:cubicBezTo>
                  <a:cubicBezTo>
                    <a:pt x="914" y="5672"/>
                    <a:pt x="1198" y="5514"/>
                    <a:pt x="1513" y="5514"/>
                  </a:cubicBezTo>
                  <a:lnTo>
                    <a:pt x="1513" y="5924"/>
                  </a:lnTo>
                  <a:cubicBezTo>
                    <a:pt x="1513" y="6081"/>
                    <a:pt x="1513" y="6239"/>
                    <a:pt x="1544" y="6396"/>
                  </a:cubicBezTo>
                  <a:cubicBezTo>
                    <a:pt x="1009" y="6585"/>
                    <a:pt x="725" y="6932"/>
                    <a:pt x="410" y="7373"/>
                  </a:cubicBezTo>
                  <a:cubicBezTo>
                    <a:pt x="284" y="7531"/>
                    <a:pt x="315" y="7720"/>
                    <a:pt x="473" y="7846"/>
                  </a:cubicBezTo>
                  <a:cubicBezTo>
                    <a:pt x="567" y="7877"/>
                    <a:pt x="599" y="7940"/>
                    <a:pt x="694" y="7940"/>
                  </a:cubicBezTo>
                  <a:cubicBezTo>
                    <a:pt x="788" y="7940"/>
                    <a:pt x="914" y="7877"/>
                    <a:pt x="946" y="7783"/>
                  </a:cubicBezTo>
                  <a:cubicBezTo>
                    <a:pt x="1198" y="7467"/>
                    <a:pt x="1355" y="7215"/>
                    <a:pt x="1670" y="7089"/>
                  </a:cubicBezTo>
                  <a:cubicBezTo>
                    <a:pt x="1733" y="7373"/>
                    <a:pt x="1828" y="7657"/>
                    <a:pt x="1985" y="7940"/>
                  </a:cubicBezTo>
                  <a:cubicBezTo>
                    <a:pt x="1544" y="8287"/>
                    <a:pt x="1387" y="8728"/>
                    <a:pt x="1229" y="9232"/>
                  </a:cubicBezTo>
                  <a:cubicBezTo>
                    <a:pt x="1198" y="9421"/>
                    <a:pt x="1324" y="9610"/>
                    <a:pt x="1481" y="9673"/>
                  </a:cubicBezTo>
                  <a:lnTo>
                    <a:pt x="1544" y="9673"/>
                  </a:lnTo>
                  <a:cubicBezTo>
                    <a:pt x="1702" y="9673"/>
                    <a:pt x="1828" y="9547"/>
                    <a:pt x="1891" y="9389"/>
                  </a:cubicBezTo>
                  <a:cubicBezTo>
                    <a:pt x="2017" y="8980"/>
                    <a:pt x="2111" y="8728"/>
                    <a:pt x="2332" y="8476"/>
                  </a:cubicBezTo>
                  <a:cubicBezTo>
                    <a:pt x="2489" y="8728"/>
                    <a:pt x="2678" y="8948"/>
                    <a:pt x="2899" y="9137"/>
                  </a:cubicBezTo>
                  <a:cubicBezTo>
                    <a:pt x="2584" y="9610"/>
                    <a:pt x="2615" y="10082"/>
                    <a:pt x="2647" y="10649"/>
                  </a:cubicBezTo>
                  <a:cubicBezTo>
                    <a:pt x="2647" y="10839"/>
                    <a:pt x="2804" y="10965"/>
                    <a:pt x="2993" y="10965"/>
                  </a:cubicBezTo>
                  <a:lnTo>
                    <a:pt x="3056" y="10965"/>
                  </a:lnTo>
                  <a:cubicBezTo>
                    <a:pt x="3245" y="10965"/>
                    <a:pt x="3371" y="10775"/>
                    <a:pt x="3371" y="10555"/>
                  </a:cubicBezTo>
                  <a:cubicBezTo>
                    <a:pt x="3308" y="10177"/>
                    <a:pt x="3308" y="9862"/>
                    <a:pt x="3434" y="9578"/>
                  </a:cubicBezTo>
                  <a:cubicBezTo>
                    <a:pt x="3686" y="9736"/>
                    <a:pt x="3907" y="9893"/>
                    <a:pt x="4191" y="10019"/>
                  </a:cubicBezTo>
                  <a:cubicBezTo>
                    <a:pt x="4065" y="10555"/>
                    <a:pt x="4222" y="10996"/>
                    <a:pt x="4474" y="11500"/>
                  </a:cubicBezTo>
                  <a:cubicBezTo>
                    <a:pt x="4506" y="11626"/>
                    <a:pt x="4663" y="11721"/>
                    <a:pt x="4789" y="11721"/>
                  </a:cubicBezTo>
                  <a:cubicBezTo>
                    <a:pt x="4821" y="11721"/>
                    <a:pt x="4884" y="11721"/>
                    <a:pt x="4947" y="11658"/>
                  </a:cubicBezTo>
                  <a:cubicBezTo>
                    <a:pt x="5104" y="11595"/>
                    <a:pt x="5167" y="11406"/>
                    <a:pt x="5104" y="11185"/>
                  </a:cubicBezTo>
                  <a:cubicBezTo>
                    <a:pt x="4947" y="10839"/>
                    <a:pt x="4821" y="10555"/>
                    <a:pt x="4852" y="10240"/>
                  </a:cubicBezTo>
                  <a:lnTo>
                    <a:pt x="4852" y="10240"/>
                  </a:lnTo>
                  <a:cubicBezTo>
                    <a:pt x="5136" y="10334"/>
                    <a:pt x="5419" y="10366"/>
                    <a:pt x="5734" y="10397"/>
                  </a:cubicBezTo>
                  <a:cubicBezTo>
                    <a:pt x="5797" y="10965"/>
                    <a:pt x="6112" y="11311"/>
                    <a:pt x="6522" y="11721"/>
                  </a:cubicBezTo>
                  <a:cubicBezTo>
                    <a:pt x="6585" y="11784"/>
                    <a:pt x="6679" y="11815"/>
                    <a:pt x="6742" y="11815"/>
                  </a:cubicBezTo>
                  <a:cubicBezTo>
                    <a:pt x="6837" y="11815"/>
                    <a:pt x="6931" y="11784"/>
                    <a:pt x="6994" y="11721"/>
                  </a:cubicBezTo>
                  <a:cubicBezTo>
                    <a:pt x="7089" y="11595"/>
                    <a:pt x="7089" y="11343"/>
                    <a:pt x="6994" y="11248"/>
                  </a:cubicBezTo>
                  <a:cubicBezTo>
                    <a:pt x="6711" y="10965"/>
                    <a:pt x="6522" y="10712"/>
                    <a:pt x="6427" y="10397"/>
                  </a:cubicBezTo>
                  <a:cubicBezTo>
                    <a:pt x="6711" y="10366"/>
                    <a:pt x="7026" y="10334"/>
                    <a:pt x="7310" y="10240"/>
                  </a:cubicBezTo>
                  <a:cubicBezTo>
                    <a:pt x="7562" y="10775"/>
                    <a:pt x="7971" y="10965"/>
                    <a:pt x="8475" y="11185"/>
                  </a:cubicBezTo>
                  <a:cubicBezTo>
                    <a:pt x="8507" y="11248"/>
                    <a:pt x="8570" y="11248"/>
                    <a:pt x="8633" y="11248"/>
                  </a:cubicBezTo>
                  <a:cubicBezTo>
                    <a:pt x="8759" y="11248"/>
                    <a:pt x="8885" y="11154"/>
                    <a:pt x="8948" y="11028"/>
                  </a:cubicBezTo>
                  <a:cubicBezTo>
                    <a:pt x="9042" y="10870"/>
                    <a:pt x="8948" y="10649"/>
                    <a:pt x="8790" y="10555"/>
                  </a:cubicBezTo>
                  <a:cubicBezTo>
                    <a:pt x="8444" y="10397"/>
                    <a:pt x="8160" y="10240"/>
                    <a:pt x="8003" y="9988"/>
                  </a:cubicBezTo>
                  <a:cubicBezTo>
                    <a:pt x="8286" y="9862"/>
                    <a:pt x="8507" y="9704"/>
                    <a:pt x="8759" y="9547"/>
                  </a:cubicBezTo>
                  <a:cubicBezTo>
                    <a:pt x="9200" y="9925"/>
                    <a:pt x="9672" y="9988"/>
                    <a:pt x="10176" y="10051"/>
                  </a:cubicBezTo>
                  <a:lnTo>
                    <a:pt x="10208" y="10051"/>
                  </a:lnTo>
                  <a:cubicBezTo>
                    <a:pt x="10397" y="10051"/>
                    <a:pt x="10523" y="9925"/>
                    <a:pt x="10555" y="9736"/>
                  </a:cubicBezTo>
                  <a:cubicBezTo>
                    <a:pt x="10555" y="9547"/>
                    <a:pt x="10460" y="9389"/>
                    <a:pt x="10240" y="9358"/>
                  </a:cubicBezTo>
                  <a:cubicBezTo>
                    <a:pt x="9861" y="9295"/>
                    <a:pt x="9578" y="9263"/>
                    <a:pt x="9294" y="9074"/>
                  </a:cubicBezTo>
                  <a:cubicBezTo>
                    <a:pt x="9515" y="8885"/>
                    <a:pt x="9704" y="8633"/>
                    <a:pt x="9861" y="8413"/>
                  </a:cubicBezTo>
                  <a:cubicBezTo>
                    <a:pt x="10082" y="8476"/>
                    <a:pt x="10303" y="8507"/>
                    <a:pt x="10523" y="8507"/>
                  </a:cubicBezTo>
                  <a:cubicBezTo>
                    <a:pt x="10807" y="8507"/>
                    <a:pt x="11090" y="8444"/>
                    <a:pt x="11405" y="8350"/>
                  </a:cubicBezTo>
                  <a:cubicBezTo>
                    <a:pt x="11594" y="8318"/>
                    <a:pt x="11657" y="8129"/>
                    <a:pt x="11626" y="7940"/>
                  </a:cubicBezTo>
                  <a:cubicBezTo>
                    <a:pt x="11599" y="7754"/>
                    <a:pt x="11461" y="7680"/>
                    <a:pt x="11287" y="7680"/>
                  </a:cubicBezTo>
                  <a:cubicBezTo>
                    <a:pt x="11254" y="7680"/>
                    <a:pt x="11220" y="7683"/>
                    <a:pt x="11185" y="7688"/>
                  </a:cubicBezTo>
                  <a:cubicBezTo>
                    <a:pt x="10933" y="7772"/>
                    <a:pt x="10723" y="7814"/>
                    <a:pt x="10517" y="7814"/>
                  </a:cubicBezTo>
                  <a:cubicBezTo>
                    <a:pt x="10415" y="7814"/>
                    <a:pt x="10313" y="7804"/>
                    <a:pt x="10208" y="7783"/>
                  </a:cubicBezTo>
                  <a:cubicBezTo>
                    <a:pt x="10334" y="7499"/>
                    <a:pt x="10460" y="7215"/>
                    <a:pt x="10492" y="6932"/>
                  </a:cubicBezTo>
                  <a:lnTo>
                    <a:pt x="10523" y="6932"/>
                  </a:lnTo>
                  <a:cubicBezTo>
                    <a:pt x="11090" y="6932"/>
                    <a:pt x="11468" y="6711"/>
                    <a:pt x="11909" y="6396"/>
                  </a:cubicBezTo>
                  <a:cubicBezTo>
                    <a:pt x="12004" y="6333"/>
                    <a:pt x="12067" y="6144"/>
                    <a:pt x="11941" y="5987"/>
                  </a:cubicBezTo>
                  <a:cubicBezTo>
                    <a:pt x="11867" y="5895"/>
                    <a:pt x="11773" y="5846"/>
                    <a:pt x="11675" y="5846"/>
                  </a:cubicBezTo>
                  <a:cubicBezTo>
                    <a:pt x="11605" y="5846"/>
                    <a:pt x="11534" y="5871"/>
                    <a:pt x="11468" y="5924"/>
                  </a:cubicBezTo>
                  <a:cubicBezTo>
                    <a:pt x="11153" y="6144"/>
                    <a:pt x="10870" y="6302"/>
                    <a:pt x="10555" y="6302"/>
                  </a:cubicBezTo>
                  <a:lnTo>
                    <a:pt x="10555" y="5924"/>
                  </a:lnTo>
                  <a:cubicBezTo>
                    <a:pt x="10555" y="5766"/>
                    <a:pt x="10555" y="5609"/>
                    <a:pt x="10523" y="5451"/>
                  </a:cubicBezTo>
                  <a:cubicBezTo>
                    <a:pt x="11090" y="5262"/>
                    <a:pt x="11342" y="4884"/>
                    <a:pt x="11657" y="4475"/>
                  </a:cubicBezTo>
                  <a:cubicBezTo>
                    <a:pt x="11783" y="4317"/>
                    <a:pt x="11752" y="4096"/>
                    <a:pt x="11594" y="4002"/>
                  </a:cubicBezTo>
                  <a:cubicBezTo>
                    <a:pt x="11528" y="3949"/>
                    <a:pt x="11457" y="3924"/>
                    <a:pt x="11387" y="3924"/>
                  </a:cubicBezTo>
                  <a:cubicBezTo>
                    <a:pt x="11290" y="3924"/>
                    <a:pt x="11195" y="3973"/>
                    <a:pt x="11122" y="4065"/>
                  </a:cubicBezTo>
                  <a:cubicBezTo>
                    <a:pt x="10870" y="4380"/>
                    <a:pt x="10712" y="4632"/>
                    <a:pt x="10397" y="4727"/>
                  </a:cubicBezTo>
                  <a:cubicBezTo>
                    <a:pt x="10334" y="4475"/>
                    <a:pt x="10240" y="4191"/>
                    <a:pt x="10082" y="3907"/>
                  </a:cubicBezTo>
                  <a:cubicBezTo>
                    <a:pt x="10523" y="3561"/>
                    <a:pt x="10681" y="3120"/>
                    <a:pt x="10838" y="2616"/>
                  </a:cubicBezTo>
                  <a:cubicBezTo>
                    <a:pt x="10870" y="2427"/>
                    <a:pt x="10775" y="2206"/>
                    <a:pt x="10618" y="2175"/>
                  </a:cubicBezTo>
                  <a:cubicBezTo>
                    <a:pt x="10595" y="2171"/>
                    <a:pt x="10572" y="2170"/>
                    <a:pt x="10550" y="2170"/>
                  </a:cubicBezTo>
                  <a:cubicBezTo>
                    <a:pt x="10359" y="2170"/>
                    <a:pt x="10205" y="2286"/>
                    <a:pt x="10176" y="2427"/>
                  </a:cubicBezTo>
                  <a:cubicBezTo>
                    <a:pt x="10050" y="2805"/>
                    <a:pt x="9987" y="3088"/>
                    <a:pt x="9735" y="3309"/>
                  </a:cubicBezTo>
                  <a:cubicBezTo>
                    <a:pt x="9578" y="3088"/>
                    <a:pt x="9389" y="2836"/>
                    <a:pt x="9200" y="2647"/>
                  </a:cubicBezTo>
                  <a:cubicBezTo>
                    <a:pt x="9515" y="2175"/>
                    <a:pt x="9452" y="1702"/>
                    <a:pt x="9420" y="1167"/>
                  </a:cubicBezTo>
                  <a:cubicBezTo>
                    <a:pt x="9420" y="946"/>
                    <a:pt x="9231" y="851"/>
                    <a:pt x="9042" y="851"/>
                  </a:cubicBezTo>
                  <a:cubicBezTo>
                    <a:pt x="8822" y="851"/>
                    <a:pt x="8727" y="1041"/>
                    <a:pt x="8727" y="1230"/>
                  </a:cubicBezTo>
                  <a:cubicBezTo>
                    <a:pt x="8759" y="1639"/>
                    <a:pt x="8759" y="1954"/>
                    <a:pt x="8633" y="2206"/>
                  </a:cubicBezTo>
                  <a:cubicBezTo>
                    <a:pt x="8412" y="2049"/>
                    <a:pt x="8160" y="1891"/>
                    <a:pt x="7877" y="1797"/>
                  </a:cubicBezTo>
                  <a:cubicBezTo>
                    <a:pt x="8003" y="1230"/>
                    <a:pt x="7845" y="788"/>
                    <a:pt x="7625" y="284"/>
                  </a:cubicBezTo>
                  <a:cubicBezTo>
                    <a:pt x="7554" y="168"/>
                    <a:pt x="7432" y="103"/>
                    <a:pt x="7297" y="103"/>
                  </a:cubicBezTo>
                  <a:cubicBezTo>
                    <a:pt x="7250" y="103"/>
                    <a:pt x="7201" y="111"/>
                    <a:pt x="7152" y="127"/>
                  </a:cubicBezTo>
                  <a:cubicBezTo>
                    <a:pt x="6994" y="221"/>
                    <a:pt x="6900" y="410"/>
                    <a:pt x="6994" y="599"/>
                  </a:cubicBezTo>
                  <a:cubicBezTo>
                    <a:pt x="7152" y="946"/>
                    <a:pt x="7247" y="1230"/>
                    <a:pt x="7215" y="1545"/>
                  </a:cubicBezTo>
                  <a:cubicBezTo>
                    <a:pt x="6931" y="1482"/>
                    <a:pt x="6679" y="1419"/>
                    <a:pt x="6364" y="1387"/>
                  </a:cubicBezTo>
                  <a:cubicBezTo>
                    <a:pt x="6270" y="851"/>
                    <a:pt x="5955" y="473"/>
                    <a:pt x="5577" y="95"/>
                  </a:cubicBezTo>
                  <a:cubicBezTo>
                    <a:pt x="5514" y="32"/>
                    <a:pt x="5419" y="1"/>
                    <a:pt x="5329" y="1"/>
                  </a:cubicBezTo>
                  <a:close/>
                </a:path>
              </a:pathLst>
            </a:custGeom>
            <a:solidFill>
              <a:srgbClr val="5E8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1294;p4">
            <a:extLst>
              <a:ext uri="{FF2B5EF4-FFF2-40B4-BE49-F238E27FC236}">
                <a16:creationId xmlns:a16="http://schemas.microsoft.com/office/drawing/2014/main" id="{CA1A6DB0-9140-953C-587D-8865758242CF}"/>
              </a:ext>
            </a:extLst>
          </p:cNvPr>
          <p:cNvSpPr/>
          <p:nvPr/>
        </p:nvSpPr>
        <p:spPr>
          <a:xfrm>
            <a:off x="6623667" y="2975467"/>
            <a:ext cx="389542" cy="430895"/>
          </a:xfrm>
          <a:custGeom>
            <a:avLst/>
            <a:gdLst/>
            <a:ahLst/>
            <a:cxnLst/>
            <a:rect l="l" t="t" r="r" b="b"/>
            <a:pathLst>
              <a:path w="12131" h="12194" extrusionOk="0">
                <a:moveTo>
                  <a:pt x="4632" y="725"/>
                </a:moveTo>
                <a:cubicBezTo>
                  <a:pt x="5609" y="725"/>
                  <a:pt x="6396" y="1513"/>
                  <a:pt x="6396" y="2490"/>
                </a:cubicBezTo>
                <a:cubicBezTo>
                  <a:pt x="6365" y="2679"/>
                  <a:pt x="6522" y="2836"/>
                  <a:pt x="6680" y="2899"/>
                </a:cubicBezTo>
                <a:cubicBezTo>
                  <a:pt x="7341" y="2994"/>
                  <a:pt x="7814" y="3592"/>
                  <a:pt x="7814" y="4317"/>
                </a:cubicBezTo>
                <a:cubicBezTo>
                  <a:pt x="7814" y="4695"/>
                  <a:pt x="7656" y="5042"/>
                  <a:pt x="7404" y="5325"/>
                </a:cubicBezTo>
                <a:cubicBezTo>
                  <a:pt x="7184" y="5483"/>
                  <a:pt x="7278" y="5798"/>
                  <a:pt x="7530" y="5924"/>
                </a:cubicBezTo>
                <a:cubicBezTo>
                  <a:pt x="8129" y="6207"/>
                  <a:pt x="8539" y="6869"/>
                  <a:pt x="8539" y="7530"/>
                </a:cubicBezTo>
                <a:cubicBezTo>
                  <a:pt x="8539" y="8507"/>
                  <a:pt x="7751" y="9295"/>
                  <a:pt x="6774" y="9295"/>
                </a:cubicBezTo>
                <a:lnTo>
                  <a:pt x="4979" y="9295"/>
                </a:lnTo>
                <a:lnTo>
                  <a:pt x="4979" y="6932"/>
                </a:lnTo>
                <a:lnTo>
                  <a:pt x="6333" y="5609"/>
                </a:lnTo>
                <a:cubicBezTo>
                  <a:pt x="6491" y="5451"/>
                  <a:pt x="6491" y="5231"/>
                  <a:pt x="6333" y="5073"/>
                </a:cubicBezTo>
                <a:cubicBezTo>
                  <a:pt x="6254" y="4994"/>
                  <a:pt x="6168" y="4955"/>
                  <a:pt x="6081" y="4955"/>
                </a:cubicBezTo>
                <a:cubicBezTo>
                  <a:pt x="5995" y="4955"/>
                  <a:pt x="5908" y="4994"/>
                  <a:pt x="5829" y="5073"/>
                </a:cubicBezTo>
                <a:lnTo>
                  <a:pt x="4979" y="5924"/>
                </a:lnTo>
                <a:lnTo>
                  <a:pt x="4979" y="2490"/>
                </a:lnTo>
                <a:cubicBezTo>
                  <a:pt x="4979" y="2301"/>
                  <a:pt x="4821" y="2143"/>
                  <a:pt x="4632" y="2143"/>
                </a:cubicBezTo>
                <a:cubicBezTo>
                  <a:pt x="4443" y="2143"/>
                  <a:pt x="4285" y="2301"/>
                  <a:pt x="4285" y="2490"/>
                </a:cubicBezTo>
                <a:lnTo>
                  <a:pt x="4285" y="4506"/>
                </a:lnTo>
                <a:lnTo>
                  <a:pt x="3466" y="3655"/>
                </a:lnTo>
                <a:cubicBezTo>
                  <a:pt x="3388" y="3577"/>
                  <a:pt x="3293" y="3537"/>
                  <a:pt x="3198" y="3537"/>
                </a:cubicBezTo>
                <a:cubicBezTo>
                  <a:pt x="3104" y="3537"/>
                  <a:pt x="3009" y="3577"/>
                  <a:pt x="2931" y="3655"/>
                </a:cubicBezTo>
                <a:cubicBezTo>
                  <a:pt x="2773" y="3844"/>
                  <a:pt x="2773" y="4033"/>
                  <a:pt x="2931" y="4191"/>
                </a:cubicBezTo>
                <a:lnTo>
                  <a:pt x="4285" y="5514"/>
                </a:lnTo>
                <a:lnTo>
                  <a:pt x="4285" y="7373"/>
                </a:lnTo>
                <a:lnTo>
                  <a:pt x="3466" y="6554"/>
                </a:lnTo>
                <a:cubicBezTo>
                  <a:pt x="3388" y="6475"/>
                  <a:pt x="3293" y="6436"/>
                  <a:pt x="3198" y="6436"/>
                </a:cubicBezTo>
                <a:cubicBezTo>
                  <a:pt x="3104" y="6436"/>
                  <a:pt x="3009" y="6475"/>
                  <a:pt x="2931" y="6554"/>
                </a:cubicBezTo>
                <a:cubicBezTo>
                  <a:pt x="2773" y="6711"/>
                  <a:pt x="2773" y="6900"/>
                  <a:pt x="2931" y="7058"/>
                </a:cubicBezTo>
                <a:lnTo>
                  <a:pt x="4285" y="8413"/>
                </a:lnTo>
                <a:lnTo>
                  <a:pt x="4285" y="9295"/>
                </a:lnTo>
                <a:lnTo>
                  <a:pt x="2521" y="9295"/>
                </a:lnTo>
                <a:cubicBezTo>
                  <a:pt x="1513" y="9295"/>
                  <a:pt x="694" y="8507"/>
                  <a:pt x="694" y="7530"/>
                </a:cubicBezTo>
                <a:cubicBezTo>
                  <a:pt x="694" y="6837"/>
                  <a:pt x="1103" y="6207"/>
                  <a:pt x="1734" y="5924"/>
                </a:cubicBezTo>
                <a:cubicBezTo>
                  <a:pt x="1954" y="5798"/>
                  <a:pt x="1986" y="5514"/>
                  <a:pt x="1828" y="5325"/>
                </a:cubicBezTo>
                <a:cubicBezTo>
                  <a:pt x="1576" y="5042"/>
                  <a:pt x="1418" y="4695"/>
                  <a:pt x="1418" y="4317"/>
                </a:cubicBezTo>
                <a:cubicBezTo>
                  <a:pt x="1418" y="3624"/>
                  <a:pt x="1891" y="3057"/>
                  <a:pt x="2584" y="2899"/>
                </a:cubicBezTo>
                <a:cubicBezTo>
                  <a:pt x="2742" y="2836"/>
                  <a:pt x="2899" y="2679"/>
                  <a:pt x="2868" y="2490"/>
                </a:cubicBezTo>
                <a:cubicBezTo>
                  <a:pt x="2868" y="1513"/>
                  <a:pt x="3655" y="725"/>
                  <a:pt x="4632" y="725"/>
                </a:cubicBezTo>
                <a:close/>
                <a:moveTo>
                  <a:pt x="7467" y="725"/>
                </a:moveTo>
                <a:cubicBezTo>
                  <a:pt x="8444" y="725"/>
                  <a:pt x="9295" y="1513"/>
                  <a:pt x="9232" y="2584"/>
                </a:cubicBezTo>
                <a:cubicBezTo>
                  <a:pt x="9232" y="2742"/>
                  <a:pt x="9358" y="2899"/>
                  <a:pt x="9515" y="2931"/>
                </a:cubicBezTo>
                <a:cubicBezTo>
                  <a:pt x="10177" y="3057"/>
                  <a:pt x="10712" y="3624"/>
                  <a:pt x="10712" y="4348"/>
                </a:cubicBezTo>
                <a:cubicBezTo>
                  <a:pt x="10712" y="4726"/>
                  <a:pt x="10555" y="5105"/>
                  <a:pt x="10271" y="5357"/>
                </a:cubicBezTo>
                <a:cubicBezTo>
                  <a:pt x="10082" y="5514"/>
                  <a:pt x="10145" y="5829"/>
                  <a:pt x="10397" y="5955"/>
                </a:cubicBezTo>
                <a:cubicBezTo>
                  <a:pt x="11027" y="6239"/>
                  <a:pt x="11406" y="6900"/>
                  <a:pt x="11406" y="7562"/>
                </a:cubicBezTo>
                <a:cubicBezTo>
                  <a:pt x="11406" y="8570"/>
                  <a:pt x="10586" y="9358"/>
                  <a:pt x="9610" y="9358"/>
                </a:cubicBezTo>
                <a:lnTo>
                  <a:pt x="8507" y="9358"/>
                </a:lnTo>
                <a:cubicBezTo>
                  <a:pt x="8980" y="8885"/>
                  <a:pt x="9232" y="8224"/>
                  <a:pt x="9232" y="7562"/>
                </a:cubicBezTo>
                <a:cubicBezTo>
                  <a:pt x="9232" y="6743"/>
                  <a:pt x="8854" y="5987"/>
                  <a:pt x="8192" y="5514"/>
                </a:cubicBezTo>
                <a:cubicBezTo>
                  <a:pt x="8413" y="5168"/>
                  <a:pt x="8539" y="4789"/>
                  <a:pt x="8539" y="4348"/>
                </a:cubicBezTo>
                <a:cubicBezTo>
                  <a:pt x="8539" y="3435"/>
                  <a:pt x="7940" y="2616"/>
                  <a:pt x="7089" y="2332"/>
                </a:cubicBezTo>
                <a:cubicBezTo>
                  <a:pt x="7058" y="1828"/>
                  <a:pt x="6837" y="1387"/>
                  <a:pt x="6554" y="1009"/>
                </a:cubicBezTo>
                <a:cubicBezTo>
                  <a:pt x="6837" y="788"/>
                  <a:pt x="7152" y="725"/>
                  <a:pt x="7467" y="725"/>
                </a:cubicBezTo>
                <a:close/>
                <a:moveTo>
                  <a:pt x="7121" y="10019"/>
                </a:moveTo>
                <a:lnTo>
                  <a:pt x="7121" y="11469"/>
                </a:lnTo>
                <a:lnTo>
                  <a:pt x="4979" y="11469"/>
                </a:lnTo>
                <a:lnTo>
                  <a:pt x="4979" y="10019"/>
                </a:lnTo>
                <a:close/>
                <a:moveTo>
                  <a:pt x="4632" y="1"/>
                </a:moveTo>
                <a:cubicBezTo>
                  <a:pt x="3340" y="1"/>
                  <a:pt x="2269" y="1009"/>
                  <a:pt x="2175" y="2301"/>
                </a:cubicBezTo>
                <a:cubicBezTo>
                  <a:pt x="1292" y="2616"/>
                  <a:pt x="694" y="3403"/>
                  <a:pt x="694" y="4317"/>
                </a:cubicBezTo>
                <a:cubicBezTo>
                  <a:pt x="694" y="4726"/>
                  <a:pt x="820" y="5136"/>
                  <a:pt x="1072" y="5483"/>
                </a:cubicBezTo>
                <a:cubicBezTo>
                  <a:pt x="379" y="5955"/>
                  <a:pt x="1" y="6711"/>
                  <a:pt x="1" y="7530"/>
                </a:cubicBezTo>
                <a:cubicBezTo>
                  <a:pt x="1" y="8917"/>
                  <a:pt x="1135" y="10019"/>
                  <a:pt x="2521" y="10019"/>
                </a:cubicBezTo>
                <a:lnTo>
                  <a:pt x="4285" y="10019"/>
                </a:lnTo>
                <a:lnTo>
                  <a:pt x="4285" y="11469"/>
                </a:lnTo>
                <a:lnTo>
                  <a:pt x="2521" y="11469"/>
                </a:lnTo>
                <a:cubicBezTo>
                  <a:pt x="2332" y="11469"/>
                  <a:pt x="2175" y="11626"/>
                  <a:pt x="2175" y="11815"/>
                </a:cubicBezTo>
                <a:cubicBezTo>
                  <a:pt x="2175" y="12036"/>
                  <a:pt x="2332" y="12193"/>
                  <a:pt x="2521" y="12193"/>
                </a:cubicBezTo>
                <a:lnTo>
                  <a:pt x="9641" y="12193"/>
                </a:lnTo>
                <a:cubicBezTo>
                  <a:pt x="9830" y="12193"/>
                  <a:pt x="9988" y="12036"/>
                  <a:pt x="9988" y="11815"/>
                </a:cubicBezTo>
                <a:cubicBezTo>
                  <a:pt x="9988" y="11626"/>
                  <a:pt x="9830" y="11469"/>
                  <a:pt x="9641" y="11469"/>
                </a:cubicBezTo>
                <a:lnTo>
                  <a:pt x="7877" y="11469"/>
                </a:lnTo>
                <a:lnTo>
                  <a:pt x="7877" y="10019"/>
                </a:lnTo>
                <a:lnTo>
                  <a:pt x="9610" y="10019"/>
                </a:lnTo>
                <a:cubicBezTo>
                  <a:pt x="10964" y="10019"/>
                  <a:pt x="12130" y="8917"/>
                  <a:pt x="12130" y="7530"/>
                </a:cubicBezTo>
                <a:cubicBezTo>
                  <a:pt x="12130" y="6711"/>
                  <a:pt x="11721" y="5955"/>
                  <a:pt x="11059" y="5483"/>
                </a:cubicBezTo>
                <a:cubicBezTo>
                  <a:pt x="11280" y="5136"/>
                  <a:pt x="11406" y="4726"/>
                  <a:pt x="11406" y="4317"/>
                </a:cubicBezTo>
                <a:cubicBezTo>
                  <a:pt x="11406" y="3403"/>
                  <a:pt x="10838" y="2584"/>
                  <a:pt x="9956" y="2301"/>
                </a:cubicBezTo>
                <a:cubicBezTo>
                  <a:pt x="9830" y="1040"/>
                  <a:pt x="8791" y="1"/>
                  <a:pt x="7467" y="1"/>
                </a:cubicBezTo>
                <a:cubicBezTo>
                  <a:pt x="6963" y="1"/>
                  <a:pt x="6459" y="158"/>
                  <a:pt x="6050" y="442"/>
                </a:cubicBezTo>
                <a:cubicBezTo>
                  <a:pt x="5672" y="158"/>
                  <a:pt x="5168" y="1"/>
                  <a:pt x="4632" y="1"/>
                </a:cubicBezTo>
                <a:close/>
              </a:path>
            </a:pathLst>
          </a:custGeom>
          <a:solidFill>
            <a:srgbClr val="5E8D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295;p4">
            <a:extLst>
              <a:ext uri="{FF2B5EF4-FFF2-40B4-BE49-F238E27FC236}">
                <a16:creationId xmlns:a16="http://schemas.microsoft.com/office/drawing/2014/main" id="{A2C956C2-9956-6FCD-1E1F-309D2EACA79E}"/>
              </a:ext>
            </a:extLst>
          </p:cNvPr>
          <p:cNvSpPr txBox="1"/>
          <p:nvPr/>
        </p:nvSpPr>
        <p:spPr>
          <a:xfrm>
            <a:off x="2823310" y="4034280"/>
            <a:ext cx="3494632" cy="690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</a:pPr>
            <a:r>
              <a:rPr lang="en" sz="2400" b="0" i="0" u="none" strike="noStrike" cap="none" dirty="0">
                <a:solidFill>
                  <a:srgbClr val="263238"/>
                </a:solidFill>
                <a:latin typeface="#9Slide07 SVNAppleberry" panose="02040603050506020204" pitchFamily="18" charset="0"/>
                <a:sym typeface="Arial"/>
              </a:rPr>
              <a:t>Quan sát một số hệ cơ quan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</a:pPr>
            <a:r>
              <a:rPr lang="en" sz="2400" b="0" i="0" u="none" strike="noStrike" cap="none" dirty="0">
                <a:solidFill>
                  <a:srgbClr val="263238"/>
                </a:solidFill>
                <a:latin typeface="#9Slide07 SVNAppleberry" panose="02040603050506020204" pitchFamily="18" charset="0"/>
                <a:sym typeface="Arial"/>
              </a:rPr>
              <a:t>của cơ thể người</a:t>
            </a:r>
            <a:endParaRPr dirty="0">
              <a:solidFill>
                <a:srgbClr val="263238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33" name="Google Shape;1296;p4">
            <a:extLst>
              <a:ext uri="{FF2B5EF4-FFF2-40B4-BE49-F238E27FC236}">
                <a16:creationId xmlns:a16="http://schemas.microsoft.com/office/drawing/2014/main" id="{074EC3DF-170A-64F0-8625-6E753A2C76A3}"/>
              </a:ext>
            </a:extLst>
          </p:cNvPr>
          <p:cNvSpPr txBox="1"/>
          <p:nvPr/>
        </p:nvSpPr>
        <p:spPr>
          <a:xfrm>
            <a:off x="5365123" y="1589387"/>
            <a:ext cx="2906630" cy="690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</a:pPr>
            <a:r>
              <a:rPr lang="en" sz="2400" b="0" i="0" u="none" strike="noStrike" cap="none" dirty="0">
                <a:solidFill>
                  <a:srgbClr val="263238"/>
                </a:solidFill>
                <a:latin typeface="#9Slide07 SVNAppleberry" panose="02040603050506020204" pitchFamily="18" charset="0"/>
                <a:sym typeface="Arial"/>
              </a:rPr>
              <a:t>Quan sát các cơ quan của thực vật</a:t>
            </a:r>
            <a:endParaRPr dirty="0">
              <a:solidFill>
                <a:srgbClr val="263238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34" name="Google Shape;1295;p4">
            <a:extLst>
              <a:ext uri="{FF2B5EF4-FFF2-40B4-BE49-F238E27FC236}">
                <a16:creationId xmlns:a16="http://schemas.microsoft.com/office/drawing/2014/main" id="{DDC6A1B3-95D1-E1B4-D094-C25BE9C293B6}"/>
              </a:ext>
            </a:extLst>
          </p:cNvPr>
          <p:cNvSpPr txBox="1"/>
          <p:nvPr/>
        </p:nvSpPr>
        <p:spPr>
          <a:xfrm>
            <a:off x="922224" y="1589387"/>
            <a:ext cx="2430807" cy="690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</a:pPr>
            <a:r>
              <a:rPr lang="en" sz="2400" b="0" i="0" u="none" strike="noStrike" cap="none" dirty="0">
                <a:solidFill>
                  <a:srgbClr val="263238"/>
                </a:solidFill>
                <a:latin typeface="#9Slide07 SVNAppleberry" panose="02040603050506020204" pitchFamily="18" charset="0"/>
                <a:sym typeface="Arial"/>
              </a:rPr>
              <a:t>Quan sát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</a:pPr>
            <a:r>
              <a:rPr lang="en" sz="2400" b="0" i="0" u="none" strike="noStrike" cap="none" dirty="0">
                <a:solidFill>
                  <a:srgbClr val="263238"/>
                </a:solidFill>
                <a:latin typeface="#9Slide07 SVNAppleberry" panose="02040603050506020204" pitchFamily="18" charset="0"/>
                <a:sym typeface="Arial"/>
              </a:rPr>
              <a:t>cơ thể đơn bào</a:t>
            </a:r>
            <a:endParaRPr dirty="0">
              <a:solidFill>
                <a:srgbClr val="263238"/>
              </a:solidFill>
              <a:latin typeface="#9Slide07 SVNAppleberry" panose="02040603050506020204" pitchFamily="18" charset="0"/>
            </a:endParaRPr>
          </a:p>
        </p:txBody>
      </p:sp>
      <p:cxnSp>
        <p:nvCxnSpPr>
          <p:cNvPr id="37" name="Google Shape;1277;p4">
            <a:extLst>
              <a:ext uri="{FF2B5EF4-FFF2-40B4-BE49-F238E27FC236}">
                <a16:creationId xmlns:a16="http://schemas.microsoft.com/office/drawing/2014/main" id="{117AD840-6B8F-6AB1-30F7-351FC9A62E2B}"/>
              </a:ext>
            </a:extLst>
          </p:cNvPr>
          <p:cNvCxnSpPr>
            <a:cxnSpLocks/>
          </p:cNvCxnSpPr>
          <p:nvPr/>
        </p:nvCxnSpPr>
        <p:spPr>
          <a:xfrm>
            <a:off x="6823975" y="2401910"/>
            <a:ext cx="0" cy="392173"/>
          </a:xfrm>
          <a:prstGeom prst="straightConnector1">
            <a:avLst/>
          </a:prstGeom>
          <a:noFill/>
          <a:ln w="28575" cap="flat" cmpd="sng">
            <a:solidFill>
              <a:srgbClr val="5E8DD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" name="Google Shape;1277;p4">
            <a:extLst>
              <a:ext uri="{FF2B5EF4-FFF2-40B4-BE49-F238E27FC236}">
                <a16:creationId xmlns:a16="http://schemas.microsoft.com/office/drawing/2014/main" id="{E6B11D41-248E-6D89-A9C7-1AF208CA2F65}"/>
              </a:ext>
            </a:extLst>
          </p:cNvPr>
          <p:cNvCxnSpPr>
            <a:cxnSpLocks/>
          </p:cNvCxnSpPr>
          <p:nvPr/>
        </p:nvCxnSpPr>
        <p:spPr>
          <a:xfrm>
            <a:off x="2147637" y="2352645"/>
            <a:ext cx="0" cy="439875"/>
          </a:xfrm>
          <a:prstGeom prst="straightConnector1">
            <a:avLst/>
          </a:prstGeom>
          <a:noFill/>
          <a:ln w="28575" cap="flat" cmpd="sng">
            <a:solidFill>
              <a:srgbClr val="5E8DD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995;p7">
            <a:extLst>
              <a:ext uri="{FF2B5EF4-FFF2-40B4-BE49-F238E27FC236}">
                <a16:creationId xmlns:a16="http://schemas.microsoft.com/office/drawing/2014/main" id="{0BABD892-7DB9-9697-A46E-61309527AF79}"/>
              </a:ext>
            </a:extLst>
          </p:cNvPr>
          <p:cNvSpPr/>
          <p:nvPr/>
        </p:nvSpPr>
        <p:spPr>
          <a:xfrm rot="6077595">
            <a:off x="3850704" y="-1666983"/>
            <a:ext cx="1523716" cy="4661301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rgbClr val="E5F6FF">
              <a:alpha val="54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BDA5F3-8282-7FC6-6690-61E52F4D143D}"/>
              </a:ext>
            </a:extLst>
          </p:cNvPr>
          <p:cNvSpPr txBox="1"/>
          <p:nvPr/>
        </p:nvSpPr>
        <p:spPr>
          <a:xfrm>
            <a:off x="2329773" y="326495"/>
            <a:ext cx="448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5E8DD1"/>
                </a:solidFill>
                <a:latin typeface="#9Slide05 Harman Script Inline" panose="02000507020000020003" pitchFamily="2" charset="0"/>
              </a:rPr>
              <a:t>Nội</a:t>
            </a:r>
            <a:r>
              <a:rPr lang="en-US" sz="3600" dirty="0">
                <a:solidFill>
                  <a:srgbClr val="5E8DD1"/>
                </a:solidFill>
                <a:latin typeface="#9Slide05 Harman Script Inline" panose="02000507020000020003" pitchFamily="2" charset="0"/>
              </a:rPr>
              <a:t> dung </a:t>
            </a:r>
            <a:r>
              <a:rPr lang="en-US" sz="3600" dirty="0" err="1">
                <a:solidFill>
                  <a:srgbClr val="5E8DD1"/>
                </a:solidFill>
                <a:latin typeface="#9Slide05 Harman Script Inline" panose="02000507020000020003" pitchFamily="2" charset="0"/>
              </a:rPr>
              <a:t>bài</a:t>
            </a:r>
            <a:r>
              <a:rPr lang="en-US" sz="3600" dirty="0">
                <a:solidFill>
                  <a:srgbClr val="5E8DD1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3600" dirty="0" err="1">
                <a:solidFill>
                  <a:srgbClr val="5E8DD1"/>
                </a:solidFill>
                <a:latin typeface="#9Slide05 Harman Script Inline" panose="02000507020000020003" pitchFamily="2" charset="0"/>
              </a:rPr>
              <a:t>học</a:t>
            </a:r>
            <a:endParaRPr lang="en-US" sz="3600" dirty="0">
              <a:solidFill>
                <a:srgbClr val="5E8DD1"/>
              </a:solidFill>
              <a:latin typeface="#9Slide05 Harman Script Inline" panose="02000507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  <p:bldP spid="31" grpId="0" animBg="1"/>
      <p:bldP spid="32" grpId="0"/>
      <p:bldP spid="33" grpId="0"/>
      <p:bldP spid="34" grpId="0"/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B29A148B-5577-F79E-38C4-78799188389F}"/>
              </a:ext>
            </a:extLst>
          </p:cNvPr>
          <p:cNvSpPr/>
          <p:nvPr/>
        </p:nvSpPr>
        <p:spPr>
          <a:xfrm>
            <a:off x="0" y="0"/>
            <a:ext cx="9152214" cy="873833"/>
          </a:xfrm>
          <a:prstGeom prst="rect">
            <a:avLst/>
          </a:prstGeom>
          <a:solidFill>
            <a:srgbClr val="E7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oogle Shape;1301;p5">
            <a:extLst>
              <a:ext uri="{FF2B5EF4-FFF2-40B4-BE49-F238E27FC236}">
                <a16:creationId xmlns:a16="http://schemas.microsoft.com/office/drawing/2014/main" id="{12ACBDE8-0315-85EB-8AE2-83CEB3720A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069" b="26998"/>
          <a:stretch/>
        </p:blipFill>
        <p:spPr>
          <a:xfrm>
            <a:off x="3562208" y="1270526"/>
            <a:ext cx="2019582" cy="95316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303;p5">
            <a:extLst>
              <a:ext uri="{FF2B5EF4-FFF2-40B4-BE49-F238E27FC236}">
                <a16:creationId xmlns:a16="http://schemas.microsoft.com/office/drawing/2014/main" id="{08602410-7564-DD42-339A-69FA98979897}"/>
              </a:ext>
            </a:extLst>
          </p:cNvPr>
          <p:cNvSpPr txBox="1"/>
          <p:nvPr/>
        </p:nvSpPr>
        <p:spPr>
          <a:xfrm>
            <a:off x="3863723" y="4385906"/>
            <a:ext cx="1416551" cy="420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Kính hiển vi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37" name="Google Shape;1304;p5">
            <a:extLst>
              <a:ext uri="{FF2B5EF4-FFF2-40B4-BE49-F238E27FC236}">
                <a16:creationId xmlns:a16="http://schemas.microsoft.com/office/drawing/2014/main" id="{5F13F67B-FD15-91DA-7C38-E189C64CB459}"/>
              </a:ext>
            </a:extLst>
          </p:cNvPr>
          <p:cNvSpPr txBox="1"/>
          <p:nvPr/>
        </p:nvSpPr>
        <p:spPr>
          <a:xfrm>
            <a:off x="3348798" y="2193569"/>
            <a:ext cx="2446403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Lam kính và lamen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pic>
        <p:nvPicPr>
          <p:cNvPr id="38" name="Google Shape;1305;p5" descr="Ảnh có chứa trong nhà, trắng, đen, đồ sứ&#10;&#10;Mô tả được tạo tự động">
            <a:extLst>
              <a:ext uri="{FF2B5EF4-FFF2-40B4-BE49-F238E27FC236}">
                <a16:creationId xmlns:a16="http://schemas.microsoft.com/office/drawing/2014/main" id="{87E9B5AA-90C1-27F0-836C-F222C932DB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0983" y="1249679"/>
            <a:ext cx="1693602" cy="99486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306;p5">
            <a:extLst>
              <a:ext uri="{FF2B5EF4-FFF2-40B4-BE49-F238E27FC236}">
                <a16:creationId xmlns:a16="http://schemas.microsoft.com/office/drawing/2014/main" id="{23652CA7-4DAF-5A1C-26CF-6744766DB9E8}"/>
              </a:ext>
            </a:extLst>
          </p:cNvPr>
          <p:cNvSpPr txBox="1"/>
          <p:nvPr/>
        </p:nvSpPr>
        <p:spPr>
          <a:xfrm>
            <a:off x="6472824" y="2193568"/>
            <a:ext cx="1697599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Ống nhỏ giọt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40" name="Google Shape;1307;p5">
            <a:extLst>
              <a:ext uri="{FF2B5EF4-FFF2-40B4-BE49-F238E27FC236}">
                <a16:creationId xmlns:a16="http://schemas.microsoft.com/office/drawing/2014/main" id="{806B1CDF-E84F-592D-47F1-FE8EB618CAEB}"/>
              </a:ext>
            </a:extLst>
          </p:cNvPr>
          <p:cNvSpPr txBox="1"/>
          <p:nvPr/>
        </p:nvSpPr>
        <p:spPr>
          <a:xfrm>
            <a:off x="6559241" y="4381191"/>
            <a:ext cx="1416551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Thìa inox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41" name="Google Shape;1308;p5">
            <a:extLst>
              <a:ext uri="{FF2B5EF4-FFF2-40B4-BE49-F238E27FC236}">
                <a16:creationId xmlns:a16="http://schemas.microsoft.com/office/drawing/2014/main" id="{0CDF193B-D0AD-6231-023B-8B90679D6113}"/>
              </a:ext>
            </a:extLst>
          </p:cNvPr>
          <p:cNvSpPr txBox="1"/>
          <p:nvPr/>
        </p:nvSpPr>
        <p:spPr>
          <a:xfrm>
            <a:off x="1251289" y="2193569"/>
            <a:ext cx="1416551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Giấy thấm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42" name="Google Shape;1309;p5">
            <a:extLst>
              <a:ext uri="{FF2B5EF4-FFF2-40B4-BE49-F238E27FC236}">
                <a16:creationId xmlns:a16="http://schemas.microsoft.com/office/drawing/2014/main" id="{8CA0EC82-C27D-218F-FD6D-A1F38C9A6B73}"/>
              </a:ext>
            </a:extLst>
          </p:cNvPr>
          <p:cNvSpPr txBox="1"/>
          <p:nvPr/>
        </p:nvSpPr>
        <p:spPr>
          <a:xfrm>
            <a:off x="2626741" y="38425"/>
            <a:ext cx="3890518" cy="64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4000" i="0" u="none" strike="noStrike" cap="none" dirty="0">
                <a:solidFill>
                  <a:srgbClr val="5E8DD1"/>
                </a:solidFill>
                <a:latin typeface="#9Slide07 SVNAppleberry" panose="02040603050506020204" pitchFamily="18" charset="0"/>
                <a:sym typeface="Arial"/>
              </a:rPr>
              <a:t>Chuẩn bị dụng cụ</a:t>
            </a:r>
            <a:endParaRPr sz="4000" i="0" u="none" strike="noStrike" cap="none" dirty="0">
              <a:solidFill>
                <a:srgbClr val="5E8DD1"/>
              </a:solidFill>
              <a:latin typeface="#9Slide07 SVNAppleberry" panose="02040603050506020204" pitchFamily="18" charset="0"/>
              <a:sym typeface="Arial"/>
            </a:endParaRPr>
          </a:p>
        </p:txBody>
      </p:sp>
      <p:sp>
        <p:nvSpPr>
          <p:cNvPr id="45" name="Google Shape;1312;p5">
            <a:extLst>
              <a:ext uri="{FF2B5EF4-FFF2-40B4-BE49-F238E27FC236}">
                <a16:creationId xmlns:a16="http://schemas.microsoft.com/office/drawing/2014/main" id="{F6A841F2-7CFC-2BDC-7A13-D4076EC23A26}"/>
              </a:ext>
            </a:extLst>
          </p:cNvPr>
          <p:cNvSpPr txBox="1"/>
          <p:nvPr/>
        </p:nvSpPr>
        <p:spPr>
          <a:xfrm>
            <a:off x="1168208" y="4381191"/>
            <a:ext cx="1441251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Cốc đong</a:t>
            </a:r>
            <a:endParaRPr sz="18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2A1D8-E858-18FD-D570-506CC1AE3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123" y="2835617"/>
            <a:ext cx="1005753" cy="1576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521022-0B7E-FCDB-B085-86A060A5C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956" y="2972864"/>
            <a:ext cx="1005753" cy="14083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FE6ACBC-B42E-9C9D-F08A-B208D9DB1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6247" y="3060479"/>
            <a:ext cx="1697599" cy="12330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58C9859-5DD3-F7EE-1350-308A11B53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254257">
            <a:off x="7114523" y="771638"/>
            <a:ext cx="258658" cy="17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6" grpId="0"/>
      <p:bldP spid="37" grpId="0"/>
      <p:bldP spid="39" grpId="0"/>
      <p:bldP spid="40" grpId="0"/>
      <p:bldP spid="41" grpId="0"/>
      <p:bldP spid="42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B29A148B-5577-F79E-38C4-78799188389F}"/>
              </a:ext>
            </a:extLst>
          </p:cNvPr>
          <p:cNvSpPr/>
          <p:nvPr/>
        </p:nvSpPr>
        <p:spPr>
          <a:xfrm>
            <a:off x="0" y="0"/>
            <a:ext cx="9152214" cy="873833"/>
          </a:xfrm>
          <a:prstGeom prst="rect">
            <a:avLst/>
          </a:prstGeom>
          <a:solidFill>
            <a:srgbClr val="E7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309;p5">
            <a:extLst>
              <a:ext uri="{FF2B5EF4-FFF2-40B4-BE49-F238E27FC236}">
                <a16:creationId xmlns:a16="http://schemas.microsoft.com/office/drawing/2014/main" id="{8CA0EC82-C27D-218F-FD6D-A1F38C9A6B73}"/>
              </a:ext>
            </a:extLst>
          </p:cNvPr>
          <p:cNvSpPr txBox="1"/>
          <p:nvPr/>
        </p:nvSpPr>
        <p:spPr>
          <a:xfrm>
            <a:off x="2626741" y="38425"/>
            <a:ext cx="3890518" cy="64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4000" i="0" u="none" strike="noStrike" cap="none" dirty="0">
                <a:solidFill>
                  <a:srgbClr val="5E8DD1"/>
                </a:solidFill>
                <a:latin typeface="#9Slide07 SVNAppleberry" panose="02040603050506020204" pitchFamily="18" charset="0"/>
                <a:sym typeface="Arial"/>
              </a:rPr>
              <a:t>Chuẩn bị dụng cụ</a:t>
            </a:r>
            <a:endParaRPr sz="4000" i="0" u="none" strike="noStrike" cap="none" dirty="0">
              <a:solidFill>
                <a:srgbClr val="5E8DD1"/>
              </a:solidFill>
              <a:latin typeface="#9Slide07 SVNAppleberry" panose="02040603050506020204" pitchFamily="18" charset="0"/>
              <a:sym typeface="Arial"/>
            </a:endParaRPr>
          </a:p>
        </p:txBody>
      </p:sp>
      <p:sp>
        <p:nvSpPr>
          <p:cNvPr id="17" name="Cylinder 16">
            <a:extLst>
              <a:ext uri="{FF2B5EF4-FFF2-40B4-BE49-F238E27FC236}">
                <a16:creationId xmlns:a16="http://schemas.microsoft.com/office/drawing/2014/main" id="{98914249-B21F-E37B-9511-9D176589EB42}"/>
              </a:ext>
            </a:extLst>
          </p:cNvPr>
          <p:cNvSpPr/>
          <p:nvPr/>
        </p:nvSpPr>
        <p:spPr>
          <a:xfrm>
            <a:off x="1189510" y="2540177"/>
            <a:ext cx="1965330" cy="1240658"/>
          </a:xfrm>
          <a:prstGeom prst="can">
            <a:avLst/>
          </a:prstGeom>
          <a:solidFill>
            <a:srgbClr val="CBDFCD"/>
          </a:solidFill>
          <a:ln>
            <a:solidFill>
              <a:srgbClr val="CBD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BB9068E-370F-4276-9039-ECCBE9F41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841" y="1264084"/>
            <a:ext cx="2185077" cy="2615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B3FA29-A3DE-58B5-EF39-6AF5D9E82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216" y="1264084"/>
            <a:ext cx="3175895" cy="2615331"/>
          </a:xfrm>
          <a:prstGeom prst="rect">
            <a:avLst/>
          </a:prstGeom>
        </p:spPr>
      </p:pic>
      <p:sp>
        <p:nvSpPr>
          <p:cNvPr id="23" name="Google Shape;1342;p8">
            <a:extLst>
              <a:ext uri="{FF2B5EF4-FFF2-40B4-BE49-F238E27FC236}">
                <a16:creationId xmlns:a16="http://schemas.microsoft.com/office/drawing/2014/main" id="{D1FF18BB-0A16-8C53-154A-9BFEEDED52CF}"/>
              </a:ext>
            </a:extLst>
          </p:cNvPr>
          <p:cNvSpPr txBox="1"/>
          <p:nvPr/>
        </p:nvSpPr>
        <p:spPr>
          <a:xfrm>
            <a:off x="1048841" y="3937971"/>
            <a:ext cx="2185077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Nước ao (hồ)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24" name="Google Shape;1342;p8">
            <a:extLst>
              <a:ext uri="{FF2B5EF4-FFF2-40B4-BE49-F238E27FC236}">
                <a16:creationId xmlns:a16="http://schemas.microsoft.com/office/drawing/2014/main" id="{89C0954B-936B-9F90-EA0B-48AC2D2B96D4}"/>
              </a:ext>
            </a:extLst>
          </p:cNvPr>
          <p:cNvSpPr txBox="1"/>
          <p:nvPr/>
        </p:nvSpPr>
        <p:spPr>
          <a:xfrm>
            <a:off x="4462670" y="3937971"/>
            <a:ext cx="4453534" cy="79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  <a:latin typeface="#9Slide03 Quicksand" panose="00000500000000000000" pitchFamily="2" charset="0"/>
              </a:rPr>
              <a:t>Cắt nhỏ rơm khô,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  <a:latin typeface="#9Slide03 Quicksand" panose="00000500000000000000" pitchFamily="2" charset="0"/>
              </a:rPr>
              <a:t>ngâm ngập trong nước 5 – 7 ngày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4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518907E-510F-414D-92EB-90692FADA473}"/>
              </a:ext>
            </a:extLst>
          </p:cNvPr>
          <p:cNvSpPr/>
          <p:nvPr/>
        </p:nvSpPr>
        <p:spPr>
          <a:xfrm>
            <a:off x="0" y="0"/>
            <a:ext cx="9152214" cy="873833"/>
          </a:xfrm>
          <a:prstGeom prst="rect">
            <a:avLst/>
          </a:prstGeom>
          <a:solidFill>
            <a:srgbClr val="E7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1309;p5">
            <a:extLst>
              <a:ext uri="{FF2B5EF4-FFF2-40B4-BE49-F238E27FC236}">
                <a16:creationId xmlns:a16="http://schemas.microsoft.com/office/drawing/2014/main" id="{44458BAB-4BD7-F629-AB82-A4E21AC9E066}"/>
              </a:ext>
            </a:extLst>
          </p:cNvPr>
          <p:cNvSpPr txBox="1"/>
          <p:nvPr/>
        </p:nvSpPr>
        <p:spPr>
          <a:xfrm>
            <a:off x="2626741" y="38425"/>
            <a:ext cx="3890518" cy="64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4000" i="0" u="none" strike="noStrike" cap="none" dirty="0">
                <a:solidFill>
                  <a:srgbClr val="5E8DD1"/>
                </a:solidFill>
                <a:latin typeface="#9Slide07 SVNAppleberry" panose="02040603050506020204" pitchFamily="18" charset="0"/>
                <a:sym typeface="Arial"/>
              </a:rPr>
              <a:t>Chuẩn bị mẫu vật</a:t>
            </a:r>
            <a:endParaRPr sz="4000" i="0" u="none" strike="noStrike" cap="none" dirty="0">
              <a:solidFill>
                <a:srgbClr val="5E8DD1"/>
              </a:solidFill>
              <a:latin typeface="#9Slide07 SVNAppleberry" panose="020406030505060202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91780-D7FC-32BD-7878-5FBDD294F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69" y="973301"/>
            <a:ext cx="1324217" cy="3508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19EADD-0FF7-19BA-01F6-AA2924153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317" y="973302"/>
            <a:ext cx="1299805" cy="3508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E0B34-CB78-BF1A-920E-877EA6EA5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94" y="973303"/>
            <a:ext cx="1324217" cy="3508945"/>
          </a:xfrm>
          <a:prstGeom prst="rect">
            <a:avLst/>
          </a:prstGeom>
        </p:spPr>
      </p:pic>
      <p:sp>
        <p:nvSpPr>
          <p:cNvPr id="11" name="Google Shape;1343;p8">
            <a:extLst>
              <a:ext uri="{FF2B5EF4-FFF2-40B4-BE49-F238E27FC236}">
                <a16:creationId xmlns:a16="http://schemas.microsoft.com/office/drawing/2014/main" id="{8E407A71-4E6E-5349-5264-093C6F2AB84E}"/>
              </a:ext>
            </a:extLst>
          </p:cNvPr>
          <p:cNvSpPr txBox="1"/>
          <p:nvPr/>
        </p:nvSpPr>
        <p:spPr>
          <a:xfrm>
            <a:off x="255200" y="4470051"/>
            <a:ext cx="8633597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Mô hình, tranh, ảnh giải phẫu một số hệ cơ quan ở cơ thể người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038439-A7FB-F29C-30D9-AA293D125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35" y="973303"/>
            <a:ext cx="1322125" cy="35089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86B51A-1E96-371C-8591-D33FCD8D3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3580" y="982618"/>
            <a:ext cx="1324217" cy="350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518907E-510F-414D-92EB-90692FADA473}"/>
              </a:ext>
            </a:extLst>
          </p:cNvPr>
          <p:cNvSpPr/>
          <p:nvPr/>
        </p:nvSpPr>
        <p:spPr>
          <a:xfrm>
            <a:off x="0" y="0"/>
            <a:ext cx="9152214" cy="873833"/>
          </a:xfrm>
          <a:prstGeom prst="rect">
            <a:avLst/>
          </a:prstGeom>
          <a:solidFill>
            <a:srgbClr val="E7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1309;p5">
            <a:extLst>
              <a:ext uri="{FF2B5EF4-FFF2-40B4-BE49-F238E27FC236}">
                <a16:creationId xmlns:a16="http://schemas.microsoft.com/office/drawing/2014/main" id="{44458BAB-4BD7-F629-AB82-A4E21AC9E066}"/>
              </a:ext>
            </a:extLst>
          </p:cNvPr>
          <p:cNvSpPr txBox="1"/>
          <p:nvPr/>
        </p:nvSpPr>
        <p:spPr>
          <a:xfrm>
            <a:off x="2626741" y="38425"/>
            <a:ext cx="3890518" cy="64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4000" i="0" u="none" strike="noStrike" cap="none" dirty="0">
                <a:solidFill>
                  <a:srgbClr val="5E8DD1"/>
                </a:solidFill>
                <a:latin typeface="#9Slide07 SVNAppleberry" panose="02040603050506020204" pitchFamily="18" charset="0"/>
                <a:sym typeface="Arial"/>
              </a:rPr>
              <a:t>Chuẩn bị mẫu vật</a:t>
            </a:r>
            <a:endParaRPr sz="4000" i="0" u="none" strike="noStrike" cap="none" dirty="0">
              <a:solidFill>
                <a:srgbClr val="5E8DD1"/>
              </a:solidFill>
              <a:latin typeface="#9Slide07 SVNAppleberry" panose="020406030505060202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6B738-00E5-33F0-144F-0EF30DB84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360" y="1138135"/>
            <a:ext cx="1252696" cy="3147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8FAC6-BA69-6881-6018-849BB8667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944" y="1464721"/>
            <a:ext cx="839773" cy="2571752"/>
          </a:xfrm>
          <a:prstGeom prst="rect">
            <a:avLst/>
          </a:prstGeom>
        </p:spPr>
      </p:pic>
      <p:sp>
        <p:nvSpPr>
          <p:cNvPr id="8" name="Google Shape;1342;p8">
            <a:extLst>
              <a:ext uri="{FF2B5EF4-FFF2-40B4-BE49-F238E27FC236}">
                <a16:creationId xmlns:a16="http://schemas.microsoft.com/office/drawing/2014/main" id="{7598297A-3C06-EB71-F8B1-30332079C076}"/>
              </a:ext>
            </a:extLst>
          </p:cNvPr>
          <p:cNvSpPr txBox="1"/>
          <p:nvPr/>
        </p:nvSpPr>
        <p:spPr>
          <a:xfrm>
            <a:off x="1289270" y="4195351"/>
            <a:ext cx="1502542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Cây hành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9" name="Google Shape;1343;p8">
            <a:extLst>
              <a:ext uri="{FF2B5EF4-FFF2-40B4-BE49-F238E27FC236}">
                <a16:creationId xmlns:a16="http://schemas.microsoft.com/office/drawing/2014/main" id="{EA6F8FA2-FAC2-D099-0571-9138F8E9F567}"/>
              </a:ext>
            </a:extLst>
          </p:cNvPr>
          <p:cNvSpPr txBox="1"/>
          <p:nvPr/>
        </p:nvSpPr>
        <p:spPr>
          <a:xfrm>
            <a:off x="3522544" y="4210145"/>
            <a:ext cx="2098911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Cây </a:t>
            </a:r>
            <a:r>
              <a:rPr lang="en" sz="2000" dirty="0">
                <a:solidFill>
                  <a:schemeClr val="dk1"/>
                </a:solidFill>
                <a:latin typeface="#9Slide03 Quicksand" panose="00000500000000000000" pitchFamily="2" charset="0"/>
              </a:rPr>
              <a:t>ớt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0" name="Google Shape;1344;p8">
            <a:extLst>
              <a:ext uri="{FF2B5EF4-FFF2-40B4-BE49-F238E27FC236}">
                <a16:creationId xmlns:a16="http://schemas.microsoft.com/office/drawing/2014/main" id="{915AC3B2-224A-5A10-014D-F4F6504148E6}"/>
              </a:ext>
            </a:extLst>
          </p:cNvPr>
          <p:cNvSpPr txBox="1"/>
          <p:nvPr/>
        </p:nvSpPr>
        <p:spPr>
          <a:xfrm>
            <a:off x="6352187" y="4195351"/>
            <a:ext cx="1293869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Cây ngô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2B39B3-0567-21EC-4326-D6FF4D960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787" y="1191802"/>
            <a:ext cx="2026896" cy="309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ylinder 10">
            <a:extLst>
              <a:ext uri="{FF2B5EF4-FFF2-40B4-BE49-F238E27FC236}">
                <a16:creationId xmlns:a16="http://schemas.microsoft.com/office/drawing/2014/main" id="{35D65090-AFEA-9CD5-5B95-5E995880D2D3}"/>
              </a:ext>
            </a:extLst>
          </p:cNvPr>
          <p:cNvSpPr/>
          <p:nvPr/>
        </p:nvSpPr>
        <p:spPr>
          <a:xfrm>
            <a:off x="5890719" y="3213892"/>
            <a:ext cx="1965330" cy="1240658"/>
          </a:xfrm>
          <a:prstGeom prst="can">
            <a:avLst/>
          </a:prstGeom>
          <a:solidFill>
            <a:srgbClr val="CBDFCD"/>
          </a:solidFill>
          <a:ln>
            <a:solidFill>
              <a:srgbClr val="CBD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F517432-34FC-B982-D313-256F70026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381562">
            <a:off x="5942278" y="1838935"/>
            <a:ext cx="2461551" cy="178801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29F7D77-D83A-8A3E-C90A-B170F05DA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0050" y="1937799"/>
            <a:ext cx="2185077" cy="2615331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2C8724F7-8598-0316-647E-AC182DCF804D}"/>
              </a:ext>
            </a:extLst>
          </p:cNvPr>
          <p:cNvSpPr/>
          <p:nvPr/>
        </p:nvSpPr>
        <p:spPr>
          <a:xfrm rot="16200000">
            <a:off x="239211" y="3833001"/>
            <a:ext cx="957175" cy="416806"/>
          </a:xfrm>
          <a:prstGeom prst="homePlate">
            <a:avLst/>
          </a:prstGeom>
          <a:solidFill>
            <a:srgbClr val="E7F5FF"/>
          </a:solidFill>
          <a:ln w="12700">
            <a:solidFill>
              <a:srgbClr val="709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88799376-70F3-5314-604A-0684EE356BB2}"/>
              </a:ext>
            </a:extLst>
          </p:cNvPr>
          <p:cNvSpPr/>
          <p:nvPr/>
        </p:nvSpPr>
        <p:spPr>
          <a:xfrm rot="16200000">
            <a:off x="239210" y="2955861"/>
            <a:ext cx="957177" cy="416807"/>
          </a:xfrm>
          <a:prstGeom prst="chevron">
            <a:avLst/>
          </a:prstGeom>
          <a:solidFill>
            <a:srgbClr val="E7F5FF"/>
          </a:solidFill>
          <a:ln w="12700">
            <a:solidFill>
              <a:srgbClr val="709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Google Shape;1308;p5">
            <a:extLst>
              <a:ext uri="{FF2B5EF4-FFF2-40B4-BE49-F238E27FC236}">
                <a16:creationId xmlns:a16="http://schemas.microsoft.com/office/drawing/2014/main" id="{32DBE059-AE34-8CFD-2511-94A48CB66BE8}"/>
              </a:ext>
            </a:extLst>
          </p:cNvPr>
          <p:cNvSpPr txBox="1"/>
          <p:nvPr/>
        </p:nvSpPr>
        <p:spPr>
          <a:xfrm>
            <a:off x="968063" y="3868781"/>
            <a:ext cx="1066986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Bước 1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33" name="Google Shape;1308;p5">
            <a:extLst>
              <a:ext uri="{FF2B5EF4-FFF2-40B4-BE49-F238E27FC236}">
                <a16:creationId xmlns:a16="http://schemas.microsoft.com/office/drawing/2014/main" id="{B22F7F62-950A-948D-1459-85C1FF4D5A31}"/>
              </a:ext>
            </a:extLst>
          </p:cNvPr>
          <p:cNvSpPr txBox="1"/>
          <p:nvPr/>
        </p:nvSpPr>
        <p:spPr>
          <a:xfrm>
            <a:off x="967298" y="2921507"/>
            <a:ext cx="1066986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Bước 2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7D3DEF-3341-ABC3-4E1C-9A057E084441}"/>
              </a:ext>
            </a:extLst>
          </p:cNvPr>
          <p:cNvGrpSpPr/>
          <p:nvPr/>
        </p:nvGrpSpPr>
        <p:grpSpPr>
          <a:xfrm>
            <a:off x="110324" y="55261"/>
            <a:ext cx="3531911" cy="515708"/>
            <a:chOff x="93698" y="55261"/>
            <a:chExt cx="3531911" cy="515708"/>
          </a:xfrm>
        </p:grpSpPr>
        <p:sp>
          <p:nvSpPr>
            <p:cNvPr id="37" name="Google Shape;1296;p4">
              <a:extLst>
                <a:ext uri="{FF2B5EF4-FFF2-40B4-BE49-F238E27FC236}">
                  <a16:creationId xmlns:a16="http://schemas.microsoft.com/office/drawing/2014/main" id="{BFF30C36-025D-5072-ADBB-62484481DADB}"/>
                </a:ext>
              </a:extLst>
            </p:cNvPr>
            <p:cNvSpPr txBox="1"/>
            <p:nvPr/>
          </p:nvSpPr>
          <p:spPr>
            <a:xfrm>
              <a:off x="281562" y="59996"/>
              <a:ext cx="3344047" cy="473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Fredoka One"/>
                <a:buNone/>
              </a:pPr>
              <a:r>
                <a:rPr lang="en" sz="2400" b="0" i="0" u="none" strike="noStrike" cap="none" dirty="0">
                  <a:solidFill>
                    <a:srgbClr val="263238"/>
                  </a:solidFill>
                  <a:latin typeface="#9Slide07 SVNAppleberry" panose="02040603050506020204" pitchFamily="18" charset="0"/>
                  <a:sym typeface="Arial"/>
                </a:rPr>
                <a:t>Quan sát cơ thể đơn bào</a:t>
              </a:r>
              <a:endParaRPr dirty="0">
                <a:solidFill>
                  <a:srgbClr val="263238"/>
                </a:solidFill>
                <a:latin typeface="#9Slide07 SVNAppleberry" panose="020406030505060202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D361B07-EE12-5F10-ECE4-194EEA740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3698" y="55261"/>
              <a:ext cx="294228" cy="515708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0E87A3E-D523-5700-9056-CEA117460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95714">
            <a:off x="6855902" y="758379"/>
            <a:ext cx="530845" cy="3513822"/>
          </a:xfrm>
          <a:prstGeom prst="rect">
            <a:avLst/>
          </a:prstGeom>
        </p:spPr>
      </p:pic>
      <p:sp>
        <p:nvSpPr>
          <p:cNvPr id="42" name="Google Shape;1308;p5">
            <a:extLst>
              <a:ext uri="{FF2B5EF4-FFF2-40B4-BE49-F238E27FC236}">
                <a16:creationId xmlns:a16="http://schemas.microsoft.com/office/drawing/2014/main" id="{2514DCB4-47A2-193A-B3C6-F1644D95B0BB}"/>
              </a:ext>
            </a:extLst>
          </p:cNvPr>
          <p:cNvSpPr txBox="1"/>
          <p:nvPr/>
        </p:nvSpPr>
        <p:spPr>
          <a:xfrm>
            <a:off x="968063" y="4288732"/>
            <a:ext cx="4011441" cy="50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Dùng thìa khuấy đều nước ao trong cốc</a:t>
            </a:r>
            <a:endParaRPr sz="16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43" name="Google Shape;1308;p5">
            <a:extLst>
              <a:ext uri="{FF2B5EF4-FFF2-40B4-BE49-F238E27FC236}">
                <a16:creationId xmlns:a16="http://schemas.microsoft.com/office/drawing/2014/main" id="{BEFAA4BD-A5E2-96E1-1A22-0676EDDF51AD}"/>
              </a:ext>
            </a:extLst>
          </p:cNvPr>
          <p:cNvSpPr txBox="1"/>
          <p:nvPr/>
        </p:nvSpPr>
        <p:spPr>
          <a:xfrm>
            <a:off x="967298" y="3285400"/>
            <a:ext cx="3932693" cy="50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Hút một giọt nước ao nhỏ lên lam kính</a:t>
            </a:r>
            <a:endParaRPr sz="16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4" grpId="0" animBg="1"/>
      <p:bldP spid="32" grpId="0"/>
      <p:bldP spid="33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rrow: Chevron 87">
            <a:extLst>
              <a:ext uri="{FF2B5EF4-FFF2-40B4-BE49-F238E27FC236}">
                <a16:creationId xmlns:a16="http://schemas.microsoft.com/office/drawing/2014/main" id="{28DFF1DC-337C-FBC4-D268-BB1D086100EC}"/>
              </a:ext>
            </a:extLst>
          </p:cNvPr>
          <p:cNvSpPr/>
          <p:nvPr/>
        </p:nvSpPr>
        <p:spPr>
          <a:xfrm rot="16200000">
            <a:off x="239972" y="2078722"/>
            <a:ext cx="957177" cy="416807"/>
          </a:xfrm>
          <a:prstGeom prst="chevron">
            <a:avLst/>
          </a:prstGeom>
          <a:solidFill>
            <a:srgbClr val="E7F5FF"/>
          </a:solidFill>
          <a:ln w="12700">
            <a:solidFill>
              <a:srgbClr val="709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5" name="Google Shape;1308;p5">
            <a:extLst>
              <a:ext uri="{FF2B5EF4-FFF2-40B4-BE49-F238E27FC236}">
                <a16:creationId xmlns:a16="http://schemas.microsoft.com/office/drawing/2014/main" id="{8F5F109B-9CFF-D158-1CBD-334959D42064}"/>
              </a:ext>
            </a:extLst>
          </p:cNvPr>
          <p:cNvSpPr txBox="1"/>
          <p:nvPr/>
        </p:nvSpPr>
        <p:spPr>
          <a:xfrm>
            <a:off x="967298" y="1994027"/>
            <a:ext cx="1066986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Bước 3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3F7B8CE-F9E0-4759-8A9A-161EB9169355}"/>
              </a:ext>
            </a:extLst>
          </p:cNvPr>
          <p:cNvGrpSpPr/>
          <p:nvPr/>
        </p:nvGrpSpPr>
        <p:grpSpPr>
          <a:xfrm>
            <a:off x="110324" y="55261"/>
            <a:ext cx="3531911" cy="515708"/>
            <a:chOff x="93698" y="55261"/>
            <a:chExt cx="3531911" cy="515708"/>
          </a:xfrm>
        </p:grpSpPr>
        <p:sp>
          <p:nvSpPr>
            <p:cNvPr id="98" name="Google Shape;1296;p4">
              <a:extLst>
                <a:ext uri="{FF2B5EF4-FFF2-40B4-BE49-F238E27FC236}">
                  <a16:creationId xmlns:a16="http://schemas.microsoft.com/office/drawing/2014/main" id="{550E3B87-E82B-0FF3-CAD2-EB3F612BF4D0}"/>
                </a:ext>
              </a:extLst>
            </p:cNvPr>
            <p:cNvSpPr txBox="1"/>
            <p:nvPr/>
          </p:nvSpPr>
          <p:spPr>
            <a:xfrm>
              <a:off x="281562" y="59996"/>
              <a:ext cx="3344047" cy="473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Fredoka One"/>
                <a:buNone/>
              </a:pPr>
              <a:r>
                <a:rPr lang="en" sz="2400" b="0" i="0" u="none" strike="noStrike" cap="none" dirty="0">
                  <a:solidFill>
                    <a:srgbClr val="263238"/>
                  </a:solidFill>
                  <a:latin typeface="#9Slide07 SVNAppleberry" panose="02040603050506020204" pitchFamily="18" charset="0"/>
                  <a:sym typeface="Arial"/>
                </a:rPr>
                <a:t>Quan sát cơ thể đơn bào</a:t>
              </a:r>
              <a:endParaRPr dirty="0">
                <a:solidFill>
                  <a:srgbClr val="263238"/>
                </a:solidFill>
                <a:latin typeface="#9Slide07 SVNAppleberry" panose="02040603050506020204" pitchFamily="18" charset="0"/>
              </a:endParaRP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0593D8D6-5E57-21DA-448B-56EF2BD40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698" y="55261"/>
              <a:ext cx="294228" cy="515708"/>
            </a:xfrm>
            <a:prstGeom prst="rect">
              <a:avLst/>
            </a:prstGeom>
          </p:spPr>
        </p:pic>
      </p:grpSp>
      <p:pic>
        <p:nvPicPr>
          <p:cNvPr id="102" name="!!Google Shape;1437;p10" descr="Ảnh có chứa văn bản, phong bì&#10;&#10;Mô tả được tạo tự động">
            <a:extLst>
              <a:ext uri="{FF2B5EF4-FFF2-40B4-BE49-F238E27FC236}">
                <a16:creationId xmlns:a16="http://schemas.microsoft.com/office/drawing/2014/main" id="{199F6546-38DF-5024-DC78-95DFA8438B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8251" y="2199486"/>
            <a:ext cx="3539405" cy="248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443;p10" descr="Ảnh có chứa đàn ghita&#10;&#10;Mô tả được tạo tự động">
            <a:extLst>
              <a:ext uri="{FF2B5EF4-FFF2-40B4-BE49-F238E27FC236}">
                <a16:creationId xmlns:a16="http://schemas.microsoft.com/office/drawing/2014/main" id="{44C3DCE6-4C84-3546-4794-65B11983CF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146309">
            <a:off x="5609981" y="3252159"/>
            <a:ext cx="1173675" cy="123324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444;p10">
            <a:extLst>
              <a:ext uri="{FF2B5EF4-FFF2-40B4-BE49-F238E27FC236}">
                <a16:creationId xmlns:a16="http://schemas.microsoft.com/office/drawing/2014/main" id="{CFA72A91-B9A7-69B0-66B1-84C3C92EA276}"/>
              </a:ext>
            </a:extLst>
          </p:cNvPr>
          <p:cNvSpPr/>
          <p:nvPr/>
        </p:nvSpPr>
        <p:spPr>
          <a:xfrm>
            <a:off x="6369093" y="3199785"/>
            <a:ext cx="677624" cy="433562"/>
          </a:xfrm>
          <a:custGeom>
            <a:avLst/>
            <a:gdLst/>
            <a:ahLst/>
            <a:cxnLst/>
            <a:rect l="l" t="t" r="r" b="b"/>
            <a:pathLst>
              <a:path w="1173244" h="816745" extrusionOk="0">
                <a:moveTo>
                  <a:pt x="338743" y="227860"/>
                </a:moveTo>
                <a:cubicBezTo>
                  <a:pt x="328879" y="225887"/>
                  <a:pt x="293323" y="229077"/>
                  <a:pt x="270681" y="230819"/>
                </a:cubicBezTo>
                <a:cubicBezTo>
                  <a:pt x="267571" y="231058"/>
                  <a:pt x="264915" y="233570"/>
                  <a:pt x="261803" y="233778"/>
                </a:cubicBezTo>
                <a:cubicBezTo>
                  <a:pt x="235211" y="235551"/>
                  <a:pt x="208537" y="235751"/>
                  <a:pt x="181904" y="236738"/>
                </a:cubicBezTo>
                <a:cubicBezTo>
                  <a:pt x="178945" y="237724"/>
                  <a:pt x="175233" y="237491"/>
                  <a:pt x="173027" y="239697"/>
                </a:cubicBezTo>
                <a:cubicBezTo>
                  <a:pt x="165682" y="247042"/>
                  <a:pt x="160711" y="256408"/>
                  <a:pt x="158230" y="266330"/>
                </a:cubicBezTo>
                <a:cubicBezTo>
                  <a:pt x="157010" y="271209"/>
                  <a:pt x="156491" y="276246"/>
                  <a:pt x="155271" y="281126"/>
                </a:cubicBezTo>
                <a:cubicBezTo>
                  <a:pt x="154515" y="284152"/>
                  <a:pt x="153298" y="287045"/>
                  <a:pt x="152312" y="290004"/>
                </a:cubicBezTo>
                <a:cubicBezTo>
                  <a:pt x="151748" y="297342"/>
                  <a:pt x="152781" y="324577"/>
                  <a:pt x="146394" y="337351"/>
                </a:cubicBezTo>
                <a:cubicBezTo>
                  <a:pt x="140883" y="348372"/>
                  <a:pt x="139778" y="345290"/>
                  <a:pt x="131597" y="355107"/>
                </a:cubicBezTo>
                <a:cubicBezTo>
                  <a:pt x="129320" y="357839"/>
                  <a:pt x="127993" y="361284"/>
                  <a:pt x="125679" y="363984"/>
                </a:cubicBezTo>
                <a:cubicBezTo>
                  <a:pt x="114435" y="377102"/>
                  <a:pt x="111317" y="377505"/>
                  <a:pt x="96087" y="387658"/>
                </a:cubicBezTo>
                <a:cubicBezTo>
                  <a:pt x="93128" y="389631"/>
                  <a:pt x="90583" y="392451"/>
                  <a:pt x="87209" y="393576"/>
                </a:cubicBezTo>
                <a:cubicBezTo>
                  <a:pt x="74473" y="397822"/>
                  <a:pt x="81357" y="395779"/>
                  <a:pt x="66495" y="399495"/>
                </a:cubicBezTo>
                <a:cubicBezTo>
                  <a:pt x="64522" y="401468"/>
                  <a:pt x="63071" y="404165"/>
                  <a:pt x="60576" y="405413"/>
                </a:cubicBezTo>
                <a:cubicBezTo>
                  <a:pt x="54996" y="408203"/>
                  <a:pt x="42821" y="411332"/>
                  <a:pt x="42821" y="411332"/>
                </a:cubicBezTo>
                <a:cubicBezTo>
                  <a:pt x="27823" y="426327"/>
                  <a:pt x="47233" y="408685"/>
                  <a:pt x="28025" y="420210"/>
                </a:cubicBezTo>
                <a:cubicBezTo>
                  <a:pt x="22095" y="423768"/>
                  <a:pt x="20461" y="430020"/>
                  <a:pt x="16188" y="435006"/>
                </a:cubicBezTo>
                <a:cubicBezTo>
                  <a:pt x="12557" y="439243"/>
                  <a:pt x="4351" y="446843"/>
                  <a:pt x="4351" y="446843"/>
                </a:cubicBezTo>
                <a:cubicBezTo>
                  <a:pt x="-2237" y="486376"/>
                  <a:pt x="-607" y="469159"/>
                  <a:pt x="4351" y="538578"/>
                </a:cubicBezTo>
                <a:cubicBezTo>
                  <a:pt x="4573" y="541689"/>
                  <a:pt x="5705" y="544781"/>
                  <a:pt x="7310" y="547456"/>
                </a:cubicBezTo>
                <a:cubicBezTo>
                  <a:pt x="10121" y="552141"/>
                  <a:pt x="18074" y="556605"/>
                  <a:pt x="22106" y="559293"/>
                </a:cubicBezTo>
                <a:cubicBezTo>
                  <a:pt x="23092" y="562252"/>
                  <a:pt x="22859" y="565965"/>
                  <a:pt x="25065" y="568171"/>
                </a:cubicBezTo>
                <a:cubicBezTo>
                  <a:pt x="27271" y="570377"/>
                  <a:pt x="31076" y="569901"/>
                  <a:pt x="33943" y="571130"/>
                </a:cubicBezTo>
                <a:cubicBezTo>
                  <a:pt x="37998" y="572868"/>
                  <a:pt x="41834" y="575075"/>
                  <a:pt x="45780" y="577048"/>
                </a:cubicBezTo>
                <a:cubicBezTo>
                  <a:pt x="59058" y="590328"/>
                  <a:pt x="47677" y="581445"/>
                  <a:pt x="81291" y="585926"/>
                </a:cubicBezTo>
                <a:cubicBezTo>
                  <a:pt x="98207" y="588181"/>
                  <a:pt x="91897" y="588110"/>
                  <a:pt x="104964" y="591844"/>
                </a:cubicBezTo>
                <a:cubicBezTo>
                  <a:pt x="108875" y="592961"/>
                  <a:pt x="112855" y="593817"/>
                  <a:pt x="116801" y="594804"/>
                </a:cubicBezTo>
                <a:cubicBezTo>
                  <a:pt x="124833" y="600158"/>
                  <a:pt x="131776" y="603947"/>
                  <a:pt x="137516" y="612559"/>
                </a:cubicBezTo>
                <a:cubicBezTo>
                  <a:pt x="139489" y="615518"/>
                  <a:pt x="141990" y="618187"/>
                  <a:pt x="143434" y="621437"/>
                </a:cubicBezTo>
                <a:cubicBezTo>
                  <a:pt x="145968" y="627138"/>
                  <a:pt x="148130" y="633075"/>
                  <a:pt x="149353" y="639192"/>
                </a:cubicBezTo>
                <a:cubicBezTo>
                  <a:pt x="157023" y="677543"/>
                  <a:pt x="154160" y="658786"/>
                  <a:pt x="158230" y="695417"/>
                </a:cubicBezTo>
                <a:cubicBezTo>
                  <a:pt x="160072" y="734091"/>
                  <a:pt x="149908" y="744940"/>
                  <a:pt x="167108" y="766439"/>
                </a:cubicBezTo>
                <a:cubicBezTo>
                  <a:pt x="168851" y="768618"/>
                  <a:pt x="170635" y="770922"/>
                  <a:pt x="173027" y="772357"/>
                </a:cubicBezTo>
                <a:cubicBezTo>
                  <a:pt x="175702" y="773962"/>
                  <a:pt x="178945" y="774330"/>
                  <a:pt x="181904" y="775316"/>
                </a:cubicBezTo>
                <a:cubicBezTo>
                  <a:pt x="195724" y="789136"/>
                  <a:pt x="185237" y="779810"/>
                  <a:pt x="199660" y="790112"/>
                </a:cubicBezTo>
                <a:cubicBezTo>
                  <a:pt x="203673" y="792979"/>
                  <a:pt x="207215" y="796543"/>
                  <a:pt x="211497" y="798990"/>
                </a:cubicBezTo>
                <a:cubicBezTo>
                  <a:pt x="214205" y="800538"/>
                  <a:pt x="217415" y="800963"/>
                  <a:pt x="220374" y="801949"/>
                </a:cubicBezTo>
                <a:cubicBezTo>
                  <a:pt x="223333" y="803922"/>
                  <a:pt x="225983" y="806467"/>
                  <a:pt x="229252" y="807868"/>
                </a:cubicBezTo>
                <a:cubicBezTo>
                  <a:pt x="232990" y="809470"/>
                  <a:pt x="237178" y="809710"/>
                  <a:pt x="241089" y="810827"/>
                </a:cubicBezTo>
                <a:cubicBezTo>
                  <a:pt x="270806" y="819317"/>
                  <a:pt x="224797" y="807494"/>
                  <a:pt x="261803" y="816745"/>
                </a:cubicBezTo>
                <a:cubicBezTo>
                  <a:pt x="292382" y="814772"/>
                  <a:pt x="323095" y="814306"/>
                  <a:pt x="353539" y="810827"/>
                </a:cubicBezTo>
                <a:cubicBezTo>
                  <a:pt x="357922" y="810326"/>
                  <a:pt x="361345" y="806701"/>
                  <a:pt x="365376" y="804909"/>
                </a:cubicBezTo>
                <a:cubicBezTo>
                  <a:pt x="370230" y="802752"/>
                  <a:pt x="375421" y="801366"/>
                  <a:pt x="380172" y="798990"/>
                </a:cubicBezTo>
                <a:cubicBezTo>
                  <a:pt x="383353" y="797399"/>
                  <a:pt x="385781" y="794473"/>
                  <a:pt x="389050" y="793072"/>
                </a:cubicBezTo>
                <a:cubicBezTo>
                  <a:pt x="392788" y="791470"/>
                  <a:pt x="397096" y="791586"/>
                  <a:pt x="400887" y="790112"/>
                </a:cubicBezTo>
                <a:cubicBezTo>
                  <a:pt x="414890" y="784666"/>
                  <a:pt x="427740" y="776001"/>
                  <a:pt x="442316" y="772357"/>
                </a:cubicBezTo>
                <a:lnTo>
                  <a:pt x="465990" y="766439"/>
                </a:lnTo>
                <a:cubicBezTo>
                  <a:pt x="472929" y="764589"/>
                  <a:pt x="479646" y="761843"/>
                  <a:pt x="486704" y="760520"/>
                </a:cubicBezTo>
                <a:cubicBezTo>
                  <a:pt x="495483" y="758874"/>
                  <a:pt x="504459" y="758547"/>
                  <a:pt x="513337" y="757561"/>
                </a:cubicBezTo>
                <a:cubicBezTo>
                  <a:pt x="550821" y="758547"/>
                  <a:pt x="588371" y="758080"/>
                  <a:pt x="625788" y="760520"/>
                </a:cubicBezTo>
                <a:cubicBezTo>
                  <a:pt x="633905" y="761049"/>
                  <a:pt x="649462" y="766439"/>
                  <a:pt x="649462" y="766439"/>
                </a:cubicBezTo>
                <a:cubicBezTo>
                  <a:pt x="697796" y="764466"/>
                  <a:pt x="746281" y="764822"/>
                  <a:pt x="794463" y="760520"/>
                </a:cubicBezTo>
                <a:cubicBezTo>
                  <a:pt x="801946" y="759852"/>
                  <a:pt x="808539" y="755158"/>
                  <a:pt x="815178" y="751643"/>
                </a:cubicBezTo>
                <a:cubicBezTo>
                  <a:pt x="856912" y="729548"/>
                  <a:pt x="832408" y="740157"/>
                  <a:pt x="868444" y="716132"/>
                </a:cubicBezTo>
                <a:cubicBezTo>
                  <a:pt x="871403" y="714159"/>
                  <a:pt x="874590" y="712490"/>
                  <a:pt x="877322" y="710213"/>
                </a:cubicBezTo>
                <a:cubicBezTo>
                  <a:pt x="880537" y="707534"/>
                  <a:pt x="883022" y="704059"/>
                  <a:pt x="886199" y="701336"/>
                </a:cubicBezTo>
                <a:cubicBezTo>
                  <a:pt x="889944" y="698126"/>
                  <a:pt x="894370" y="695757"/>
                  <a:pt x="898036" y="692458"/>
                </a:cubicBezTo>
                <a:cubicBezTo>
                  <a:pt x="904257" y="686859"/>
                  <a:pt x="908828" y="679346"/>
                  <a:pt x="915792" y="674703"/>
                </a:cubicBezTo>
                <a:cubicBezTo>
                  <a:pt x="918751" y="672730"/>
                  <a:pt x="921419" y="670228"/>
                  <a:pt x="924669" y="668784"/>
                </a:cubicBezTo>
                <a:cubicBezTo>
                  <a:pt x="934599" y="664371"/>
                  <a:pt x="953276" y="660235"/>
                  <a:pt x="963139" y="656947"/>
                </a:cubicBezTo>
                <a:cubicBezTo>
                  <a:pt x="971134" y="654282"/>
                  <a:pt x="978866" y="650875"/>
                  <a:pt x="986813" y="648070"/>
                </a:cubicBezTo>
                <a:cubicBezTo>
                  <a:pt x="995637" y="644956"/>
                  <a:pt x="1004684" y="642478"/>
                  <a:pt x="1013446" y="639192"/>
                </a:cubicBezTo>
                <a:cubicBezTo>
                  <a:pt x="1046539" y="626782"/>
                  <a:pt x="1021602" y="632826"/>
                  <a:pt x="1048957" y="627355"/>
                </a:cubicBezTo>
                <a:cubicBezTo>
                  <a:pt x="1057835" y="620450"/>
                  <a:pt x="1068390" y="615281"/>
                  <a:pt x="1075590" y="606641"/>
                </a:cubicBezTo>
                <a:cubicBezTo>
                  <a:pt x="1089364" y="590112"/>
                  <a:pt x="1099612" y="578823"/>
                  <a:pt x="1111100" y="559293"/>
                </a:cubicBezTo>
                <a:cubicBezTo>
                  <a:pt x="1117971" y="547612"/>
                  <a:pt x="1124694" y="523738"/>
                  <a:pt x="1128856" y="511945"/>
                </a:cubicBezTo>
                <a:cubicBezTo>
                  <a:pt x="1131661" y="503998"/>
                  <a:pt x="1134524" y="496065"/>
                  <a:pt x="1137733" y="488272"/>
                </a:cubicBezTo>
                <a:cubicBezTo>
                  <a:pt x="1141432" y="479289"/>
                  <a:pt x="1146378" y="470815"/>
                  <a:pt x="1149570" y="461639"/>
                </a:cubicBezTo>
                <a:cubicBezTo>
                  <a:pt x="1154288" y="448074"/>
                  <a:pt x="1157461" y="434020"/>
                  <a:pt x="1161407" y="420210"/>
                </a:cubicBezTo>
                <a:cubicBezTo>
                  <a:pt x="1162393" y="410346"/>
                  <a:pt x="1162964" y="400431"/>
                  <a:pt x="1164366" y="390617"/>
                </a:cubicBezTo>
                <a:cubicBezTo>
                  <a:pt x="1175905" y="309850"/>
                  <a:pt x="1165731" y="403614"/>
                  <a:pt x="1173244" y="328474"/>
                </a:cubicBezTo>
                <a:cubicBezTo>
                  <a:pt x="1171271" y="298882"/>
                  <a:pt x="1172751" y="268855"/>
                  <a:pt x="1167326" y="239697"/>
                </a:cubicBezTo>
                <a:cubicBezTo>
                  <a:pt x="1164743" y="225812"/>
                  <a:pt x="1155073" y="214234"/>
                  <a:pt x="1149570" y="201227"/>
                </a:cubicBezTo>
                <a:cubicBezTo>
                  <a:pt x="1144217" y="188574"/>
                  <a:pt x="1140918" y="175046"/>
                  <a:pt x="1134774" y="162757"/>
                </a:cubicBezTo>
                <a:cubicBezTo>
                  <a:pt x="1129022" y="151254"/>
                  <a:pt x="1121665" y="140577"/>
                  <a:pt x="1114060" y="130206"/>
                </a:cubicBezTo>
                <a:cubicBezTo>
                  <a:pt x="1099939" y="110950"/>
                  <a:pt x="1086556" y="90864"/>
                  <a:pt x="1069671" y="73980"/>
                </a:cubicBezTo>
                <a:cubicBezTo>
                  <a:pt x="1061780" y="66089"/>
                  <a:pt x="1053141" y="58880"/>
                  <a:pt x="1045997" y="50307"/>
                </a:cubicBezTo>
                <a:cubicBezTo>
                  <a:pt x="1041065" y="44388"/>
                  <a:pt x="1036649" y="37999"/>
                  <a:pt x="1031201" y="32551"/>
                </a:cubicBezTo>
                <a:cubicBezTo>
                  <a:pt x="1028686" y="30036"/>
                  <a:pt x="1025218" y="28700"/>
                  <a:pt x="1022324" y="26633"/>
                </a:cubicBezTo>
                <a:cubicBezTo>
                  <a:pt x="1010760" y="18373"/>
                  <a:pt x="1009031" y="15547"/>
                  <a:pt x="995691" y="8877"/>
                </a:cubicBezTo>
                <a:cubicBezTo>
                  <a:pt x="988615" y="5339"/>
                  <a:pt x="979700" y="2561"/>
                  <a:pt x="972017" y="0"/>
                </a:cubicBezTo>
                <a:lnTo>
                  <a:pt x="898036" y="5918"/>
                </a:lnTo>
                <a:cubicBezTo>
                  <a:pt x="892064" y="6496"/>
                  <a:pt x="886102" y="7422"/>
                  <a:pt x="880281" y="8877"/>
                </a:cubicBezTo>
                <a:cubicBezTo>
                  <a:pt x="874229" y="10390"/>
                  <a:pt x="868444" y="12823"/>
                  <a:pt x="862526" y="14796"/>
                </a:cubicBezTo>
                <a:cubicBezTo>
                  <a:pt x="858580" y="17755"/>
                  <a:pt x="854793" y="20938"/>
                  <a:pt x="850689" y="23674"/>
                </a:cubicBezTo>
                <a:cubicBezTo>
                  <a:pt x="845903" y="26864"/>
                  <a:pt x="840605" y="29253"/>
                  <a:pt x="835893" y="32551"/>
                </a:cubicBezTo>
                <a:cubicBezTo>
                  <a:pt x="830719" y="36173"/>
                  <a:pt x="826271" y="40766"/>
                  <a:pt x="821097" y="44388"/>
                </a:cubicBezTo>
                <a:cubicBezTo>
                  <a:pt x="811806" y="50891"/>
                  <a:pt x="804321" y="54255"/>
                  <a:pt x="794463" y="59184"/>
                </a:cubicBezTo>
                <a:cubicBezTo>
                  <a:pt x="775066" y="78584"/>
                  <a:pt x="810692" y="42517"/>
                  <a:pt x="776708" y="79899"/>
                </a:cubicBezTo>
                <a:cubicBezTo>
                  <a:pt x="771078" y="86092"/>
                  <a:pt x="764871" y="91736"/>
                  <a:pt x="758953" y="97654"/>
                </a:cubicBezTo>
                <a:cubicBezTo>
                  <a:pt x="756980" y="99627"/>
                  <a:pt x="754582" y="101251"/>
                  <a:pt x="753034" y="103573"/>
                </a:cubicBezTo>
                <a:cubicBezTo>
                  <a:pt x="747215" y="112302"/>
                  <a:pt x="746783" y="114207"/>
                  <a:pt x="738238" y="121328"/>
                </a:cubicBezTo>
                <a:cubicBezTo>
                  <a:pt x="735506" y="123605"/>
                  <a:pt x="732255" y="125179"/>
                  <a:pt x="729361" y="127246"/>
                </a:cubicBezTo>
                <a:cubicBezTo>
                  <a:pt x="725348" y="130113"/>
                  <a:pt x="721706" y="133510"/>
                  <a:pt x="717524" y="136124"/>
                </a:cubicBezTo>
                <a:cubicBezTo>
                  <a:pt x="713783" y="138462"/>
                  <a:pt x="709517" y="139854"/>
                  <a:pt x="705687" y="142043"/>
                </a:cubicBezTo>
                <a:cubicBezTo>
                  <a:pt x="702599" y="143808"/>
                  <a:pt x="699703" y="145894"/>
                  <a:pt x="696809" y="147961"/>
                </a:cubicBezTo>
                <a:cubicBezTo>
                  <a:pt x="692796" y="150828"/>
                  <a:pt x="689254" y="154392"/>
                  <a:pt x="684972" y="156839"/>
                </a:cubicBezTo>
                <a:cubicBezTo>
                  <a:pt x="682264" y="158387"/>
                  <a:pt x="679015" y="158703"/>
                  <a:pt x="676095" y="159798"/>
                </a:cubicBezTo>
                <a:cubicBezTo>
                  <a:pt x="671121" y="161663"/>
                  <a:pt x="666152" y="163558"/>
                  <a:pt x="661298" y="165716"/>
                </a:cubicBezTo>
                <a:cubicBezTo>
                  <a:pt x="645546" y="172717"/>
                  <a:pt x="651294" y="172657"/>
                  <a:pt x="631706" y="177553"/>
                </a:cubicBezTo>
                <a:cubicBezTo>
                  <a:pt x="625885" y="179008"/>
                  <a:pt x="619854" y="179439"/>
                  <a:pt x="613951" y="180512"/>
                </a:cubicBezTo>
                <a:cubicBezTo>
                  <a:pt x="609002" y="181412"/>
                  <a:pt x="604065" y="182381"/>
                  <a:pt x="599155" y="183472"/>
                </a:cubicBezTo>
                <a:cubicBezTo>
                  <a:pt x="556169" y="193025"/>
                  <a:pt x="620100" y="178620"/>
                  <a:pt x="575481" y="192349"/>
                </a:cubicBezTo>
                <a:cubicBezTo>
                  <a:pt x="566789" y="195024"/>
                  <a:pt x="557831" y="196850"/>
                  <a:pt x="548848" y="198268"/>
                </a:cubicBezTo>
                <a:cubicBezTo>
                  <a:pt x="539056" y="199814"/>
                  <a:pt x="529101" y="200069"/>
                  <a:pt x="519256" y="201227"/>
                </a:cubicBezTo>
                <a:cubicBezTo>
                  <a:pt x="501031" y="203371"/>
                  <a:pt x="498170" y="204470"/>
                  <a:pt x="480786" y="207145"/>
                </a:cubicBezTo>
                <a:cubicBezTo>
                  <a:pt x="453221" y="211386"/>
                  <a:pt x="468484" y="208002"/>
                  <a:pt x="448234" y="213064"/>
                </a:cubicBezTo>
                <a:cubicBezTo>
                  <a:pt x="445275" y="215037"/>
                  <a:pt x="442731" y="217857"/>
                  <a:pt x="439357" y="218982"/>
                </a:cubicBezTo>
                <a:cubicBezTo>
                  <a:pt x="430931" y="221791"/>
                  <a:pt x="420844" y="220390"/>
                  <a:pt x="412724" y="224901"/>
                </a:cubicBezTo>
                <a:cubicBezTo>
                  <a:pt x="382198" y="241860"/>
                  <a:pt x="406178" y="233001"/>
                  <a:pt x="386091" y="239697"/>
                </a:cubicBezTo>
                <a:cubicBezTo>
                  <a:pt x="368623" y="257162"/>
                  <a:pt x="380970" y="247766"/>
                  <a:pt x="329865" y="242656"/>
                </a:cubicBezTo>
                <a:cubicBezTo>
                  <a:pt x="320052" y="241675"/>
                  <a:pt x="348607" y="229833"/>
                  <a:pt x="338743" y="227860"/>
                </a:cubicBezTo>
                <a:close/>
              </a:path>
            </a:pathLst>
          </a:custGeom>
          <a:solidFill>
            <a:srgbClr val="DFF5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6F2C426B-DDA6-6310-3041-2AF1694B6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25937">
            <a:off x="7432061" y="-186614"/>
            <a:ext cx="530845" cy="3513822"/>
          </a:xfrm>
          <a:prstGeom prst="rect">
            <a:avLst/>
          </a:prstGeom>
        </p:spPr>
      </p:pic>
      <p:sp>
        <p:nvSpPr>
          <p:cNvPr id="106" name="Google Shape;1439;p10">
            <a:extLst>
              <a:ext uri="{FF2B5EF4-FFF2-40B4-BE49-F238E27FC236}">
                <a16:creationId xmlns:a16="http://schemas.microsoft.com/office/drawing/2014/main" id="{FBC1F91F-4BBA-4004-EC7B-1706B55B8AA0}"/>
              </a:ext>
            </a:extLst>
          </p:cNvPr>
          <p:cNvSpPr/>
          <p:nvPr/>
        </p:nvSpPr>
        <p:spPr>
          <a:xfrm rot="-3112323">
            <a:off x="6487317" y="3093860"/>
            <a:ext cx="288402" cy="287889"/>
          </a:xfrm>
          <a:prstGeom prst="teardrop">
            <a:avLst>
              <a:gd name="adj" fmla="val 145307"/>
            </a:avLst>
          </a:prstGeom>
          <a:solidFill>
            <a:srgbClr val="DFF5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82CD8F-3D61-8369-AB3D-1827450315CB}"/>
              </a:ext>
            </a:extLst>
          </p:cNvPr>
          <p:cNvSpPr/>
          <p:nvPr/>
        </p:nvSpPr>
        <p:spPr>
          <a:xfrm rot="20368002">
            <a:off x="6120949" y="3085548"/>
            <a:ext cx="1294085" cy="662242"/>
          </a:xfrm>
          <a:custGeom>
            <a:avLst/>
            <a:gdLst>
              <a:gd name="connsiteX0" fmla="*/ 0 w 823393"/>
              <a:gd name="connsiteY0" fmla="*/ 0 h 647956"/>
              <a:gd name="connsiteX1" fmla="*/ 823393 w 823393"/>
              <a:gd name="connsiteY1" fmla="*/ 0 h 647956"/>
              <a:gd name="connsiteX2" fmla="*/ 823393 w 823393"/>
              <a:gd name="connsiteY2" fmla="*/ 647956 h 647956"/>
              <a:gd name="connsiteX3" fmla="*/ 0 w 823393"/>
              <a:gd name="connsiteY3" fmla="*/ 647956 h 647956"/>
              <a:gd name="connsiteX4" fmla="*/ 0 w 823393"/>
              <a:gd name="connsiteY4" fmla="*/ 0 h 647956"/>
              <a:gd name="connsiteX0" fmla="*/ 0 w 1294085"/>
              <a:gd name="connsiteY0" fmla="*/ 8810 h 647956"/>
              <a:gd name="connsiteX1" fmla="*/ 1294085 w 1294085"/>
              <a:gd name="connsiteY1" fmla="*/ 0 h 647956"/>
              <a:gd name="connsiteX2" fmla="*/ 1294085 w 1294085"/>
              <a:gd name="connsiteY2" fmla="*/ 647956 h 647956"/>
              <a:gd name="connsiteX3" fmla="*/ 470692 w 1294085"/>
              <a:gd name="connsiteY3" fmla="*/ 647956 h 647956"/>
              <a:gd name="connsiteX4" fmla="*/ 0 w 1294085"/>
              <a:gd name="connsiteY4" fmla="*/ 8810 h 647956"/>
              <a:gd name="connsiteX0" fmla="*/ 0 w 1294085"/>
              <a:gd name="connsiteY0" fmla="*/ 0 h 639146"/>
              <a:gd name="connsiteX1" fmla="*/ 911141 w 1294085"/>
              <a:gd name="connsiteY1" fmla="*/ 473 h 639146"/>
              <a:gd name="connsiteX2" fmla="*/ 1294085 w 1294085"/>
              <a:gd name="connsiteY2" fmla="*/ 639146 h 639146"/>
              <a:gd name="connsiteX3" fmla="*/ 470692 w 1294085"/>
              <a:gd name="connsiteY3" fmla="*/ 639146 h 639146"/>
              <a:gd name="connsiteX4" fmla="*/ 0 w 1294085"/>
              <a:gd name="connsiteY4" fmla="*/ 0 h 639146"/>
              <a:gd name="connsiteX0" fmla="*/ 0 w 1294085"/>
              <a:gd name="connsiteY0" fmla="*/ 0 h 639146"/>
              <a:gd name="connsiteX1" fmla="*/ 837088 w 1294085"/>
              <a:gd name="connsiteY1" fmla="*/ 503 h 639146"/>
              <a:gd name="connsiteX2" fmla="*/ 1294085 w 1294085"/>
              <a:gd name="connsiteY2" fmla="*/ 639146 h 639146"/>
              <a:gd name="connsiteX3" fmla="*/ 470692 w 1294085"/>
              <a:gd name="connsiteY3" fmla="*/ 639146 h 639146"/>
              <a:gd name="connsiteX4" fmla="*/ 0 w 1294085"/>
              <a:gd name="connsiteY4" fmla="*/ 0 h 639146"/>
              <a:gd name="connsiteX0" fmla="*/ 0 w 1294085"/>
              <a:gd name="connsiteY0" fmla="*/ 0 h 639146"/>
              <a:gd name="connsiteX1" fmla="*/ 813756 w 1294085"/>
              <a:gd name="connsiteY1" fmla="*/ 1019 h 639146"/>
              <a:gd name="connsiteX2" fmla="*/ 1294085 w 1294085"/>
              <a:gd name="connsiteY2" fmla="*/ 639146 h 639146"/>
              <a:gd name="connsiteX3" fmla="*/ 470692 w 1294085"/>
              <a:gd name="connsiteY3" fmla="*/ 639146 h 639146"/>
              <a:gd name="connsiteX4" fmla="*/ 0 w 1294085"/>
              <a:gd name="connsiteY4" fmla="*/ 0 h 639146"/>
              <a:gd name="connsiteX0" fmla="*/ 0 w 1294085"/>
              <a:gd name="connsiteY0" fmla="*/ 0 h 650599"/>
              <a:gd name="connsiteX1" fmla="*/ 813756 w 1294085"/>
              <a:gd name="connsiteY1" fmla="*/ 1019 h 650599"/>
              <a:gd name="connsiteX2" fmla="*/ 1294085 w 1294085"/>
              <a:gd name="connsiteY2" fmla="*/ 639146 h 650599"/>
              <a:gd name="connsiteX3" fmla="*/ 489463 w 1294085"/>
              <a:gd name="connsiteY3" fmla="*/ 650599 h 650599"/>
              <a:gd name="connsiteX4" fmla="*/ 0 w 1294085"/>
              <a:gd name="connsiteY4" fmla="*/ 0 h 65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085" h="650599">
                <a:moveTo>
                  <a:pt x="0" y="0"/>
                </a:moveTo>
                <a:lnTo>
                  <a:pt x="813756" y="1019"/>
                </a:lnTo>
                <a:lnTo>
                  <a:pt x="1294085" y="639146"/>
                </a:lnTo>
                <a:lnTo>
                  <a:pt x="489463" y="650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Arrow: Pentagon 108">
            <a:extLst>
              <a:ext uri="{FF2B5EF4-FFF2-40B4-BE49-F238E27FC236}">
                <a16:creationId xmlns:a16="http://schemas.microsoft.com/office/drawing/2014/main" id="{DA89728A-0304-0CC5-E756-A3290CEBCC4A}"/>
              </a:ext>
            </a:extLst>
          </p:cNvPr>
          <p:cNvSpPr/>
          <p:nvPr/>
        </p:nvSpPr>
        <p:spPr>
          <a:xfrm rot="16200000">
            <a:off x="239211" y="3833001"/>
            <a:ext cx="957175" cy="416806"/>
          </a:xfrm>
          <a:prstGeom prst="homePlate">
            <a:avLst/>
          </a:prstGeom>
          <a:solidFill>
            <a:srgbClr val="E7F5FF"/>
          </a:solidFill>
          <a:ln w="12700">
            <a:solidFill>
              <a:srgbClr val="709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Arrow: Chevron 110">
            <a:extLst>
              <a:ext uri="{FF2B5EF4-FFF2-40B4-BE49-F238E27FC236}">
                <a16:creationId xmlns:a16="http://schemas.microsoft.com/office/drawing/2014/main" id="{A95CD408-1C10-0DA7-F791-FEC459F0F90D}"/>
              </a:ext>
            </a:extLst>
          </p:cNvPr>
          <p:cNvSpPr/>
          <p:nvPr/>
        </p:nvSpPr>
        <p:spPr>
          <a:xfrm rot="16200000">
            <a:off x="239210" y="2955861"/>
            <a:ext cx="957177" cy="416807"/>
          </a:xfrm>
          <a:prstGeom prst="chevron">
            <a:avLst/>
          </a:prstGeom>
          <a:solidFill>
            <a:srgbClr val="E7F5FF"/>
          </a:solidFill>
          <a:ln w="12700">
            <a:solidFill>
              <a:srgbClr val="709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" name="Google Shape;1308;p5">
            <a:extLst>
              <a:ext uri="{FF2B5EF4-FFF2-40B4-BE49-F238E27FC236}">
                <a16:creationId xmlns:a16="http://schemas.microsoft.com/office/drawing/2014/main" id="{33FFDE05-6582-784B-ABFD-6AA9826DB2E8}"/>
              </a:ext>
            </a:extLst>
          </p:cNvPr>
          <p:cNvSpPr txBox="1"/>
          <p:nvPr/>
        </p:nvSpPr>
        <p:spPr>
          <a:xfrm>
            <a:off x="968063" y="3868781"/>
            <a:ext cx="1066986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Bước 1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15" name="Google Shape;1308;p5">
            <a:extLst>
              <a:ext uri="{FF2B5EF4-FFF2-40B4-BE49-F238E27FC236}">
                <a16:creationId xmlns:a16="http://schemas.microsoft.com/office/drawing/2014/main" id="{E45194A7-F13D-CDC6-D2EF-80319B67940C}"/>
              </a:ext>
            </a:extLst>
          </p:cNvPr>
          <p:cNvSpPr txBox="1"/>
          <p:nvPr/>
        </p:nvSpPr>
        <p:spPr>
          <a:xfrm>
            <a:off x="967298" y="2921507"/>
            <a:ext cx="1066986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Bước 2</a:t>
            </a:r>
            <a:endParaRPr sz="20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16" name="Google Shape;1308;p5">
            <a:extLst>
              <a:ext uri="{FF2B5EF4-FFF2-40B4-BE49-F238E27FC236}">
                <a16:creationId xmlns:a16="http://schemas.microsoft.com/office/drawing/2014/main" id="{4E88FFAB-8065-6B12-9786-64364B92904F}"/>
              </a:ext>
            </a:extLst>
          </p:cNvPr>
          <p:cNvSpPr txBox="1"/>
          <p:nvPr/>
        </p:nvSpPr>
        <p:spPr>
          <a:xfrm>
            <a:off x="968063" y="4288732"/>
            <a:ext cx="4011441" cy="50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Dùng thìa khuấy đều nước ao trong cốc</a:t>
            </a:r>
            <a:endParaRPr sz="16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19" name="Google Shape;1308;p5">
            <a:extLst>
              <a:ext uri="{FF2B5EF4-FFF2-40B4-BE49-F238E27FC236}">
                <a16:creationId xmlns:a16="http://schemas.microsoft.com/office/drawing/2014/main" id="{022443E0-AA91-35CE-6639-0B7D060F9F36}"/>
              </a:ext>
            </a:extLst>
          </p:cNvPr>
          <p:cNvSpPr txBox="1"/>
          <p:nvPr/>
        </p:nvSpPr>
        <p:spPr>
          <a:xfrm>
            <a:off x="967298" y="3285400"/>
            <a:ext cx="3932693" cy="50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Hút một giọt nước ao nhỏ lên lam kính</a:t>
            </a:r>
            <a:endParaRPr sz="16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  <p:sp>
        <p:nvSpPr>
          <p:cNvPr id="123" name="Google Shape;1308;p5">
            <a:extLst>
              <a:ext uri="{FF2B5EF4-FFF2-40B4-BE49-F238E27FC236}">
                <a16:creationId xmlns:a16="http://schemas.microsoft.com/office/drawing/2014/main" id="{F88018B6-8BD3-20A6-F45A-E4C1140C18A9}"/>
              </a:ext>
            </a:extLst>
          </p:cNvPr>
          <p:cNvSpPr txBox="1"/>
          <p:nvPr/>
        </p:nvSpPr>
        <p:spPr>
          <a:xfrm>
            <a:off x="963121" y="2330486"/>
            <a:ext cx="3899416" cy="50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#9Slide03 Quicksand" panose="00000500000000000000" pitchFamily="2" charset="0"/>
                <a:sym typeface="Arial"/>
              </a:rPr>
              <a:t>Dùng giấy thấm hút phần nước tràn ra</a:t>
            </a:r>
            <a:endParaRPr sz="1600" b="0" i="0" u="none" strike="noStrike" cap="none" dirty="0">
              <a:solidFill>
                <a:schemeClr val="dk1"/>
              </a:solidFill>
              <a:latin typeface="#9Slide03 Quicksand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6017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87654E-7 L 0.00139 0.039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5" grpId="0"/>
      <p:bldP spid="105" grpId="0" animBg="1"/>
      <p:bldP spid="106" grpId="0" animBg="1"/>
      <p:bldP spid="106" grpId="1" animBg="1"/>
      <p:bldP spid="106" grpId="2" animBg="1"/>
      <p:bldP spid="2" grpId="0" animBg="1"/>
      <p:bldP spid="1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B8FEFCD-463C-4255-98A5-28EE3FAE598A"/>
  <p:tag name="ISPRING_CMI5_LAUNCH_METHOD" val="any window"/>
  <p:tag name="ISPRINGCLOUDFOLDERID" val="1"/>
  <p:tag name="ISPRINGONLINEFOLDERID" val="1"/>
  <p:tag name="ISPRING_OUTPUT_FOLDER" val="[[&quot;`\u0005u\uFFFD{D760D350-E52D-46D7-BFD6-E862A0119AE4}&quot;,&quot;C:\\Users\\Admin\\Desktop\\KHTN 6&quot;]]"/>
  <p:tag name="ISPRING_SCORM_RATE_SLIDES" val="0"/>
  <p:tag name="ISPRING_SCORM_PASSING_SCORE" val="0.000000"/>
  <p:tag name="ISPRING_CURRENT_PLAYER_ID" val="universal"/>
  <p:tag name="ISPRING_FIRST_PUBLISH" val="1"/>
  <p:tag name="ISPRING_PRESENTATION_COURSE_TITLE" val="Bài 18. Tế bào- đơn vị cơ bản của sự sống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100,&quot;contentScaleMode&quot;:&quot;FIT_TO_WINDOW&quot;},&quot;accessibilitySettings&quot;:{&quot;enabled&quot;:&quot;T_FALSE&quot;},&quot;compressionSettings&quot;:{&quot;imageSettings&quot;:{&quot;compressionType&quot;:&quot;LOSSLESS&quot;,&quot;jpegQuality&quot;:7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aRPNW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AaRPNW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BpE81Y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AaRPNW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AaRPNW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BpE81Y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AaRPNWASLxaX0AAAB9AAAAHAAAAHVuaXZlcnNhbC9sb2NhbF9zZXR0aW5ncy54bWyzsa/IzVEoSy0qzszPs1Uy1DNQUkjNS85PycxLt1UKDXHTtVBSKC5JzEtJzMnPS7VVystXUrC347LJyU9OzAlOLSkBKixWKMhJrEwtCknNBTJKUv0Sc4EqwzIf7m4vUcg4vDlRR+HhrpV5CskPd88sUcgvzcnMS1XSt+MCAFBLAwQUAAIACAAaRPNWrbNHcAMZAAA1LwAAFwAAAHVuaXZlcnNhbC91bml2ZXJzYWwucG5n7Xp5VJPXuncAhR5ErZVTQBlaQVErBIIySCDOiChYLSIyBJsglVGSMkQSkNIWq5EIKDOJrQNtmQpIQiAELEdCCCROjAnEGkiUEGLymoSQ6QY9565z17rfd+8f3/cf71p599rv793Zz7Of6bfXfn86GRq01nKTJQgEWht89NApEGiVBwhkhvrI3Pjk1l1/g7ExQZ8KOgBqYtu/MXZWJew/sR8EaiGs0Z5fbez/7dLRSDQItK5v+WfCSPsVCQK5DwYf2v9VdqxkinM9+c15x5faLO/Ywezyj6TfSWJuvj1i8vizj84Sf7Bxzvnc+nDsNxsvbvio5Dua7b24Q59+2ta6O/jWof2fnD+65THiwNXUbOmQj6pa0Dz3VW3TgiZzSpRf3tQE3A2tRXd20im/1xserTFKcQVlaWVs7hBNzYzNr3W9xjtobofHMnT5AzT9s6lgrEffTnvQ0CAsZbW1V4lODI4mOr4xjud11VviR0ovYALSoalOmnfh89dFm0GgjghLfMImhkDZEgZ/TM+mm4Cu5GSk57dc/mXXli245d693o83UNtAoN4AuasLZ3cRQ4Ig0a/hZFijGKpj+bLjgmxeoPJN/bgNxwcEutRsbcvZLfPJA+7O7vb79L/OU+XRS0uZfx7RAiamgUAvY7uVpoIcvkHPanjgwIQbFOthMl2PdhJOW5zg5Cp/EpOZ77oxR8hiUil3SUbgR4V2ZbxqMa+grqdAt3G2EtrD8tQs+PQ8reNCjGFuMx+aQyeyEJLrd6mzgUOX6TqJdFfdMBNLnRp5GIJ6Ixh0k0aZGmWe+3INnoNVri+3KyiEXjQEkfRT5ZiBjYtWn0BOhuQKfPLEgv1Rlj/A9K9I2m41hYllJk56RxrmllxUYoBkuDv7MMq1aJ3H6dBkAnPcYHd8VsPX6GAdb+7MtZQiiMB2hr9K+kzgJ/pcs5uRO01C+EPcuGViMgtf419HnogaO1oUU/TXU5PFpzjZfbBugiVhcR4tUjsfY759o6O7+HmXJ59OTYOW2TO1HRD4tLBM5bZsBoWLtNdXsSqg+eM67EDclnLKc/CJUZj5R3ZWRfl/3hdDfTrGL6T9UblffNpKKxgAoa2tJ9jzFEkcjC+qQNIL7Uvr2LbfXOCL9PZ2HU5TdTvAp4h43F4IuyA60GefAzc3WDm6pyTF71ysS5DqMNmN63vs8Xy1dihaHvo9mvouV7qVMfNMF7DASpzcWukUgTKESQqipigbli3b3N5rWyBC0r5wZtZ3qKtMvn0wK/7t0dmy6jFPGysgpSgihkEDXmLpqdGB4QeGxBzJjZQTwllRPkdJbuMpNZ7S+z85mw3RILlz9K2AvkaVU8Z8qK6YlZ91V/mMzdIv9LjWa/aUcbAIfjwdM80bpcGDWiUA5qbJX9mMkCYn7m17Ow+jSnUL4gFfo1xdamhtqcaD/RuP05CQFjORBsimFrghwE2cJ0kTXKTwDQ0muwLxUW06QBGZqUB3ZPWIkD3xMQhiOhvpMFGUHPZgWDRQAXvO0E9Ox6Lm0reL2e+SNePCluPuCbWIbibWqZQ3WlE2y1AAnJf33xtn0hIPDeZE8YB7gc/RfnAvN4BtRo5ml6oxapeweZiC2wOgbharW5uwsAec+IPuCQ6IWsxjrNV2FI7u9LxfhZjwQ9QiHBCXivP7acMTRZ5uLOTlJg5ZqLH6RYhpdrjEKDa5oATmlpDJrPFRTA/hIgIuEtOmJmwQ1F1tOz9rhUH4ZxmJd8qRk0pscCub178YWM6QIKPQfizh0og8B4PHVSGr2R8WBwchuU7k5YgHdWwFsFeIy7lYtHBdInGdWFAHCheRXaXzXenH22rrctcBOqomoASdSASLbWGF1FTo9Aw2uL+TIQiDSFkYgwgFSU1yEdsB8TpqbTRMqlGjhNVpYFYRsIdbdRHh75WyK+vi+0gnmyKgfznxOWFvvaTaewFm16yO9auc7RaTLayBfRdzMFbIErVSnuH/MnDPr0MKO5f4uD3mL5mZGmE+T0mm8DlAbFVH5hXq3nVoyMeb74dCpKpdXQ6/pkkFHYGa+Ax/v1gg3aGScBiV6N82jdmM8huL96cApL25IlQ9rkpamh4a0yYVNrDV3RnD5aUSevfuIOXh1m5d8WlV+jQdG/DeC4JQ7shKtSjp9q7yWbSfSJdY7YW7tYFJG6qBmqdQ/CemKekYDdq7OUvjhZrz5hhLw8JI0hcecpy5i3ovhPhCJM/c17IJNFzwXTGGfrq8FDPRrUhuduJ2d+fSwcztvmTxZC4JQ1FlgdPFpoh2B0RUmEOfZ547IeKGVwV3gYNsJ0WMkbjseY3VKRHEGUj4gxQvTC6fYj3FdTqcFXVaHWJ4NyyE0TkKKi3A6ciZMWljEr2mZlKU49cKLjHab8fGI3algjITrDDk1KoiSVSK+L6IX3NrHfUGFTnkjc/a6wJw3v5mlAmecrAkQ1TDkQwf7sfmCVmi0WpMKxELa90ZxP6glpuHMMKH8lzougiAvgklzqeReJyC90rt84Q7Rq51ZCjs9iWAdoNLxWHdc10xY0qNRNftko68UqmrkMBPsEBpgduAXFiGFSNTJB53BepZaEjKHlvugmEk5QZySvB3abq/gEwBYqsL5597nnSslPbN6Yc0CzwqOaDOmIvgoWSN8pn9lA2XGybMOhYPHxYxaLj6FAfNBWluMyQ3FJ2zY3e/twuwJM9QnH0YY0jcTGbiTpgUs+oWuEqlUHGBmLTmesq/nM9qZ7/KDlT06Jywtm7Y7I6f3R38owMl3EqLgjp31zpzG2eumjJGeKSzfYnUtNYi6Om41mWdeHyMPuSTIPMKO/v4kxSHS66C2+IvLw1pcBlWIgkbG5lFh4XP4AXtbidR/oCM3TI+PTowLmVi/SOl2kTNnF4ya6wCXHTiyU6KNLQ2aaKOC6CMKYkAYCoucjOiS+5qvp4uc6HU4ryKMA8IElb6YPpmbnkz94OanEpO8zyhZVptz5ptocvOPgwAU8RG20HA5UBqMrBsOS6DHg0brc6IJ+HR/vw0ShJ4uQYT7/UOlC6N1F+zG5j5STNg+60QZZ4mWIomWtSjId/YA/GfefBDm6JiQiFXj5LLg8hAc5OTmT6arRzmQjmUZcWTgXazBV9I73EUXCSpobhyIU3VKs2cbZGEDUV87E2/8KSzMwyQHUNN0bAlGDJljyuwDcigNmIMpCj9V46tYRRV0vSPaI17uZcUmoLMCZ3tkDQmTa/382mL4aI1JUbDTpS1dAeT4/17SZQ0/UQ1mICkt/CM6SaBruMdUSIgaVGDVzE4QO3TxG/Ka18bTMbsqm5Y4GD9KinxOfQ0zn0MNeR9PQ+2xKOZL7cVXFd3Qi/Cu1t3Nn8SZMGlsLWhN4qtBshb+2KLaJNY1m7J8zEHzSu1+XsHB3uQm49vs8TrDp3OL0Z4DxZih0m/RedYRYj+PP3gIom+8C8+E5uT3zKobOTKVRtPmA2p3WQYn340NDdF8y6j/5+EKTwybiD3TxBA/jcSdb83+8H/yLT+372UEZ6/od51SP6wsvEBS2G89QRPnBt2fs/gsjLyTYz08O0La1tjsy9g9TLxPRn2/uGL03HLPFLxAeo2ckSSdsZ1yz+v9ez2JvdlhglyPPDfvP5/+acVaAVagVagFWgFWoFWoBVoBVqBVqAVaAVagVagFWgFWoFWoP8vkDTY0mrDh6u4cEan4ht+vdjBC38P9orv/Dcn5//1UD0mJk4r7dHkgel6nUH2ipSrSwDrZSTDmA1pSWD4ipScQPbh1kosQKC9uhGCXvkYZhCCiSPZB0MT8I9Rx9HJTlsQVHCeSlcuDjlDca21Y+xiSD9HyOst8XAtx6B55aR/kxeb+gQdTIapjBO/ltcZhD1gUh9L58JYvGpYvG4A5hm/yM+j7NFQQsfvvR3lFrfuwnYbpRcMXLmg4MUsgIPMmzEWjMQYObRUgPlH+Or+7t2xVCfjGhC0VNUctYsHRzU0t58jQKX26eH5LZ1PRZuMehaaCoZ/Mj1Y4mxt21vapSg0cdLdieWagALkOUmKnBMLYL/RsXONQcSsopNxoLC5FpiVr5g+U3A5xQL07ZdxNL8v446ivjc1yz4VJjvfW4492SwBXXG3xPu4WloFG4fwnnDy9IANyZCQ9+5Vt0rfFzQ2r3llY5iZRbVJ8wz87mhOAkxTCAZupGGBuzt4k+vzFvsIqgw6m/HKn6+mODkVgHUTpJ7FkeZcxdNbYXt9+PfF4+dqbSKVSXDNdcKYD8mm0oeFv0iFf5EDzHq31k4sMOQVUm9bZsp8iwPoyeF8mXBm2hIPHbus6tHWohcH7X/u7Si2WpUnVRlePq6D6bpcLQhRO/a2Dp0xf7DDE1Ix1Pn+yP/3U9+zZrPj4QmwhJ6ES052rwmIynu8s2vnOMNZb/aSQ40ieIttxSwo9cZAZh1vQEGFUaduo4H4mMi80WqMI2tOJPNsTWgfQiA5iZWMj0APvRZz0HLeGrx2zRPrT5kwtY1B8rhHrzKIZ3t+xF2zebCwI2i7R6pLwSNf1ZzqTOwb+szU38caSlmzFfG9gZoXaQY2Q3qggjAcvRN5B2a+KBL6+0hqTosOl9VebxgqxbR1TyxELoz5up7GzmgnqsFwr7CFalNB5gR6GLJejd4I+qauNxstr1mDt/5UffNdz9JTPn2Xm7UNA/29qaC/acfm/jhMWOxWkkUTrz/xTmARf85XWOtRjPC8RkADtdWZ7N+Ar7vmabXqvdXSqGNFtzbmAGvrxakXFUDHiXMS7amj9bhvn9A/KHyfBX3XBgHdmWpcg4cSbFGYPQQaESoydeac7tFOqWD6wHL0FJQTMLMjN7cou3F1/+j956nFjNZND5tmwmUykaVoJlwp6VrVcWNkH859FZmRHh5YUy19ljHErrUJWoP/65n6zNjUszlRusuNzHPzE09dvXLOsOZnX5BrovjEkDLq4417Qd9ksUydCwY/by5zUvvMThCteMIGsmde4M2LXJvNctqFXT5wEp5z/KhePgXHfX1O//elCjIuHqb6Yoxj9toPQeUpE5cGqNwwdorGrUSX3ThyueiCfdtpOwYKC1OKaHByZKM/eGCWvq2O/Yg3SiOmtNKHsmagIS2QVBhTVU6PcuH6G/z1p0W8g6jlJT5TMHpb3aipm7kNSK6UciPXvhAdiMuxJ/3S65sVy8vJL7Z4rubjhPK5/XvXEyvLxJwAkDTSDb1TUK79bTY0hjRPRVZq5eM5W1ptQN+Um4zOZY23M6VDE8URDAr41yFICjELGjSemnft6nl6IBOomMi85E/ceONRUonIue+3R29vcmNPOE106dDc3OtIeExSO/GuHWP+VvquwhaYSNfaTlmAkqICsqa4NpF82nQIp03iSazdm0dmctjzP3OCKH4H8tMR9fvFo4uXGGj5MWwg8LIE5vlXhfVqbhYlWm5n24YGYjqLzktpvkt2tn33ge4mU0TuH/xAD05waQCr3rze4nkAVx22tcdaqMQQvelO8IgJdGolj/LXC3B3iBlIwtbpe7ah1TdFa+sx7HjHk8IfSqE2R1GYCngcNTOuEi/yQkxI6rnAS7RWH1a5oT7rON6KKhl5V9zNhVEklAEaAdx+jvN0hirwbRJgmbkOYzdM9DfFchx9HWK6uGWhJayNLlt39XzGPCoK4SCgwskXo32Iolg0Mb72oNBJPJg+7d5TrqaqyLScb5az1/jW1f222UTI4PWGBKRjB8rf7gkBV52vzS480BRS6WF5T8b333L4YNGXRufkPbzdDWx5Lvozvsa5WBwUWSKphgU5c6vEr3jYPvF2DyH8mSh3h2tdshNeNQSkotmZdLV4Z06omxfRdlizrWd3UZkt6MnCZP7IzkjGpYdaJ3B0wyDBs3coDhWdNdwLqbQoF0xtwTAeQ8MgPWucVc6tKaLYACcUt/4NcyslL5GbdlvtG5PYToyaeSEL+bEFBp4A1ysa2dXh/bmRw1nDGO9U6c/gK1sjc7XH/5EIcxjeYInfzAJ925w8sC/TansE5Oq0kNdbJkDZQ37lBLLHMB4kVFy7Aa3Thv54GnhMvRiVIzp8D2sr3rz1GLKrTe+ZEmgB6La7sYd9kN1AZ1qKAvCtmtLKoarPunCboxyPA591Lh2mJ/gbatD970bGwpUNZZXwkWD5zBbVHjs3bbvJlcz1DrbDZlTbAnYSpBmhqHOtf/RqjxkLSStFWLsIHEBcvoxrk/11mtNa0YLmnzryCEmNo+jrNXtzmR7LUQgxDGh5Ke30dO2Z++M1uzaud/M48tdNbq0ooErt/fU8oVD40Wrzt/fYOig7T0QdzH7rxO6+kWJMycX/KVXk1rCdRWU2fwM95K4bahq2vcqY3if7Spg/mXiTvGlXbFQcXmJfMC2r+7xetF8QY1u8/810/Zs+qonwnyJ5nux5MeewkzL41BThbbMOgZsQRjvyGcrDv6f051aO+UBG0UyMd8PC86d4G3sBD/026UPJFOU6qhyRXjgN5ft6dUlAffwRtt3zCGNQtJ0TPqvJWfPG2+gPPxc0ytjfDcQZqvilzkDcJatzYSecxmK8/qgxYJ1/2F9mB37SYP4G6PJwn4D1JXJLQ9Ly2iWU46mqTfUmukbU3OLWvnESkMucLVYfftBCj2Qzwve3D4+D6zU5w++FKp6h2UnnrkoSHtgbXcLqZXCtBkObyQ9gYvsSLy8XsAE/xNKc0VPPsKJLoBMD4BJJFyR0OV4np77+Q/Ek4idGwol/JOYcCYasVzbbnWVvZQ3OqRZvKlLqUrxqqlTPuHBjAi3FZRgTaGrx3dX9mcZQpEMjWFrmfdJBTyXr4Bq8zL36rvTQ5IUGcGo7e+aj1f0/5C49J9EXl8Z69K8kFL7+ECrmgUl5pA5aZDETwnf0dTzECfA0rtOFmRoJFnhvxQmW9nqiu6d8Dz9NFGYsPYkgTEqqLL/g7irmZWFWOnIK0/SJXU2RmOFvS+aE9K9xB4DqFixRg+QeEe6X0oqQA1KD5GGK0ddjL2vq98vcSrm00cQAykCHdOKB5OH5eU6IkkVVSOLnyxsQ/pIqIHloc10sr3M30DLI+cf9+KGtxgTZ4jx76No1yvRl8eP1uW8LbKTdqmlXOdtfSlv804b+FuV42Hw+SgeNBZQD6gIopxu37InhQgtJRd0NKeO9HlQXIJAFLsXCiH80Ci2uZAaZY+uTYe80kya87P2fyfcUMJFWekpBh1qisIsuUhfKqBaR0j+mHni6iSubw35MssQ3JnP2UJp7Fz36fu8d38QylsTY/lzmXvJz9wAOGRCKK7KGYM2qaCF62xmnZM1NIyHyFRSsD8yODL13z9cVuLHFuTz/+RkYgZl96uM6x7fAHT+YLSnpiqqhzO+2tnUTpasqd25pmdWEeJXbto3QjF46cEX6lTDijtd4lzJcYAVq451p4q7Tl0ZTqoz0b1x2DEM8PcQqwos2cfe/evvEVFDFjYjDVvz8c+9Rdz/OkdDaPsB/D3srzAuQ12dZBOw2EiH24mAEXS4PO+R+G9NmdWlyTuTJNJMvPrbD9A4VLA5ofRpbxt7XR3fMxzAFa4a3tLx22wQ2U8l7nEAPWdKHI9I/nJlSifpx8QhIWoLsrcIfcOGEn1l9pIRrD7ja7WsSljaZCqizk8B8FUaE//MLedstbsyw6qa97Nwa/FhlgBq4Sbv76lzkNpZpUj2JUXz6hGxXmL0cRDuXyyaOQAjFxpB1Hya/szsDmO7rivrUlhJqnibwG0SsFRL37oiXvxpC0FrpNqv7+0pgd9ktIUSAmm0kAt/TqreQMC23xXRFY1r30G9vxmhJZtO7jTP4YT5mF8i1vwfPaHY/KvdmGEMOeuS9S9QNXj87vB4kqVqDd+nJabvBbISteZmBpHUpXneddvzEOAVEX338WPvIO9EylXfFLqBJOTK9hqT1OQjTywhwrKIerjuEmtrFQkbGGVP1ou1ylvlAUFeBJtttbFVltO3fMrvOOTlb4gu3ghdjNK6f31iu+X8mBAKVBPfuVjfwEfIZlqnT5WsU6qy3cnwd6PUvRkr5S+/N5ZD9m6VVtj3Qk325oWZJau9l3EPEWNumhVrbliw72HmFq4saez0F06Kzt8o7YCoKUFrA46e4HM7Zf9H0Q/mfM401aaNcejLC6Zm6W4qTCuRbyimt+Lz7lqJZs0JHQZp7G7vb8DWkzTjk4L8NmcappmzSuhWjQfwYd6OGINBL1L82IcbdUvYQxQ8Wj4K5F0Ne1WZNq1934SpVR98Yt4tpnT1YVQRLtIDKY7bQR9EGwmY5cybb0bhDklk7eausqe/MJP2iSKyGy9e/rmpfH7j4chZazxk27gqVs17VZzhTs3rUDEBdiN+100n4unAIHh4HVRYOBxxu0u3rsv5Effz6jDEHaF5PRvSTqpCdclMQqEgjz+LDAwvLNcFFsg0qj09vr0dLKrCZ4fkbCIrz6LDiQuydmMAawJj4ctXgU6KZzpFCnHHcGEvkbPvrNBx1nIBVPp73Ixye7YO+Oyhs/vBFDrHq//whOPF/CQ12Z8sMJtMV95tEXw6qlp8EHw491HQg7rv/AFBLAwQUAAIACAAaRPNWIp+Ouk0AAABrAAAAGwAAAHVuaXZlcnNhbC91bml2ZXJzYWwucG5nLnhtbLOxr8jNUShLLSrOzM+zVTLUM1Cyt+PlsikoSi3LTC1XqACKAQUhQEmh0lbJxAjBLc9MKckAqjAwsUAIZqRmpmeU2CqZW5jBBfWBZgIAUEsBAgAAFAACAAgA5QshUTZhWAJHAwAA4QkAABQAAAAAAAAAAQAAAAAAAAAAAHVuaXZlcnNhbC9wbGF5ZXIueG1sUEsBAgAAFAACAAgAGkTzVqZkWpeUBgAAkRcAAB0AAAAAAAAAAQAAAAAAeQMAAHVuaXZlcnNhbC9jb21tb25fbWVzc2FnZXMubG5nUEsBAgAAFAACAAgAGkTzVhUeYBujAAAAfwEAAC4AAAAAAAAAAQAAAAAASAoAAHVuaXZlcnNhbC9wbGF5YmFja19hbmRfbmF2aWdhdGlvbl9zZXR0aW5ncy54bWxQSwECAAAUAAIACAAaRPNWDTwf5AIFAAAXGQAAJwAAAAAAAAABAAAAAAA3CwAAdW5pdmVyc2FsL2ZsYXNoX3B1Ymxpc2hpbmdfc2V0dGluZ3MueG1sUEsBAgAAFAACAAgAGkTzVrRQ9wqTAwAAtAwAACEAAAAAAAAAAQAAAAAAfhAAAHVuaXZlcnNhbC9mbGFzaF9za2luX3NldHRpbmdzLnhtbFBLAQIAABQAAgAIABpE81aSyE/1/gQAAKEYAAAmAAAAAAAAAAEAAAAAAFAUAAB1bml2ZXJzYWwvaHRtbF9wdWJsaXNoaW5nX3NldHRpbmdzLnhtbFBLAQIAABQAAgAIABpE81Y3SezgvAEAAH8GAAAfAAAAAAAAAAEAAAAAAJIZAAB1bml2ZXJzYWwvaHRtbF9za2luX3NldHRpbmdzLmpzUEsBAgAAFAACAAgAGkTzVgEi8Wl9AAAAfQAAABwAAAAAAAAAAQAAAAAAixsAAHVuaXZlcnNhbC9sb2NhbF9zZXR0aW5ncy54bWxQSwECAAAUAAIACAAaRPNWrbNHcAMZAAA1LwAAFwAAAAAAAAAAAAAAAABCHAAAdW5pdmVyc2FsL3VuaXZlcnNhbC5wbmdQSwECAAAUAAIACAAaRPNWIp+Ouk0AAABrAAAAGwAAAAAAAAABAAAAAAB6NQAAdW5pdmVyc2FsL3VuaXZlcnNhbC5wbmcueG1sUEsFBgAAAAAKAAoABgMAAAA2AAAAAA=="/>
  <p:tag name="ISPRING_ULTRA_SCORM_COURCE_TITLE" val="Bài 2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  <p:tag name="ISPRING_PRESENTATION_TITLE" val="Bài 24"/>
</p:tagLst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656</Words>
  <Application>Microsoft Office PowerPoint</Application>
  <PresentationFormat>On-screen Show (16:9)</PresentationFormat>
  <Paragraphs>128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#9Slide05 Harman Script Inline</vt:lpstr>
      <vt:lpstr>#9Slide07 SVNAppleberry</vt:lpstr>
      <vt:lpstr>#9Slide05 SVNMaphylla</vt:lpstr>
      <vt:lpstr>Proxima Nova</vt:lpstr>
      <vt:lpstr>Neucha</vt:lpstr>
      <vt:lpstr>Fredoka One</vt:lpstr>
      <vt:lpstr>Proxima Nova Semibold</vt:lpstr>
      <vt:lpstr>Arial</vt:lpstr>
      <vt:lpstr>Poppins</vt:lpstr>
      <vt:lpstr>#9Slide03 Quicksand</vt:lpstr>
      <vt:lpstr>#9Slide07 Crocante</vt:lpstr>
      <vt:lpstr>Class Awards Certificates by Slidesgo</vt:lpstr>
      <vt:lpstr>Slidesgo Final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24</dc:title>
  <dc:creator>Admin</dc:creator>
  <cp:lastModifiedBy>Administrator</cp:lastModifiedBy>
  <cp:revision>133</cp:revision>
  <dcterms:modified xsi:type="dcterms:W3CDTF">2023-12-08T02:13:19Z</dcterms:modified>
</cp:coreProperties>
</file>