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18"/>
  </p:notesMasterIdLst>
  <p:sldIdLst>
    <p:sldId id="286" r:id="rId2"/>
    <p:sldId id="257" r:id="rId3"/>
    <p:sldId id="258" r:id="rId4"/>
    <p:sldId id="287" r:id="rId5"/>
    <p:sldId id="289" r:id="rId6"/>
    <p:sldId id="290" r:id="rId7"/>
    <p:sldId id="300" r:id="rId8"/>
    <p:sldId id="291" r:id="rId9"/>
    <p:sldId id="288" r:id="rId10"/>
    <p:sldId id="292" r:id="rId11"/>
    <p:sldId id="294" r:id="rId12"/>
    <p:sldId id="295" r:id="rId13"/>
    <p:sldId id="298" r:id="rId14"/>
    <p:sldId id="296" r:id="rId15"/>
    <p:sldId id="299" r:id="rId16"/>
    <p:sldId id="293" r:id="rId17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9"/>
    </p:embeddedFont>
    <p:embeddedFont>
      <p:font typeface="#9Slide05 Brannboll Ny" panose="02000000000000000000" pitchFamily="2" charset="0"/>
      <p:regular r:id="rId20"/>
    </p:embeddedFont>
    <p:embeddedFont>
      <p:font typeface="#9Slide05 IcielSmoothy Cursive" panose="00000500000000000000" pitchFamily="2" charset="0"/>
      <p:regular r:id="rId21"/>
    </p:embeddedFont>
    <p:embeddedFont>
      <p:font typeface="#9Slide06 SVNClementine" panose="020B0604020202020204" charset="0"/>
      <p:regular r:id="rId22"/>
    </p:embeddedFont>
    <p:embeddedFont>
      <p:font typeface="#9Slide07 Soup of Justice" pitchFamily="2" charset="0"/>
      <p:regular r:id="rId23"/>
    </p:embeddedFont>
    <p:embeddedFont>
      <p:font typeface="#9Slide07 SVNAppleberry" panose="02040603050506020204" pitchFamily="18" charset="0"/>
      <p:regular r:id="rId24"/>
    </p:embeddedFont>
    <p:embeddedFont>
      <p:font typeface="Catamaran" panose="020B0604020202020204" charset="0"/>
      <p:regular r:id="rId25"/>
      <p:bold r:id="rId26"/>
    </p:embeddedFont>
    <p:embeddedFont>
      <p:font typeface="Catamaran Medium" panose="020B0604020202020204" charset="0"/>
      <p:regular r:id="rId27"/>
      <p:bold r:id="rId28"/>
      <p:italic r:id="rId29"/>
      <p:boldItalic r:id="rId30"/>
    </p:embeddedFont>
    <p:embeddedFont>
      <p:font typeface="Chango" panose="020B0604020202020204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iW2moYE6fioyuABc4D/xJb2Ig8f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1EEEF"/>
    <a:srgbClr val="C9EDC9"/>
    <a:srgbClr val="B7E7B7"/>
    <a:srgbClr val="D6F2E4"/>
    <a:srgbClr val="B1E5CB"/>
    <a:srgbClr val="D5F7D9"/>
    <a:srgbClr val="E2EFFA"/>
    <a:srgbClr val="CAE1F6"/>
    <a:srgbClr val="FFF0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81" autoAdjust="0"/>
    <p:restoredTop sz="96296" autoAdjust="0"/>
  </p:normalViewPr>
  <p:slideViewPr>
    <p:cSldViewPr snapToGrid="0">
      <p:cViewPr varScale="1">
        <p:scale>
          <a:sx n="92" d="100"/>
          <a:sy n="92" d="100"/>
        </p:scale>
        <p:origin x="8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tags" Target="tags/tag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5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28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78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94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09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81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877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842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9" name="Google Shape;12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2" name="Google Shape;13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96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470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17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34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72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BODY_1_1_2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32"/>
          <p:cNvGrpSpPr/>
          <p:nvPr/>
        </p:nvGrpSpPr>
        <p:grpSpPr>
          <a:xfrm rot="10800000" flipH="1">
            <a:off x="8139178" y="2712903"/>
            <a:ext cx="956398" cy="953376"/>
            <a:chOff x="7716672" y="2820944"/>
            <a:chExt cx="557796" cy="556066"/>
          </a:xfrm>
        </p:grpSpPr>
        <p:sp>
          <p:nvSpPr>
            <p:cNvPr id="10" name="Google Shape;10;p32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32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32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32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32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32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32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2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2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2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32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32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32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32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32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32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32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32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32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32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32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32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32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32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32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32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32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32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32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32"/>
          <p:cNvGrpSpPr/>
          <p:nvPr/>
        </p:nvGrpSpPr>
        <p:grpSpPr>
          <a:xfrm rot="10800000" flipH="1">
            <a:off x="7336385" y="126506"/>
            <a:ext cx="802781" cy="800236"/>
            <a:chOff x="7716672" y="2820944"/>
            <a:chExt cx="557796" cy="556066"/>
          </a:xfrm>
        </p:grpSpPr>
        <p:sp>
          <p:nvSpPr>
            <p:cNvPr id="48" name="Google Shape;48;p32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32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32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32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32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32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32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32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32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32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32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32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32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32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32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32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32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32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32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32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32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32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32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32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32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32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2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32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32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32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32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32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32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32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32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32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32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85;p32"/>
          <p:cNvGrpSpPr/>
          <p:nvPr/>
        </p:nvGrpSpPr>
        <p:grpSpPr>
          <a:xfrm rot="10800000" flipH="1">
            <a:off x="125226" y="2612268"/>
            <a:ext cx="802781" cy="800236"/>
            <a:chOff x="7716672" y="2820944"/>
            <a:chExt cx="557796" cy="556066"/>
          </a:xfrm>
        </p:grpSpPr>
        <p:sp>
          <p:nvSpPr>
            <p:cNvPr id="86" name="Google Shape;86;p32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32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32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32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32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32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32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32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32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32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32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32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32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32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32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32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2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32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32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2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2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2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2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2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2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2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2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2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2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2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903075" y="36181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ubTitle" idx="1"/>
          </p:nvPr>
        </p:nvSpPr>
        <p:spPr>
          <a:xfrm>
            <a:off x="903075" y="39061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/>
          </p:nvPr>
        </p:nvSpPr>
        <p:spPr>
          <a:xfrm>
            <a:off x="3531150" y="36181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3"/>
          </p:nvPr>
        </p:nvSpPr>
        <p:spPr>
          <a:xfrm>
            <a:off x="3531150" y="39061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7" name="Google Shape;127;p32"/>
          <p:cNvSpPr txBox="1">
            <a:spLocks noGrp="1"/>
          </p:cNvSpPr>
          <p:nvPr>
            <p:ph type="title" idx="4"/>
          </p:nvPr>
        </p:nvSpPr>
        <p:spPr>
          <a:xfrm>
            <a:off x="6159225" y="36181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28" name="Google Shape;128;p32"/>
          <p:cNvSpPr txBox="1">
            <a:spLocks noGrp="1"/>
          </p:cNvSpPr>
          <p:nvPr>
            <p:ph type="subTitle" idx="5"/>
          </p:nvPr>
        </p:nvSpPr>
        <p:spPr>
          <a:xfrm>
            <a:off x="6159225" y="39061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29" name="Google Shape;129;p32"/>
          <p:cNvSpPr txBox="1">
            <a:spLocks noGrp="1"/>
          </p:cNvSpPr>
          <p:nvPr>
            <p:ph type="title" idx="6"/>
          </p:nvPr>
        </p:nvSpPr>
        <p:spPr>
          <a:xfrm>
            <a:off x="311700" y="362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30" name="Google Shape;130;p32"/>
          <p:cNvSpPr txBox="1">
            <a:spLocks noGrp="1"/>
          </p:cNvSpPr>
          <p:nvPr>
            <p:ph type="title" idx="7"/>
          </p:nvPr>
        </p:nvSpPr>
        <p:spPr>
          <a:xfrm>
            <a:off x="903075" y="17250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31" name="Google Shape;131;p32"/>
          <p:cNvSpPr txBox="1">
            <a:spLocks noGrp="1"/>
          </p:cNvSpPr>
          <p:nvPr>
            <p:ph type="subTitle" idx="8"/>
          </p:nvPr>
        </p:nvSpPr>
        <p:spPr>
          <a:xfrm>
            <a:off x="903075" y="20130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2" name="Google Shape;132;p32"/>
          <p:cNvSpPr txBox="1">
            <a:spLocks noGrp="1"/>
          </p:cNvSpPr>
          <p:nvPr>
            <p:ph type="title" idx="9"/>
          </p:nvPr>
        </p:nvSpPr>
        <p:spPr>
          <a:xfrm>
            <a:off x="3531150" y="17250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33" name="Google Shape;133;p32"/>
          <p:cNvSpPr txBox="1">
            <a:spLocks noGrp="1"/>
          </p:cNvSpPr>
          <p:nvPr>
            <p:ph type="subTitle" idx="13"/>
          </p:nvPr>
        </p:nvSpPr>
        <p:spPr>
          <a:xfrm>
            <a:off x="3531150" y="20130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4" name="Google Shape;134;p32"/>
          <p:cNvSpPr txBox="1">
            <a:spLocks noGrp="1"/>
          </p:cNvSpPr>
          <p:nvPr>
            <p:ph type="title" idx="14"/>
          </p:nvPr>
        </p:nvSpPr>
        <p:spPr>
          <a:xfrm>
            <a:off x="6159225" y="1725069"/>
            <a:ext cx="2081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135" name="Google Shape;135;p32"/>
          <p:cNvSpPr txBox="1">
            <a:spLocks noGrp="1"/>
          </p:cNvSpPr>
          <p:nvPr>
            <p:ph type="subTitle" idx="15"/>
          </p:nvPr>
        </p:nvSpPr>
        <p:spPr>
          <a:xfrm>
            <a:off x="6159225" y="2013000"/>
            <a:ext cx="2081700" cy="6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36" name="Google Shape;136;p32"/>
          <p:cNvGrpSpPr/>
          <p:nvPr/>
        </p:nvGrpSpPr>
        <p:grpSpPr>
          <a:xfrm>
            <a:off x="8384145" y="-688724"/>
            <a:ext cx="2462211" cy="2462211"/>
            <a:chOff x="6594675" y="2594175"/>
            <a:chExt cx="2549400" cy="2549400"/>
          </a:xfrm>
        </p:grpSpPr>
        <p:sp>
          <p:nvSpPr>
            <p:cNvPr id="137" name="Google Shape;137;p32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2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9" name="Google Shape;139;p32"/>
          <p:cNvGrpSpPr/>
          <p:nvPr/>
        </p:nvGrpSpPr>
        <p:grpSpPr>
          <a:xfrm flipH="1">
            <a:off x="-1702355" y="3370013"/>
            <a:ext cx="2462211" cy="2462211"/>
            <a:chOff x="6594675" y="2594175"/>
            <a:chExt cx="2549400" cy="2549400"/>
          </a:xfrm>
        </p:grpSpPr>
        <p:sp>
          <p:nvSpPr>
            <p:cNvPr id="140" name="Google Shape;140;p32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2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3"/>
          <p:cNvSpPr/>
          <p:nvPr/>
        </p:nvSpPr>
        <p:spPr>
          <a:xfrm>
            <a:off x="0" y="75"/>
            <a:ext cx="5143500" cy="51435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3"/>
          <p:cNvSpPr/>
          <p:nvPr/>
        </p:nvSpPr>
        <p:spPr>
          <a:xfrm>
            <a:off x="0" y="75"/>
            <a:ext cx="4238700" cy="4238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" name="Google Shape;145;p33"/>
          <p:cNvGrpSpPr/>
          <p:nvPr/>
        </p:nvGrpSpPr>
        <p:grpSpPr>
          <a:xfrm>
            <a:off x="7888845" y="3370013"/>
            <a:ext cx="2462211" cy="2462211"/>
            <a:chOff x="6594675" y="2594175"/>
            <a:chExt cx="2549400" cy="2549400"/>
          </a:xfrm>
        </p:grpSpPr>
        <p:sp>
          <p:nvSpPr>
            <p:cNvPr id="146" name="Google Shape;146;p3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" name="Google Shape;148;p33"/>
          <p:cNvSpPr txBox="1">
            <a:spLocks noGrp="1"/>
          </p:cNvSpPr>
          <p:nvPr>
            <p:ph type="title"/>
          </p:nvPr>
        </p:nvSpPr>
        <p:spPr>
          <a:xfrm>
            <a:off x="640925" y="2102750"/>
            <a:ext cx="3506700" cy="11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subTitle" idx="1"/>
          </p:nvPr>
        </p:nvSpPr>
        <p:spPr>
          <a:xfrm>
            <a:off x="640925" y="3103088"/>
            <a:ext cx="29070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title" idx="2"/>
          </p:nvPr>
        </p:nvSpPr>
        <p:spPr>
          <a:xfrm>
            <a:off x="640925" y="1247813"/>
            <a:ext cx="3401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APTION_ONLY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4"/>
          <p:cNvSpPr txBox="1">
            <a:spLocks noGrp="1"/>
          </p:cNvSpPr>
          <p:nvPr>
            <p:ph type="title"/>
          </p:nvPr>
        </p:nvSpPr>
        <p:spPr>
          <a:xfrm>
            <a:off x="311700" y="3626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53" name="Google Shape;153;p34"/>
          <p:cNvGrpSpPr/>
          <p:nvPr/>
        </p:nvGrpSpPr>
        <p:grpSpPr>
          <a:xfrm>
            <a:off x="8384145" y="-688724"/>
            <a:ext cx="2462211" cy="2462211"/>
            <a:chOff x="6594675" y="2594175"/>
            <a:chExt cx="2549400" cy="2549400"/>
          </a:xfrm>
        </p:grpSpPr>
        <p:sp>
          <p:nvSpPr>
            <p:cNvPr id="154" name="Google Shape;154;p3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34"/>
          <p:cNvGrpSpPr/>
          <p:nvPr/>
        </p:nvGrpSpPr>
        <p:grpSpPr>
          <a:xfrm flipH="1">
            <a:off x="-1702355" y="3370013"/>
            <a:ext cx="2462211" cy="2462211"/>
            <a:chOff x="6594675" y="2594175"/>
            <a:chExt cx="2549400" cy="2549400"/>
          </a:xfrm>
        </p:grpSpPr>
        <p:sp>
          <p:nvSpPr>
            <p:cNvPr id="157" name="Google Shape;157;p3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34"/>
          <p:cNvGrpSpPr/>
          <p:nvPr/>
        </p:nvGrpSpPr>
        <p:grpSpPr>
          <a:xfrm flipH="1">
            <a:off x="125236" y="100694"/>
            <a:ext cx="956398" cy="953376"/>
            <a:chOff x="7716672" y="2820944"/>
            <a:chExt cx="557796" cy="556066"/>
          </a:xfrm>
        </p:grpSpPr>
        <p:sp>
          <p:nvSpPr>
            <p:cNvPr id="160" name="Google Shape;160;p3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3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3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3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3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7" name="Google Shape;197;p34"/>
          <p:cNvGrpSpPr/>
          <p:nvPr/>
        </p:nvGrpSpPr>
        <p:grpSpPr>
          <a:xfrm flipH="1">
            <a:off x="8292790" y="4216757"/>
            <a:ext cx="802781" cy="800236"/>
            <a:chOff x="7716672" y="2820944"/>
            <a:chExt cx="557796" cy="556066"/>
          </a:xfrm>
        </p:grpSpPr>
        <p:sp>
          <p:nvSpPr>
            <p:cNvPr id="198" name="Google Shape;198;p3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3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3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3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3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3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"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5" name="Google Shape;1055;p43"/>
          <p:cNvGrpSpPr/>
          <p:nvPr/>
        </p:nvGrpSpPr>
        <p:grpSpPr>
          <a:xfrm flipH="1">
            <a:off x="-1702355" y="1340645"/>
            <a:ext cx="2462211" cy="2462211"/>
            <a:chOff x="6594675" y="2594175"/>
            <a:chExt cx="2549400" cy="2549400"/>
          </a:xfrm>
        </p:grpSpPr>
        <p:sp>
          <p:nvSpPr>
            <p:cNvPr id="1056" name="Google Shape;1056;p4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4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8" name="Google Shape;1058;p43"/>
          <p:cNvGrpSpPr/>
          <p:nvPr/>
        </p:nvGrpSpPr>
        <p:grpSpPr>
          <a:xfrm>
            <a:off x="8384145" y="1340645"/>
            <a:ext cx="2462211" cy="2462211"/>
            <a:chOff x="6594675" y="2594175"/>
            <a:chExt cx="2549400" cy="2549400"/>
          </a:xfrm>
        </p:grpSpPr>
        <p:sp>
          <p:nvSpPr>
            <p:cNvPr id="1059" name="Google Shape;1059;p43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43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1" name="Google Shape;1061;p43"/>
          <p:cNvGrpSpPr/>
          <p:nvPr/>
        </p:nvGrpSpPr>
        <p:grpSpPr>
          <a:xfrm rot="10800000" flipH="1">
            <a:off x="8215982" y="126506"/>
            <a:ext cx="802781" cy="800236"/>
            <a:chOff x="7716672" y="2820944"/>
            <a:chExt cx="557796" cy="556066"/>
          </a:xfrm>
        </p:grpSpPr>
        <p:sp>
          <p:nvSpPr>
            <p:cNvPr id="1062" name="Google Shape;1062;p43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3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3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43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43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43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43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43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43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43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43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43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43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43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43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43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43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43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43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43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43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43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43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43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43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43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43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43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43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43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43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43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99" name="Google Shape;1099;p43"/>
          <p:cNvGrpSpPr/>
          <p:nvPr/>
        </p:nvGrpSpPr>
        <p:grpSpPr>
          <a:xfrm rot="10800000" flipH="1">
            <a:off x="125235" y="4216755"/>
            <a:ext cx="802781" cy="800236"/>
            <a:chOff x="7716672" y="2820944"/>
            <a:chExt cx="557796" cy="556066"/>
          </a:xfrm>
        </p:grpSpPr>
        <p:sp>
          <p:nvSpPr>
            <p:cNvPr id="1100" name="Google Shape;1100;p43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43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43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43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43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43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43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43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43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43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43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43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43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43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43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43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43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43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43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43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43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43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43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43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43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43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43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43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43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43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43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43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43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43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"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8" name="Google Shape;1138;p44"/>
          <p:cNvGrpSpPr/>
          <p:nvPr/>
        </p:nvGrpSpPr>
        <p:grpSpPr>
          <a:xfrm rot="5400000" flipH="1">
            <a:off x="3340895" y="-1219205"/>
            <a:ext cx="2462211" cy="2462211"/>
            <a:chOff x="6594675" y="2594175"/>
            <a:chExt cx="2549400" cy="2549400"/>
          </a:xfrm>
        </p:grpSpPr>
        <p:sp>
          <p:nvSpPr>
            <p:cNvPr id="1139" name="Google Shape;1139;p4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4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1" name="Google Shape;1141;p44"/>
          <p:cNvGrpSpPr/>
          <p:nvPr/>
        </p:nvGrpSpPr>
        <p:grpSpPr>
          <a:xfrm rot="5400000">
            <a:off x="3340895" y="3900495"/>
            <a:ext cx="2462211" cy="2462211"/>
            <a:chOff x="6594675" y="2594175"/>
            <a:chExt cx="2549400" cy="2549400"/>
          </a:xfrm>
        </p:grpSpPr>
        <p:sp>
          <p:nvSpPr>
            <p:cNvPr id="1142" name="Google Shape;1142;p44"/>
            <p:cNvSpPr/>
            <p:nvPr/>
          </p:nvSpPr>
          <p:spPr>
            <a:xfrm rot="5400000">
              <a:off x="6594675" y="2594175"/>
              <a:ext cx="2549400" cy="25494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44"/>
            <p:cNvSpPr/>
            <p:nvPr/>
          </p:nvSpPr>
          <p:spPr>
            <a:xfrm rot="5400000">
              <a:off x="6594675" y="3056575"/>
              <a:ext cx="1530000" cy="1530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4" name="Google Shape;1144;p44"/>
          <p:cNvGrpSpPr/>
          <p:nvPr/>
        </p:nvGrpSpPr>
        <p:grpSpPr>
          <a:xfrm>
            <a:off x="8215982" y="4216757"/>
            <a:ext cx="802781" cy="800236"/>
            <a:chOff x="7716672" y="2820944"/>
            <a:chExt cx="557796" cy="556066"/>
          </a:xfrm>
        </p:grpSpPr>
        <p:sp>
          <p:nvSpPr>
            <p:cNvPr id="1145" name="Google Shape;1145;p4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4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4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4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4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4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4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4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4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4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4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4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4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4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4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82" name="Google Shape;1182;p44"/>
          <p:cNvGrpSpPr/>
          <p:nvPr/>
        </p:nvGrpSpPr>
        <p:grpSpPr>
          <a:xfrm>
            <a:off x="125235" y="126507"/>
            <a:ext cx="802781" cy="800236"/>
            <a:chOff x="7716672" y="2820944"/>
            <a:chExt cx="557796" cy="556066"/>
          </a:xfrm>
        </p:grpSpPr>
        <p:sp>
          <p:nvSpPr>
            <p:cNvPr id="1183" name="Google Shape;1183;p44"/>
            <p:cNvSpPr/>
            <p:nvPr/>
          </p:nvSpPr>
          <p:spPr>
            <a:xfrm>
              <a:off x="8008233" y="2912937"/>
              <a:ext cx="66594" cy="118903"/>
            </a:xfrm>
            <a:custGeom>
              <a:avLst/>
              <a:gdLst/>
              <a:ahLst/>
              <a:cxnLst/>
              <a:rect l="l" t="t" r="r" b="b"/>
              <a:pathLst>
                <a:path w="923" h="1648" extrusionOk="0">
                  <a:moveTo>
                    <a:pt x="814" y="0"/>
                  </a:moveTo>
                  <a:lnTo>
                    <a:pt x="1" y="1438"/>
                  </a:lnTo>
                  <a:cubicBezTo>
                    <a:pt x="21" y="1581"/>
                    <a:pt x="88" y="1647"/>
                    <a:pt x="179" y="1647"/>
                  </a:cubicBezTo>
                  <a:cubicBezTo>
                    <a:pt x="208" y="1647"/>
                    <a:pt x="239" y="1641"/>
                    <a:pt x="272" y="1628"/>
                  </a:cubicBezTo>
                  <a:cubicBezTo>
                    <a:pt x="299" y="1628"/>
                    <a:pt x="353" y="1573"/>
                    <a:pt x="353" y="1546"/>
                  </a:cubicBezTo>
                  <a:lnTo>
                    <a:pt x="923" y="5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051307" y="2888766"/>
              <a:ext cx="43146" cy="36652"/>
            </a:xfrm>
            <a:custGeom>
              <a:avLst/>
              <a:gdLst/>
              <a:ahLst/>
              <a:cxnLst/>
              <a:rect l="l" t="t" r="r" b="b"/>
              <a:pathLst>
                <a:path w="598" h="508" extrusionOk="0">
                  <a:moveTo>
                    <a:pt x="290" y="0"/>
                  </a:moveTo>
                  <a:cubicBezTo>
                    <a:pt x="188" y="0"/>
                    <a:pt x="97" y="40"/>
                    <a:pt x="55" y="145"/>
                  </a:cubicBezTo>
                  <a:cubicBezTo>
                    <a:pt x="0" y="281"/>
                    <a:pt x="55" y="416"/>
                    <a:pt x="190" y="498"/>
                  </a:cubicBezTo>
                  <a:cubicBezTo>
                    <a:pt x="221" y="504"/>
                    <a:pt x="251" y="507"/>
                    <a:pt x="281" y="507"/>
                  </a:cubicBezTo>
                  <a:cubicBezTo>
                    <a:pt x="383" y="507"/>
                    <a:pt x="474" y="467"/>
                    <a:pt x="516" y="362"/>
                  </a:cubicBezTo>
                  <a:cubicBezTo>
                    <a:pt x="597" y="227"/>
                    <a:pt x="516" y="91"/>
                    <a:pt x="380" y="10"/>
                  </a:cubicBezTo>
                  <a:cubicBezTo>
                    <a:pt x="350" y="4"/>
                    <a:pt x="319" y="0"/>
                    <a:pt x="2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59099" y="3032274"/>
              <a:ext cx="95960" cy="43146"/>
            </a:xfrm>
            <a:custGeom>
              <a:avLst/>
              <a:gdLst/>
              <a:ahLst/>
              <a:cxnLst/>
              <a:rect l="l" t="t" r="r" b="b"/>
              <a:pathLst>
                <a:path w="1330" h="598" extrusionOk="0">
                  <a:moveTo>
                    <a:pt x="1303" y="1"/>
                  </a:moveTo>
                  <a:lnTo>
                    <a:pt x="82" y="380"/>
                  </a:lnTo>
                  <a:cubicBezTo>
                    <a:pt x="1" y="516"/>
                    <a:pt x="1" y="570"/>
                    <a:pt x="136" y="597"/>
                  </a:cubicBezTo>
                  <a:lnTo>
                    <a:pt x="218" y="597"/>
                  </a:lnTo>
                  <a:lnTo>
                    <a:pt x="1330" y="109"/>
                  </a:lnTo>
                  <a:lnTo>
                    <a:pt x="130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145247" y="3021812"/>
              <a:ext cx="29437" cy="25830"/>
            </a:xfrm>
            <a:custGeom>
              <a:avLst/>
              <a:gdLst/>
              <a:ahLst/>
              <a:cxnLst/>
              <a:rect l="l" t="t" r="r" b="b"/>
              <a:pathLst>
                <a:path w="408" h="358" extrusionOk="0">
                  <a:moveTo>
                    <a:pt x="212" y="0"/>
                  </a:moveTo>
                  <a:cubicBezTo>
                    <a:pt x="187" y="0"/>
                    <a:pt x="162" y="4"/>
                    <a:pt x="136" y="10"/>
                  </a:cubicBezTo>
                  <a:cubicBezTo>
                    <a:pt x="27" y="37"/>
                    <a:pt x="0" y="146"/>
                    <a:pt x="27" y="254"/>
                  </a:cubicBezTo>
                  <a:cubicBezTo>
                    <a:pt x="47" y="313"/>
                    <a:pt x="109" y="357"/>
                    <a:pt x="182" y="357"/>
                  </a:cubicBezTo>
                  <a:cubicBezTo>
                    <a:pt x="211" y="357"/>
                    <a:pt x="241" y="351"/>
                    <a:pt x="272" y="336"/>
                  </a:cubicBezTo>
                  <a:cubicBezTo>
                    <a:pt x="380" y="308"/>
                    <a:pt x="407" y="200"/>
                    <a:pt x="380" y="119"/>
                  </a:cubicBezTo>
                  <a:cubicBezTo>
                    <a:pt x="359" y="36"/>
                    <a:pt x="291" y="0"/>
                    <a:pt x="2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63067" y="3112506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217" y="1"/>
                  </a:moveTo>
                  <a:cubicBezTo>
                    <a:pt x="54" y="28"/>
                    <a:pt x="0" y="136"/>
                    <a:pt x="54" y="272"/>
                  </a:cubicBezTo>
                  <a:cubicBezTo>
                    <a:pt x="54" y="299"/>
                    <a:pt x="81" y="353"/>
                    <a:pt x="136" y="353"/>
                  </a:cubicBezTo>
                  <a:lnTo>
                    <a:pt x="1600" y="923"/>
                  </a:lnTo>
                  <a:lnTo>
                    <a:pt x="1682" y="81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170644" y="3158826"/>
              <a:ext cx="39250" cy="37157"/>
            </a:xfrm>
            <a:custGeom>
              <a:avLst/>
              <a:gdLst/>
              <a:ahLst/>
              <a:cxnLst/>
              <a:rect l="l" t="t" r="r" b="b"/>
              <a:pathLst>
                <a:path w="544" h="515" extrusionOk="0">
                  <a:moveTo>
                    <a:pt x="263" y="0"/>
                  </a:moveTo>
                  <a:cubicBezTo>
                    <a:pt x="161" y="0"/>
                    <a:pt x="70" y="40"/>
                    <a:pt x="28" y="145"/>
                  </a:cubicBezTo>
                  <a:cubicBezTo>
                    <a:pt x="1" y="281"/>
                    <a:pt x="28" y="417"/>
                    <a:pt x="164" y="471"/>
                  </a:cubicBezTo>
                  <a:cubicBezTo>
                    <a:pt x="210" y="499"/>
                    <a:pt x="257" y="514"/>
                    <a:pt x="301" y="514"/>
                  </a:cubicBezTo>
                  <a:cubicBezTo>
                    <a:pt x="383" y="514"/>
                    <a:pt x="454" y="459"/>
                    <a:pt x="489" y="335"/>
                  </a:cubicBezTo>
                  <a:cubicBezTo>
                    <a:pt x="543" y="200"/>
                    <a:pt x="489" y="64"/>
                    <a:pt x="354" y="10"/>
                  </a:cubicBezTo>
                  <a:cubicBezTo>
                    <a:pt x="323" y="4"/>
                    <a:pt x="293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8019993" y="3165248"/>
              <a:ext cx="45094" cy="94084"/>
            </a:xfrm>
            <a:custGeom>
              <a:avLst/>
              <a:gdLst/>
              <a:ahLst/>
              <a:cxnLst/>
              <a:rect l="l" t="t" r="r" b="b"/>
              <a:pathLst>
                <a:path w="625" h="1304" extrusionOk="0">
                  <a:moveTo>
                    <a:pt x="107" y="1"/>
                  </a:moveTo>
                  <a:cubicBezTo>
                    <a:pt x="62" y="1"/>
                    <a:pt x="31" y="34"/>
                    <a:pt x="0" y="111"/>
                  </a:cubicBezTo>
                  <a:lnTo>
                    <a:pt x="0" y="192"/>
                  </a:lnTo>
                  <a:lnTo>
                    <a:pt x="516" y="1304"/>
                  </a:lnTo>
                  <a:lnTo>
                    <a:pt x="624" y="1277"/>
                  </a:lnTo>
                  <a:lnTo>
                    <a:pt x="245" y="56"/>
                  </a:lnTo>
                  <a:cubicBezTo>
                    <a:pt x="185" y="21"/>
                    <a:pt x="142" y="1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8045463" y="3250747"/>
              <a:ext cx="29365" cy="26912"/>
            </a:xfrm>
            <a:custGeom>
              <a:avLst/>
              <a:gdLst/>
              <a:ahLst/>
              <a:cxnLst/>
              <a:rect l="l" t="t" r="r" b="b"/>
              <a:pathLst>
                <a:path w="407" h="373" extrusionOk="0">
                  <a:moveTo>
                    <a:pt x="208" y="1"/>
                  </a:moveTo>
                  <a:cubicBezTo>
                    <a:pt x="185" y="1"/>
                    <a:pt x="161" y="4"/>
                    <a:pt x="136" y="11"/>
                  </a:cubicBezTo>
                  <a:cubicBezTo>
                    <a:pt x="27" y="65"/>
                    <a:pt x="0" y="146"/>
                    <a:pt x="27" y="255"/>
                  </a:cubicBezTo>
                  <a:cubicBezTo>
                    <a:pt x="48" y="338"/>
                    <a:pt x="132" y="373"/>
                    <a:pt x="207" y="373"/>
                  </a:cubicBezTo>
                  <a:cubicBezTo>
                    <a:pt x="230" y="373"/>
                    <a:pt x="252" y="370"/>
                    <a:pt x="271" y="363"/>
                  </a:cubicBezTo>
                  <a:cubicBezTo>
                    <a:pt x="380" y="336"/>
                    <a:pt x="407" y="227"/>
                    <a:pt x="380" y="119"/>
                  </a:cubicBezTo>
                  <a:cubicBezTo>
                    <a:pt x="338" y="36"/>
                    <a:pt x="281" y="1"/>
                    <a:pt x="2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18189" y="3169793"/>
              <a:ext cx="66667" cy="118903"/>
            </a:xfrm>
            <a:custGeom>
              <a:avLst/>
              <a:gdLst/>
              <a:ahLst/>
              <a:cxnLst/>
              <a:rect l="l" t="t" r="r" b="b"/>
              <a:pathLst>
                <a:path w="924" h="1648" extrusionOk="0">
                  <a:moveTo>
                    <a:pt x="744" y="0"/>
                  </a:moveTo>
                  <a:cubicBezTo>
                    <a:pt x="716" y="0"/>
                    <a:pt x="686" y="7"/>
                    <a:pt x="652" y="20"/>
                  </a:cubicBezTo>
                  <a:cubicBezTo>
                    <a:pt x="598" y="20"/>
                    <a:pt x="571" y="48"/>
                    <a:pt x="571" y="75"/>
                  </a:cubicBezTo>
                  <a:lnTo>
                    <a:pt x="1" y="1594"/>
                  </a:lnTo>
                  <a:lnTo>
                    <a:pt x="109" y="1648"/>
                  </a:lnTo>
                  <a:lnTo>
                    <a:pt x="923" y="183"/>
                  </a:lnTo>
                  <a:cubicBezTo>
                    <a:pt x="882" y="61"/>
                    <a:pt x="827" y="0"/>
                    <a:pt x="7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98636" y="3276216"/>
              <a:ext cx="39250" cy="35570"/>
            </a:xfrm>
            <a:custGeom>
              <a:avLst/>
              <a:gdLst/>
              <a:ahLst/>
              <a:cxnLst/>
              <a:rect l="l" t="t" r="r" b="b"/>
              <a:pathLst>
                <a:path w="544" h="493" extrusionOk="0">
                  <a:moveTo>
                    <a:pt x="286" y="1"/>
                  </a:moveTo>
                  <a:cubicBezTo>
                    <a:pt x="177" y="1"/>
                    <a:pt x="70" y="41"/>
                    <a:pt x="28" y="146"/>
                  </a:cubicBezTo>
                  <a:cubicBezTo>
                    <a:pt x="1" y="281"/>
                    <a:pt x="28" y="417"/>
                    <a:pt x="163" y="471"/>
                  </a:cubicBezTo>
                  <a:cubicBezTo>
                    <a:pt x="198" y="485"/>
                    <a:pt x="234" y="492"/>
                    <a:pt x="267" y="492"/>
                  </a:cubicBezTo>
                  <a:cubicBezTo>
                    <a:pt x="364" y="492"/>
                    <a:pt x="449" y="436"/>
                    <a:pt x="489" y="336"/>
                  </a:cubicBezTo>
                  <a:cubicBezTo>
                    <a:pt x="543" y="200"/>
                    <a:pt x="489" y="64"/>
                    <a:pt x="380" y="10"/>
                  </a:cubicBezTo>
                  <a:cubicBezTo>
                    <a:pt x="350" y="4"/>
                    <a:pt x="318" y="1"/>
                    <a:pt x="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37957" y="3124266"/>
              <a:ext cx="94011" cy="45094"/>
            </a:xfrm>
            <a:custGeom>
              <a:avLst/>
              <a:gdLst/>
              <a:ahLst/>
              <a:cxnLst/>
              <a:rect l="l" t="t" r="r" b="b"/>
              <a:pathLst>
                <a:path w="1303" h="625" extrusionOk="0">
                  <a:moveTo>
                    <a:pt x="1113" y="0"/>
                  </a:moveTo>
                  <a:lnTo>
                    <a:pt x="1" y="516"/>
                  </a:lnTo>
                  <a:lnTo>
                    <a:pt x="28" y="624"/>
                  </a:lnTo>
                  <a:lnTo>
                    <a:pt x="1249" y="245"/>
                  </a:lnTo>
                  <a:cubicBezTo>
                    <a:pt x="1303" y="109"/>
                    <a:pt x="1303" y="55"/>
                    <a:pt x="11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18405" y="3150962"/>
              <a:ext cx="29437" cy="26912"/>
            </a:xfrm>
            <a:custGeom>
              <a:avLst/>
              <a:gdLst/>
              <a:ahLst/>
              <a:cxnLst/>
              <a:rect l="l" t="t" r="r" b="b"/>
              <a:pathLst>
                <a:path w="408" h="373" extrusionOk="0">
                  <a:moveTo>
                    <a:pt x="197" y="0"/>
                  </a:moveTo>
                  <a:cubicBezTo>
                    <a:pt x="176" y="0"/>
                    <a:pt x="155" y="4"/>
                    <a:pt x="136" y="10"/>
                  </a:cubicBezTo>
                  <a:cubicBezTo>
                    <a:pt x="28" y="92"/>
                    <a:pt x="1" y="173"/>
                    <a:pt x="28" y="254"/>
                  </a:cubicBezTo>
                  <a:cubicBezTo>
                    <a:pt x="48" y="337"/>
                    <a:pt x="117" y="373"/>
                    <a:pt x="184" y="373"/>
                  </a:cubicBezTo>
                  <a:cubicBezTo>
                    <a:pt x="205" y="373"/>
                    <a:pt x="226" y="369"/>
                    <a:pt x="245" y="363"/>
                  </a:cubicBezTo>
                  <a:cubicBezTo>
                    <a:pt x="353" y="309"/>
                    <a:pt x="407" y="227"/>
                    <a:pt x="353" y="119"/>
                  </a:cubicBezTo>
                  <a:cubicBezTo>
                    <a:pt x="333" y="36"/>
                    <a:pt x="264" y="0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8664" y="3022534"/>
              <a:ext cx="121356" cy="66594"/>
            </a:xfrm>
            <a:custGeom>
              <a:avLst/>
              <a:gdLst/>
              <a:ahLst/>
              <a:cxnLst/>
              <a:rect l="l" t="t" r="r" b="b"/>
              <a:pathLst>
                <a:path w="1682" h="923" extrusionOk="0">
                  <a:moveTo>
                    <a:pt x="54" y="0"/>
                  </a:moveTo>
                  <a:lnTo>
                    <a:pt x="0" y="109"/>
                  </a:lnTo>
                  <a:lnTo>
                    <a:pt x="1438" y="922"/>
                  </a:lnTo>
                  <a:cubicBezTo>
                    <a:pt x="1627" y="868"/>
                    <a:pt x="1682" y="787"/>
                    <a:pt x="1627" y="651"/>
                  </a:cubicBezTo>
                  <a:cubicBezTo>
                    <a:pt x="1627" y="597"/>
                    <a:pt x="1573" y="570"/>
                    <a:pt x="1546" y="570"/>
                  </a:cubicBezTo>
                  <a:lnTo>
                    <a:pt x="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83195" y="3004207"/>
              <a:ext cx="39177" cy="36652"/>
            </a:xfrm>
            <a:custGeom>
              <a:avLst/>
              <a:gdLst/>
              <a:ahLst/>
              <a:cxnLst/>
              <a:rect l="l" t="t" r="r" b="b"/>
              <a:pathLst>
                <a:path w="543" h="508" extrusionOk="0">
                  <a:moveTo>
                    <a:pt x="286" y="0"/>
                  </a:moveTo>
                  <a:cubicBezTo>
                    <a:pt x="177" y="0"/>
                    <a:pt x="70" y="40"/>
                    <a:pt x="28" y="146"/>
                  </a:cubicBezTo>
                  <a:cubicBezTo>
                    <a:pt x="0" y="281"/>
                    <a:pt x="28" y="417"/>
                    <a:pt x="163" y="498"/>
                  </a:cubicBezTo>
                  <a:cubicBezTo>
                    <a:pt x="194" y="504"/>
                    <a:pt x="224" y="508"/>
                    <a:pt x="254" y="508"/>
                  </a:cubicBezTo>
                  <a:cubicBezTo>
                    <a:pt x="357" y="508"/>
                    <a:pt x="453" y="468"/>
                    <a:pt x="516" y="363"/>
                  </a:cubicBezTo>
                  <a:cubicBezTo>
                    <a:pt x="543" y="227"/>
                    <a:pt x="516" y="91"/>
                    <a:pt x="380" y="10"/>
                  </a:cubicBezTo>
                  <a:cubicBezTo>
                    <a:pt x="350" y="4"/>
                    <a:pt x="318" y="0"/>
                    <a:pt x="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928001" y="2942230"/>
              <a:ext cx="43146" cy="92568"/>
            </a:xfrm>
            <a:custGeom>
              <a:avLst/>
              <a:gdLst/>
              <a:ahLst/>
              <a:cxnLst/>
              <a:rect l="l" t="t" r="r" b="b"/>
              <a:pathLst>
                <a:path w="598" h="1283" extrusionOk="0">
                  <a:moveTo>
                    <a:pt x="82" y="1"/>
                  </a:moveTo>
                  <a:lnTo>
                    <a:pt x="1" y="28"/>
                  </a:lnTo>
                  <a:lnTo>
                    <a:pt x="353" y="1249"/>
                  </a:lnTo>
                  <a:cubicBezTo>
                    <a:pt x="406" y="1270"/>
                    <a:pt x="450" y="1283"/>
                    <a:pt x="486" y="1283"/>
                  </a:cubicBezTo>
                  <a:cubicBezTo>
                    <a:pt x="544" y="1283"/>
                    <a:pt x="581" y="1250"/>
                    <a:pt x="597" y="1167"/>
                  </a:cubicBezTo>
                  <a:lnTo>
                    <a:pt x="597" y="1113"/>
                  </a:ln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7914293" y="2923976"/>
              <a:ext cx="31385" cy="25830"/>
            </a:xfrm>
            <a:custGeom>
              <a:avLst/>
              <a:gdLst/>
              <a:ahLst/>
              <a:cxnLst/>
              <a:rect l="l" t="t" r="r" b="b"/>
              <a:pathLst>
                <a:path w="435" h="358" extrusionOk="0">
                  <a:moveTo>
                    <a:pt x="224" y="0"/>
                  </a:moveTo>
                  <a:cubicBezTo>
                    <a:pt x="203" y="0"/>
                    <a:pt x="183" y="3"/>
                    <a:pt x="163" y="10"/>
                  </a:cubicBezTo>
                  <a:cubicBezTo>
                    <a:pt x="55" y="37"/>
                    <a:pt x="1" y="145"/>
                    <a:pt x="55" y="254"/>
                  </a:cubicBezTo>
                  <a:cubicBezTo>
                    <a:pt x="75" y="313"/>
                    <a:pt x="136" y="357"/>
                    <a:pt x="200" y="357"/>
                  </a:cubicBezTo>
                  <a:cubicBezTo>
                    <a:pt x="224" y="357"/>
                    <a:pt x="249" y="350"/>
                    <a:pt x="272" y="335"/>
                  </a:cubicBezTo>
                  <a:cubicBezTo>
                    <a:pt x="380" y="308"/>
                    <a:pt x="435" y="200"/>
                    <a:pt x="380" y="118"/>
                  </a:cubicBezTo>
                  <a:cubicBezTo>
                    <a:pt x="360" y="35"/>
                    <a:pt x="292" y="0"/>
                    <a:pt x="2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7861479" y="2965679"/>
              <a:ext cx="270130" cy="270202"/>
            </a:xfrm>
            <a:custGeom>
              <a:avLst/>
              <a:gdLst/>
              <a:ahLst/>
              <a:cxnLst/>
              <a:rect l="l" t="t" r="r" b="b"/>
              <a:pathLst>
                <a:path w="3744" h="3745" extrusionOk="0">
                  <a:moveTo>
                    <a:pt x="1922" y="1"/>
                  </a:moveTo>
                  <a:cubicBezTo>
                    <a:pt x="1905" y="1"/>
                    <a:pt x="1889" y="1"/>
                    <a:pt x="1872" y="1"/>
                  </a:cubicBezTo>
                  <a:cubicBezTo>
                    <a:pt x="841" y="1"/>
                    <a:pt x="0" y="815"/>
                    <a:pt x="0" y="1873"/>
                  </a:cubicBezTo>
                  <a:cubicBezTo>
                    <a:pt x="0" y="2877"/>
                    <a:pt x="814" y="3745"/>
                    <a:pt x="1872" y="3745"/>
                  </a:cubicBezTo>
                  <a:cubicBezTo>
                    <a:pt x="2875" y="3745"/>
                    <a:pt x="3743" y="2931"/>
                    <a:pt x="3743" y="1873"/>
                  </a:cubicBezTo>
                  <a:cubicBezTo>
                    <a:pt x="3743" y="832"/>
                    <a:pt x="2955" y="1"/>
                    <a:pt x="19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44"/>
            <p:cNvSpPr/>
            <p:nvPr/>
          </p:nvSpPr>
          <p:spPr>
            <a:xfrm>
              <a:off x="7967179" y="2856154"/>
              <a:ext cx="31385" cy="157648"/>
            </a:xfrm>
            <a:custGeom>
              <a:avLst/>
              <a:gdLst/>
              <a:ahLst/>
              <a:cxnLst/>
              <a:rect l="l" t="t" r="r" b="b"/>
              <a:pathLst>
                <a:path w="435" h="2185" extrusionOk="0">
                  <a:moveTo>
                    <a:pt x="136" y="1"/>
                  </a:moveTo>
                  <a:lnTo>
                    <a:pt x="0" y="2035"/>
                  </a:lnTo>
                  <a:cubicBezTo>
                    <a:pt x="74" y="2138"/>
                    <a:pt x="147" y="2185"/>
                    <a:pt x="221" y="2185"/>
                  </a:cubicBezTo>
                  <a:cubicBezTo>
                    <a:pt x="283" y="2185"/>
                    <a:pt x="345" y="2151"/>
                    <a:pt x="407" y="2089"/>
                  </a:cubicBezTo>
                  <a:cubicBezTo>
                    <a:pt x="434" y="2062"/>
                    <a:pt x="434" y="2035"/>
                    <a:pt x="434" y="1953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44"/>
            <p:cNvSpPr/>
            <p:nvPr/>
          </p:nvSpPr>
          <p:spPr>
            <a:xfrm>
              <a:off x="7961263" y="2820944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326" y="0"/>
                  </a:moveTo>
                  <a:cubicBezTo>
                    <a:pt x="136" y="0"/>
                    <a:pt x="1" y="136"/>
                    <a:pt x="1" y="326"/>
                  </a:cubicBezTo>
                  <a:cubicBezTo>
                    <a:pt x="1" y="489"/>
                    <a:pt x="136" y="624"/>
                    <a:pt x="326" y="624"/>
                  </a:cubicBezTo>
                  <a:cubicBezTo>
                    <a:pt x="489" y="624"/>
                    <a:pt x="625" y="489"/>
                    <a:pt x="625" y="326"/>
                  </a:cubicBezTo>
                  <a:cubicBezTo>
                    <a:pt x="625" y="136"/>
                    <a:pt x="489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8047699" y="2946198"/>
              <a:ext cx="95671" cy="91053"/>
            </a:xfrm>
            <a:custGeom>
              <a:avLst/>
              <a:gdLst/>
              <a:ahLst/>
              <a:cxnLst/>
              <a:rect l="l" t="t" r="r" b="b"/>
              <a:pathLst>
                <a:path w="1326" h="1262" extrusionOk="0">
                  <a:moveTo>
                    <a:pt x="1217" y="0"/>
                  </a:moveTo>
                  <a:lnTo>
                    <a:pt x="23" y="1031"/>
                  </a:lnTo>
                  <a:cubicBezTo>
                    <a:pt x="1" y="1165"/>
                    <a:pt x="52" y="1262"/>
                    <a:pt x="162" y="1262"/>
                  </a:cubicBezTo>
                  <a:cubicBezTo>
                    <a:pt x="185" y="1262"/>
                    <a:pt x="211" y="1257"/>
                    <a:pt x="240" y="1248"/>
                  </a:cubicBezTo>
                  <a:cubicBezTo>
                    <a:pt x="267" y="1248"/>
                    <a:pt x="294" y="1248"/>
                    <a:pt x="349" y="1221"/>
                  </a:cubicBezTo>
                  <a:lnTo>
                    <a:pt x="1325" y="109"/>
                  </a:lnTo>
                  <a:lnTo>
                    <a:pt x="1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8123674" y="2926573"/>
              <a:ext cx="39250" cy="35353"/>
            </a:xfrm>
            <a:custGeom>
              <a:avLst/>
              <a:gdLst/>
              <a:ahLst/>
              <a:cxnLst/>
              <a:rect l="l" t="t" r="r" b="b"/>
              <a:pathLst>
                <a:path w="544" h="490" extrusionOk="0">
                  <a:moveTo>
                    <a:pt x="262" y="1"/>
                  </a:moveTo>
                  <a:cubicBezTo>
                    <a:pt x="204" y="1"/>
                    <a:pt x="150" y="28"/>
                    <a:pt x="109" y="82"/>
                  </a:cubicBezTo>
                  <a:cubicBezTo>
                    <a:pt x="1" y="164"/>
                    <a:pt x="1" y="299"/>
                    <a:pt x="109" y="408"/>
                  </a:cubicBezTo>
                  <a:cubicBezTo>
                    <a:pt x="150" y="462"/>
                    <a:pt x="204" y="489"/>
                    <a:pt x="262" y="489"/>
                  </a:cubicBezTo>
                  <a:cubicBezTo>
                    <a:pt x="320" y="489"/>
                    <a:pt x="381" y="462"/>
                    <a:pt x="435" y="408"/>
                  </a:cubicBezTo>
                  <a:cubicBezTo>
                    <a:pt x="543" y="299"/>
                    <a:pt x="543" y="164"/>
                    <a:pt x="435" y="82"/>
                  </a:cubicBezTo>
                  <a:cubicBezTo>
                    <a:pt x="381" y="28"/>
                    <a:pt x="320" y="1"/>
                    <a:pt x="2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8078724" y="3071452"/>
              <a:ext cx="162482" cy="31385"/>
            </a:xfrm>
            <a:custGeom>
              <a:avLst/>
              <a:gdLst/>
              <a:ahLst/>
              <a:cxnLst/>
              <a:rect l="l" t="t" r="r" b="b"/>
              <a:pathLst>
                <a:path w="2252" h="435" extrusionOk="0">
                  <a:moveTo>
                    <a:pt x="217" y="0"/>
                  </a:moveTo>
                  <a:cubicBezTo>
                    <a:pt x="0" y="136"/>
                    <a:pt x="0" y="271"/>
                    <a:pt x="136" y="407"/>
                  </a:cubicBezTo>
                  <a:cubicBezTo>
                    <a:pt x="190" y="434"/>
                    <a:pt x="217" y="434"/>
                    <a:pt x="271" y="434"/>
                  </a:cubicBezTo>
                  <a:lnTo>
                    <a:pt x="2251" y="298"/>
                  </a:lnTo>
                  <a:lnTo>
                    <a:pt x="2251" y="136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8229374" y="3065536"/>
              <a:ext cx="45094" cy="45094"/>
            </a:xfrm>
            <a:custGeom>
              <a:avLst/>
              <a:gdLst/>
              <a:ahLst/>
              <a:cxnLst/>
              <a:rect l="l" t="t" r="r" b="b"/>
              <a:pathLst>
                <a:path w="625" h="625" extrusionOk="0">
                  <a:moveTo>
                    <a:pt x="299" y="1"/>
                  </a:moveTo>
                  <a:cubicBezTo>
                    <a:pt x="136" y="1"/>
                    <a:pt x="1" y="136"/>
                    <a:pt x="1" y="326"/>
                  </a:cubicBezTo>
                  <a:cubicBezTo>
                    <a:pt x="1" y="489"/>
                    <a:pt x="136" y="625"/>
                    <a:pt x="299" y="625"/>
                  </a:cubicBezTo>
                  <a:cubicBezTo>
                    <a:pt x="462" y="625"/>
                    <a:pt x="624" y="489"/>
                    <a:pt x="597" y="326"/>
                  </a:cubicBezTo>
                  <a:cubicBezTo>
                    <a:pt x="597" y="136"/>
                    <a:pt x="462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8057440" y="3153271"/>
              <a:ext cx="89827" cy="94372"/>
            </a:xfrm>
            <a:custGeom>
              <a:avLst/>
              <a:gdLst/>
              <a:ahLst/>
              <a:cxnLst/>
              <a:rect l="l" t="t" r="r" b="b"/>
              <a:pathLst>
                <a:path w="1245" h="1308" extrusionOk="0">
                  <a:moveTo>
                    <a:pt x="209" y="0"/>
                  </a:moveTo>
                  <a:cubicBezTo>
                    <a:pt x="80" y="0"/>
                    <a:pt x="0" y="80"/>
                    <a:pt x="24" y="222"/>
                  </a:cubicBezTo>
                  <a:cubicBezTo>
                    <a:pt x="24" y="249"/>
                    <a:pt x="24" y="277"/>
                    <a:pt x="78" y="331"/>
                  </a:cubicBezTo>
                  <a:lnTo>
                    <a:pt x="1190" y="1307"/>
                  </a:lnTo>
                  <a:lnTo>
                    <a:pt x="1244" y="1199"/>
                  </a:lnTo>
                  <a:lnTo>
                    <a:pt x="268" y="5"/>
                  </a:lnTo>
                  <a:cubicBezTo>
                    <a:pt x="247" y="2"/>
                    <a:pt x="228" y="0"/>
                    <a:pt x="2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8133486" y="3229967"/>
              <a:ext cx="39250" cy="35281"/>
            </a:xfrm>
            <a:custGeom>
              <a:avLst/>
              <a:gdLst/>
              <a:ahLst/>
              <a:cxnLst/>
              <a:rect l="l" t="t" r="r" b="b"/>
              <a:pathLst>
                <a:path w="544" h="489" extrusionOk="0">
                  <a:moveTo>
                    <a:pt x="262" y="0"/>
                  </a:moveTo>
                  <a:cubicBezTo>
                    <a:pt x="204" y="0"/>
                    <a:pt x="150" y="27"/>
                    <a:pt x="109" y="82"/>
                  </a:cubicBezTo>
                  <a:cubicBezTo>
                    <a:pt x="1" y="163"/>
                    <a:pt x="1" y="299"/>
                    <a:pt x="109" y="407"/>
                  </a:cubicBezTo>
                  <a:cubicBezTo>
                    <a:pt x="150" y="461"/>
                    <a:pt x="204" y="488"/>
                    <a:pt x="262" y="488"/>
                  </a:cubicBezTo>
                  <a:cubicBezTo>
                    <a:pt x="319" y="488"/>
                    <a:pt x="380" y="461"/>
                    <a:pt x="435" y="407"/>
                  </a:cubicBezTo>
                  <a:cubicBezTo>
                    <a:pt x="543" y="299"/>
                    <a:pt x="543" y="163"/>
                    <a:pt x="435" y="82"/>
                  </a:cubicBezTo>
                  <a:cubicBezTo>
                    <a:pt x="380" y="27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7994524" y="3186027"/>
              <a:ext cx="31385" cy="159451"/>
            </a:xfrm>
            <a:custGeom>
              <a:avLst/>
              <a:gdLst/>
              <a:ahLst/>
              <a:cxnLst/>
              <a:rect l="l" t="t" r="r" b="b"/>
              <a:pathLst>
                <a:path w="435" h="2210" extrusionOk="0">
                  <a:moveTo>
                    <a:pt x="208" y="0"/>
                  </a:moveTo>
                  <a:cubicBezTo>
                    <a:pt x="148" y="0"/>
                    <a:pt x="88" y="34"/>
                    <a:pt x="28" y="94"/>
                  </a:cubicBezTo>
                  <a:cubicBezTo>
                    <a:pt x="1" y="148"/>
                    <a:pt x="1" y="175"/>
                    <a:pt x="1" y="229"/>
                  </a:cubicBezTo>
                  <a:lnTo>
                    <a:pt x="109" y="2209"/>
                  </a:lnTo>
                  <a:lnTo>
                    <a:pt x="299" y="2209"/>
                  </a:lnTo>
                  <a:lnTo>
                    <a:pt x="435" y="175"/>
                  </a:lnTo>
                  <a:cubicBezTo>
                    <a:pt x="359" y="54"/>
                    <a:pt x="28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7986732" y="3333648"/>
              <a:ext cx="43146" cy="43362"/>
            </a:xfrm>
            <a:custGeom>
              <a:avLst/>
              <a:gdLst/>
              <a:ahLst/>
              <a:cxnLst/>
              <a:rect l="l" t="t" r="r" b="b"/>
              <a:pathLst>
                <a:path w="598" h="601" extrusionOk="0">
                  <a:moveTo>
                    <a:pt x="299" y="1"/>
                  </a:moveTo>
                  <a:cubicBezTo>
                    <a:pt x="136" y="1"/>
                    <a:pt x="0" y="136"/>
                    <a:pt x="0" y="299"/>
                  </a:cubicBezTo>
                  <a:cubicBezTo>
                    <a:pt x="0" y="473"/>
                    <a:pt x="114" y="601"/>
                    <a:pt x="257" y="601"/>
                  </a:cubicBezTo>
                  <a:cubicBezTo>
                    <a:pt x="271" y="601"/>
                    <a:pt x="285" y="600"/>
                    <a:pt x="299" y="597"/>
                  </a:cubicBezTo>
                  <a:cubicBezTo>
                    <a:pt x="461" y="597"/>
                    <a:pt x="597" y="462"/>
                    <a:pt x="597" y="299"/>
                  </a:cubicBezTo>
                  <a:cubicBezTo>
                    <a:pt x="597" y="136"/>
                    <a:pt x="461" y="1"/>
                    <a:pt x="2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44"/>
            <p:cNvSpPr/>
            <p:nvPr/>
          </p:nvSpPr>
          <p:spPr>
            <a:xfrm>
              <a:off x="7849718" y="3163083"/>
              <a:ext cx="95599" cy="92352"/>
            </a:xfrm>
            <a:custGeom>
              <a:avLst/>
              <a:gdLst/>
              <a:ahLst/>
              <a:cxnLst/>
              <a:rect l="l" t="t" r="r" b="b"/>
              <a:pathLst>
                <a:path w="1325" h="1280" extrusionOk="0">
                  <a:moveTo>
                    <a:pt x="1133" y="1"/>
                  </a:moveTo>
                  <a:cubicBezTo>
                    <a:pt x="1118" y="1"/>
                    <a:pt x="1102" y="2"/>
                    <a:pt x="1086" y="5"/>
                  </a:cubicBezTo>
                  <a:cubicBezTo>
                    <a:pt x="1031" y="5"/>
                    <a:pt x="1004" y="5"/>
                    <a:pt x="977" y="59"/>
                  </a:cubicBezTo>
                  <a:lnTo>
                    <a:pt x="1" y="1171"/>
                  </a:lnTo>
                  <a:lnTo>
                    <a:pt x="82" y="1280"/>
                  </a:lnTo>
                  <a:lnTo>
                    <a:pt x="1275" y="249"/>
                  </a:lnTo>
                  <a:cubicBezTo>
                    <a:pt x="1324" y="103"/>
                    <a:pt x="1264" y="1"/>
                    <a:pt x="11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7830165" y="3239707"/>
              <a:ext cx="37229" cy="35281"/>
            </a:xfrm>
            <a:custGeom>
              <a:avLst/>
              <a:gdLst/>
              <a:ahLst/>
              <a:cxnLst/>
              <a:rect l="l" t="t" r="r" b="b"/>
              <a:pathLst>
                <a:path w="516" h="489" extrusionOk="0">
                  <a:moveTo>
                    <a:pt x="231" y="1"/>
                  </a:moveTo>
                  <a:cubicBezTo>
                    <a:pt x="170" y="1"/>
                    <a:pt x="109" y="28"/>
                    <a:pt x="55" y="82"/>
                  </a:cubicBezTo>
                  <a:cubicBezTo>
                    <a:pt x="0" y="164"/>
                    <a:pt x="0" y="299"/>
                    <a:pt x="55" y="408"/>
                  </a:cubicBezTo>
                  <a:cubicBezTo>
                    <a:pt x="109" y="462"/>
                    <a:pt x="170" y="489"/>
                    <a:pt x="231" y="489"/>
                  </a:cubicBezTo>
                  <a:cubicBezTo>
                    <a:pt x="292" y="489"/>
                    <a:pt x="353" y="462"/>
                    <a:pt x="407" y="408"/>
                  </a:cubicBezTo>
                  <a:cubicBezTo>
                    <a:pt x="516" y="299"/>
                    <a:pt x="516" y="164"/>
                    <a:pt x="407" y="82"/>
                  </a:cubicBezTo>
                  <a:cubicBezTo>
                    <a:pt x="353" y="28"/>
                    <a:pt x="292" y="1"/>
                    <a:pt x="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7751882" y="3098797"/>
              <a:ext cx="160534" cy="31385"/>
            </a:xfrm>
            <a:custGeom>
              <a:avLst/>
              <a:gdLst/>
              <a:ahLst/>
              <a:cxnLst/>
              <a:rect l="l" t="t" r="r" b="b"/>
              <a:pathLst>
                <a:path w="2225" h="435" extrusionOk="0">
                  <a:moveTo>
                    <a:pt x="1953" y="1"/>
                  </a:moveTo>
                  <a:lnTo>
                    <a:pt x="0" y="136"/>
                  </a:lnTo>
                  <a:lnTo>
                    <a:pt x="0" y="299"/>
                  </a:lnTo>
                  <a:lnTo>
                    <a:pt x="2035" y="435"/>
                  </a:lnTo>
                  <a:cubicBezTo>
                    <a:pt x="2225" y="299"/>
                    <a:pt x="2225" y="164"/>
                    <a:pt x="2089" y="28"/>
                  </a:cubicBezTo>
                  <a:cubicBezTo>
                    <a:pt x="2062" y="1"/>
                    <a:pt x="2035" y="1"/>
                    <a:pt x="19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7716672" y="3091005"/>
              <a:ext cx="45094" cy="43146"/>
            </a:xfrm>
            <a:custGeom>
              <a:avLst/>
              <a:gdLst/>
              <a:ahLst/>
              <a:cxnLst/>
              <a:rect l="l" t="t" r="r" b="b"/>
              <a:pathLst>
                <a:path w="625" h="598" extrusionOk="0">
                  <a:moveTo>
                    <a:pt x="326" y="0"/>
                  </a:moveTo>
                  <a:cubicBezTo>
                    <a:pt x="136" y="0"/>
                    <a:pt x="0" y="136"/>
                    <a:pt x="0" y="299"/>
                  </a:cubicBezTo>
                  <a:cubicBezTo>
                    <a:pt x="0" y="461"/>
                    <a:pt x="136" y="597"/>
                    <a:pt x="326" y="597"/>
                  </a:cubicBezTo>
                  <a:cubicBezTo>
                    <a:pt x="488" y="597"/>
                    <a:pt x="624" y="461"/>
                    <a:pt x="624" y="299"/>
                  </a:cubicBezTo>
                  <a:cubicBezTo>
                    <a:pt x="624" y="136"/>
                    <a:pt x="488" y="0"/>
                    <a:pt x="3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44"/>
            <p:cNvSpPr/>
            <p:nvPr/>
          </p:nvSpPr>
          <p:spPr>
            <a:xfrm>
              <a:off x="7843874" y="2953990"/>
              <a:ext cx="91198" cy="93290"/>
            </a:xfrm>
            <a:custGeom>
              <a:avLst/>
              <a:gdLst/>
              <a:ahLst/>
              <a:cxnLst/>
              <a:rect l="l" t="t" r="r" b="b"/>
              <a:pathLst>
                <a:path w="1264" h="1293" extrusionOk="0">
                  <a:moveTo>
                    <a:pt x="82" y="1"/>
                  </a:moveTo>
                  <a:lnTo>
                    <a:pt x="0" y="55"/>
                  </a:lnTo>
                  <a:lnTo>
                    <a:pt x="1004" y="1276"/>
                  </a:lnTo>
                  <a:cubicBezTo>
                    <a:pt x="1038" y="1287"/>
                    <a:pt x="1069" y="1292"/>
                    <a:pt x="1098" y="1292"/>
                  </a:cubicBezTo>
                  <a:cubicBezTo>
                    <a:pt x="1205" y="1292"/>
                    <a:pt x="1264" y="1214"/>
                    <a:pt x="1221" y="1086"/>
                  </a:cubicBezTo>
                  <a:cubicBezTo>
                    <a:pt x="1221" y="1059"/>
                    <a:pt x="1221" y="1004"/>
                    <a:pt x="1194" y="977"/>
                  </a:cubicBezTo>
                  <a:lnTo>
                    <a:pt x="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44"/>
            <p:cNvSpPr/>
            <p:nvPr/>
          </p:nvSpPr>
          <p:spPr>
            <a:xfrm>
              <a:off x="7820353" y="2935448"/>
              <a:ext cx="39250" cy="34271"/>
            </a:xfrm>
            <a:custGeom>
              <a:avLst/>
              <a:gdLst/>
              <a:ahLst/>
              <a:cxnLst/>
              <a:rect l="l" t="t" r="r" b="b"/>
              <a:pathLst>
                <a:path w="544" h="475" extrusionOk="0">
                  <a:moveTo>
                    <a:pt x="262" y="0"/>
                  </a:moveTo>
                  <a:cubicBezTo>
                    <a:pt x="204" y="0"/>
                    <a:pt x="150" y="14"/>
                    <a:pt x="109" y="41"/>
                  </a:cubicBezTo>
                  <a:cubicBezTo>
                    <a:pt x="1" y="149"/>
                    <a:pt x="1" y="285"/>
                    <a:pt x="109" y="393"/>
                  </a:cubicBezTo>
                  <a:cubicBezTo>
                    <a:pt x="150" y="448"/>
                    <a:pt x="204" y="475"/>
                    <a:pt x="262" y="475"/>
                  </a:cubicBezTo>
                  <a:cubicBezTo>
                    <a:pt x="319" y="475"/>
                    <a:pt x="380" y="448"/>
                    <a:pt x="435" y="393"/>
                  </a:cubicBezTo>
                  <a:cubicBezTo>
                    <a:pt x="543" y="285"/>
                    <a:pt x="543" y="149"/>
                    <a:pt x="435" y="41"/>
                  </a:cubicBezTo>
                  <a:cubicBezTo>
                    <a:pt x="380" y="14"/>
                    <a:pt x="319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7951522" y="3034006"/>
              <a:ext cx="45022" cy="45310"/>
            </a:xfrm>
            <a:custGeom>
              <a:avLst/>
              <a:gdLst/>
              <a:ahLst/>
              <a:cxnLst/>
              <a:rect l="l" t="t" r="r" b="b"/>
              <a:pathLst>
                <a:path w="624" h="628" extrusionOk="0">
                  <a:moveTo>
                    <a:pt x="361" y="1"/>
                  </a:moveTo>
                  <a:cubicBezTo>
                    <a:pt x="350" y="1"/>
                    <a:pt x="338" y="2"/>
                    <a:pt x="326" y="4"/>
                  </a:cubicBezTo>
                  <a:cubicBezTo>
                    <a:pt x="136" y="4"/>
                    <a:pt x="0" y="139"/>
                    <a:pt x="0" y="302"/>
                  </a:cubicBezTo>
                  <a:cubicBezTo>
                    <a:pt x="0" y="492"/>
                    <a:pt x="136" y="628"/>
                    <a:pt x="326" y="628"/>
                  </a:cubicBezTo>
                  <a:cubicBezTo>
                    <a:pt x="488" y="628"/>
                    <a:pt x="624" y="492"/>
                    <a:pt x="624" y="302"/>
                  </a:cubicBezTo>
                  <a:cubicBezTo>
                    <a:pt x="624" y="151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8016097" y="3120370"/>
              <a:ext cx="29365" cy="29437"/>
            </a:xfrm>
            <a:custGeom>
              <a:avLst/>
              <a:gdLst/>
              <a:ahLst/>
              <a:cxnLst/>
              <a:rect l="l" t="t" r="r" b="b"/>
              <a:pathLst>
                <a:path w="407" h="408" extrusionOk="0">
                  <a:moveTo>
                    <a:pt x="190" y="0"/>
                  </a:moveTo>
                  <a:cubicBezTo>
                    <a:pt x="109" y="0"/>
                    <a:pt x="0" y="82"/>
                    <a:pt x="0" y="190"/>
                  </a:cubicBezTo>
                  <a:cubicBezTo>
                    <a:pt x="0" y="299"/>
                    <a:pt x="109" y="407"/>
                    <a:pt x="190" y="407"/>
                  </a:cubicBezTo>
                  <a:cubicBezTo>
                    <a:pt x="299" y="407"/>
                    <a:pt x="407" y="299"/>
                    <a:pt x="407" y="190"/>
                  </a:cubicBezTo>
                  <a:cubicBezTo>
                    <a:pt x="407" y="54"/>
                    <a:pt x="326" y="0"/>
                    <a:pt x="1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7945606" y="3125854"/>
              <a:ext cx="13781" cy="16089"/>
            </a:xfrm>
            <a:custGeom>
              <a:avLst/>
              <a:gdLst/>
              <a:ahLst/>
              <a:cxnLst/>
              <a:rect l="l" t="t" r="r" b="b"/>
              <a:pathLst>
                <a:path w="191" h="223" extrusionOk="0">
                  <a:moveTo>
                    <a:pt x="112" y="0"/>
                  </a:moveTo>
                  <a:cubicBezTo>
                    <a:pt x="103" y="0"/>
                    <a:pt x="93" y="2"/>
                    <a:pt x="82" y="6"/>
                  </a:cubicBezTo>
                  <a:cubicBezTo>
                    <a:pt x="55" y="6"/>
                    <a:pt x="1" y="60"/>
                    <a:pt x="1" y="114"/>
                  </a:cubicBezTo>
                  <a:cubicBezTo>
                    <a:pt x="1" y="168"/>
                    <a:pt x="28" y="223"/>
                    <a:pt x="82" y="223"/>
                  </a:cubicBezTo>
                  <a:cubicBezTo>
                    <a:pt x="136" y="223"/>
                    <a:pt x="191" y="195"/>
                    <a:pt x="191" y="114"/>
                  </a:cubicBezTo>
                  <a:cubicBezTo>
                    <a:pt x="191" y="67"/>
                    <a:pt x="170" y="0"/>
                    <a:pt x="1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44"/>
            <p:cNvSpPr/>
            <p:nvPr/>
          </p:nvSpPr>
          <p:spPr>
            <a:xfrm>
              <a:off x="8037598" y="3055795"/>
              <a:ext cx="13781" cy="15729"/>
            </a:xfrm>
            <a:custGeom>
              <a:avLst/>
              <a:gdLst/>
              <a:ahLst/>
              <a:cxnLst/>
              <a:rect l="l" t="t" r="r" b="b"/>
              <a:pathLst>
                <a:path w="191" h="218" extrusionOk="0">
                  <a:moveTo>
                    <a:pt x="109" y="0"/>
                  </a:moveTo>
                  <a:cubicBezTo>
                    <a:pt x="55" y="0"/>
                    <a:pt x="1" y="54"/>
                    <a:pt x="1" y="109"/>
                  </a:cubicBezTo>
                  <a:cubicBezTo>
                    <a:pt x="1" y="136"/>
                    <a:pt x="28" y="217"/>
                    <a:pt x="109" y="217"/>
                  </a:cubicBezTo>
                  <a:cubicBezTo>
                    <a:pt x="136" y="217"/>
                    <a:pt x="190" y="190"/>
                    <a:pt x="190" y="109"/>
                  </a:cubicBezTo>
                  <a:cubicBezTo>
                    <a:pt x="190" y="54"/>
                    <a:pt x="163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hango"/>
              <a:buNone/>
              <a:defRPr sz="2800" b="0" i="0" u="none" strike="noStrike" cap="none">
                <a:solidFill>
                  <a:schemeClr val="dk2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tamaran"/>
              <a:buChar char="●"/>
              <a:defRPr sz="18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●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tamaran"/>
              <a:buChar char="○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tamaran"/>
              <a:buChar char="■"/>
              <a:defRPr sz="1400" b="0" i="0" u="none" strike="noStrike" cap="none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7.png"/><Relationship Id="rId4" Type="http://schemas.openxmlformats.org/officeDocument/2006/relationships/image" Target="../media/image36.png"/><Relationship Id="rId9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sv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D9B8D54-C644-1CAD-4033-FDFDA55E0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Google Shape;2826;p44">
            <a:extLst>
              <a:ext uri="{FF2B5EF4-FFF2-40B4-BE49-F238E27FC236}">
                <a16:creationId xmlns:a16="http://schemas.microsoft.com/office/drawing/2014/main" id="{B870F406-65C0-7834-C7DA-4C5A3DFA7175}"/>
              </a:ext>
            </a:extLst>
          </p:cNvPr>
          <p:cNvSpPr txBox="1">
            <a:spLocks/>
          </p:cNvSpPr>
          <p:nvPr/>
        </p:nvSpPr>
        <p:spPr>
          <a:xfrm>
            <a:off x="3460576" y="2684453"/>
            <a:ext cx="2369152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 Medium"/>
              <a:buChar char="●"/>
              <a:defRPr sz="18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marL="0" indent="0">
              <a:buFont typeface="Catamaran Medium"/>
              <a:buNone/>
            </a:pPr>
            <a:r>
              <a:rPr lang="en-US" sz="6000" dirty="0" err="1">
                <a:solidFill>
                  <a:srgbClr val="8BD4AB"/>
                </a:solidFill>
                <a:latin typeface="#9Slide06 SVNClementine" panose="020F0502020204030203" pitchFamily="34" charset="0"/>
              </a:rPr>
              <a:t>Lớp</a:t>
            </a:r>
            <a:r>
              <a:rPr lang="en-US" sz="6000" dirty="0">
                <a:solidFill>
                  <a:srgbClr val="8BD4AB"/>
                </a:solidFill>
                <a:latin typeface="#9Slide06 SVNClementine" panose="020F0502020204030203" pitchFamily="34" charset="0"/>
              </a:rPr>
              <a:t>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C24B29-0A76-1C45-4AB2-13C2904F1E28}"/>
              </a:ext>
            </a:extLst>
          </p:cNvPr>
          <p:cNvSpPr txBox="1"/>
          <p:nvPr/>
        </p:nvSpPr>
        <p:spPr>
          <a:xfrm>
            <a:off x="1164030" y="1728682"/>
            <a:ext cx="71963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dirty="0">
                <a:solidFill>
                  <a:srgbClr val="C39160"/>
                </a:solidFill>
                <a:latin typeface="#9Slide07 Soup of Justice" pitchFamily="2" charset="0"/>
              </a:rPr>
              <a:t>KHOA HỌC TỰ NHIÊN</a:t>
            </a:r>
          </a:p>
        </p:txBody>
      </p:sp>
    </p:spTree>
    <p:extLst>
      <p:ext uri="{BB962C8B-B14F-4D97-AF65-F5344CB8AC3E}">
        <p14:creationId xmlns:p14="http://schemas.microsoft.com/office/powerpoint/2010/main" val="423733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!!TextBox 36">
            <a:extLst>
              <a:ext uri="{FF2B5EF4-FFF2-40B4-BE49-F238E27FC236}">
                <a16:creationId xmlns:a16="http://schemas.microsoft.com/office/drawing/2014/main" id="{0242233C-DDC2-815D-11A6-92DB5D9C25AC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E627E92-630F-0BC0-582D-1EB375A225B2}"/>
              </a:ext>
            </a:extLst>
          </p:cNvPr>
          <p:cNvSpPr/>
          <p:nvPr/>
        </p:nvSpPr>
        <p:spPr>
          <a:xfrm>
            <a:off x="5562962" y="455128"/>
            <a:ext cx="2118284" cy="396837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Triệu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chứng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34FE413-C1AD-8FC6-5637-DEAB75066EB5}"/>
              </a:ext>
            </a:extLst>
          </p:cNvPr>
          <p:cNvSpPr/>
          <p:nvPr/>
        </p:nvSpPr>
        <p:spPr>
          <a:xfrm>
            <a:off x="5562962" y="2740690"/>
            <a:ext cx="2118284" cy="396837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truyền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03F15-342E-1FD8-4FE5-855A579BC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250" y="3204868"/>
            <a:ext cx="1961385" cy="1393072"/>
          </a:xfrm>
          <a:prstGeom prst="rect">
            <a:avLst/>
          </a:prstGeom>
        </p:spPr>
      </p:pic>
      <p:sp>
        <p:nvSpPr>
          <p:cNvPr id="46" name="!!TextBox 74">
            <a:extLst>
              <a:ext uri="{FF2B5EF4-FFF2-40B4-BE49-F238E27FC236}">
                <a16:creationId xmlns:a16="http://schemas.microsoft.com/office/drawing/2014/main" id="{76F60086-782C-0106-FFE2-B3CA3C0A8038}"/>
              </a:ext>
            </a:extLst>
          </p:cNvPr>
          <p:cNvSpPr txBox="1"/>
          <p:nvPr/>
        </p:nvSpPr>
        <p:spPr>
          <a:xfrm>
            <a:off x="5587421" y="4529440"/>
            <a:ext cx="20330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hô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hấp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47" name="!!TextBox 74">
            <a:extLst>
              <a:ext uri="{FF2B5EF4-FFF2-40B4-BE49-F238E27FC236}">
                <a16:creationId xmlns:a16="http://schemas.microsoft.com/office/drawing/2014/main" id="{CF170E71-E468-DF34-E747-48286085666D}"/>
              </a:ext>
            </a:extLst>
          </p:cNvPr>
          <p:cNvSpPr txBox="1"/>
          <p:nvPr/>
        </p:nvSpPr>
        <p:spPr>
          <a:xfrm>
            <a:off x="7555566" y="2213512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cao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794141D-0FB4-88BD-9552-E0800C81C3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2726" t="-5960" r="-48194" b="28320"/>
          <a:stretch/>
        </p:blipFill>
        <p:spPr>
          <a:xfrm>
            <a:off x="7555566" y="971279"/>
            <a:ext cx="1199009" cy="1223720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5E6835-5A85-1506-A72E-7F4C8EA27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9767" t="-6457" r="-42438" b="31297"/>
          <a:stretch/>
        </p:blipFill>
        <p:spPr>
          <a:xfrm>
            <a:off x="6022599" y="968494"/>
            <a:ext cx="1199010" cy="1223720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C79653-A0BA-A804-E169-3651B266325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5626" t="-10339" b="30976"/>
          <a:stretch/>
        </p:blipFill>
        <p:spPr>
          <a:xfrm>
            <a:off x="4489632" y="968494"/>
            <a:ext cx="1199010" cy="1223720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49" name="!!TextBox 74">
            <a:extLst>
              <a:ext uri="{FF2B5EF4-FFF2-40B4-BE49-F238E27FC236}">
                <a16:creationId xmlns:a16="http://schemas.microsoft.com/office/drawing/2014/main" id="{78A380B6-010C-0CB9-A3A9-55207786E89D}"/>
              </a:ext>
            </a:extLst>
          </p:cNvPr>
          <p:cNvSpPr txBox="1"/>
          <p:nvPr/>
        </p:nvSpPr>
        <p:spPr>
          <a:xfrm>
            <a:off x="4489632" y="2209003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Ho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kéo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dài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0" name="!!TextBox 74">
            <a:extLst>
              <a:ext uri="{FF2B5EF4-FFF2-40B4-BE49-F238E27FC236}">
                <a16:creationId xmlns:a16="http://schemas.microsoft.com/office/drawing/2014/main" id="{7113A666-40B1-BC1F-64AE-6F7EA80C6FE7}"/>
              </a:ext>
            </a:extLst>
          </p:cNvPr>
          <p:cNvSpPr txBox="1"/>
          <p:nvPr/>
        </p:nvSpPr>
        <p:spPr>
          <a:xfrm>
            <a:off x="6004436" y="2214476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Mệt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mỏi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A4BDEEF-D1B4-CE7C-84FD-47C2B29AF633}"/>
              </a:ext>
            </a:extLst>
          </p:cNvPr>
          <p:cNvGrpSpPr/>
          <p:nvPr/>
        </p:nvGrpSpPr>
        <p:grpSpPr>
          <a:xfrm>
            <a:off x="389425" y="894754"/>
            <a:ext cx="3957227" cy="3521635"/>
            <a:chOff x="410336" y="746419"/>
            <a:chExt cx="3957227" cy="3521635"/>
          </a:xfrm>
        </p:grpSpPr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9D771398-B1BC-638A-1C69-713CAB208616}"/>
                </a:ext>
              </a:extLst>
            </p:cNvPr>
            <p:cNvSpPr/>
            <p:nvPr/>
          </p:nvSpPr>
          <p:spPr>
            <a:xfrm rot="19721682">
              <a:off x="2325932" y="1353749"/>
              <a:ext cx="1244266" cy="1563028"/>
            </a:xfrm>
            <a:prstGeom prst="triangle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!!TextBox 74">
              <a:extLst>
                <a:ext uri="{FF2B5EF4-FFF2-40B4-BE49-F238E27FC236}">
                  <a16:creationId xmlns:a16="http://schemas.microsoft.com/office/drawing/2014/main" id="{FE932E90-63DE-A307-732E-BDEE25F36932}"/>
                </a:ext>
              </a:extLst>
            </p:cNvPr>
            <p:cNvSpPr txBox="1"/>
            <p:nvPr/>
          </p:nvSpPr>
          <p:spPr>
            <a:xfrm>
              <a:off x="2772895" y="3898722"/>
              <a:ext cx="159466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Vi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lao</a:t>
              </a:r>
              <a:endParaRPr lang="en-US" sz="18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2" name="Picture 4" descr="Những câu hỏi thường gặp về bệnh lao phổi">
              <a:extLst>
                <a:ext uri="{FF2B5EF4-FFF2-40B4-BE49-F238E27FC236}">
                  <a16:creationId xmlns:a16="http://schemas.microsoft.com/office/drawing/2014/main" id="{7E19554D-7045-BBD8-1C2C-EA75CB24E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64" t="11491" r="8848" b="2890"/>
            <a:stretch/>
          </p:blipFill>
          <p:spPr bwMode="auto">
            <a:xfrm>
              <a:off x="2806971" y="2353791"/>
              <a:ext cx="1524763" cy="1544931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82A2123-B45C-F374-5ECA-CF3260C33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410336" y="746419"/>
              <a:ext cx="2285445" cy="2777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86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/>
      <p:bldP spid="47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96C6D5-03D4-4A1D-E452-3B2E68E4B912}"/>
              </a:ext>
            </a:extLst>
          </p:cNvPr>
          <p:cNvSpPr/>
          <p:nvPr/>
        </p:nvSpPr>
        <p:spPr>
          <a:xfrm>
            <a:off x="2622857" y="735347"/>
            <a:ext cx="3898285" cy="547762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Vi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khuẩn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gây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bệnh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ở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động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vật</a:t>
            </a:r>
            <a:endParaRPr lang="en-US" sz="200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39" name="!!TextBox 36">
            <a:extLst>
              <a:ext uri="{FF2B5EF4-FFF2-40B4-BE49-F238E27FC236}">
                <a16:creationId xmlns:a16="http://schemas.microsoft.com/office/drawing/2014/main" id="{50ABDACA-C594-1DB1-2C3C-93D3ED321B05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4100" name="Picture 4" descr="The Holistic Hen - How to raise quail, chickens and pigeons organically in  a food forest: Treating a serious rooster/cockerel wound on a chicken with  clay and essential oils">
            <a:extLst>
              <a:ext uri="{FF2B5EF4-FFF2-40B4-BE49-F238E27FC236}">
                <a16:creationId xmlns:a16="http://schemas.microsoft.com/office/drawing/2014/main" id="{A4414C08-4930-B85C-F7BF-9990F669E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41" y="1630705"/>
            <a:ext cx="3521587" cy="234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Bệnh đóng dấu lợn và phác đồ điều trị bệnh hiệu quả nhất">
            <a:extLst>
              <a:ext uri="{FF2B5EF4-FFF2-40B4-BE49-F238E27FC236}">
                <a16:creationId xmlns:a16="http://schemas.microsoft.com/office/drawing/2014/main" id="{161F0336-E4ED-B6D4-2C4F-E72926EEA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" t="10576" r="102" b="2652"/>
          <a:stretch/>
        </p:blipFill>
        <p:spPr bwMode="auto">
          <a:xfrm>
            <a:off x="5066074" y="1630704"/>
            <a:ext cx="3521585" cy="234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Google Shape;1623;p14">
            <a:extLst>
              <a:ext uri="{FF2B5EF4-FFF2-40B4-BE49-F238E27FC236}">
                <a16:creationId xmlns:a16="http://schemas.microsoft.com/office/drawing/2014/main" id="{E04601F9-511C-5668-6FF3-022580798BE0}"/>
              </a:ext>
            </a:extLst>
          </p:cNvPr>
          <p:cNvSpPr txBox="1"/>
          <p:nvPr/>
        </p:nvSpPr>
        <p:spPr>
          <a:xfrm>
            <a:off x="680991" y="4038862"/>
            <a:ext cx="327228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Tụ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huyết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trùng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ở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gà</a:t>
            </a:r>
            <a:endParaRPr lang="en-US"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  <a:p>
            <a:pPr lvl="0" algn="ctr">
              <a:spcAft>
                <a:spcPts val="600"/>
              </a:spcAft>
            </a:pPr>
            <a:r>
              <a:rPr lang="en-US" dirty="0">
                <a:latin typeface="#9Slide03 Quicksand" panose="00000500000000000000" pitchFamily="2" charset="0"/>
              </a:rPr>
              <a:t>(do vi </a:t>
            </a:r>
            <a:r>
              <a:rPr lang="en-US" dirty="0" err="1">
                <a:latin typeface="#9Slide03 Quicksand" panose="00000500000000000000" pitchFamily="2" charset="0"/>
              </a:rPr>
              <a:t>khuẩn</a:t>
            </a:r>
            <a:r>
              <a:rPr lang="en-US" dirty="0">
                <a:latin typeface="#9Slide03 Quicksand" panose="00000500000000000000" pitchFamily="2" charset="0"/>
              </a:rPr>
              <a:t> </a:t>
            </a:r>
            <a:r>
              <a:rPr lang="en-US" i="1" dirty="0">
                <a:latin typeface="#9Slide03 Quicksand" panose="00000500000000000000" pitchFamily="2" charset="0"/>
              </a:rPr>
              <a:t>Pasteurella </a:t>
            </a:r>
            <a:r>
              <a:rPr lang="en-US" i="1" dirty="0" err="1">
                <a:latin typeface="#9Slide03 Quicksand" panose="00000500000000000000" pitchFamily="2" charset="0"/>
              </a:rPr>
              <a:t>multocida</a:t>
            </a:r>
            <a:r>
              <a:rPr lang="en-US" i="1" dirty="0">
                <a:latin typeface="#9Slide03 Quicksand" panose="00000500000000000000" pitchFamily="2" charset="0"/>
              </a:rPr>
              <a:t>)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43" name="Google Shape;1624;p14">
            <a:extLst>
              <a:ext uri="{FF2B5EF4-FFF2-40B4-BE49-F238E27FC236}">
                <a16:creationId xmlns:a16="http://schemas.microsoft.com/office/drawing/2014/main" id="{F6B6564B-EB68-D3A4-2634-3E624A3372DF}"/>
              </a:ext>
            </a:extLst>
          </p:cNvPr>
          <p:cNvSpPr txBox="1"/>
          <p:nvPr/>
        </p:nvSpPr>
        <p:spPr>
          <a:xfrm>
            <a:off x="4960143" y="4038862"/>
            <a:ext cx="373344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Bệnh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đóng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dấu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ở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lợn</a:t>
            </a:r>
            <a:endParaRPr lang="en-US"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  <a:p>
            <a:pPr lvl="0" algn="ctr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  <a:sym typeface="Comfortaa"/>
              </a:rPr>
              <a:t>(do </a:t>
            </a:r>
            <a:r>
              <a:rPr lang="en-US" dirty="0">
                <a:latin typeface="#9Slide03 Quicksand" panose="00000500000000000000" pitchFamily="2" charset="0"/>
              </a:rPr>
              <a:t>vi </a:t>
            </a:r>
            <a:r>
              <a:rPr lang="en-US" dirty="0" err="1">
                <a:latin typeface="#9Slide03 Quicksand" panose="00000500000000000000" pitchFamily="2" charset="0"/>
              </a:rPr>
              <a:t>khuẩn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latin typeface="#9Slide03 Quicksand" panose="00000500000000000000" pitchFamily="2" charset="0"/>
              </a:rPr>
              <a:t>Erysipelothrix</a:t>
            </a:r>
            <a:r>
              <a:rPr lang="en-US" i="1" dirty="0"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latin typeface="#9Slide03 Quicksand" panose="00000500000000000000" pitchFamily="2" charset="0"/>
              </a:rPr>
              <a:t>rhusiopathiae</a:t>
            </a:r>
            <a:r>
              <a:rPr lang="en-US" dirty="0">
                <a:latin typeface="#9Slide03 Quicksand" panose="00000500000000000000" pitchFamily="2" charset="0"/>
              </a:rPr>
              <a:t>)</a:t>
            </a:r>
            <a:endParaRPr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75225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696C6D5-03D4-4A1D-E452-3B2E68E4B912}"/>
              </a:ext>
            </a:extLst>
          </p:cNvPr>
          <p:cNvSpPr/>
          <p:nvPr/>
        </p:nvSpPr>
        <p:spPr>
          <a:xfrm>
            <a:off x="2622857" y="735347"/>
            <a:ext cx="3898285" cy="547762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Vi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khuẩn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gây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bệnh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ở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thực</a:t>
            </a:r>
            <a:r>
              <a:rPr lang="en-US" sz="200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vật</a:t>
            </a:r>
            <a:endParaRPr lang="en-US" sz="200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39" name="!!TextBox 36">
            <a:extLst>
              <a:ext uri="{FF2B5EF4-FFF2-40B4-BE49-F238E27FC236}">
                <a16:creationId xmlns:a16="http://schemas.microsoft.com/office/drawing/2014/main" id="{50ABDACA-C594-1DB1-2C3C-93D3ED321B05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2" name="Google Shape;1623;p14">
            <a:extLst>
              <a:ext uri="{FF2B5EF4-FFF2-40B4-BE49-F238E27FC236}">
                <a16:creationId xmlns:a16="http://schemas.microsoft.com/office/drawing/2014/main" id="{E04601F9-511C-5668-6FF3-022580798BE0}"/>
              </a:ext>
            </a:extLst>
          </p:cNvPr>
          <p:cNvSpPr txBox="1"/>
          <p:nvPr/>
        </p:nvSpPr>
        <p:spPr>
          <a:xfrm>
            <a:off x="565699" y="4038862"/>
            <a:ext cx="350286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oét</a:t>
            </a:r>
            <a:r>
              <a:rPr lang="en-US" sz="18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ở cam, </a:t>
            </a:r>
            <a:r>
              <a:rPr lang="en-US" sz="18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quýt</a:t>
            </a:r>
            <a:endParaRPr lang="en-US"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  <a:p>
            <a:pPr lvl="0" algn="ctr">
              <a:spcAft>
                <a:spcPts val="600"/>
              </a:spcAft>
            </a:pPr>
            <a:r>
              <a:rPr lang="en-US" dirty="0">
                <a:latin typeface="#9Slide03 Quicksand" panose="00000500000000000000" pitchFamily="2" charset="0"/>
              </a:rPr>
              <a:t>(do vi </a:t>
            </a:r>
            <a:r>
              <a:rPr lang="en-US" dirty="0" err="1">
                <a:latin typeface="#9Slide03 Quicksand" panose="00000500000000000000" pitchFamily="2" charset="0"/>
              </a:rPr>
              <a:t>khuẩn</a:t>
            </a:r>
            <a:r>
              <a:rPr lang="en-US" dirty="0">
                <a:latin typeface="#9Slide03 Quicksand" panose="00000500000000000000" pitchFamily="2" charset="0"/>
              </a:rPr>
              <a:t> </a:t>
            </a:r>
            <a:r>
              <a:rPr lang="en-US" i="1" dirty="0">
                <a:latin typeface="#9Slide03 Quicksand" panose="00000500000000000000" pitchFamily="2" charset="0"/>
              </a:rPr>
              <a:t>Xanthomonas campestris)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43" name="Google Shape;1624;p14">
            <a:extLst>
              <a:ext uri="{FF2B5EF4-FFF2-40B4-BE49-F238E27FC236}">
                <a16:creationId xmlns:a16="http://schemas.microsoft.com/office/drawing/2014/main" id="{F6B6564B-EB68-D3A4-2634-3E624A3372DF}"/>
              </a:ext>
            </a:extLst>
          </p:cNvPr>
          <p:cNvSpPr txBox="1"/>
          <p:nvPr/>
        </p:nvSpPr>
        <p:spPr>
          <a:xfrm>
            <a:off x="4960143" y="4038862"/>
            <a:ext cx="373344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Thối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nhũn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bắp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cải</a:t>
            </a:r>
            <a:endParaRPr lang="en-US"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  <a:p>
            <a:pPr lvl="0" algn="ctr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  <a:sym typeface="Comfortaa"/>
              </a:rPr>
              <a:t>(do </a:t>
            </a:r>
            <a:r>
              <a:rPr lang="en-US" dirty="0">
                <a:latin typeface="#9Slide03 Quicksand" panose="00000500000000000000" pitchFamily="2" charset="0"/>
              </a:rPr>
              <a:t>vi </a:t>
            </a:r>
            <a:r>
              <a:rPr lang="en-US" dirty="0" err="1">
                <a:latin typeface="#9Slide03 Quicksand" panose="00000500000000000000" pitchFamily="2" charset="0"/>
              </a:rPr>
              <a:t>khuẩn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i="1" dirty="0">
                <a:latin typeface="#9Slide03 Quicksand" panose="00000500000000000000" pitchFamily="2" charset="0"/>
              </a:rPr>
              <a:t>Erwinia </a:t>
            </a:r>
            <a:r>
              <a:rPr lang="en-US" i="1" dirty="0" err="1">
                <a:latin typeface="#9Slide03 Quicksand" panose="00000500000000000000" pitchFamily="2" charset="0"/>
              </a:rPr>
              <a:t>carotovora</a:t>
            </a:r>
            <a:r>
              <a:rPr lang="en-US" dirty="0">
                <a:latin typeface="#9Slide03 Quicksand" panose="00000500000000000000" pitchFamily="2" charset="0"/>
              </a:rPr>
              <a:t>)</a:t>
            </a:r>
            <a:endParaRPr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9" name="Google Shape;1632;p15" descr="Bệnh Thối Nhũn Bắp Cải Được Phòng Trị Như Thế Nào? - Agri.vn">
            <a:extLst>
              <a:ext uri="{FF2B5EF4-FFF2-40B4-BE49-F238E27FC236}">
                <a16:creationId xmlns:a16="http://schemas.microsoft.com/office/drawing/2014/main" id="{4C1EBF9A-313A-A3DC-90E5-1CCC1DFD2C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0043"/>
          <a:stretch/>
        </p:blipFill>
        <p:spPr>
          <a:xfrm>
            <a:off x="5260194" y="1626971"/>
            <a:ext cx="3133344" cy="2350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4" name="Picture 4" descr="Phòng trừ bệnh ghẻ loét trên cây có múi">
            <a:extLst>
              <a:ext uri="{FF2B5EF4-FFF2-40B4-BE49-F238E27FC236}">
                <a16:creationId xmlns:a16="http://schemas.microsoft.com/office/drawing/2014/main" id="{4AF252A6-70A6-038F-AF41-F6EB84845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61" y="1626971"/>
            <a:ext cx="3133344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77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AFA236F-8FA8-7A14-9B02-5223DA6C1677}"/>
              </a:ext>
            </a:extLst>
          </p:cNvPr>
          <p:cNvSpPr/>
          <p:nvPr/>
        </p:nvSpPr>
        <p:spPr>
          <a:xfrm>
            <a:off x="892279" y="759543"/>
            <a:ext cx="1548580" cy="1526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!!TextBox 36">
            <a:extLst>
              <a:ext uri="{FF2B5EF4-FFF2-40B4-BE49-F238E27FC236}">
                <a16:creationId xmlns:a16="http://schemas.microsoft.com/office/drawing/2014/main" id="{6DA32294-BD54-9403-27DE-616C5936C285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8F1736-CA1D-EF9F-5264-3CC52C3C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536" y="868264"/>
            <a:ext cx="1205342" cy="129785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8B76498-5051-F8DD-54CA-D0B1876DA3D5}"/>
              </a:ext>
            </a:extLst>
          </p:cNvPr>
          <p:cNvSpPr/>
          <p:nvPr/>
        </p:nvSpPr>
        <p:spPr>
          <a:xfrm>
            <a:off x="3797710" y="753962"/>
            <a:ext cx="1548580" cy="1526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EAA40B-EEE0-E43B-46D0-9EAC139FE017}"/>
              </a:ext>
            </a:extLst>
          </p:cNvPr>
          <p:cNvSpPr/>
          <p:nvPr/>
        </p:nvSpPr>
        <p:spPr>
          <a:xfrm>
            <a:off x="6703141" y="753962"/>
            <a:ext cx="1548580" cy="1526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18EE776-D042-3934-52C3-F5D72922D58F}"/>
              </a:ext>
            </a:extLst>
          </p:cNvPr>
          <p:cNvSpPr/>
          <p:nvPr/>
        </p:nvSpPr>
        <p:spPr>
          <a:xfrm>
            <a:off x="2286001" y="2849373"/>
            <a:ext cx="1548580" cy="1526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D1A301-858F-B1ED-43AF-B3B889F3CDA3}"/>
              </a:ext>
            </a:extLst>
          </p:cNvPr>
          <p:cNvSpPr/>
          <p:nvPr/>
        </p:nvSpPr>
        <p:spPr>
          <a:xfrm>
            <a:off x="5420032" y="2849373"/>
            <a:ext cx="1548580" cy="1526457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935B139-823E-6B48-57BC-C597F09E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9176" y="935349"/>
            <a:ext cx="1042650" cy="12307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7395A7-F2F8-E234-17B4-84DF02BA83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6489" y="843113"/>
            <a:ext cx="1061883" cy="13481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DEADB0-220D-B092-50C3-4FFCEE2964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19381" t="-3899" r="-19381" b="6171"/>
          <a:stretch/>
        </p:blipFill>
        <p:spPr>
          <a:xfrm>
            <a:off x="2360985" y="2860535"/>
            <a:ext cx="1398612" cy="1515295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B965F62-AC4C-449C-2452-6332385E68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008" y="3085713"/>
            <a:ext cx="1084628" cy="1053775"/>
          </a:xfrm>
          <a:prstGeom prst="rect">
            <a:avLst/>
          </a:prstGeom>
        </p:spPr>
      </p:pic>
      <p:sp>
        <p:nvSpPr>
          <p:cNvPr id="26" name="Google Shape;1623;p14">
            <a:extLst>
              <a:ext uri="{FF2B5EF4-FFF2-40B4-BE49-F238E27FC236}">
                <a16:creationId xmlns:a16="http://schemas.microsoft.com/office/drawing/2014/main" id="{CEF0F7E0-50A8-AF07-7B6D-21BFFFAC5E56}"/>
              </a:ext>
            </a:extLst>
          </p:cNvPr>
          <p:cNvSpPr txBox="1"/>
          <p:nvPr/>
        </p:nvSpPr>
        <p:spPr>
          <a:xfrm>
            <a:off x="877549" y="2278427"/>
            <a:ext cx="156331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Ăn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chín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7" name="Google Shape;1623;p14">
            <a:extLst>
              <a:ext uri="{FF2B5EF4-FFF2-40B4-BE49-F238E27FC236}">
                <a16:creationId xmlns:a16="http://schemas.microsoft.com/office/drawing/2014/main" id="{2CB11B28-D681-4E44-5EC7-F12515D9308D}"/>
              </a:ext>
            </a:extLst>
          </p:cNvPr>
          <p:cNvSpPr txBox="1"/>
          <p:nvPr/>
        </p:nvSpPr>
        <p:spPr>
          <a:xfrm>
            <a:off x="3797710" y="2274742"/>
            <a:ext cx="156331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Uống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sôi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8" name="Google Shape;1623;p14">
            <a:extLst>
              <a:ext uri="{FF2B5EF4-FFF2-40B4-BE49-F238E27FC236}">
                <a16:creationId xmlns:a16="http://schemas.microsoft.com/office/drawing/2014/main" id="{69B14B78-E45A-DBDF-CC50-17B212E61AEC}"/>
              </a:ext>
            </a:extLst>
          </p:cNvPr>
          <p:cNvSpPr txBox="1"/>
          <p:nvPr/>
        </p:nvSpPr>
        <p:spPr>
          <a:xfrm>
            <a:off x="6726488" y="2282785"/>
            <a:ext cx="1563310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Rửa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tay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29" name="Google Shape;1623;p14">
            <a:extLst>
              <a:ext uri="{FF2B5EF4-FFF2-40B4-BE49-F238E27FC236}">
                <a16:creationId xmlns:a16="http://schemas.microsoft.com/office/drawing/2014/main" id="{F8206F04-AB00-BFC0-9861-27D890C1E1ED}"/>
              </a:ext>
            </a:extLst>
          </p:cNvPr>
          <p:cNvSpPr txBox="1"/>
          <p:nvPr/>
        </p:nvSpPr>
        <p:spPr>
          <a:xfrm>
            <a:off x="2180613" y="4389993"/>
            <a:ext cx="1759356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cơ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thể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30" name="Google Shape;1623;p14">
            <a:extLst>
              <a:ext uri="{FF2B5EF4-FFF2-40B4-BE49-F238E27FC236}">
                <a16:creationId xmlns:a16="http://schemas.microsoft.com/office/drawing/2014/main" id="{D895DA84-A9A2-A7E2-EDBC-85D0A15EE9A6}"/>
              </a:ext>
            </a:extLst>
          </p:cNvPr>
          <p:cNvSpPr txBox="1"/>
          <p:nvPr/>
        </p:nvSpPr>
        <p:spPr>
          <a:xfrm>
            <a:off x="5106628" y="4389052"/>
            <a:ext cx="2175387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trường</a:t>
            </a:r>
            <a:endParaRPr sz="18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1B56629-5525-84B3-29D0-3B373F1A69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69025" y="559444"/>
            <a:ext cx="315658" cy="61764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C25880B3-CCBC-FACB-B887-64A5BA26A59B}"/>
              </a:ext>
            </a:extLst>
          </p:cNvPr>
          <p:cNvGrpSpPr/>
          <p:nvPr/>
        </p:nvGrpSpPr>
        <p:grpSpPr>
          <a:xfrm>
            <a:off x="1941534" y="509470"/>
            <a:ext cx="5260932" cy="1276784"/>
            <a:chOff x="3212004" y="5891157"/>
            <a:chExt cx="5260932" cy="1276784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0E7817-B75F-B0F5-B6B4-C6FA2A72E120}"/>
                </a:ext>
              </a:extLst>
            </p:cNvPr>
            <p:cNvSpPr txBox="1"/>
            <p:nvPr/>
          </p:nvSpPr>
          <p:spPr>
            <a:xfrm>
              <a:off x="3212004" y="6398500"/>
              <a:ext cx="52609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Nêu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biện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pháp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phòng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tránh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bệnh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do vi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ra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ở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272D6F-FBB3-4FC4-36C4-65C2AED51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6387" y="5891157"/>
              <a:ext cx="585663" cy="599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6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26" grpId="0"/>
      <p:bldP spid="27" grpId="0"/>
      <p:bldP spid="28" grpId="0"/>
      <p:bldP spid="29" grpId="0"/>
      <p:bldP spid="3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TextBox 36">
            <a:extLst>
              <a:ext uri="{FF2B5EF4-FFF2-40B4-BE49-F238E27FC236}">
                <a16:creationId xmlns:a16="http://schemas.microsoft.com/office/drawing/2014/main" id="{6DA32294-BD54-9403-27DE-616C5936C285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329C05-D96D-97A9-C4BD-D159BFA86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062" y="1065998"/>
            <a:ext cx="4143873" cy="2240323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466D7B4-4FF6-71A2-7173-986C968083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819" y="1108624"/>
            <a:ext cx="315658" cy="6176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32E7EBC-E480-EC8E-2CFD-5B475BB89F78}"/>
              </a:ext>
            </a:extLst>
          </p:cNvPr>
          <p:cNvGrpSpPr/>
          <p:nvPr/>
        </p:nvGrpSpPr>
        <p:grpSpPr>
          <a:xfrm>
            <a:off x="422648" y="509470"/>
            <a:ext cx="8298702" cy="599154"/>
            <a:chOff x="2727826" y="6314366"/>
            <a:chExt cx="8298702" cy="5991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3D0BEA-32C1-EF38-DCB8-17BB80A7696B}"/>
                </a:ext>
              </a:extLst>
            </p:cNvPr>
            <p:cNvSpPr txBox="1"/>
            <p:nvPr/>
          </p:nvSpPr>
          <p:spPr>
            <a:xfrm>
              <a:off x="3212004" y="6398500"/>
              <a:ext cx="7814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ta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nên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sử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dụng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thức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bị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ôi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thiu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Vì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08F477C-18B1-5059-A69E-2468B33A9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27826" y="6314366"/>
              <a:ext cx="585663" cy="599154"/>
            </a:xfrm>
            <a:prstGeom prst="rect">
              <a:avLst/>
            </a:prstGeom>
          </p:spPr>
        </p:pic>
      </p:grpSp>
      <p:sp>
        <p:nvSpPr>
          <p:cNvPr id="17" name="Google Shape;1623;p14">
            <a:extLst>
              <a:ext uri="{FF2B5EF4-FFF2-40B4-BE49-F238E27FC236}">
                <a16:creationId xmlns:a16="http://schemas.microsoft.com/office/drawing/2014/main" id="{1DDDC238-96DA-9829-EC63-7BA1AB469560}"/>
              </a:ext>
            </a:extLst>
          </p:cNvPr>
          <p:cNvSpPr txBox="1"/>
          <p:nvPr/>
        </p:nvSpPr>
        <p:spPr>
          <a:xfrm>
            <a:off x="862871" y="3511035"/>
            <a:ext cx="7418256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bị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ôi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thiu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do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hoại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làm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hỏng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→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Không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nên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sử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dụng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thức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ăn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ôi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,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thiu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vì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có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nhiều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loại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vi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khuẩn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gây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độc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cho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cơ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20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thể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.</a:t>
            </a:r>
            <a:endParaRPr sz="20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05037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!!TextBox 36">
            <a:extLst>
              <a:ext uri="{FF2B5EF4-FFF2-40B4-BE49-F238E27FC236}">
                <a16:creationId xmlns:a16="http://schemas.microsoft.com/office/drawing/2014/main" id="{6DA32294-BD54-9403-27DE-616C5936C285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5" name="Google Shape;1782;p19">
            <a:extLst>
              <a:ext uri="{FF2B5EF4-FFF2-40B4-BE49-F238E27FC236}">
                <a16:creationId xmlns:a16="http://schemas.microsoft.com/office/drawing/2014/main" id="{D9EB5BBA-54F7-A380-9AAF-1675BB4254BA}"/>
              </a:ext>
            </a:extLst>
          </p:cNvPr>
          <p:cNvSpPr txBox="1"/>
          <p:nvPr/>
        </p:nvSpPr>
        <p:spPr>
          <a:xfrm>
            <a:off x="1634487" y="2211463"/>
            <a:ext cx="1590763" cy="28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Bảo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quản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lạnh</a:t>
            </a:r>
            <a:endParaRPr sz="16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18" name="Google Shape;1785;p19">
            <a:extLst>
              <a:ext uri="{FF2B5EF4-FFF2-40B4-BE49-F238E27FC236}">
                <a16:creationId xmlns:a16="http://schemas.microsoft.com/office/drawing/2014/main" id="{B54FAE9D-BF27-C032-0AB9-FFA524FAFA6B}"/>
              </a:ext>
            </a:extLst>
          </p:cNvPr>
          <p:cNvSpPr txBox="1"/>
          <p:nvPr/>
        </p:nvSpPr>
        <p:spPr>
          <a:xfrm>
            <a:off x="1862050" y="4634953"/>
            <a:ext cx="1125788" cy="286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Đóng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hộp</a:t>
            </a:r>
            <a:endParaRPr sz="16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sp>
        <p:nvSpPr>
          <p:cNvPr id="19" name="Google Shape;1786;p19">
            <a:extLst>
              <a:ext uri="{FF2B5EF4-FFF2-40B4-BE49-F238E27FC236}">
                <a16:creationId xmlns:a16="http://schemas.microsoft.com/office/drawing/2014/main" id="{112F31D3-9F09-985F-6479-A5668BA2F903}"/>
              </a:ext>
            </a:extLst>
          </p:cNvPr>
          <p:cNvSpPr txBox="1"/>
          <p:nvPr/>
        </p:nvSpPr>
        <p:spPr>
          <a:xfrm>
            <a:off x="5680705" y="4634953"/>
            <a:ext cx="17312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Hun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khói</a:t>
            </a:r>
            <a:endParaRPr sz="16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27A0D5-E21E-4414-521C-C97AB150E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988" y="628392"/>
            <a:ext cx="2791763" cy="155102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F39C1E-A12F-49EC-5744-E43900CBF2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634" y="2752544"/>
            <a:ext cx="1930468" cy="18297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8DC8EF8-8825-E0E6-7582-BF5E2B55A9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251" y="628392"/>
            <a:ext cx="2456178" cy="1547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2FE9572-26B5-83F6-4C22-466B55DC8F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2395"/>
          <a:stretch/>
        </p:blipFill>
        <p:spPr>
          <a:xfrm>
            <a:off x="5318252" y="2765933"/>
            <a:ext cx="2456177" cy="1816356"/>
          </a:xfrm>
          <a:prstGeom prst="rect">
            <a:avLst/>
          </a:prstGeom>
        </p:spPr>
      </p:pic>
      <p:sp>
        <p:nvSpPr>
          <p:cNvPr id="35" name="Google Shape;1782;p19">
            <a:extLst>
              <a:ext uri="{FF2B5EF4-FFF2-40B4-BE49-F238E27FC236}">
                <a16:creationId xmlns:a16="http://schemas.microsoft.com/office/drawing/2014/main" id="{67A504BE-B898-0D2B-BAA1-9CCBB4B79303}"/>
              </a:ext>
            </a:extLst>
          </p:cNvPr>
          <p:cNvSpPr txBox="1"/>
          <p:nvPr/>
        </p:nvSpPr>
        <p:spPr>
          <a:xfrm>
            <a:off x="5680705" y="2217337"/>
            <a:ext cx="182880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Hút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chân</a:t>
            </a:r>
            <a:r>
              <a:rPr lang="en-US" sz="1600" b="0" i="0" u="none" strike="noStrike" cap="none" dirty="0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 </a:t>
            </a:r>
            <a:r>
              <a:rPr lang="en-US" sz="1600" b="0" i="0" u="none" strike="noStrike" cap="none" dirty="0" err="1">
                <a:solidFill>
                  <a:schemeClr val="tx1"/>
                </a:solidFill>
                <a:latin typeface="#9Slide03 Quicksand" panose="00000500000000000000" pitchFamily="2" charset="0"/>
                <a:ea typeface="Comfortaa"/>
                <a:cs typeface="Comfortaa"/>
                <a:sym typeface="Comfortaa"/>
              </a:rPr>
              <a:t>không</a:t>
            </a:r>
            <a:endParaRPr sz="1600" b="0" i="0" u="none" strike="noStrike" cap="none" dirty="0">
              <a:solidFill>
                <a:schemeClr val="tx1"/>
              </a:solidFill>
              <a:latin typeface="#9Slide03 Quicksand" panose="00000500000000000000" pitchFamily="2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12629EE6-AEF6-B34D-96B6-9FE9C5B380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9677" y="550986"/>
            <a:ext cx="315658" cy="61764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AD46DAE-65A1-9114-CFF8-0A1A52C68EBF}"/>
              </a:ext>
            </a:extLst>
          </p:cNvPr>
          <p:cNvGrpSpPr/>
          <p:nvPr/>
        </p:nvGrpSpPr>
        <p:grpSpPr>
          <a:xfrm>
            <a:off x="1030669" y="509470"/>
            <a:ext cx="7082661" cy="599154"/>
            <a:chOff x="2647673" y="6322608"/>
            <a:chExt cx="7082661" cy="599154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47599AF-4F47-1790-E969-8A92A6158FB5}"/>
                </a:ext>
              </a:extLst>
            </p:cNvPr>
            <p:cNvSpPr txBox="1"/>
            <p:nvPr/>
          </p:nvSpPr>
          <p:spPr>
            <a:xfrm>
              <a:off x="3212004" y="6398500"/>
              <a:ext cx="651833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ta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cần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làm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để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thức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bị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ôi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thiu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3BFFD6E4-725D-F59B-3207-7F588406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7673" y="6322608"/>
              <a:ext cx="585663" cy="5991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95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25D353-072A-213F-B070-DF415753EB9A}"/>
              </a:ext>
            </a:extLst>
          </p:cNvPr>
          <p:cNvGrpSpPr/>
          <p:nvPr/>
        </p:nvGrpSpPr>
        <p:grpSpPr>
          <a:xfrm>
            <a:off x="2391967" y="32152"/>
            <a:ext cx="4134010" cy="1107996"/>
            <a:chOff x="2391967" y="25277"/>
            <a:chExt cx="4134010" cy="1107996"/>
          </a:xfrm>
        </p:grpSpPr>
        <p:cxnSp>
          <p:nvCxnSpPr>
            <p:cNvPr id="4" name="Google Shape;941;p40">
              <a:extLst>
                <a:ext uri="{FF2B5EF4-FFF2-40B4-BE49-F238E27FC236}">
                  <a16:creationId xmlns:a16="http://schemas.microsoft.com/office/drawing/2014/main" id="{856E0A05-57A9-016E-2294-FF4CBC716F31}"/>
                </a:ext>
              </a:extLst>
            </p:cNvPr>
            <p:cNvCxnSpPr/>
            <p:nvPr/>
          </p:nvCxnSpPr>
          <p:spPr>
            <a:xfrm>
              <a:off x="2731050" y="1121916"/>
              <a:ext cx="3681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8FC5B68-9216-964D-C0C2-DD01CAE0E740}"/>
                </a:ext>
              </a:extLst>
            </p:cNvPr>
            <p:cNvSpPr txBox="1"/>
            <p:nvPr/>
          </p:nvSpPr>
          <p:spPr>
            <a:xfrm>
              <a:off x="2391967" y="25277"/>
              <a:ext cx="413401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dirty="0" err="1">
                  <a:solidFill>
                    <a:schemeClr val="accent5">
                      <a:lumMod val="75000"/>
                    </a:schemeClr>
                  </a:solidFill>
                  <a:latin typeface="#9Slide06 SVNClementine" panose="020F0502020204030203" pitchFamily="34" charset="0"/>
                </a:rPr>
                <a:t>Ghi</a:t>
              </a:r>
              <a:r>
                <a:rPr lang="en-US" sz="6600" dirty="0">
                  <a:solidFill>
                    <a:schemeClr val="accent5">
                      <a:lumMod val="75000"/>
                    </a:schemeClr>
                  </a:solidFill>
                  <a:latin typeface="#9Slide06 SVNClementine" panose="020F0502020204030203" pitchFamily="34" charset="0"/>
                </a:rPr>
                <a:t> </a:t>
              </a:r>
              <a:r>
                <a:rPr lang="en-US" sz="6600" dirty="0" err="1">
                  <a:solidFill>
                    <a:schemeClr val="accent5">
                      <a:lumMod val="75000"/>
                    </a:schemeClr>
                  </a:solidFill>
                  <a:latin typeface="#9Slide06 SVNClementine" panose="020F0502020204030203" pitchFamily="34" charset="0"/>
                </a:rPr>
                <a:t>nhớ</a:t>
              </a:r>
              <a:endParaRPr lang="en-US" sz="6600" dirty="0">
                <a:solidFill>
                  <a:schemeClr val="accent5">
                    <a:lumMod val="75000"/>
                  </a:schemeClr>
                </a:solidFill>
                <a:latin typeface="#9Slide06 SVNClementine" panose="020F0502020204030203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FB83467-9DB4-320E-BB8C-41C2ACAA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2678">
            <a:off x="225411" y="1674748"/>
            <a:ext cx="3784368" cy="2760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81DFAD-9423-7A7E-1E84-7DBD4F5D334E}"/>
              </a:ext>
            </a:extLst>
          </p:cNvPr>
          <p:cNvSpPr txBox="1"/>
          <p:nvPr/>
        </p:nvSpPr>
        <p:spPr>
          <a:xfrm>
            <a:off x="4572000" y="1577617"/>
            <a:ext cx="4235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lợi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ứng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y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,… </a:t>
            </a:r>
          </a:p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hại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cho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nuôi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trồng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;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làm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hỏng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dùng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thực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phẩm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,…</a:t>
            </a:r>
            <a:endParaRPr lang="en-VN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Google Shape;958;p40">
            <a:extLst>
              <a:ext uri="{FF2B5EF4-FFF2-40B4-BE49-F238E27FC236}">
                <a16:creationId xmlns:a16="http://schemas.microsoft.com/office/drawing/2014/main" id="{4362F7B8-9229-37A0-0D39-D90E76558AC0}"/>
              </a:ext>
            </a:extLst>
          </p:cNvPr>
          <p:cNvSpPr/>
          <p:nvPr/>
        </p:nvSpPr>
        <p:spPr>
          <a:xfrm rot="10800000">
            <a:off x="4068274" y="2038853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E4C8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959;p40">
            <a:extLst>
              <a:ext uri="{FF2B5EF4-FFF2-40B4-BE49-F238E27FC236}">
                <a16:creationId xmlns:a16="http://schemas.microsoft.com/office/drawing/2014/main" id="{A2C29B5E-E077-F4E4-1E4F-2AC442BD9EE3}"/>
              </a:ext>
            </a:extLst>
          </p:cNvPr>
          <p:cNvSpPr/>
          <p:nvPr/>
        </p:nvSpPr>
        <p:spPr>
          <a:xfrm rot="10800000">
            <a:off x="4068274" y="3759822"/>
            <a:ext cx="407573" cy="301880"/>
          </a:xfrm>
          <a:custGeom>
            <a:avLst/>
            <a:gdLst/>
            <a:ahLst/>
            <a:cxnLst/>
            <a:rect l="l" t="t" r="r" b="b"/>
            <a:pathLst>
              <a:path w="35666" h="26417" extrusionOk="0">
                <a:moveTo>
                  <a:pt x="18127" y="1"/>
                </a:moveTo>
                <a:cubicBezTo>
                  <a:pt x="13755" y="1"/>
                  <a:pt x="9223" y="876"/>
                  <a:pt x="8202" y="2046"/>
                </a:cubicBezTo>
                <a:cubicBezTo>
                  <a:pt x="1" y="3884"/>
                  <a:pt x="322" y="14800"/>
                  <a:pt x="2482" y="20812"/>
                </a:cubicBezTo>
                <a:cubicBezTo>
                  <a:pt x="4022" y="25111"/>
                  <a:pt x="9417" y="26416"/>
                  <a:pt x="14120" y="26416"/>
                </a:cubicBezTo>
                <a:cubicBezTo>
                  <a:pt x="15835" y="26416"/>
                  <a:pt x="17457" y="26243"/>
                  <a:pt x="18767" y="25977"/>
                </a:cubicBezTo>
                <a:cubicBezTo>
                  <a:pt x="28427" y="23993"/>
                  <a:pt x="35665" y="5344"/>
                  <a:pt x="24779" y="966"/>
                </a:cubicBezTo>
                <a:cubicBezTo>
                  <a:pt x="23070" y="287"/>
                  <a:pt x="20625" y="1"/>
                  <a:pt x="18127" y="1"/>
                </a:cubicBezTo>
                <a:close/>
              </a:path>
            </a:pathLst>
          </a:custGeom>
          <a:solidFill>
            <a:srgbClr val="F2D7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27F0DE-EBCE-15DC-1BA8-1E5F04AB5887}"/>
              </a:ext>
            </a:extLst>
          </p:cNvPr>
          <p:cNvSpPr txBox="1"/>
          <p:nvPr/>
        </p:nvSpPr>
        <p:spPr>
          <a:xfrm>
            <a:off x="4572000" y="3449097"/>
            <a:ext cx="42351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Để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phòng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do vi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ra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cần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thực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hiện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tốt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việc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nhân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ăn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uống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và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vệ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môi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  <a:endParaRPr lang="en-VN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alpha val="91764"/>
          </a:schemeClr>
        </a:solidFill>
        <a:effectLst/>
      </p:bgPr>
    </p:bg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AA6335-5D61-21B5-A3B4-3F968B849C65}"/>
              </a:ext>
            </a:extLst>
          </p:cNvPr>
          <p:cNvGrpSpPr/>
          <p:nvPr/>
        </p:nvGrpSpPr>
        <p:grpSpPr>
          <a:xfrm>
            <a:off x="-2122616" y="-758942"/>
            <a:ext cx="7071063" cy="6266205"/>
            <a:chOff x="-2122616" y="-758942"/>
            <a:chExt cx="7071063" cy="626620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DA4BAC4-899C-07AD-CD34-8686A9EC0629}"/>
                </a:ext>
              </a:extLst>
            </p:cNvPr>
            <p:cNvSpPr/>
            <p:nvPr/>
          </p:nvSpPr>
          <p:spPr>
            <a:xfrm>
              <a:off x="-2122616" y="-758942"/>
              <a:ext cx="7071063" cy="6266205"/>
            </a:xfrm>
            <a:prstGeom prst="ellipse">
              <a:avLst/>
            </a:prstGeom>
            <a:solidFill>
              <a:srgbClr val="C2F2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A65E5E0-4202-EA1C-8C42-4D85CDFA5090}"/>
                </a:ext>
              </a:extLst>
            </p:cNvPr>
            <p:cNvSpPr/>
            <p:nvPr/>
          </p:nvSpPr>
          <p:spPr>
            <a:xfrm>
              <a:off x="-1347148" y="-293166"/>
              <a:ext cx="5780589" cy="5334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2" name="Google Shape;1232;p2"/>
          <p:cNvGrpSpPr/>
          <p:nvPr/>
        </p:nvGrpSpPr>
        <p:grpSpPr>
          <a:xfrm>
            <a:off x="7627636" y="871691"/>
            <a:ext cx="1224717" cy="1218008"/>
            <a:chOff x="7224385" y="414466"/>
            <a:chExt cx="1427742" cy="1419921"/>
          </a:xfrm>
        </p:grpSpPr>
        <p:sp>
          <p:nvSpPr>
            <p:cNvPr id="1233" name="Google Shape;1233;p2"/>
            <p:cNvSpPr/>
            <p:nvPr/>
          </p:nvSpPr>
          <p:spPr>
            <a:xfrm>
              <a:off x="8154260" y="1402838"/>
              <a:ext cx="208259" cy="228705"/>
            </a:xfrm>
            <a:custGeom>
              <a:avLst/>
              <a:gdLst/>
              <a:ahLst/>
              <a:cxnLst/>
              <a:rect l="l" t="t" r="r" b="b"/>
              <a:pathLst>
                <a:path w="1385" h="1521" extrusionOk="0">
                  <a:moveTo>
                    <a:pt x="272" y="0"/>
                  </a:moveTo>
                  <a:lnTo>
                    <a:pt x="1" y="190"/>
                  </a:lnTo>
                  <a:lnTo>
                    <a:pt x="462" y="760"/>
                  </a:lnTo>
                  <a:cubicBezTo>
                    <a:pt x="543" y="868"/>
                    <a:pt x="571" y="977"/>
                    <a:pt x="571" y="1085"/>
                  </a:cubicBezTo>
                  <a:cubicBezTo>
                    <a:pt x="598" y="1221"/>
                    <a:pt x="598" y="1275"/>
                    <a:pt x="679" y="1384"/>
                  </a:cubicBezTo>
                  <a:cubicBezTo>
                    <a:pt x="752" y="1472"/>
                    <a:pt x="858" y="1520"/>
                    <a:pt x="965" y="1520"/>
                  </a:cubicBezTo>
                  <a:cubicBezTo>
                    <a:pt x="1055" y="1520"/>
                    <a:pt x="1147" y="1485"/>
                    <a:pt x="1222" y="1411"/>
                  </a:cubicBezTo>
                  <a:cubicBezTo>
                    <a:pt x="1384" y="1275"/>
                    <a:pt x="1384" y="1031"/>
                    <a:pt x="1249" y="868"/>
                  </a:cubicBezTo>
                  <a:cubicBezTo>
                    <a:pt x="1194" y="814"/>
                    <a:pt x="1086" y="733"/>
                    <a:pt x="1005" y="733"/>
                  </a:cubicBezTo>
                  <a:cubicBezTo>
                    <a:pt x="923" y="733"/>
                    <a:pt x="815" y="678"/>
                    <a:pt x="733" y="570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7811722" y="1496668"/>
              <a:ext cx="130669" cy="257575"/>
            </a:xfrm>
            <a:custGeom>
              <a:avLst/>
              <a:gdLst/>
              <a:ahLst/>
              <a:cxnLst/>
              <a:rect l="l" t="t" r="r" b="b"/>
              <a:pathLst>
                <a:path w="869" h="1713" extrusionOk="0">
                  <a:moveTo>
                    <a:pt x="543" y="0"/>
                  </a:moveTo>
                  <a:lnTo>
                    <a:pt x="353" y="733"/>
                  </a:lnTo>
                  <a:cubicBezTo>
                    <a:pt x="299" y="814"/>
                    <a:pt x="245" y="922"/>
                    <a:pt x="163" y="1004"/>
                  </a:cubicBezTo>
                  <a:cubicBezTo>
                    <a:pt x="109" y="1058"/>
                    <a:pt x="28" y="1139"/>
                    <a:pt x="28" y="1221"/>
                  </a:cubicBezTo>
                  <a:cubicBezTo>
                    <a:pt x="1" y="1438"/>
                    <a:pt x="136" y="1628"/>
                    <a:pt x="353" y="1709"/>
                  </a:cubicBezTo>
                  <a:cubicBezTo>
                    <a:pt x="369" y="1711"/>
                    <a:pt x="386" y="1712"/>
                    <a:pt x="403" y="1712"/>
                  </a:cubicBezTo>
                  <a:cubicBezTo>
                    <a:pt x="579" y="1712"/>
                    <a:pt x="762" y="1584"/>
                    <a:pt x="787" y="1411"/>
                  </a:cubicBezTo>
                  <a:cubicBezTo>
                    <a:pt x="814" y="1302"/>
                    <a:pt x="787" y="1194"/>
                    <a:pt x="760" y="1139"/>
                  </a:cubicBezTo>
                  <a:cubicBezTo>
                    <a:pt x="679" y="1031"/>
                    <a:pt x="679" y="922"/>
                    <a:pt x="706" y="814"/>
                  </a:cubicBezTo>
                  <a:lnTo>
                    <a:pt x="869" y="82"/>
                  </a:lnTo>
                  <a:lnTo>
                    <a:pt x="543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8284779" y="1149918"/>
              <a:ext cx="265248" cy="118939"/>
            </a:xfrm>
            <a:custGeom>
              <a:avLst/>
              <a:gdLst/>
              <a:ahLst/>
              <a:cxnLst/>
              <a:rect l="l" t="t" r="r" b="b"/>
              <a:pathLst>
                <a:path w="1764" h="791" extrusionOk="0">
                  <a:moveTo>
                    <a:pt x="1411" y="1"/>
                  </a:moveTo>
                  <a:cubicBezTo>
                    <a:pt x="1303" y="1"/>
                    <a:pt x="1194" y="1"/>
                    <a:pt x="1140" y="82"/>
                  </a:cubicBezTo>
                  <a:cubicBezTo>
                    <a:pt x="1032" y="136"/>
                    <a:pt x="923" y="136"/>
                    <a:pt x="815" y="136"/>
                  </a:cubicBezTo>
                  <a:lnTo>
                    <a:pt x="82" y="28"/>
                  </a:lnTo>
                  <a:lnTo>
                    <a:pt x="1" y="380"/>
                  </a:lnTo>
                  <a:lnTo>
                    <a:pt x="760" y="489"/>
                  </a:lnTo>
                  <a:cubicBezTo>
                    <a:pt x="869" y="516"/>
                    <a:pt x="950" y="543"/>
                    <a:pt x="1032" y="652"/>
                  </a:cubicBezTo>
                  <a:cubicBezTo>
                    <a:pt x="1140" y="733"/>
                    <a:pt x="1194" y="760"/>
                    <a:pt x="1303" y="787"/>
                  </a:cubicBezTo>
                  <a:cubicBezTo>
                    <a:pt x="1319" y="790"/>
                    <a:pt x="1335" y="791"/>
                    <a:pt x="1352" y="791"/>
                  </a:cubicBezTo>
                  <a:cubicBezTo>
                    <a:pt x="1528" y="791"/>
                    <a:pt x="1712" y="660"/>
                    <a:pt x="1737" y="462"/>
                  </a:cubicBezTo>
                  <a:cubicBezTo>
                    <a:pt x="1764" y="245"/>
                    <a:pt x="1601" y="55"/>
                    <a:pt x="1411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7440614" y="1329458"/>
              <a:ext cx="236678" cy="196076"/>
            </a:xfrm>
            <a:custGeom>
              <a:avLst/>
              <a:gdLst/>
              <a:ahLst/>
              <a:cxnLst/>
              <a:rect l="l" t="t" r="r" b="b"/>
              <a:pathLst>
                <a:path w="1574" h="1304" extrusionOk="0">
                  <a:moveTo>
                    <a:pt x="1384" y="0"/>
                  </a:moveTo>
                  <a:lnTo>
                    <a:pt x="760" y="434"/>
                  </a:lnTo>
                  <a:cubicBezTo>
                    <a:pt x="678" y="461"/>
                    <a:pt x="570" y="515"/>
                    <a:pt x="461" y="515"/>
                  </a:cubicBezTo>
                  <a:cubicBezTo>
                    <a:pt x="380" y="515"/>
                    <a:pt x="272" y="515"/>
                    <a:pt x="190" y="570"/>
                  </a:cubicBezTo>
                  <a:cubicBezTo>
                    <a:pt x="27" y="705"/>
                    <a:pt x="0" y="949"/>
                    <a:pt x="109" y="1112"/>
                  </a:cubicBezTo>
                  <a:cubicBezTo>
                    <a:pt x="190" y="1242"/>
                    <a:pt x="300" y="1304"/>
                    <a:pt x="416" y="1304"/>
                  </a:cubicBezTo>
                  <a:cubicBezTo>
                    <a:pt x="494" y="1304"/>
                    <a:pt x="575" y="1275"/>
                    <a:pt x="651" y="1221"/>
                  </a:cubicBezTo>
                  <a:cubicBezTo>
                    <a:pt x="706" y="1194"/>
                    <a:pt x="733" y="1085"/>
                    <a:pt x="814" y="977"/>
                  </a:cubicBezTo>
                  <a:cubicBezTo>
                    <a:pt x="841" y="895"/>
                    <a:pt x="868" y="787"/>
                    <a:pt x="977" y="705"/>
                  </a:cubicBezTo>
                  <a:lnTo>
                    <a:pt x="1573" y="271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7995321" y="529498"/>
              <a:ext cx="138789" cy="261635"/>
            </a:xfrm>
            <a:custGeom>
              <a:avLst/>
              <a:gdLst/>
              <a:ahLst/>
              <a:cxnLst/>
              <a:rect l="l" t="t" r="r" b="b"/>
              <a:pathLst>
                <a:path w="923" h="1740" extrusionOk="0">
                  <a:moveTo>
                    <a:pt x="520" y="0"/>
                  </a:moveTo>
                  <a:cubicBezTo>
                    <a:pt x="340" y="0"/>
                    <a:pt x="133" y="129"/>
                    <a:pt x="109" y="302"/>
                  </a:cubicBezTo>
                  <a:cubicBezTo>
                    <a:pt x="82" y="411"/>
                    <a:pt x="82" y="519"/>
                    <a:pt x="109" y="601"/>
                  </a:cubicBezTo>
                  <a:cubicBezTo>
                    <a:pt x="163" y="682"/>
                    <a:pt x="217" y="818"/>
                    <a:pt x="163" y="926"/>
                  </a:cubicBezTo>
                  <a:lnTo>
                    <a:pt x="0" y="1658"/>
                  </a:lnTo>
                  <a:lnTo>
                    <a:pt x="326" y="1740"/>
                  </a:lnTo>
                  <a:lnTo>
                    <a:pt x="516" y="980"/>
                  </a:lnTo>
                  <a:cubicBezTo>
                    <a:pt x="543" y="872"/>
                    <a:pt x="570" y="790"/>
                    <a:pt x="678" y="709"/>
                  </a:cubicBezTo>
                  <a:cubicBezTo>
                    <a:pt x="787" y="655"/>
                    <a:pt x="814" y="573"/>
                    <a:pt x="841" y="465"/>
                  </a:cubicBezTo>
                  <a:cubicBezTo>
                    <a:pt x="922" y="275"/>
                    <a:pt x="787" y="31"/>
                    <a:pt x="570" y="4"/>
                  </a:cubicBezTo>
                  <a:cubicBezTo>
                    <a:pt x="553" y="1"/>
                    <a:pt x="537" y="0"/>
                    <a:pt x="520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7563014" y="618967"/>
              <a:ext cx="208109" cy="225247"/>
            </a:xfrm>
            <a:custGeom>
              <a:avLst/>
              <a:gdLst/>
              <a:ahLst/>
              <a:cxnLst/>
              <a:rect l="l" t="t" r="r" b="b"/>
              <a:pathLst>
                <a:path w="1384" h="1498" extrusionOk="0">
                  <a:moveTo>
                    <a:pt x="443" y="0"/>
                  </a:moveTo>
                  <a:cubicBezTo>
                    <a:pt x="359" y="0"/>
                    <a:pt x="272" y="28"/>
                    <a:pt x="190" y="87"/>
                  </a:cubicBezTo>
                  <a:cubicBezTo>
                    <a:pt x="27" y="223"/>
                    <a:pt x="0" y="467"/>
                    <a:pt x="136" y="629"/>
                  </a:cubicBezTo>
                  <a:cubicBezTo>
                    <a:pt x="190" y="684"/>
                    <a:pt x="271" y="765"/>
                    <a:pt x="380" y="765"/>
                  </a:cubicBezTo>
                  <a:cubicBezTo>
                    <a:pt x="461" y="792"/>
                    <a:pt x="570" y="819"/>
                    <a:pt x="651" y="928"/>
                  </a:cubicBezTo>
                  <a:lnTo>
                    <a:pt x="1112" y="1497"/>
                  </a:lnTo>
                  <a:lnTo>
                    <a:pt x="1383" y="1307"/>
                  </a:lnTo>
                  <a:lnTo>
                    <a:pt x="922" y="711"/>
                  </a:lnTo>
                  <a:cubicBezTo>
                    <a:pt x="841" y="629"/>
                    <a:pt x="814" y="521"/>
                    <a:pt x="814" y="412"/>
                  </a:cubicBezTo>
                  <a:cubicBezTo>
                    <a:pt x="841" y="331"/>
                    <a:pt x="814" y="223"/>
                    <a:pt x="732" y="141"/>
                  </a:cubicBezTo>
                  <a:cubicBezTo>
                    <a:pt x="655" y="49"/>
                    <a:pt x="552" y="0"/>
                    <a:pt x="443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8219520" y="766328"/>
              <a:ext cx="240889" cy="196076"/>
            </a:xfrm>
            <a:custGeom>
              <a:avLst/>
              <a:gdLst/>
              <a:ahLst/>
              <a:cxnLst/>
              <a:rect l="l" t="t" r="r" b="b"/>
              <a:pathLst>
                <a:path w="1602" h="1304" extrusionOk="0">
                  <a:moveTo>
                    <a:pt x="1174" y="0"/>
                  </a:moveTo>
                  <a:cubicBezTo>
                    <a:pt x="1095" y="0"/>
                    <a:pt x="1016" y="29"/>
                    <a:pt x="950" y="83"/>
                  </a:cubicBezTo>
                  <a:cubicBezTo>
                    <a:pt x="842" y="165"/>
                    <a:pt x="815" y="219"/>
                    <a:pt x="788" y="327"/>
                  </a:cubicBezTo>
                  <a:cubicBezTo>
                    <a:pt x="760" y="436"/>
                    <a:pt x="706" y="517"/>
                    <a:pt x="625" y="599"/>
                  </a:cubicBezTo>
                  <a:lnTo>
                    <a:pt x="1" y="1033"/>
                  </a:lnTo>
                  <a:lnTo>
                    <a:pt x="218" y="1304"/>
                  </a:lnTo>
                  <a:lnTo>
                    <a:pt x="815" y="870"/>
                  </a:lnTo>
                  <a:cubicBezTo>
                    <a:pt x="923" y="843"/>
                    <a:pt x="1032" y="789"/>
                    <a:pt x="1113" y="789"/>
                  </a:cubicBezTo>
                  <a:cubicBezTo>
                    <a:pt x="1222" y="789"/>
                    <a:pt x="1330" y="789"/>
                    <a:pt x="1384" y="734"/>
                  </a:cubicBezTo>
                  <a:cubicBezTo>
                    <a:pt x="1574" y="599"/>
                    <a:pt x="1601" y="355"/>
                    <a:pt x="1493" y="192"/>
                  </a:cubicBezTo>
                  <a:cubicBezTo>
                    <a:pt x="1412" y="62"/>
                    <a:pt x="1292" y="0"/>
                    <a:pt x="117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7338665" y="986317"/>
              <a:ext cx="265248" cy="118939"/>
            </a:xfrm>
            <a:custGeom>
              <a:avLst/>
              <a:gdLst/>
              <a:ahLst/>
              <a:cxnLst/>
              <a:rect l="l" t="t" r="r" b="b"/>
              <a:pathLst>
                <a:path w="1764" h="791" extrusionOk="0">
                  <a:moveTo>
                    <a:pt x="413" y="0"/>
                  </a:moveTo>
                  <a:cubicBezTo>
                    <a:pt x="236" y="0"/>
                    <a:pt x="52" y="133"/>
                    <a:pt x="27" y="356"/>
                  </a:cubicBezTo>
                  <a:cubicBezTo>
                    <a:pt x="0" y="546"/>
                    <a:pt x="163" y="763"/>
                    <a:pt x="380" y="790"/>
                  </a:cubicBezTo>
                  <a:cubicBezTo>
                    <a:pt x="461" y="790"/>
                    <a:pt x="570" y="790"/>
                    <a:pt x="651" y="736"/>
                  </a:cubicBezTo>
                  <a:cubicBezTo>
                    <a:pt x="733" y="655"/>
                    <a:pt x="841" y="655"/>
                    <a:pt x="950" y="655"/>
                  </a:cubicBezTo>
                  <a:lnTo>
                    <a:pt x="1682" y="763"/>
                  </a:lnTo>
                  <a:lnTo>
                    <a:pt x="1763" y="411"/>
                  </a:lnTo>
                  <a:lnTo>
                    <a:pt x="1004" y="329"/>
                  </a:lnTo>
                  <a:cubicBezTo>
                    <a:pt x="922" y="275"/>
                    <a:pt x="814" y="248"/>
                    <a:pt x="733" y="139"/>
                  </a:cubicBezTo>
                  <a:cubicBezTo>
                    <a:pt x="651" y="85"/>
                    <a:pt x="570" y="58"/>
                    <a:pt x="461" y="4"/>
                  </a:cubicBezTo>
                  <a:cubicBezTo>
                    <a:pt x="445" y="1"/>
                    <a:pt x="429" y="0"/>
                    <a:pt x="413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8276659" y="910832"/>
              <a:ext cx="375468" cy="178032"/>
            </a:xfrm>
            <a:custGeom>
              <a:avLst/>
              <a:gdLst/>
              <a:ahLst/>
              <a:cxnLst/>
              <a:rect l="l" t="t" r="r" b="b"/>
              <a:pathLst>
                <a:path w="2497" h="1184" extrusionOk="0">
                  <a:moveTo>
                    <a:pt x="1893" y="0"/>
                  </a:moveTo>
                  <a:cubicBezTo>
                    <a:pt x="1850" y="0"/>
                    <a:pt x="1807" y="6"/>
                    <a:pt x="1764" y="17"/>
                  </a:cubicBezTo>
                  <a:cubicBezTo>
                    <a:pt x="1628" y="45"/>
                    <a:pt x="1493" y="153"/>
                    <a:pt x="1411" y="234"/>
                  </a:cubicBezTo>
                  <a:cubicBezTo>
                    <a:pt x="1357" y="370"/>
                    <a:pt x="1221" y="451"/>
                    <a:pt x="1059" y="479"/>
                  </a:cubicBezTo>
                  <a:lnTo>
                    <a:pt x="1" y="723"/>
                  </a:lnTo>
                  <a:lnTo>
                    <a:pt x="109" y="1184"/>
                  </a:lnTo>
                  <a:lnTo>
                    <a:pt x="1140" y="967"/>
                  </a:lnTo>
                  <a:cubicBezTo>
                    <a:pt x="1196" y="951"/>
                    <a:pt x="1246" y="944"/>
                    <a:pt x="1295" y="944"/>
                  </a:cubicBezTo>
                  <a:cubicBezTo>
                    <a:pt x="1412" y="944"/>
                    <a:pt x="1513" y="983"/>
                    <a:pt x="1628" y="1021"/>
                  </a:cubicBezTo>
                  <a:cubicBezTo>
                    <a:pt x="1719" y="1093"/>
                    <a:pt x="1809" y="1117"/>
                    <a:pt x="1899" y="1117"/>
                  </a:cubicBezTo>
                  <a:cubicBezTo>
                    <a:pt x="1945" y="1117"/>
                    <a:pt x="1990" y="1111"/>
                    <a:pt x="2035" y="1102"/>
                  </a:cubicBezTo>
                  <a:cubicBezTo>
                    <a:pt x="2333" y="1021"/>
                    <a:pt x="2496" y="723"/>
                    <a:pt x="2442" y="424"/>
                  </a:cubicBezTo>
                  <a:cubicBezTo>
                    <a:pt x="2372" y="192"/>
                    <a:pt x="2144" y="0"/>
                    <a:pt x="1893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8027951" y="1464038"/>
              <a:ext cx="195929" cy="370349"/>
            </a:xfrm>
            <a:custGeom>
              <a:avLst/>
              <a:gdLst/>
              <a:ahLst/>
              <a:cxnLst/>
              <a:rect l="l" t="t" r="r" b="b"/>
              <a:pathLst>
                <a:path w="1303" h="2463" extrusionOk="0">
                  <a:moveTo>
                    <a:pt x="461" y="0"/>
                  </a:moveTo>
                  <a:lnTo>
                    <a:pt x="0" y="136"/>
                  </a:lnTo>
                  <a:lnTo>
                    <a:pt x="271" y="1166"/>
                  </a:lnTo>
                  <a:cubicBezTo>
                    <a:pt x="299" y="1356"/>
                    <a:pt x="299" y="1492"/>
                    <a:pt x="190" y="1655"/>
                  </a:cubicBezTo>
                  <a:cubicBezTo>
                    <a:pt x="163" y="1790"/>
                    <a:pt x="136" y="1926"/>
                    <a:pt x="163" y="2062"/>
                  </a:cubicBezTo>
                  <a:cubicBezTo>
                    <a:pt x="208" y="2308"/>
                    <a:pt x="456" y="2462"/>
                    <a:pt x="710" y="2462"/>
                  </a:cubicBezTo>
                  <a:cubicBezTo>
                    <a:pt x="763" y="2462"/>
                    <a:pt x="816" y="2455"/>
                    <a:pt x="868" y="2441"/>
                  </a:cubicBezTo>
                  <a:cubicBezTo>
                    <a:pt x="1139" y="2333"/>
                    <a:pt x="1302" y="2034"/>
                    <a:pt x="1248" y="1763"/>
                  </a:cubicBezTo>
                  <a:cubicBezTo>
                    <a:pt x="1221" y="1628"/>
                    <a:pt x="1112" y="1492"/>
                    <a:pt x="1004" y="1411"/>
                  </a:cubicBezTo>
                  <a:cubicBezTo>
                    <a:pt x="868" y="1356"/>
                    <a:pt x="760" y="1221"/>
                    <a:pt x="732" y="1031"/>
                  </a:cubicBezTo>
                  <a:lnTo>
                    <a:pt x="461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7224385" y="1198938"/>
              <a:ext cx="375468" cy="178032"/>
            </a:xfrm>
            <a:custGeom>
              <a:avLst/>
              <a:gdLst/>
              <a:ahLst/>
              <a:cxnLst/>
              <a:rect l="l" t="t" r="r" b="b"/>
              <a:pathLst>
                <a:path w="2497" h="1184" extrusionOk="0">
                  <a:moveTo>
                    <a:pt x="2388" y="0"/>
                  </a:moveTo>
                  <a:lnTo>
                    <a:pt x="1330" y="217"/>
                  </a:lnTo>
                  <a:cubicBezTo>
                    <a:pt x="1290" y="233"/>
                    <a:pt x="1248" y="240"/>
                    <a:pt x="1205" y="240"/>
                  </a:cubicBezTo>
                  <a:cubicBezTo>
                    <a:pt x="1101" y="240"/>
                    <a:pt x="992" y="201"/>
                    <a:pt x="896" y="163"/>
                  </a:cubicBezTo>
                  <a:cubicBezTo>
                    <a:pt x="814" y="102"/>
                    <a:pt x="703" y="71"/>
                    <a:pt x="594" y="71"/>
                  </a:cubicBezTo>
                  <a:cubicBezTo>
                    <a:pt x="558" y="71"/>
                    <a:pt x="523" y="75"/>
                    <a:pt x="489" y="81"/>
                  </a:cubicBezTo>
                  <a:cubicBezTo>
                    <a:pt x="218" y="163"/>
                    <a:pt x="1" y="434"/>
                    <a:pt x="82" y="732"/>
                  </a:cubicBezTo>
                  <a:cubicBezTo>
                    <a:pt x="129" y="988"/>
                    <a:pt x="374" y="1184"/>
                    <a:pt x="631" y="1184"/>
                  </a:cubicBezTo>
                  <a:cubicBezTo>
                    <a:pt x="674" y="1184"/>
                    <a:pt x="717" y="1178"/>
                    <a:pt x="760" y="1166"/>
                  </a:cubicBezTo>
                  <a:cubicBezTo>
                    <a:pt x="896" y="1139"/>
                    <a:pt x="1031" y="1085"/>
                    <a:pt x="1059" y="977"/>
                  </a:cubicBezTo>
                  <a:cubicBezTo>
                    <a:pt x="1167" y="841"/>
                    <a:pt x="1276" y="732"/>
                    <a:pt x="1438" y="705"/>
                  </a:cubicBezTo>
                  <a:lnTo>
                    <a:pt x="2496" y="461"/>
                  </a:lnTo>
                  <a:lnTo>
                    <a:pt x="2388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8244030" y="1259988"/>
              <a:ext cx="346898" cy="272912"/>
            </a:xfrm>
            <a:custGeom>
              <a:avLst/>
              <a:gdLst/>
              <a:ahLst/>
              <a:cxnLst/>
              <a:rect l="l" t="t" r="r" b="b"/>
              <a:pathLst>
                <a:path w="2307" h="1815" extrusionOk="0">
                  <a:moveTo>
                    <a:pt x="272" y="1"/>
                  </a:moveTo>
                  <a:lnTo>
                    <a:pt x="1" y="408"/>
                  </a:lnTo>
                  <a:lnTo>
                    <a:pt x="896" y="1005"/>
                  </a:lnTo>
                  <a:cubicBezTo>
                    <a:pt x="1031" y="1113"/>
                    <a:pt x="1086" y="1249"/>
                    <a:pt x="1140" y="1411"/>
                  </a:cubicBezTo>
                  <a:cubicBezTo>
                    <a:pt x="1167" y="1520"/>
                    <a:pt x="1221" y="1656"/>
                    <a:pt x="1357" y="1710"/>
                  </a:cubicBezTo>
                  <a:cubicBezTo>
                    <a:pt x="1460" y="1782"/>
                    <a:pt x="1574" y="1815"/>
                    <a:pt x="1685" y="1815"/>
                  </a:cubicBezTo>
                  <a:cubicBezTo>
                    <a:pt x="1868" y="1815"/>
                    <a:pt x="2042" y="1726"/>
                    <a:pt x="2143" y="1574"/>
                  </a:cubicBezTo>
                  <a:cubicBezTo>
                    <a:pt x="2306" y="1357"/>
                    <a:pt x="2252" y="977"/>
                    <a:pt x="2008" y="815"/>
                  </a:cubicBezTo>
                  <a:cubicBezTo>
                    <a:pt x="1872" y="706"/>
                    <a:pt x="1737" y="706"/>
                    <a:pt x="1601" y="706"/>
                  </a:cubicBezTo>
                  <a:cubicBezTo>
                    <a:pt x="1577" y="711"/>
                    <a:pt x="1552" y="713"/>
                    <a:pt x="1527" y="713"/>
                  </a:cubicBezTo>
                  <a:cubicBezTo>
                    <a:pt x="1409" y="713"/>
                    <a:pt x="1279" y="665"/>
                    <a:pt x="1167" y="598"/>
                  </a:cubicBezTo>
                  <a:lnTo>
                    <a:pt x="272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7503468" y="1435468"/>
              <a:ext cx="287954" cy="347343"/>
            </a:xfrm>
            <a:custGeom>
              <a:avLst/>
              <a:gdLst/>
              <a:ahLst/>
              <a:cxnLst/>
              <a:rect l="l" t="t" r="r" b="b"/>
              <a:pathLst>
                <a:path w="1915" h="2310" extrusionOk="0">
                  <a:moveTo>
                    <a:pt x="1508" y="0"/>
                  </a:moveTo>
                  <a:lnTo>
                    <a:pt x="776" y="1140"/>
                  </a:lnTo>
                  <a:lnTo>
                    <a:pt x="722" y="1167"/>
                  </a:lnTo>
                  <a:cubicBezTo>
                    <a:pt x="559" y="1167"/>
                    <a:pt x="369" y="1275"/>
                    <a:pt x="233" y="1438"/>
                  </a:cubicBezTo>
                  <a:cubicBezTo>
                    <a:pt x="1" y="1800"/>
                    <a:pt x="211" y="2310"/>
                    <a:pt x="725" y="2310"/>
                  </a:cubicBezTo>
                  <a:cubicBezTo>
                    <a:pt x="750" y="2310"/>
                    <a:pt x="776" y="2308"/>
                    <a:pt x="803" y="2306"/>
                  </a:cubicBezTo>
                  <a:cubicBezTo>
                    <a:pt x="1237" y="2143"/>
                    <a:pt x="1318" y="1763"/>
                    <a:pt x="1183" y="1465"/>
                  </a:cubicBezTo>
                  <a:lnTo>
                    <a:pt x="1183" y="1438"/>
                  </a:lnTo>
                  <a:lnTo>
                    <a:pt x="1915" y="272"/>
                  </a:lnTo>
                  <a:lnTo>
                    <a:pt x="1508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7738343" y="414466"/>
              <a:ext cx="183599" cy="368545"/>
            </a:xfrm>
            <a:custGeom>
              <a:avLst/>
              <a:gdLst/>
              <a:ahLst/>
              <a:cxnLst/>
              <a:rect l="l" t="t" r="r" b="b"/>
              <a:pathLst>
                <a:path w="1221" h="2451" extrusionOk="0">
                  <a:moveTo>
                    <a:pt x="617" y="0"/>
                  </a:moveTo>
                  <a:cubicBezTo>
                    <a:pt x="584" y="0"/>
                    <a:pt x="550" y="3"/>
                    <a:pt x="516" y="9"/>
                  </a:cubicBezTo>
                  <a:cubicBezTo>
                    <a:pt x="217" y="91"/>
                    <a:pt x="0" y="389"/>
                    <a:pt x="82" y="687"/>
                  </a:cubicBezTo>
                  <a:cubicBezTo>
                    <a:pt x="109" y="823"/>
                    <a:pt x="190" y="959"/>
                    <a:pt x="272" y="1040"/>
                  </a:cubicBezTo>
                  <a:cubicBezTo>
                    <a:pt x="407" y="1094"/>
                    <a:pt x="516" y="1230"/>
                    <a:pt x="543" y="1420"/>
                  </a:cubicBezTo>
                  <a:lnTo>
                    <a:pt x="760" y="2450"/>
                  </a:lnTo>
                  <a:lnTo>
                    <a:pt x="1221" y="2369"/>
                  </a:lnTo>
                  <a:lnTo>
                    <a:pt x="1031" y="1311"/>
                  </a:lnTo>
                  <a:cubicBezTo>
                    <a:pt x="1004" y="1176"/>
                    <a:pt x="1031" y="1013"/>
                    <a:pt x="1085" y="877"/>
                  </a:cubicBezTo>
                  <a:cubicBezTo>
                    <a:pt x="1167" y="769"/>
                    <a:pt x="1194" y="606"/>
                    <a:pt x="1167" y="470"/>
                  </a:cubicBezTo>
                  <a:cubicBezTo>
                    <a:pt x="1119" y="182"/>
                    <a:pt x="879" y="0"/>
                    <a:pt x="617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8129900" y="525287"/>
              <a:ext cx="265248" cy="351553"/>
            </a:xfrm>
            <a:custGeom>
              <a:avLst/>
              <a:gdLst/>
              <a:ahLst/>
              <a:cxnLst/>
              <a:rect l="l" t="t" r="r" b="b"/>
              <a:pathLst>
                <a:path w="1764" h="2338" extrusionOk="0">
                  <a:moveTo>
                    <a:pt x="1127" y="1"/>
                  </a:moveTo>
                  <a:cubicBezTo>
                    <a:pt x="911" y="1"/>
                    <a:pt x="693" y="111"/>
                    <a:pt x="597" y="303"/>
                  </a:cubicBezTo>
                  <a:cubicBezTo>
                    <a:pt x="543" y="439"/>
                    <a:pt x="543" y="574"/>
                    <a:pt x="543" y="683"/>
                  </a:cubicBezTo>
                  <a:cubicBezTo>
                    <a:pt x="597" y="846"/>
                    <a:pt x="570" y="1008"/>
                    <a:pt x="488" y="1144"/>
                  </a:cubicBezTo>
                  <a:lnTo>
                    <a:pt x="0" y="2093"/>
                  </a:lnTo>
                  <a:lnTo>
                    <a:pt x="434" y="2337"/>
                  </a:lnTo>
                  <a:lnTo>
                    <a:pt x="950" y="1388"/>
                  </a:lnTo>
                  <a:cubicBezTo>
                    <a:pt x="1004" y="1252"/>
                    <a:pt x="1139" y="1117"/>
                    <a:pt x="1275" y="1090"/>
                  </a:cubicBezTo>
                  <a:cubicBezTo>
                    <a:pt x="1411" y="1035"/>
                    <a:pt x="1519" y="954"/>
                    <a:pt x="1573" y="818"/>
                  </a:cubicBezTo>
                  <a:cubicBezTo>
                    <a:pt x="1763" y="547"/>
                    <a:pt x="1655" y="195"/>
                    <a:pt x="1384" y="59"/>
                  </a:cubicBezTo>
                  <a:cubicBezTo>
                    <a:pt x="1304" y="19"/>
                    <a:pt x="1216" y="1"/>
                    <a:pt x="1127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7285585" y="707684"/>
              <a:ext cx="367197" cy="250658"/>
            </a:xfrm>
            <a:custGeom>
              <a:avLst/>
              <a:gdLst/>
              <a:ahLst/>
              <a:cxnLst/>
              <a:rect l="l" t="t" r="r" b="b"/>
              <a:pathLst>
                <a:path w="2442" h="1667" extrusionOk="0">
                  <a:moveTo>
                    <a:pt x="668" y="0"/>
                  </a:moveTo>
                  <a:cubicBezTo>
                    <a:pt x="628" y="0"/>
                    <a:pt x="586" y="4"/>
                    <a:pt x="543" y="12"/>
                  </a:cubicBezTo>
                  <a:cubicBezTo>
                    <a:pt x="1" y="229"/>
                    <a:pt x="55" y="853"/>
                    <a:pt x="407" y="1043"/>
                  </a:cubicBezTo>
                  <a:cubicBezTo>
                    <a:pt x="505" y="1092"/>
                    <a:pt x="597" y="1119"/>
                    <a:pt x="684" y="1119"/>
                  </a:cubicBezTo>
                  <a:cubicBezTo>
                    <a:pt x="790" y="1119"/>
                    <a:pt x="887" y="1078"/>
                    <a:pt x="977" y="989"/>
                  </a:cubicBezTo>
                  <a:lnTo>
                    <a:pt x="1031" y="989"/>
                  </a:lnTo>
                  <a:lnTo>
                    <a:pt x="2225" y="1667"/>
                  </a:lnTo>
                  <a:lnTo>
                    <a:pt x="2442" y="1260"/>
                  </a:lnTo>
                  <a:lnTo>
                    <a:pt x="1275" y="582"/>
                  </a:lnTo>
                  <a:cubicBezTo>
                    <a:pt x="1275" y="313"/>
                    <a:pt x="1033" y="0"/>
                    <a:pt x="668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7465124" y="724525"/>
              <a:ext cx="950323" cy="834676"/>
            </a:xfrm>
            <a:custGeom>
              <a:avLst/>
              <a:gdLst/>
              <a:ahLst/>
              <a:cxnLst/>
              <a:rect l="l" t="t" r="r" b="b"/>
              <a:pathLst>
                <a:path w="6320" h="5551" extrusionOk="0">
                  <a:moveTo>
                    <a:pt x="3162" y="1"/>
                  </a:moveTo>
                  <a:cubicBezTo>
                    <a:pt x="2288" y="1"/>
                    <a:pt x="1428" y="409"/>
                    <a:pt x="895" y="1175"/>
                  </a:cubicBezTo>
                  <a:cubicBezTo>
                    <a:pt x="0" y="2423"/>
                    <a:pt x="298" y="4159"/>
                    <a:pt x="1573" y="5054"/>
                  </a:cubicBezTo>
                  <a:cubicBezTo>
                    <a:pt x="2055" y="5389"/>
                    <a:pt x="2609" y="5550"/>
                    <a:pt x="3158" y="5550"/>
                  </a:cubicBezTo>
                  <a:cubicBezTo>
                    <a:pt x="4032" y="5550"/>
                    <a:pt x="4892" y="5142"/>
                    <a:pt x="5425" y="4376"/>
                  </a:cubicBezTo>
                  <a:cubicBezTo>
                    <a:pt x="6320" y="3101"/>
                    <a:pt x="5994" y="1392"/>
                    <a:pt x="4747" y="497"/>
                  </a:cubicBezTo>
                  <a:cubicBezTo>
                    <a:pt x="4265" y="162"/>
                    <a:pt x="3711" y="1"/>
                    <a:pt x="316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7807662" y="1092928"/>
              <a:ext cx="171419" cy="150966"/>
            </a:xfrm>
            <a:custGeom>
              <a:avLst/>
              <a:gdLst/>
              <a:ahLst/>
              <a:cxnLst/>
              <a:rect l="l" t="t" r="r" b="b"/>
              <a:pathLst>
                <a:path w="1140" h="1004" extrusionOk="0">
                  <a:moveTo>
                    <a:pt x="541" y="0"/>
                  </a:moveTo>
                  <a:cubicBezTo>
                    <a:pt x="385" y="0"/>
                    <a:pt x="235" y="68"/>
                    <a:pt x="136" y="217"/>
                  </a:cubicBezTo>
                  <a:cubicBezTo>
                    <a:pt x="0" y="461"/>
                    <a:pt x="28" y="759"/>
                    <a:pt x="272" y="922"/>
                  </a:cubicBezTo>
                  <a:cubicBezTo>
                    <a:pt x="367" y="975"/>
                    <a:pt x="471" y="1003"/>
                    <a:pt x="572" y="1003"/>
                  </a:cubicBezTo>
                  <a:cubicBezTo>
                    <a:pt x="728" y="1003"/>
                    <a:pt x="878" y="935"/>
                    <a:pt x="977" y="786"/>
                  </a:cubicBezTo>
                  <a:cubicBezTo>
                    <a:pt x="1140" y="570"/>
                    <a:pt x="1085" y="244"/>
                    <a:pt x="841" y="81"/>
                  </a:cubicBezTo>
                  <a:cubicBezTo>
                    <a:pt x="746" y="28"/>
                    <a:pt x="642" y="0"/>
                    <a:pt x="541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8154260" y="1007218"/>
              <a:ext cx="171569" cy="150966"/>
            </a:xfrm>
            <a:custGeom>
              <a:avLst/>
              <a:gdLst/>
              <a:ahLst/>
              <a:cxnLst/>
              <a:rect l="l" t="t" r="r" b="b"/>
              <a:pathLst>
                <a:path w="1141" h="1004" extrusionOk="0">
                  <a:moveTo>
                    <a:pt x="542" y="0"/>
                  </a:moveTo>
                  <a:cubicBezTo>
                    <a:pt x="385" y="0"/>
                    <a:pt x="236" y="69"/>
                    <a:pt x="137" y="217"/>
                  </a:cubicBezTo>
                  <a:cubicBezTo>
                    <a:pt x="1" y="461"/>
                    <a:pt x="28" y="760"/>
                    <a:pt x="272" y="923"/>
                  </a:cubicBezTo>
                  <a:cubicBezTo>
                    <a:pt x="368" y="976"/>
                    <a:pt x="471" y="1004"/>
                    <a:pt x="572" y="1004"/>
                  </a:cubicBezTo>
                  <a:cubicBezTo>
                    <a:pt x="729" y="1004"/>
                    <a:pt x="878" y="936"/>
                    <a:pt x="977" y="787"/>
                  </a:cubicBezTo>
                  <a:cubicBezTo>
                    <a:pt x="1140" y="543"/>
                    <a:pt x="1086" y="244"/>
                    <a:pt x="842" y="82"/>
                  </a:cubicBezTo>
                  <a:cubicBezTo>
                    <a:pt x="746" y="29"/>
                    <a:pt x="643" y="0"/>
                    <a:pt x="542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7599704" y="932034"/>
              <a:ext cx="187659" cy="166755"/>
            </a:xfrm>
            <a:custGeom>
              <a:avLst/>
              <a:gdLst/>
              <a:ahLst/>
              <a:cxnLst/>
              <a:rect l="l" t="t" r="r" b="b"/>
              <a:pathLst>
                <a:path w="1248" h="1109" extrusionOk="0">
                  <a:moveTo>
                    <a:pt x="616" y="0"/>
                  </a:moveTo>
                  <a:cubicBezTo>
                    <a:pt x="435" y="0"/>
                    <a:pt x="263" y="79"/>
                    <a:pt x="163" y="229"/>
                  </a:cubicBezTo>
                  <a:cubicBezTo>
                    <a:pt x="0" y="500"/>
                    <a:pt x="54" y="853"/>
                    <a:pt x="298" y="1016"/>
                  </a:cubicBezTo>
                  <a:cubicBezTo>
                    <a:pt x="403" y="1078"/>
                    <a:pt x="515" y="1109"/>
                    <a:pt x="624" y="1109"/>
                  </a:cubicBezTo>
                  <a:cubicBezTo>
                    <a:pt x="800" y="1109"/>
                    <a:pt x="968" y="1030"/>
                    <a:pt x="1085" y="880"/>
                  </a:cubicBezTo>
                  <a:cubicBezTo>
                    <a:pt x="1248" y="636"/>
                    <a:pt x="1166" y="310"/>
                    <a:pt x="949" y="93"/>
                  </a:cubicBezTo>
                  <a:cubicBezTo>
                    <a:pt x="845" y="31"/>
                    <a:pt x="729" y="0"/>
                    <a:pt x="616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7660753" y="1253973"/>
              <a:ext cx="155179" cy="141644"/>
            </a:xfrm>
            <a:custGeom>
              <a:avLst/>
              <a:gdLst/>
              <a:ahLst/>
              <a:cxnLst/>
              <a:rect l="l" t="t" r="r" b="b"/>
              <a:pathLst>
                <a:path w="1032" h="942" extrusionOk="0">
                  <a:moveTo>
                    <a:pt x="535" y="1"/>
                  </a:moveTo>
                  <a:cubicBezTo>
                    <a:pt x="388" y="1"/>
                    <a:pt x="246" y="72"/>
                    <a:pt x="164" y="204"/>
                  </a:cubicBezTo>
                  <a:cubicBezTo>
                    <a:pt x="1" y="394"/>
                    <a:pt x="55" y="665"/>
                    <a:pt x="272" y="855"/>
                  </a:cubicBezTo>
                  <a:cubicBezTo>
                    <a:pt x="343" y="915"/>
                    <a:pt x="428" y="942"/>
                    <a:pt x="515" y="942"/>
                  </a:cubicBezTo>
                  <a:cubicBezTo>
                    <a:pt x="661" y="942"/>
                    <a:pt x="811" y="865"/>
                    <a:pt x="896" y="746"/>
                  </a:cubicBezTo>
                  <a:cubicBezTo>
                    <a:pt x="1032" y="529"/>
                    <a:pt x="1005" y="258"/>
                    <a:pt x="815" y="95"/>
                  </a:cubicBezTo>
                  <a:cubicBezTo>
                    <a:pt x="729" y="31"/>
                    <a:pt x="631" y="1"/>
                    <a:pt x="535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7872922" y="1349307"/>
              <a:ext cx="155179" cy="131419"/>
            </a:xfrm>
            <a:custGeom>
              <a:avLst/>
              <a:gdLst/>
              <a:ahLst/>
              <a:cxnLst/>
              <a:rect l="l" t="t" r="r" b="b"/>
              <a:pathLst>
                <a:path w="1032" h="874" extrusionOk="0">
                  <a:moveTo>
                    <a:pt x="474" y="0"/>
                  </a:moveTo>
                  <a:cubicBezTo>
                    <a:pt x="340" y="0"/>
                    <a:pt x="215" y="56"/>
                    <a:pt x="136" y="166"/>
                  </a:cubicBezTo>
                  <a:cubicBezTo>
                    <a:pt x="0" y="383"/>
                    <a:pt x="28" y="655"/>
                    <a:pt x="245" y="790"/>
                  </a:cubicBezTo>
                  <a:cubicBezTo>
                    <a:pt x="321" y="845"/>
                    <a:pt x="411" y="873"/>
                    <a:pt x="500" y="873"/>
                  </a:cubicBezTo>
                  <a:cubicBezTo>
                    <a:pt x="631" y="873"/>
                    <a:pt x="760" y="811"/>
                    <a:pt x="841" y="682"/>
                  </a:cubicBezTo>
                  <a:cubicBezTo>
                    <a:pt x="1031" y="492"/>
                    <a:pt x="950" y="221"/>
                    <a:pt x="760" y="85"/>
                  </a:cubicBezTo>
                  <a:cubicBezTo>
                    <a:pt x="669" y="29"/>
                    <a:pt x="570" y="0"/>
                    <a:pt x="47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8032011" y="811138"/>
              <a:ext cx="118339" cy="104053"/>
            </a:xfrm>
            <a:custGeom>
              <a:avLst/>
              <a:gdLst/>
              <a:ahLst/>
              <a:cxnLst/>
              <a:rect l="l" t="t" r="r" b="b"/>
              <a:pathLst>
                <a:path w="787" h="692" extrusionOk="0">
                  <a:moveTo>
                    <a:pt x="397" y="0"/>
                  </a:moveTo>
                  <a:cubicBezTo>
                    <a:pt x="282" y="0"/>
                    <a:pt x="161" y="60"/>
                    <a:pt x="109" y="165"/>
                  </a:cubicBezTo>
                  <a:cubicBezTo>
                    <a:pt x="0" y="301"/>
                    <a:pt x="27" y="545"/>
                    <a:pt x="190" y="626"/>
                  </a:cubicBezTo>
                  <a:cubicBezTo>
                    <a:pt x="244" y="670"/>
                    <a:pt x="316" y="691"/>
                    <a:pt x="389" y="691"/>
                  </a:cubicBezTo>
                  <a:cubicBezTo>
                    <a:pt x="499" y="691"/>
                    <a:pt x="613" y="642"/>
                    <a:pt x="678" y="545"/>
                  </a:cubicBezTo>
                  <a:cubicBezTo>
                    <a:pt x="787" y="355"/>
                    <a:pt x="733" y="165"/>
                    <a:pt x="570" y="57"/>
                  </a:cubicBezTo>
                  <a:cubicBezTo>
                    <a:pt x="522" y="18"/>
                    <a:pt x="460" y="0"/>
                    <a:pt x="397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8048251" y="1218937"/>
              <a:ext cx="122550" cy="104053"/>
            </a:xfrm>
            <a:custGeom>
              <a:avLst/>
              <a:gdLst/>
              <a:ahLst/>
              <a:cxnLst/>
              <a:rect l="l" t="t" r="r" b="b"/>
              <a:pathLst>
                <a:path w="815" h="692" extrusionOk="0">
                  <a:moveTo>
                    <a:pt x="396" y="1"/>
                  </a:moveTo>
                  <a:cubicBezTo>
                    <a:pt x="279" y="1"/>
                    <a:pt x="152" y="60"/>
                    <a:pt x="82" y="165"/>
                  </a:cubicBezTo>
                  <a:cubicBezTo>
                    <a:pt x="1" y="301"/>
                    <a:pt x="28" y="545"/>
                    <a:pt x="191" y="627"/>
                  </a:cubicBezTo>
                  <a:cubicBezTo>
                    <a:pt x="245" y="670"/>
                    <a:pt x="316" y="692"/>
                    <a:pt x="390" y="692"/>
                  </a:cubicBezTo>
                  <a:cubicBezTo>
                    <a:pt x="500" y="692"/>
                    <a:pt x="614" y="643"/>
                    <a:pt x="679" y="545"/>
                  </a:cubicBezTo>
                  <a:cubicBezTo>
                    <a:pt x="814" y="355"/>
                    <a:pt x="733" y="165"/>
                    <a:pt x="570" y="57"/>
                  </a:cubicBezTo>
                  <a:cubicBezTo>
                    <a:pt x="522" y="19"/>
                    <a:pt x="461" y="1"/>
                    <a:pt x="396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7803602" y="848128"/>
              <a:ext cx="81650" cy="108263"/>
            </a:xfrm>
            <a:custGeom>
              <a:avLst/>
              <a:gdLst/>
              <a:ahLst/>
              <a:cxnLst/>
              <a:rect l="l" t="t" r="r" b="b"/>
              <a:pathLst>
                <a:path w="543" h="720" extrusionOk="0">
                  <a:moveTo>
                    <a:pt x="365" y="0"/>
                  </a:moveTo>
                  <a:cubicBezTo>
                    <a:pt x="255" y="0"/>
                    <a:pt x="144" y="98"/>
                    <a:pt x="82" y="245"/>
                  </a:cubicBezTo>
                  <a:cubicBezTo>
                    <a:pt x="0" y="434"/>
                    <a:pt x="27" y="624"/>
                    <a:pt x="163" y="706"/>
                  </a:cubicBezTo>
                  <a:cubicBezTo>
                    <a:pt x="187" y="715"/>
                    <a:pt x="211" y="720"/>
                    <a:pt x="236" y="720"/>
                  </a:cubicBezTo>
                  <a:cubicBezTo>
                    <a:pt x="353" y="720"/>
                    <a:pt x="476" y="618"/>
                    <a:pt x="543" y="462"/>
                  </a:cubicBezTo>
                  <a:lnTo>
                    <a:pt x="461" y="28"/>
                  </a:lnTo>
                  <a:cubicBezTo>
                    <a:pt x="430" y="9"/>
                    <a:pt x="398" y="0"/>
                    <a:pt x="365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8032011" y="958198"/>
              <a:ext cx="85709" cy="102850"/>
            </a:xfrm>
            <a:custGeom>
              <a:avLst/>
              <a:gdLst/>
              <a:ahLst/>
              <a:cxnLst/>
              <a:rect l="l" t="t" r="r" b="b"/>
              <a:pathLst>
                <a:path w="570" h="684" extrusionOk="0">
                  <a:moveTo>
                    <a:pt x="434" y="1"/>
                  </a:moveTo>
                  <a:lnTo>
                    <a:pt x="55" y="245"/>
                  </a:lnTo>
                  <a:cubicBezTo>
                    <a:pt x="0" y="435"/>
                    <a:pt x="0" y="598"/>
                    <a:pt x="136" y="679"/>
                  </a:cubicBezTo>
                  <a:cubicBezTo>
                    <a:pt x="150" y="682"/>
                    <a:pt x="164" y="683"/>
                    <a:pt x="178" y="683"/>
                  </a:cubicBezTo>
                  <a:cubicBezTo>
                    <a:pt x="299" y="683"/>
                    <a:pt x="418" y="581"/>
                    <a:pt x="516" y="435"/>
                  </a:cubicBezTo>
                  <a:cubicBezTo>
                    <a:pt x="570" y="245"/>
                    <a:pt x="570" y="55"/>
                    <a:pt x="434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7909612" y="954138"/>
              <a:ext cx="81800" cy="69469"/>
            </a:xfrm>
            <a:custGeom>
              <a:avLst/>
              <a:gdLst/>
              <a:ahLst/>
              <a:cxnLst/>
              <a:rect l="l" t="t" r="r" b="b"/>
              <a:pathLst>
                <a:path w="544" h="462" fill="none" extrusionOk="0">
                  <a:moveTo>
                    <a:pt x="1" y="163"/>
                  </a:moveTo>
                  <a:cubicBezTo>
                    <a:pt x="1" y="163"/>
                    <a:pt x="190" y="1"/>
                    <a:pt x="380" y="82"/>
                  </a:cubicBezTo>
                  <a:cubicBezTo>
                    <a:pt x="543" y="191"/>
                    <a:pt x="435" y="462"/>
                    <a:pt x="435" y="462"/>
                  </a:cubicBezTo>
                </a:path>
              </a:pathLst>
            </a:custGeom>
            <a:noFill/>
            <a:ln w="19050" cap="rnd" cmpd="sng">
              <a:solidFill>
                <a:srgbClr val="482441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0" name="Google Shape;1260;p2"/>
          <p:cNvGrpSpPr/>
          <p:nvPr/>
        </p:nvGrpSpPr>
        <p:grpSpPr>
          <a:xfrm>
            <a:off x="4871496" y="298720"/>
            <a:ext cx="1821957" cy="1789134"/>
            <a:chOff x="4614150" y="285750"/>
            <a:chExt cx="1978238" cy="1942599"/>
          </a:xfrm>
        </p:grpSpPr>
        <p:sp>
          <p:nvSpPr>
            <p:cNvPr id="1261" name="Google Shape;1261;p2"/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5935583" y="1187661"/>
              <a:ext cx="208109" cy="187656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5319676" y="1060148"/>
              <a:ext cx="85860" cy="109766"/>
            </a:xfrm>
            <a:custGeom>
              <a:avLst/>
              <a:gdLst/>
              <a:ahLst/>
              <a:cxnLst/>
              <a:rect l="l" t="t" r="r" b="b"/>
              <a:pathLst>
                <a:path w="571" h="730" extrusionOk="0">
                  <a:moveTo>
                    <a:pt x="164" y="1"/>
                  </a:moveTo>
                  <a:cubicBezTo>
                    <a:pt x="28" y="28"/>
                    <a:pt x="1" y="245"/>
                    <a:pt x="28" y="435"/>
                  </a:cubicBezTo>
                  <a:cubicBezTo>
                    <a:pt x="93" y="608"/>
                    <a:pt x="210" y="730"/>
                    <a:pt x="324" y="730"/>
                  </a:cubicBezTo>
                  <a:cubicBezTo>
                    <a:pt x="352" y="730"/>
                    <a:pt x="381" y="722"/>
                    <a:pt x="408" y="706"/>
                  </a:cubicBezTo>
                  <a:cubicBezTo>
                    <a:pt x="543" y="679"/>
                    <a:pt x="570" y="462"/>
                    <a:pt x="543" y="272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5568535" y="977896"/>
              <a:ext cx="85860" cy="107661"/>
            </a:xfrm>
            <a:custGeom>
              <a:avLst/>
              <a:gdLst/>
              <a:ahLst/>
              <a:cxnLst/>
              <a:rect l="l" t="t" r="r" b="b"/>
              <a:pathLst>
                <a:path w="571" h="716" extrusionOk="0">
                  <a:moveTo>
                    <a:pt x="187" y="0"/>
                  </a:moveTo>
                  <a:cubicBezTo>
                    <a:pt x="170" y="0"/>
                    <a:pt x="153" y="2"/>
                    <a:pt x="136" y="5"/>
                  </a:cubicBezTo>
                  <a:lnTo>
                    <a:pt x="0" y="439"/>
                  </a:lnTo>
                  <a:cubicBezTo>
                    <a:pt x="72" y="630"/>
                    <a:pt x="206" y="716"/>
                    <a:pt x="329" y="716"/>
                  </a:cubicBezTo>
                  <a:cubicBezTo>
                    <a:pt x="346" y="716"/>
                    <a:pt x="363" y="714"/>
                    <a:pt x="380" y="711"/>
                  </a:cubicBezTo>
                  <a:cubicBezTo>
                    <a:pt x="516" y="684"/>
                    <a:pt x="570" y="467"/>
                    <a:pt x="516" y="277"/>
                  </a:cubicBezTo>
                  <a:cubicBezTo>
                    <a:pt x="444" y="86"/>
                    <a:pt x="311" y="0"/>
                    <a:pt x="187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5425836" y="1087966"/>
              <a:ext cx="153375" cy="84956"/>
            </a:xfrm>
            <a:custGeom>
              <a:avLst/>
              <a:gdLst/>
              <a:ahLst/>
              <a:cxnLst/>
              <a:rect l="l" t="t" r="r" b="b"/>
              <a:pathLst>
                <a:path w="1020" h="565" extrusionOk="0">
                  <a:moveTo>
                    <a:pt x="624" y="1"/>
                  </a:moveTo>
                  <a:cubicBezTo>
                    <a:pt x="558" y="1"/>
                    <a:pt x="486" y="10"/>
                    <a:pt x="407" y="33"/>
                  </a:cubicBezTo>
                  <a:cubicBezTo>
                    <a:pt x="109" y="141"/>
                    <a:pt x="0" y="440"/>
                    <a:pt x="163" y="548"/>
                  </a:cubicBezTo>
                  <a:cubicBezTo>
                    <a:pt x="190" y="560"/>
                    <a:pt x="213" y="565"/>
                    <a:pt x="235" y="565"/>
                  </a:cubicBezTo>
                  <a:cubicBezTo>
                    <a:pt x="363" y="565"/>
                    <a:pt x="403" y="382"/>
                    <a:pt x="543" y="358"/>
                  </a:cubicBezTo>
                  <a:cubicBezTo>
                    <a:pt x="581" y="344"/>
                    <a:pt x="618" y="339"/>
                    <a:pt x="654" y="339"/>
                  </a:cubicBezTo>
                  <a:cubicBezTo>
                    <a:pt x="742" y="339"/>
                    <a:pt x="821" y="370"/>
                    <a:pt x="879" y="370"/>
                  </a:cubicBezTo>
                  <a:cubicBezTo>
                    <a:pt x="931" y="370"/>
                    <a:pt x="966" y="345"/>
                    <a:pt x="977" y="250"/>
                  </a:cubicBezTo>
                  <a:cubicBezTo>
                    <a:pt x="1020" y="142"/>
                    <a:pt x="875" y="1"/>
                    <a:pt x="624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9" name="Google Shape;1289;p2"/>
          <p:cNvGrpSpPr/>
          <p:nvPr/>
        </p:nvGrpSpPr>
        <p:grpSpPr>
          <a:xfrm>
            <a:off x="5620991" y="2207304"/>
            <a:ext cx="2856427" cy="2834185"/>
            <a:chOff x="6078275" y="2207348"/>
            <a:chExt cx="2728723" cy="2707475"/>
          </a:xfrm>
        </p:grpSpPr>
        <p:sp>
          <p:nvSpPr>
            <p:cNvPr id="1290" name="Google Shape;1290;p2"/>
            <p:cNvSpPr/>
            <p:nvPr/>
          </p:nvSpPr>
          <p:spPr>
            <a:xfrm>
              <a:off x="8016696" y="2914924"/>
              <a:ext cx="462914" cy="327543"/>
            </a:xfrm>
            <a:custGeom>
              <a:avLst/>
              <a:gdLst/>
              <a:ahLst/>
              <a:cxnLst/>
              <a:rect l="l" t="t" r="r" b="b"/>
              <a:pathLst>
                <a:path w="2876" h="2035" extrusionOk="0">
                  <a:moveTo>
                    <a:pt x="2086" y="0"/>
                  </a:moveTo>
                  <a:cubicBezTo>
                    <a:pt x="1974" y="0"/>
                    <a:pt x="1863" y="27"/>
                    <a:pt x="1763" y="82"/>
                  </a:cubicBezTo>
                  <a:cubicBezTo>
                    <a:pt x="1574" y="190"/>
                    <a:pt x="1492" y="326"/>
                    <a:pt x="1438" y="488"/>
                  </a:cubicBezTo>
                  <a:cubicBezTo>
                    <a:pt x="1384" y="651"/>
                    <a:pt x="1275" y="814"/>
                    <a:pt x="1112" y="895"/>
                  </a:cubicBezTo>
                  <a:lnTo>
                    <a:pt x="0" y="1519"/>
                  </a:lnTo>
                  <a:lnTo>
                    <a:pt x="299" y="2034"/>
                  </a:lnTo>
                  <a:lnTo>
                    <a:pt x="1411" y="1411"/>
                  </a:lnTo>
                  <a:cubicBezTo>
                    <a:pt x="1519" y="1338"/>
                    <a:pt x="1652" y="1314"/>
                    <a:pt x="1776" y="1314"/>
                  </a:cubicBezTo>
                  <a:cubicBezTo>
                    <a:pt x="1839" y="1314"/>
                    <a:pt x="1899" y="1320"/>
                    <a:pt x="1953" y="1329"/>
                  </a:cubicBezTo>
                  <a:cubicBezTo>
                    <a:pt x="2003" y="1339"/>
                    <a:pt x="2056" y="1345"/>
                    <a:pt x="2113" y="1345"/>
                  </a:cubicBezTo>
                  <a:cubicBezTo>
                    <a:pt x="2212" y="1345"/>
                    <a:pt x="2321" y="1327"/>
                    <a:pt x="2442" y="1275"/>
                  </a:cubicBezTo>
                  <a:cubicBezTo>
                    <a:pt x="2767" y="1058"/>
                    <a:pt x="2876" y="651"/>
                    <a:pt x="2659" y="326"/>
                  </a:cubicBezTo>
                  <a:cubicBezTo>
                    <a:pt x="2532" y="109"/>
                    <a:pt x="2309" y="0"/>
                    <a:pt x="2086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8082206" y="3678836"/>
              <a:ext cx="484643" cy="287305"/>
            </a:xfrm>
            <a:custGeom>
              <a:avLst/>
              <a:gdLst/>
              <a:ahLst/>
              <a:cxnLst/>
              <a:rect l="l" t="t" r="r" b="b"/>
              <a:pathLst>
                <a:path w="3011" h="1785" extrusionOk="0">
                  <a:moveTo>
                    <a:pt x="190" y="1"/>
                  </a:moveTo>
                  <a:lnTo>
                    <a:pt x="0" y="543"/>
                  </a:lnTo>
                  <a:lnTo>
                    <a:pt x="1221" y="1032"/>
                  </a:lnTo>
                  <a:cubicBezTo>
                    <a:pt x="1384" y="1086"/>
                    <a:pt x="1519" y="1221"/>
                    <a:pt x="1628" y="1411"/>
                  </a:cubicBezTo>
                  <a:cubicBezTo>
                    <a:pt x="1709" y="1547"/>
                    <a:pt x="1845" y="1683"/>
                    <a:pt x="1980" y="1737"/>
                  </a:cubicBezTo>
                  <a:cubicBezTo>
                    <a:pt x="2063" y="1769"/>
                    <a:pt x="2149" y="1784"/>
                    <a:pt x="2233" y="1784"/>
                  </a:cubicBezTo>
                  <a:cubicBezTo>
                    <a:pt x="2509" y="1784"/>
                    <a:pt x="2772" y="1621"/>
                    <a:pt x="2875" y="1330"/>
                  </a:cubicBezTo>
                  <a:cubicBezTo>
                    <a:pt x="3011" y="1004"/>
                    <a:pt x="2794" y="598"/>
                    <a:pt x="2469" y="489"/>
                  </a:cubicBezTo>
                  <a:cubicBezTo>
                    <a:pt x="2387" y="448"/>
                    <a:pt x="2299" y="428"/>
                    <a:pt x="2211" y="428"/>
                  </a:cubicBezTo>
                  <a:cubicBezTo>
                    <a:pt x="2123" y="428"/>
                    <a:pt x="2035" y="448"/>
                    <a:pt x="1953" y="489"/>
                  </a:cubicBezTo>
                  <a:cubicBezTo>
                    <a:pt x="1872" y="516"/>
                    <a:pt x="1777" y="530"/>
                    <a:pt x="1682" y="530"/>
                  </a:cubicBezTo>
                  <a:cubicBezTo>
                    <a:pt x="1587" y="530"/>
                    <a:pt x="1492" y="516"/>
                    <a:pt x="1411" y="489"/>
                  </a:cubicBezTo>
                  <a:lnTo>
                    <a:pt x="190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7584523" y="2465043"/>
              <a:ext cx="283929" cy="480612"/>
            </a:xfrm>
            <a:custGeom>
              <a:avLst/>
              <a:gdLst/>
              <a:ahLst/>
              <a:cxnLst/>
              <a:rect l="l" t="t" r="r" b="b"/>
              <a:pathLst>
                <a:path w="1764" h="2986" extrusionOk="0">
                  <a:moveTo>
                    <a:pt x="1005" y="0"/>
                  </a:moveTo>
                  <a:cubicBezTo>
                    <a:pt x="714" y="0"/>
                    <a:pt x="437" y="195"/>
                    <a:pt x="326" y="463"/>
                  </a:cubicBezTo>
                  <a:cubicBezTo>
                    <a:pt x="271" y="625"/>
                    <a:pt x="298" y="815"/>
                    <a:pt x="380" y="978"/>
                  </a:cubicBezTo>
                  <a:cubicBezTo>
                    <a:pt x="434" y="1141"/>
                    <a:pt x="434" y="1358"/>
                    <a:pt x="407" y="1520"/>
                  </a:cubicBezTo>
                  <a:lnTo>
                    <a:pt x="0" y="2768"/>
                  </a:lnTo>
                  <a:lnTo>
                    <a:pt x="570" y="2985"/>
                  </a:lnTo>
                  <a:lnTo>
                    <a:pt x="977" y="1710"/>
                  </a:lnTo>
                  <a:cubicBezTo>
                    <a:pt x="1058" y="1548"/>
                    <a:pt x="1194" y="1385"/>
                    <a:pt x="1356" y="1276"/>
                  </a:cubicBezTo>
                  <a:cubicBezTo>
                    <a:pt x="1465" y="1141"/>
                    <a:pt x="1546" y="1032"/>
                    <a:pt x="1628" y="869"/>
                  </a:cubicBezTo>
                  <a:cubicBezTo>
                    <a:pt x="1763" y="490"/>
                    <a:pt x="1546" y="137"/>
                    <a:pt x="1194" y="29"/>
                  </a:cubicBezTo>
                  <a:cubicBezTo>
                    <a:pt x="1131" y="9"/>
                    <a:pt x="1068" y="0"/>
                    <a:pt x="1005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7706690" y="4124210"/>
              <a:ext cx="331894" cy="453893"/>
            </a:xfrm>
            <a:custGeom>
              <a:avLst/>
              <a:gdLst/>
              <a:ahLst/>
              <a:cxnLst/>
              <a:rect l="l" t="t" r="r" b="b"/>
              <a:pathLst>
                <a:path w="2062" h="2820" extrusionOk="0">
                  <a:moveTo>
                    <a:pt x="543" y="0"/>
                  </a:moveTo>
                  <a:lnTo>
                    <a:pt x="1" y="272"/>
                  </a:lnTo>
                  <a:lnTo>
                    <a:pt x="597" y="1411"/>
                  </a:lnTo>
                  <a:cubicBezTo>
                    <a:pt x="706" y="1574"/>
                    <a:pt x="733" y="1791"/>
                    <a:pt x="652" y="1953"/>
                  </a:cubicBezTo>
                  <a:cubicBezTo>
                    <a:pt x="597" y="2116"/>
                    <a:pt x="624" y="2306"/>
                    <a:pt x="706" y="2469"/>
                  </a:cubicBezTo>
                  <a:cubicBezTo>
                    <a:pt x="806" y="2688"/>
                    <a:pt x="1052" y="2820"/>
                    <a:pt x="1306" y="2820"/>
                  </a:cubicBezTo>
                  <a:cubicBezTo>
                    <a:pt x="1396" y="2820"/>
                    <a:pt x="1488" y="2803"/>
                    <a:pt x="1574" y="2767"/>
                  </a:cubicBezTo>
                  <a:cubicBezTo>
                    <a:pt x="1926" y="2604"/>
                    <a:pt x="2062" y="2198"/>
                    <a:pt x="1872" y="1845"/>
                  </a:cubicBezTo>
                  <a:cubicBezTo>
                    <a:pt x="1818" y="1709"/>
                    <a:pt x="1682" y="1628"/>
                    <a:pt x="1547" y="1547"/>
                  </a:cubicBezTo>
                  <a:cubicBezTo>
                    <a:pt x="1384" y="1465"/>
                    <a:pt x="1221" y="1357"/>
                    <a:pt x="1140" y="1167"/>
                  </a:cubicBezTo>
                  <a:lnTo>
                    <a:pt x="543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6344500" y="3051256"/>
              <a:ext cx="484804" cy="287305"/>
            </a:xfrm>
            <a:custGeom>
              <a:avLst/>
              <a:gdLst/>
              <a:ahLst/>
              <a:cxnLst/>
              <a:rect l="l" t="t" r="r" b="b"/>
              <a:pathLst>
                <a:path w="3012" h="1785" extrusionOk="0">
                  <a:moveTo>
                    <a:pt x="776" y="1"/>
                  </a:moveTo>
                  <a:cubicBezTo>
                    <a:pt x="501" y="1"/>
                    <a:pt x="240" y="159"/>
                    <a:pt x="137" y="428"/>
                  </a:cubicBezTo>
                  <a:cubicBezTo>
                    <a:pt x="1" y="754"/>
                    <a:pt x="164" y="1160"/>
                    <a:pt x="516" y="1296"/>
                  </a:cubicBezTo>
                  <a:cubicBezTo>
                    <a:pt x="584" y="1337"/>
                    <a:pt x="659" y="1357"/>
                    <a:pt x="743" y="1357"/>
                  </a:cubicBezTo>
                  <a:cubicBezTo>
                    <a:pt x="828" y="1357"/>
                    <a:pt x="923" y="1337"/>
                    <a:pt x="1032" y="1296"/>
                  </a:cubicBezTo>
                  <a:cubicBezTo>
                    <a:pt x="1127" y="1269"/>
                    <a:pt x="1228" y="1255"/>
                    <a:pt x="1327" y="1255"/>
                  </a:cubicBezTo>
                  <a:cubicBezTo>
                    <a:pt x="1425" y="1255"/>
                    <a:pt x="1520" y="1269"/>
                    <a:pt x="1601" y="1296"/>
                  </a:cubicBezTo>
                  <a:lnTo>
                    <a:pt x="2822" y="1784"/>
                  </a:lnTo>
                  <a:lnTo>
                    <a:pt x="3012" y="1242"/>
                  </a:lnTo>
                  <a:lnTo>
                    <a:pt x="1791" y="754"/>
                  </a:lnTo>
                  <a:cubicBezTo>
                    <a:pt x="1628" y="672"/>
                    <a:pt x="1466" y="564"/>
                    <a:pt x="1384" y="374"/>
                  </a:cubicBezTo>
                  <a:cubicBezTo>
                    <a:pt x="1330" y="238"/>
                    <a:pt x="1194" y="103"/>
                    <a:pt x="1032" y="48"/>
                  </a:cubicBezTo>
                  <a:cubicBezTo>
                    <a:pt x="948" y="16"/>
                    <a:pt x="861" y="1"/>
                    <a:pt x="776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6366390" y="3774928"/>
              <a:ext cx="476112" cy="331245"/>
            </a:xfrm>
            <a:custGeom>
              <a:avLst/>
              <a:gdLst/>
              <a:ahLst/>
              <a:cxnLst/>
              <a:rect l="l" t="t" r="r" b="b"/>
              <a:pathLst>
                <a:path w="2958" h="2058" extrusionOk="0">
                  <a:moveTo>
                    <a:pt x="2659" y="1"/>
                  </a:moveTo>
                  <a:lnTo>
                    <a:pt x="1492" y="624"/>
                  </a:lnTo>
                  <a:cubicBezTo>
                    <a:pt x="1370" y="685"/>
                    <a:pt x="1218" y="716"/>
                    <a:pt x="1080" y="716"/>
                  </a:cubicBezTo>
                  <a:cubicBezTo>
                    <a:pt x="1035" y="716"/>
                    <a:pt x="991" y="713"/>
                    <a:pt x="950" y="706"/>
                  </a:cubicBezTo>
                  <a:cubicBezTo>
                    <a:pt x="890" y="696"/>
                    <a:pt x="831" y="690"/>
                    <a:pt x="770" y="690"/>
                  </a:cubicBezTo>
                  <a:cubicBezTo>
                    <a:pt x="664" y="690"/>
                    <a:pt x="555" y="708"/>
                    <a:pt x="435" y="760"/>
                  </a:cubicBezTo>
                  <a:cubicBezTo>
                    <a:pt x="109" y="950"/>
                    <a:pt x="1" y="1384"/>
                    <a:pt x="163" y="1682"/>
                  </a:cubicBezTo>
                  <a:cubicBezTo>
                    <a:pt x="309" y="1919"/>
                    <a:pt x="540" y="2058"/>
                    <a:pt x="775" y="2058"/>
                  </a:cubicBezTo>
                  <a:cubicBezTo>
                    <a:pt x="890" y="2058"/>
                    <a:pt x="1006" y="2025"/>
                    <a:pt x="1113" y="1954"/>
                  </a:cubicBezTo>
                  <a:cubicBezTo>
                    <a:pt x="1248" y="1899"/>
                    <a:pt x="1357" y="1764"/>
                    <a:pt x="1465" y="1574"/>
                  </a:cubicBezTo>
                  <a:cubicBezTo>
                    <a:pt x="1519" y="1411"/>
                    <a:pt x="1628" y="1248"/>
                    <a:pt x="1791" y="1140"/>
                  </a:cubicBezTo>
                  <a:lnTo>
                    <a:pt x="2957" y="48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6881618" y="2513492"/>
              <a:ext cx="327549" cy="458239"/>
            </a:xfrm>
            <a:custGeom>
              <a:avLst/>
              <a:gdLst/>
              <a:ahLst/>
              <a:cxnLst/>
              <a:rect l="l" t="t" r="r" b="b"/>
              <a:pathLst>
                <a:path w="2035" h="2847" extrusionOk="0">
                  <a:moveTo>
                    <a:pt x="742" y="1"/>
                  </a:moveTo>
                  <a:cubicBezTo>
                    <a:pt x="648" y="1"/>
                    <a:pt x="553" y="18"/>
                    <a:pt x="461" y="53"/>
                  </a:cubicBezTo>
                  <a:cubicBezTo>
                    <a:pt x="136" y="243"/>
                    <a:pt x="0" y="650"/>
                    <a:pt x="163" y="975"/>
                  </a:cubicBezTo>
                  <a:cubicBezTo>
                    <a:pt x="217" y="1138"/>
                    <a:pt x="353" y="1247"/>
                    <a:pt x="488" y="1274"/>
                  </a:cubicBezTo>
                  <a:cubicBezTo>
                    <a:pt x="678" y="1355"/>
                    <a:pt x="814" y="1491"/>
                    <a:pt x="895" y="1653"/>
                  </a:cubicBezTo>
                  <a:lnTo>
                    <a:pt x="1492" y="2847"/>
                  </a:lnTo>
                  <a:lnTo>
                    <a:pt x="2034" y="2576"/>
                  </a:lnTo>
                  <a:lnTo>
                    <a:pt x="1438" y="1409"/>
                  </a:lnTo>
                  <a:cubicBezTo>
                    <a:pt x="1356" y="1247"/>
                    <a:pt x="1302" y="1057"/>
                    <a:pt x="1383" y="867"/>
                  </a:cubicBezTo>
                  <a:cubicBezTo>
                    <a:pt x="1438" y="704"/>
                    <a:pt x="1411" y="541"/>
                    <a:pt x="1356" y="379"/>
                  </a:cubicBezTo>
                  <a:cubicBezTo>
                    <a:pt x="1256" y="138"/>
                    <a:pt x="1007" y="1"/>
                    <a:pt x="74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6977549" y="4159138"/>
              <a:ext cx="283929" cy="480612"/>
            </a:xfrm>
            <a:custGeom>
              <a:avLst/>
              <a:gdLst/>
              <a:ahLst/>
              <a:cxnLst/>
              <a:rect l="l" t="t" r="r" b="b"/>
              <a:pathLst>
                <a:path w="1764" h="2986" extrusionOk="0">
                  <a:moveTo>
                    <a:pt x="1194" y="0"/>
                  </a:moveTo>
                  <a:lnTo>
                    <a:pt x="787" y="1248"/>
                  </a:lnTo>
                  <a:cubicBezTo>
                    <a:pt x="706" y="1438"/>
                    <a:pt x="570" y="1601"/>
                    <a:pt x="408" y="1709"/>
                  </a:cubicBezTo>
                  <a:cubicBezTo>
                    <a:pt x="299" y="1818"/>
                    <a:pt x="218" y="1953"/>
                    <a:pt x="137" y="2116"/>
                  </a:cubicBezTo>
                  <a:cubicBezTo>
                    <a:pt x="1" y="2496"/>
                    <a:pt x="218" y="2848"/>
                    <a:pt x="570" y="2957"/>
                  </a:cubicBezTo>
                  <a:cubicBezTo>
                    <a:pt x="633" y="2976"/>
                    <a:pt x="696" y="2985"/>
                    <a:pt x="759" y="2985"/>
                  </a:cubicBezTo>
                  <a:cubicBezTo>
                    <a:pt x="1050" y="2985"/>
                    <a:pt x="1327" y="2791"/>
                    <a:pt x="1438" y="2523"/>
                  </a:cubicBezTo>
                  <a:cubicBezTo>
                    <a:pt x="1493" y="2360"/>
                    <a:pt x="1466" y="2170"/>
                    <a:pt x="1384" y="2008"/>
                  </a:cubicBezTo>
                  <a:cubicBezTo>
                    <a:pt x="1330" y="1845"/>
                    <a:pt x="1330" y="1628"/>
                    <a:pt x="1357" y="1465"/>
                  </a:cubicBezTo>
                  <a:lnTo>
                    <a:pt x="1764" y="217"/>
                  </a:lnTo>
                  <a:lnTo>
                    <a:pt x="1194" y="0"/>
                  </a:ln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6632776" y="2782455"/>
              <a:ext cx="1628568" cy="1566575"/>
            </a:xfrm>
            <a:custGeom>
              <a:avLst/>
              <a:gdLst/>
              <a:ahLst/>
              <a:cxnLst/>
              <a:rect l="l" t="t" r="r" b="b"/>
              <a:pathLst>
                <a:path w="10118" h="9733" extrusionOk="0">
                  <a:moveTo>
                    <a:pt x="5024" y="0"/>
                  </a:moveTo>
                  <a:cubicBezTo>
                    <a:pt x="4923" y="0"/>
                    <a:pt x="4822" y="3"/>
                    <a:pt x="4720" y="9"/>
                  </a:cubicBezTo>
                  <a:cubicBezTo>
                    <a:pt x="2034" y="226"/>
                    <a:pt x="0" y="2532"/>
                    <a:pt x="217" y="5217"/>
                  </a:cubicBezTo>
                  <a:cubicBezTo>
                    <a:pt x="399" y="7760"/>
                    <a:pt x="2517" y="9732"/>
                    <a:pt x="5051" y="9732"/>
                  </a:cubicBezTo>
                  <a:cubicBezTo>
                    <a:pt x="5166" y="9732"/>
                    <a:pt x="5281" y="9728"/>
                    <a:pt x="5398" y="9720"/>
                  </a:cubicBezTo>
                  <a:cubicBezTo>
                    <a:pt x="8083" y="9503"/>
                    <a:pt x="10117" y="7197"/>
                    <a:pt x="9900" y="4539"/>
                  </a:cubicBezTo>
                  <a:cubicBezTo>
                    <a:pt x="9718" y="1956"/>
                    <a:pt x="7577" y="0"/>
                    <a:pt x="5024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7200315" y="2207348"/>
              <a:ext cx="323203" cy="685829"/>
            </a:xfrm>
            <a:custGeom>
              <a:avLst/>
              <a:gdLst/>
              <a:ahLst/>
              <a:cxnLst/>
              <a:rect l="l" t="t" r="r" b="b"/>
              <a:pathLst>
                <a:path w="2008" h="4261" extrusionOk="0">
                  <a:moveTo>
                    <a:pt x="976" y="1"/>
                  </a:moveTo>
                  <a:cubicBezTo>
                    <a:pt x="958" y="1"/>
                    <a:pt x="940" y="1"/>
                    <a:pt x="922" y="2"/>
                  </a:cubicBezTo>
                  <a:cubicBezTo>
                    <a:pt x="407" y="56"/>
                    <a:pt x="0" y="545"/>
                    <a:pt x="54" y="1060"/>
                  </a:cubicBezTo>
                  <a:cubicBezTo>
                    <a:pt x="82" y="1331"/>
                    <a:pt x="163" y="1521"/>
                    <a:pt x="353" y="1684"/>
                  </a:cubicBezTo>
                  <a:cubicBezTo>
                    <a:pt x="543" y="1874"/>
                    <a:pt x="651" y="2145"/>
                    <a:pt x="678" y="2416"/>
                  </a:cubicBezTo>
                  <a:lnTo>
                    <a:pt x="814" y="4261"/>
                  </a:lnTo>
                  <a:lnTo>
                    <a:pt x="1655" y="4206"/>
                  </a:lnTo>
                  <a:lnTo>
                    <a:pt x="1519" y="2335"/>
                  </a:lnTo>
                  <a:cubicBezTo>
                    <a:pt x="1492" y="2064"/>
                    <a:pt x="1601" y="1792"/>
                    <a:pt x="1763" y="1548"/>
                  </a:cubicBezTo>
                  <a:cubicBezTo>
                    <a:pt x="1953" y="1385"/>
                    <a:pt x="2007" y="1141"/>
                    <a:pt x="2007" y="924"/>
                  </a:cubicBezTo>
                  <a:cubicBezTo>
                    <a:pt x="1981" y="399"/>
                    <a:pt x="1522" y="1"/>
                    <a:pt x="976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8108281" y="3233301"/>
              <a:ext cx="698717" cy="311448"/>
            </a:xfrm>
            <a:custGeom>
              <a:avLst/>
              <a:gdLst/>
              <a:ahLst/>
              <a:cxnLst/>
              <a:rect l="l" t="t" r="r" b="b"/>
              <a:pathLst>
                <a:path w="4341" h="1935" extrusionOk="0">
                  <a:moveTo>
                    <a:pt x="3233" y="1"/>
                  </a:moveTo>
                  <a:cubicBezTo>
                    <a:pt x="3214" y="1"/>
                    <a:pt x="3194" y="1"/>
                    <a:pt x="3174" y="2"/>
                  </a:cubicBezTo>
                  <a:cubicBezTo>
                    <a:pt x="2903" y="29"/>
                    <a:pt x="2713" y="165"/>
                    <a:pt x="2551" y="328"/>
                  </a:cubicBezTo>
                  <a:cubicBezTo>
                    <a:pt x="2361" y="545"/>
                    <a:pt x="2090" y="653"/>
                    <a:pt x="1873" y="680"/>
                  </a:cubicBezTo>
                  <a:lnTo>
                    <a:pt x="1" y="870"/>
                  </a:lnTo>
                  <a:lnTo>
                    <a:pt x="109" y="1738"/>
                  </a:lnTo>
                  <a:lnTo>
                    <a:pt x="1954" y="1521"/>
                  </a:lnTo>
                  <a:cubicBezTo>
                    <a:pt x="1982" y="1518"/>
                    <a:pt x="2010" y="1517"/>
                    <a:pt x="2038" y="1517"/>
                  </a:cubicBezTo>
                  <a:cubicBezTo>
                    <a:pt x="2281" y="1517"/>
                    <a:pt x="2522" y="1619"/>
                    <a:pt x="2740" y="1765"/>
                  </a:cubicBezTo>
                  <a:cubicBezTo>
                    <a:pt x="2876" y="1878"/>
                    <a:pt x="3068" y="1935"/>
                    <a:pt x="3270" y="1935"/>
                  </a:cubicBezTo>
                  <a:cubicBezTo>
                    <a:pt x="3310" y="1935"/>
                    <a:pt x="3351" y="1933"/>
                    <a:pt x="3391" y="1928"/>
                  </a:cubicBezTo>
                  <a:cubicBezTo>
                    <a:pt x="3934" y="1874"/>
                    <a:pt x="4341" y="1386"/>
                    <a:pt x="4259" y="843"/>
                  </a:cubicBezTo>
                  <a:cubicBezTo>
                    <a:pt x="4207" y="346"/>
                    <a:pt x="3752" y="1"/>
                    <a:pt x="3233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7383647" y="4224648"/>
              <a:ext cx="314511" cy="690175"/>
            </a:xfrm>
            <a:custGeom>
              <a:avLst/>
              <a:gdLst/>
              <a:ahLst/>
              <a:cxnLst/>
              <a:rect l="l" t="t" r="r" b="b"/>
              <a:pathLst>
                <a:path w="1954" h="4288" extrusionOk="0">
                  <a:moveTo>
                    <a:pt x="1167" y="0"/>
                  </a:moveTo>
                  <a:lnTo>
                    <a:pt x="326" y="82"/>
                  </a:lnTo>
                  <a:lnTo>
                    <a:pt x="462" y="1953"/>
                  </a:lnTo>
                  <a:cubicBezTo>
                    <a:pt x="462" y="2224"/>
                    <a:pt x="407" y="2496"/>
                    <a:pt x="217" y="2686"/>
                  </a:cubicBezTo>
                  <a:cubicBezTo>
                    <a:pt x="55" y="2848"/>
                    <a:pt x="0" y="3092"/>
                    <a:pt x="0" y="3364"/>
                  </a:cubicBezTo>
                  <a:cubicBezTo>
                    <a:pt x="27" y="3864"/>
                    <a:pt x="462" y="4287"/>
                    <a:pt x="958" y="4287"/>
                  </a:cubicBezTo>
                  <a:cubicBezTo>
                    <a:pt x="973" y="4287"/>
                    <a:pt x="989" y="4287"/>
                    <a:pt x="1004" y="4286"/>
                  </a:cubicBezTo>
                  <a:cubicBezTo>
                    <a:pt x="1546" y="4259"/>
                    <a:pt x="1953" y="3771"/>
                    <a:pt x="1926" y="3228"/>
                  </a:cubicBezTo>
                  <a:cubicBezTo>
                    <a:pt x="1926" y="2957"/>
                    <a:pt x="1818" y="2767"/>
                    <a:pt x="1682" y="2631"/>
                  </a:cubicBezTo>
                  <a:cubicBezTo>
                    <a:pt x="1492" y="2414"/>
                    <a:pt x="1357" y="2143"/>
                    <a:pt x="1302" y="1872"/>
                  </a:cubicBezTo>
                  <a:lnTo>
                    <a:pt x="1167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7767854" y="2478886"/>
              <a:ext cx="589587" cy="584589"/>
            </a:xfrm>
            <a:custGeom>
              <a:avLst/>
              <a:gdLst/>
              <a:ahLst/>
              <a:cxnLst/>
              <a:rect l="l" t="t" r="r" b="b"/>
              <a:pathLst>
                <a:path w="3663" h="3632" extrusionOk="0">
                  <a:moveTo>
                    <a:pt x="2602" y="0"/>
                  </a:moveTo>
                  <a:cubicBezTo>
                    <a:pt x="2350" y="0"/>
                    <a:pt x="2093" y="88"/>
                    <a:pt x="1899" y="268"/>
                  </a:cubicBezTo>
                  <a:cubicBezTo>
                    <a:pt x="1736" y="458"/>
                    <a:pt x="1628" y="729"/>
                    <a:pt x="1628" y="946"/>
                  </a:cubicBezTo>
                  <a:cubicBezTo>
                    <a:pt x="1628" y="1217"/>
                    <a:pt x="1492" y="1462"/>
                    <a:pt x="1329" y="1678"/>
                  </a:cubicBezTo>
                  <a:lnTo>
                    <a:pt x="0" y="3035"/>
                  </a:lnTo>
                  <a:lnTo>
                    <a:pt x="624" y="3631"/>
                  </a:lnTo>
                  <a:lnTo>
                    <a:pt x="1953" y="2275"/>
                  </a:lnTo>
                  <a:cubicBezTo>
                    <a:pt x="2143" y="2085"/>
                    <a:pt x="2414" y="1977"/>
                    <a:pt x="2686" y="1950"/>
                  </a:cubicBezTo>
                  <a:cubicBezTo>
                    <a:pt x="2903" y="1895"/>
                    <a:pt x="3120" y="1814"/>
                    <a:pt x="3309" y="1624"/>
                  </a:cubicBezTo>
                  <a:cubicBezTo>
                    <a:pt x="3662" y="1217"/>
                    <a:pt x="3662" y="621"/>
                    <a:pt x="3255" y="241"/>
                  </a:cubicBezTo>
                  <a:cubicBezTo>
                    <a:pt x="3082" y="81"/>
                    <a:pt x="2845" y="0"/>
                    <a:pt x="2602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7933802" y="3936531"/>
              <a:ext cx="598118" cy="565274"/>
            </a:xfrm>
            <a:custGeom>
              <a:avLst/>
              <a:gdLst/>
              <a:ahLst/>
              <a:cxnLst/>
              <a:rect l="l" t="t" r="r" b="b"/>
              <a:pathLst>
                <a:path w="3716" h="3512" extrusionOk="0">
                  <a:moveTo>
                    <a:pt x="570" y="0"/>
                  </a:moveTo>
                  <a:lnTo>
                    <a:pt x="0" y="624"/>
                  </a:lnTo>
                  <a:lnTo>
                    <a:pt x="1709" y="2197"/>
                  </a:lnTo>
                  <a:cubicBezTo>
                    <a:pt x="1763" y="2251"/>
                    <a:pt x="1763" y="2251"/>
                    <a:pt x="1763" y="2279"/>
                  </a:cubicBezTo>
                  <a:cubicBezTo>
                    <a:pt x="1682" y="2658"/>
                    <a:pt x="1790" y="3011"/>
                    <a:pt x="2061" y="3255"/>
                  </a:cubicBezTo>
                  <a:cubicBezTo>
                    <a:pt x="2251" y="3427"/>
                    <a:pt x="2489" y="3511"/>
                    <a:pt x="2725" y="3511"/>
                  </a:cubicBezTo>
                  <a:cubicBezTo>
                    <a:pt x="3198" y="3511"/>
                    <a:pt x="3662" y="3174"/>
                    <a:pt x="3716" y="2523"/>
                  </a:cubicBezTo>
                  <a:cubicBezTo>
                    <a:pt x="3605" y="1881"/>
                    <a:pt x="3134" y="1582"/>
                    <a:pt x="2669" y="1582"/>
                  </a:cubicBezTo>
                  <a:cubicBezTo>
                    <a:pt x="2564" y="1582"/>
                    <a:pt x="2460" y="1598"/>
                    <a:pt x="2360" y="1628"/>
                  </a:cubicBezTo>
                  <a:lnTo>
                    <a:pt x="2333" y="1628"/>
                  </a:lnTo>
                  <a:lnTo>
                    <a:pt x="570" y="0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6078275" y="3408264"/>
              <a:ext cx="694371" cy="310321"/>
            </a:xfrm>
            <a:custGeom>
              <a:avLst/>
              <a:gdLst/>
              <a:ahLst/>
              <a:cxnLst/>
              <a:rect l="l" t="t" r="r" b="b"/>
              <a:pathLst>
                <a:path w="4314" h="1928" extrusionOk="0">
                  <a:moveTo>
                    <a:pt x="950" y="0"/>
                  </a:moveTo>
                  <a:cubicBezTo>
                    <a:pt x="407" y="27"/>
                    <a:pt x="0" y="461"/>
                    <a:pt x="0" y="977"/>
                  </a:cubicBezTo>
                  <a:cubicBezTo>
                    <a:pt x="0" y="1503"/>
                    <a:pt x="434" y="1927"/>
                    <a:pt x="956" y="1927"/>
                  </a:cubicBezTo>
                  <a:cubicBezTo>
                    <a:pt x="972" y="1927"/>
                    <a:pt x="988" y="1927"/>
                    <a:pt x="1004" y="1926"/>
                  </a:cubicBezTo>
                  <a:cubicBezTo>
                    <a:pt x="1248" y="1926"/>
                    <a:pt x="1492" y="1817"/>
                    <a:pt x="1655" y="1655"/>
                  </a:cubicBezTo>
                  <a:cubicBezTo>
                    <a:pt x="1872" y="1465"/>
                    <a:pt x="2143" y="1329"/>
                    <a:pt x="2414" y="1329"/>
                  </a:cubicBezTo>
                  <a:lnTo>
                    <a:pt x="4313" y="1248"/>
                  </a:lnTo>
                  <a:lnTo>
                    <a:pt x="4259" y="407"/>
                  </a:lnTo>
                  <a:lnTo>
                    <a:pt x="2360" y="461"/>
                  </a:lnTo>
                  <a:cubicBezTo>
                    <a:pt x="2312" y="471"/>
                    <a:pt x="2264" y="475"/>
                    <a:pt x="2216" y="475"/>
                  </a:cubicBezTo>
                  <a:cubicBezTo>
                    <a:pt x="1995" y="475"/>
                    <a:pt x="1784" y="378"/>
                    <a:pt x="1628" y="244"/>
                  </a:cubicBezTo>
                  <a:cubicBezTo>
                    <a:pt x="1465" y="109"/>
                    <a:pt x="1221" y="0"/>
                    <a:pt x="950" y="0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6392626" y="2591879"/>
              <a:ext cx="641899" cy="523909"/>
            </a:xfrm>
            <a:custGeom>
              <a:avLst/>
              <a:gdLst/>
              <a:ahLst/>
              <a:cxnLst/>
              <a:rect l="l" t="t" r="r" b="b"/>
              <a:pathLst>
                <a:path w="3988" h="3255" extrusionOk="0">
                  <a:moveTo>
                    <a:pt x="1115" y="1"/>
                  </a:moveTo>
                  <a:cubicBezTo>
                    <a:pt x="828" y="1"/>
                    <a:pt x="541" y="118"/>
                    <a:pt x="353" y="353"/>
                  </a:cubicBezTo>
                  <a:cubicBezTo>
                    <a:pt x="0" y="787"/>
                    <a:pt x="82" y="1410"/>
                    <a:pt x="516" y="1736"/>
                  </a:cubicBezTo>
                  <a:cubicBezTo>
                    <a:pt x="686" y="1843"/>
                    <a:pt x="857" y="1916"/>
                    <a:pt x="1041" y="1916"/>
                  </a:cubicBezTo>
                  <a:cubicBezTo>
                    <a:pt x="1091" y="1916"/>
                    <a:pt x="1142" y="1910"/>
                    <a:pt x="1194" y="1899"/>
                  </a:cubicBezTo>
                  <a:cubicBezTo>
                    <a:pt x="1228" y="1895"/>
                    <a:pt x="1263" y="1894"/>
                    <a:pt x="1297" y="1894"/>
                  </a:cubicBezTo>
                  <a:cubicBezTo>
                    <a:pt x="1533" y="1894"/>
                    <a:pt x="1767" y="1974"/>
                    <a:pt x="1980" y="2116"/>
                  </a:cubicBezTo>
                  <a:lnTo>
                    <a:pt x="3472" y="3255"/>
                  </a:lnTo>
                  <a:lnTo>
                    <a:pt x="3988" y="2577"/>
                  </a:lnTo>
                  <a:lnTo>
                    <a:pt x="2496" y="1438"/>
                  </a:lnTo>
                  <a:cubicBezTo>
                    <a:pt x="2279" y="1302"/>
                    <a:pt x="2116" y="1058"/>
                    <a:pt x="2089" y="787"/>
                  </a:cubicBezTo>
                  <a:cubicBezTo>
                    <a:pt x="2035" y="570"/>
                    <a:pt x="1899" y="353"/>
                    <a:pt x="1709" y="190"/>
                  </a:cubicBezTo>
                  <a:cubicBezTo>
                    <a:pt x="1537" y="64"/>
                    <a:pt x="1326" y="1"/>
                    <a:pt x="1115" y="1"/>
                  </a:cubicBez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6471174" y="4019425"/>
              <a:ext cx="550314" cy="610985"/>
            </a:xfrm>
            <a:custGeom>
              <a:avLst/>
              <a:gdLst/>
              <a:ahLst/>
              <a:cxnLst/>
              <a:rect l="l" t="t" r="r" b="b"/>
              <a:pathLst>
                <a:path w="3419" h="3796" extrusionOk="0">
                  <a:moveTo>
                    <a:pt x="2767" y="1"/>
                  </a:moveTo>
                  <a:lnTo>
                    <a:pt x="1248" y="1872"/>
                  </a:lnTo>
                  <a:lnTo>
                    <a:pt x="1221" y="1872"/>
                  </a:lnTo>
                  <a:cubicBezTo>
                    <a:pt x="1138" y="1853"/>
                    <a:pt x="1055" y="1844"/>
                    <a:pt x="973" y="1844"/>
                  </a:cubicBezTo>
                  <a:cubicBezTo>
                    <a:pt x="469" y="1844"/>
                    <a:pt x="24" y="2203"/>
                    <a:pt x="1" y="2903"/>
                  </a:cubicBezTo>
                  <a:cubicBezTo>
                    <a:pt x="147" y="3506"/>
                    <a:pt x="578" y="3795"/>
                    <a:pt x="1004" y="3795"/>
                  </a:cubicBezTo>
                  <a:cubicBezTo>
                    <a:pt x="1287" y="3795"/>
                    <a:pt x="1569" y="3667"/>
                    <a:pt x="1764" y="3418"/>
                  </a:cubicBezTo>
                  <a:cubicBezTo>
                    <a:pt x="2008" y="3120"/>
                    <a:pt x="2035" y="2740"/>
                    <a:pt x="1926" y="2442"/>
                  </a:cubicBezTo>
                  <a:cubicBezTo>
                    <a:pt x="1899" y="2415"/>
                    <a:pt x="1899" y="2415"/>
                    <a:pt x="1926" y="2360"/>
                  </a:cubicBezTo>
                  <a:lnTo>
                    <a:pt x="3418" y="543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rgbClr val="E3E1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6794217" y="3468462"/>
              <a:ext cx="292621" cy="285051"/>
            </a:xfrm>
            <a:custGeom>
              <a:avLst/>
              <a:gdLst/>
              <a:ahLst/>
              <a:cxnLst/>
              <a:rect l="l" t="t" r="r" b="b"/>
              <a:pathLst>
                <a:path w="1818" h="1771" extrusionOk="0">
                  <a:moveTo>
                    <a:pt x="945" y="0"/>
                  </a:moveTo>
                  <a:cubicBezTo>
                    <a:pt x="911" y="0"/>
                    <a:pt x="877" y="2"/>
                    <a:pt x="842" y="6"/>
                  </a:cubicBezTo>
                  <a:cubicBezTo>
                    <a:pt x="353" y="33"/>
                    <a:pt x="1" y="467"/>
                    <a:pt x="28" y="955"/>
                  </a:cubicBezTo>
                  <a:cubicBezTo>
                    <a:pt x="54" y="1401"/>
                    <a:pt x="460" y="1770"/>
                    <a:pt x="928" y="1770"/>
                  </a:cubicBezTo>
                  <a:cubicBezTo>
                    <a:pt x="944" y="1770"/>
                    <a:pt x="961" y="1770"/>
                    <a:pt x="977" y="1769"/>
                  </a:cubicBezTo>
                  <a:cubicBezTo>
                    <a:pt x="1438" y="1715"/>
                    <a:pt x="1818" y="1281"/>
                    <a:pt x="1791" y="820"/>
                  </a:cubicBezTo>
                  <a:cubicBezTo>
                    <a:pt x="1766" y="339"/>
                    <a:pt x="1411" y="0"/>
                    <a:pt x="945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6995093" y="3861524"/>
              <a:ext cx="327549" cy="315472"/>
            </a:xfrm>
            <a:custGeom>
              <a:avLst/>
              <a:gdLst/>
              <a:ahLst/>
              <a:cxnLst/>
              <a:rect l="l" t="t" r="r" b="b"/>
              <a:pathLst>
                <a:path w="2035" h="1960" extrusionOk="0">
                  <a:moveTo>
                    <a:pt x="1047" y="0"/>
                  </a:moveTo>
                  <a:cubicBezTo>
                    <a:pt x="1015" y="0"/>
                    <a:pt x="982" y="2"/>
                    <a:pt x="950" y="5"/>
                  </a:cubicBezTo>
                  <a:cubicBezTo>
                    <a:pt x="434" y="59"/>
                    <a:pt x="0" y="493"/>
                    <a:pt x="55" y="1036"/>
                  </a:cubicBezTo>
                  <a:cubicBezTo>
                    <a:pt x="133" y="1561"/>
                    <a:pt x="543" y="1959"/>
                    <a:pt x="1061" y="1959"/>
                  </a:cubicBezTo>
                  <a:cubicBezTo>
                    <a:pt x="1078" y="1959"/>
                    <a:pt x="1095" y="1959"/>
                    <a:pt x="1112" y="1958"/>
                  </a:cubicBezTo>
                  <a:cubicBezTo>
                    <a:pt x="1628" y="1904"/>
                    <a:pt x="2035" y="1443"/>
                    <a:pt x="2008" y="900"/>
                  </a:cubicBezTo>
                  <a:cubicBezTo>
                    <a:pt x="1957" y="390"/>
                    <a:pt x="1546" y="0"/>
                    <a:pt x="1047" y="0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7440465" y="3674490"/>
              <a:ext cx="165947" cy="153390"/>
            </a:xfrm>
            <a:custGeom>
              <a:avLst/>
              <a:gdLst/>
              <a:ahLst/>
              <a:cxnLst/>
              <a:rect l="l" t="t" r="r" b="b"/>
              <a:pathLst>
                <a:path w="1031" h="953" extrusionOk="0">
                  <a:moveTo>
                    <a:pt x="488" y="1"/>
                  </a:moveTo>
                  <a:cubicBezTo>
                    <a:pt x="217" y="28"/>
                    <a:pt x="0" y="272"/>
                    <a:pt x="54" y="516"/>
                  </a:cubicBezTo>
                  <a:cubicBezTo>
                    <a:pt x="80" y="770"/>
                    <a:pt x="295" y="953"/>
                    <a:pt x="501" y="953"/>
                  </a:cubicBezTo>
                  <a:cubicBezTo>
                    <a:pt x="515" y="953"/>
                    <a:pt x="529" y="952"/>
                    <a:pt x="543" y="950"/>
                  </a:cubicBezTo>
                  <a:cubicBezTo>
                    <a:pt x="814" y="923"/>
                    <a:pt x="1031" y="679"/>
                    <a:pt x="1004" y="435"/>
                  </a:cubicBezTo>
                  <a:cubicBezTo>
                    <a:pt x="1004" y="218"/>
                    <a:pt x="759" y="1"/>
                    <a:pt x="488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7470886" y="2901725"/>
              <a:ext cx="161762" cy="153390"/>
            </a:xfrm>
            <a:custGeom>
              <a:avLst/>
              <a:gdLst/>
              <a:ahLst/>
              <a:cxnLst/>
              <a:rect l="l" t="t" r="r" b="b"/>
              <a:pathLst>
                <a:path w="1005" h="953" extrusionOk="0">
                  <a:moveTo>
                    <a:pt x="462" y="1"/>
                  </a:moveTo>
                  <a:cubicBezTo>
                    <a:pt x="191" y="28"/>
                    <a:pt x="1" y="272"/>
                    <a:pt x="28" y="489"/>
                  </a:cubicBezTo>
                  <a:cubicBezTo>
                    <a:pt x="54" y="745"/>
                    <a:pt x="272" y="952"/>
                    <a:pt x="502" y="952"/>
                  </a:cubicBezTo>
                  <a:cubicBezTo>
                    <a:pt x="516" y="952"/>
                    <a:pt x="530" y="952"/>
                    <a:pt x="543" y="950"/>
                  </a:cubicBezTo>
                  <a:cubicBezTo>
                    <a:pt x="815" y="896"/>
                    <a:pt x="1004" y="679"/>
                    <a:pt x="977" y="435"/>
                  </a:cubicBezTo>
                  <a:cubicBezTo>
                    <a:pt x="977" y="191"/>
                    <a:pt x="733" y="1"/>
                    <a:pt x="462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7488431" y="3936209"/>
              <a:ext cx="275237" cy="262679"/>
            </a:xfrm>
            <a:custGeom>
              <a:avLst/>
              <a:gdLst/>
              <a:ahLst/>
              <a:cxnLst/>
              <a:rect l="l" t="t" r="r" b="b"/>
              <a:pathLst>
                <a:path w="1710" h="1632" extrusionOk="0">
                  <a:moveTo>
                    <a:pt x="841" y="1"/>
                  </a:moveTo>
                  <a:cubicBezTo>
                    <a:pt x="823" y="1"/>
                    <a:pt x="805" y="1"/>
                    <a:pt x="787" y="2"/>
                  </a:cubicBezTo>
                  <a:cubicBezTo>
                    <a:pt x="353" y="29"/>
                    <a:pt x="0" y="436"/>
                    <a:pt x="55" y="897"/>
                  </a:cubicBezTo>
                  <a:cubicBezTo>
                    <a:pt x="81" y="1314"/>
                    <a:pt x="457" y="1631"/>
                    <a:pt x="872" y="1631"/>
                  </a:cubicBezTo>
                  <a:cubicBezTo>
                    <a:pt x="889" y="1631"/>
                    <a:pt x="906" y="1631"/>
                    <a:pt x="923" y="1630"/>
                  </a:cubicBezTo>
                  <a:cubicBezTo>
                    <a:pt x="1384" y="1602"/>
                    <a:pt x="1709" y="1196"/>
                    <a:pt x="1682" y="762"/>
                  </a:cubicBezTo>
                  <a:cubicBezTo>
                    <a:pt x="1656" y="318"/>
                    <a:pt x="1279" y="1"/>
                    <a:pt x="841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7807128" y="3626202"/>
              <a:ext cx="257693" cy="245134"/>
            </a:xfrm>
            <a:custGeom>
              <a:avLst/>
              <a:gdLst/>
              <a:ahLst/>
              <a:cxnLst/>
              <a:rect l="l" t="t" r="r" b="b"/>
              <a:pathLst>
                <a:path w="1601" h="1523" extrusionOk="0">
                  <a:moveTo>
                    <a:pt x="807" y="1"/>
                  </a:moveTo>
                  <a:cubicBezTo>
                    <a:pt x="792" y="1"/>
                    <a:pt x="776" y="1"/>
                    <a:pt x="760" y="2"/>
                  </a:cubicBezTo>
                  <a:cubicBezTo>
                    <a:pt x="353" y="2"/>
                    <a:pt x="0" y="355"/>
                    <a:pt x="28" y="816"/>
                  </a:cubicBezTo>
                  <a:cubicBezTo>
                    <a:pt x="28" y="1207"/>
                    <a:pt x="378" y="1523"/>
                    <a:pt x="791" y="1523"/>
                  </a:cubicBezTo>
                  <a:cubicBezTo>
                    <a:pt x="807" y="1523"/>
                    <a:pt x="824" y="1522"/>
                    <a:pt x="841" y="1521"/>
                  </a:cubicBezTo>
                  <a:cubicBezTo>
                    <a:pt x="1248" y="1521"/>
                    <a:pt x="1601" y="1142"/>
                    <a:pt x="1574" y="708"/>
                  </a:cubicBezTo>
                  <a:cubicBezTo>
                    <a:pt x="1521" y="317"/>
                    <a:pt x="1194" y="1"/>
                    <a:pt x="807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7876984" y="3285935"/>
              <a:ext cx="209728" cy="197814"/>
            </a:xfrm>
            <a:custGeom>
              <a:avLst/>
              <a:gdLst/>
              <a:ahLst/>
              <a:cxnLst/>
              <a:rect l="l" t="t" r="r" b="b"/>
              <a:pathLst>
                <a:path w="1303" h="1229" extrusionOk="0">
                  <a:moveTo>
                    <a:pt x="624" y="1"/>
                  </a:moveTo>
                  <a:cubicBezTo>
                    <a:pt x="272" y="1"/>
                    <a:pt x="0" y="326"/>
                    <a:pt x="55" y="652"/>
                  </a:cubicBezTo>
                  <a:cubicBezTo>
                    <a:pt x="55" y="974"/>
                    <a:pt x="304" y="1228"/>
                    <a:pt x="595" y="1228"/>
                  </a:cubicBezTo>
                  <a:cubicBezTo>
                    <a:pt x="623" y="1228"/>
                    <a:pt x="650" y="1226"/>
                    <a:pt x="679" y="1221"/>
                  </a:cubicBezTo>
                  <a:cubicBezTo>
                    <a:pt x="1031" y="1221"/>
                    <a:pt x="1302" y="923"/>
                    <a:pt x="1275" y="597"/>
                  </a:cubicBezTo>
                  <a:cubicBezTo>
                    <a:pt x="1221" y="272"/>
                    <a:pt x="923" y="1"/>
                    <a:pt x="624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7230897" y="2958222"/>
              <a:ext cx="200875" cy="192824"/>
            </a:xfrm>
            <a:custGeom>
              <a:avLst/>
              <a:gdLst/>
              <a:ahLst/>
              <a:cxnLst/>
              <a:rect l="l" t="t" r="r" b="b"/>
              <a:pathLst>
                <a:path w="1248" h="1198" extrusionOk="0">
                  <a:moveTo>
                    <a:pt x="615" y="1"/>
                  </a:moveTo>
                  <a:cubicBezTo>
                    <a:pt x="600" y="1"/>
                    <a:pt x="585" y="1"/>
                    <a:pt x="570" y="2"/>
                  </a:cubicBezTo>
                  <a:cubicBezTo>
                    <a:pt x="271" y="30"/>
                    <a:pt x="0" y="301"/>
                    <a:pt x="27" y="653"/>
                  </a:cubicBezTo>
                  <a:cubicBezTo>
                    <a:pt x="53" y="938"/>
                    <a:pt x="301" y="1198"/>
                    <a:pt x="630" y="1198"/>
                  </a:cubicBezTo>
                  <a:cubicBezTo>
                    <a:pt x="646" y="1198"/>
                    <a:pt x="662" y="1197"/>
                    <a:pt x="678" y="1196"/>
                  </a:cubicBezTo>
                  <a:cubicBezTo>
                    <a:pt x="977" y="1169"/>
                    <a:pt x="1248" y="898"/>
                    <a:pt x="1221" y="545"/>
                  </a:cubicBezTo>
                  <a:cubicBezTo>
                    <a:pt x="1169" y="260"/>
                    <a:pt x="920" y="1"/>
                    <a:pt x="615" y="1"/>
                  </a:cubicBezTo>
                  <a:close/>
                </a:path>
              </a:pathLst>
            </a:custGeom>
            <a:solidFill>
              <a:srgbClr val="ACA9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6929583" y="3089243"/>
              <a:ext cx="196690" cy="280062"/>
            </a:xfrm>
            <a:custGeom>
              <a:avLst/>
              <a:gdLst/>
              <a:ahLst/>
              <a:cxnLst/>
              <a:rect l="l" t="t" r="r" b="b"/>
              <a:pathLst>
                <a:path w="1222" h="1740" extrusionOk="0">
                  <a:moveTo>
                    <a:pt x="752" y="1"/>
                  </a:moveTo>
                  <a:cubicBezTo>
                    <a:pt x="438" y="1"/>
                    <a:pt x="133" y="344"/>
                    <a:pt x="55" y="789"/>
                  </a:cubicBezTo>
                  <a:cubicBezTo>
                    <a:pt x="1" y="1277"/>
                    <a:pt x="190" y="1684"/>
                    <a:pt x="489" y="1738"/>
                  </a:cubicBezTo>
                  <a:cubicBezTo>
                    <a:pt x="501" y="1739"/>
                    <a:pt x="514" y="1740"/>
                    <a:pt x="527" y="1740"/>
                  </a:cubicBezTo>
                  <a:cubicBezTo>
                    <a:pt x="839" y="1740"/>
                    <a:pt x="1143" y="1421"/>
                    <a:pt x="1221" y="951"/>
                  </a:cubicBezTo>
                  <a:lnTo>
                    <a:pt x="787" y="2"/>
                  </a:lnTo>
                  <a:cubicBezTo>
                    <a:pt x="775" y="1"/>
                    <a:pt x="764" y="1"/>
                    <a:pt x="752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7549602" y="3185492"/>
              <a:ext cx="283937" cy="276199"/>
            </a:xfrm>
            <a:custGeom>
              <a:avLst/>
              <a:gdLst/>
              <a:ahLst/>
              <a:cxnLst/>
              <a:rect l="l" t="t" r="r" b="b"/>
              <a:pathLst>
                <a:path w="1303" h="1716" extrusionOk="0">
                  <a:moveTo>
                    <a:pt x="787" y="1"/>
                  </a:moveTo>
                  <a:lnTo>
                    <a:pt x="81" y="760"/>
                  </a:lnTo>
                  <a:cubicBezTo>
                    <a:pt x="0" y="1249"/>
                    <a:pt x="217" y="1683"/>
                    <a:pt x="515" y="1710"/>
                  </a:cubicBezTo>
                  <a:cubicBezTo>
                    <a:pt x="538" y="1713"/>
                    <a:pt x="560" y="1715"/>
                    <a:pt x="582" y="1715"/>
                  </a:cubicBezTo>
                  <a:cubicBezTo>
                    <a:pt x="884" y="1715"/>
                    <a:pt x="1170" y="1380"/>
                    <a:pt x="1221" y="950"/>
                  </a:cubicBezTo>
                  <a:cubicBezTo>
                    <a:pt x="1302" y="462"/>
                    <a:pt x="1085" y="28"/>
                    <a:pt x="787" y="1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7142694" y="3318613"/>
              <a:ext cx="380825" cy="310328"/>
            </a:xfrm>
            <a:custGeom>
              <a:avLst/>
              <a:gdLst/>
              <a:ahLst/>
              <a:cxnLst/>
              <a:rect l="l" t="t" r="r" b="b"/>
              <a:pathLst>
                <a:path w="2366" h="1159" extrusionOk="0">
                  <a:moveTo>
                    <a:pt x="1050" y="0"/>
                  </a:moveTo>
                  <a:cubicBezTo>
                    <a:pt x="405" y="0"/>
                    <a:pt x="1" y="457"/>
                    <a:pt x="223" y="801"/>
                  </a:cubicBezTo>
                  <a:cubicBezTo>
                    <a:pt x="275" y="892"/>
                    <a:pt x="336" y="923"/>
                    <a:pt x="406" y="923"/>
                  </a:cubicBezTo>
                  <a:cubicBezTo>
                    <a:pt x="571" y="923"/>
                    <a:pt x="785" y="742"/>
                    <a:pt x="1045" y="742"/>
                  </a:cubicBezTo>
                  <a:cubicBezTo>
                    <a:pt x="1069" y="742"/>
                    <a:pt x="1093" y="744"/>
                    <a:pt x="1118" y="747"/>
                  </a:cubicBezTo>
                  <a:cubicBezTo>
                    <a:pt x="1443" y="808"/>
                    <a:pt x="1662" y="1159"/>
                    <a:pt x="1911" y="1159"/>
                  </a:cubicBezTo>
                  <a:cubicBezTo>
                    <a:pt x="1994" y="1159"/>
                    <a:pt x="2081" y="1120"/>
                    <a:pt x="2176" y="1018"/>
                  </a:cubicBezTo>
                  <a:cubicBezTo>
                    <a:pt x="2365" y="801"/>
                    <a:pt x="2067" y="150"/>
                    <a:pt x="1253" y="15"/>
                  </a:cubicBezTo>
                  <a:cubicBezTo>
                    <a:pt x="1183" y="5"/>
                    <a:pt x="1115" y="0"/>
                    <a:pt x="1050" y="0"/>
                  </a:cubicBezTo>
                  <a:close/>
                </a:path>
              </a:pathLst>
            </a:custGeom>
            <a:solidFill>
              <a:srgbClr val="4824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20D5C07-C1BC-CE36-9794-BA479830E15F}"/>
              </a:ext>
            </a:extLst>
          </p:cNvPr>
          <p:cNvSpPr txBox="1"/>
          <p:nvPr/>
        </p:nvSpPr>
        <p:spPr>
          <a:xfrm>
            <a:off x="89742" y="2012930"/>
            <a:ext cx="43522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chemeClr val="accent5">
                    <a:lumMod val="50000"/>
                  </a:schemeClr>
                </a:solidFill>
                <a:latin typeface="#9Slide07 SVNAppleberry" panose="02040603050506020204" pitchFamily="18" charset="0"/>
              </a:rPr>
              <a:t>VI KHUẨN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75B281-5BAE-FD8F-BD07-A609434C08F1}"/>
              </a:ext>
            </a:extLst>
          </p:cNvPr>
          <p:cNvSpPr txBox="1"/>
          <p:nvPr/>
        </p:nvSpPr>
        <p:spPr>
          <a:xfrm>
            <a:off x="1433271" y="1551136"/>
            <a:ext cx="1566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#9Slide05 IcielSmoothy Cursive" panose="00000500000000000000" pitchFamily="2" charset="0"/>
              </a:rPr>
              <a:t>Bài</a:t>
            </a:r>
            <a:r>
              <a:rPr lang="en-US" sz="3200" dirty="0">
                <a:latin typeface="#9Slide05 IcielSmoothy Cursive" panose="00000500000000000000" pitchFamily="2" charset="0"/>
              </a:rPr>
              <a:t> 27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>
            <a:alpha val="96471"/>
          </a:srgbClr>
        </a:solidFill>
        <a:effectLst/>
      </p:bgPr>
    </p:bg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reparation 3">
            <a:extLst>
              <a:ext uri="{FF2B5EF4-FFF2-40B4-BE49-F238E27FC236}">
                <a16:creationId xmlns:a16="http://schemas.microsoft.com/office/drawing/2014/main" id="{68B8C52C-C5C6-35EB-2BB6-B6FE41889F82}"/>
              </a:ext>
            </a:extLst>
          </p:cNvPr>
          <p:cNvSpPr/>
          <p:nvPr/>
        </p:nvSpPr>
        <p:spPr>
          <a:xfrm>
            <a:off x="1181669" y="2283201"/>
            <a:ext cx="783771" cy="632089"/>
          </a:xfrm>
          <a:prstGeom prst="flowChartPreparation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</a:t>
            </a:r>
          </a:p>
        </p:txBody>
      </p:sp>
      <p:sp>
        <p:nvSpPr>
          <p:cNvPr id="9" name="Flowchart: Preparation 8">
            <a:extLst>
              <a:ext uri="{FF2B5EF4-FFF2-40B4-BE49-F238E27FC236}">
                <a16:creationId xmlns:a16="http://schemas.microsoft.com/office/drawing/2014/main" id="{BEB2D0DD-1569-751E-9C03-F612F058A4C8}"/>
              </a:ext>
            </a:extLst>
          </p:cNvPr>
          <p:cNvSpPr/>
          <p:nvPr/>
        </p:nvSpPr>
        <p:spPr>
          <a:xfrm>
            <a:off x="5179595" y="2283201"/>
            <a:ext cx="783771" cy="632089"/>
          </a:xfrm>
          <a:prstGeom prst="flowChartPreparation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5" name="Flowchart: Preparation 14">
            <a:extLst>
              <a:ext uri="{FF2B5EF4-FFF2-40B4-BE49-F238E27FC236}">
                <a16:creationId xmlns:a16="http://schemas.microsoft.com/office/drawing/2014/main" id="{2374A50B-4B52-4C17-26B3-4553F4D0EA4A}"/>
              </a:ext>
            </a:extLst>
          </p:cNvPr>
          <p:cNvSpPr/>
          <p:nvPr/>
        </p:nvSpPr>
        <p:spPr>
          <a:xfrm>
            <a:off x="3200402" y="3231335"/>
            <a:ext cx="783771" cy="632089"/>
          </a:xfrm>
          <a:prstGeom prst="flowChartPreparation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</a:t>
            </a:r>
          </a:p>
        </p:txBody>
      </p:sp>
      <p:sp>
        <p:nvSpPr>
          <p:cNvPr id="16" name="Flowchart: Preparation 15">
            <a:extLst>
              <a:ext uri="{FF2B5EF4-FFF2-40B4-BE49-F238E27FC236}">
                <a16:creationId xmlns:a16="http://schemas.microsoft.com/office/drawing/2014/main" id="{E7DB7F25-8DED-9762-563F-AA1EC456EBD1}"/>
              </a:ext>
            </a:extLst>
          </p:cNvPr>
          <p:cNvSpPr/>
          <p:nvPr/>
        </p:nvSpPr>
        <p:spPr>
          <a:xfrm>
            <a:off x="7178559" y="3231334"/>
            <a:ext cx="783771" cy="632089"/>
          </a:xfrm>
          <a:prstGeom prst="flowChartPreparation">
            <a:avLst/>
          </a:prstGeom>
          <a:solidFill>
            <a:srgbClr val="FFFFFF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</a:t>
            </a:r>
          </a:p>
        </p:txBody>
      </p: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03F0CAC9-CC58-4C28-FC26-D561784E4ABF}"/>
              </a:ext>
            </a:extLst>
          </p:cNvPr>
          <p:cNvCxnSpPr>
            <a:stCxn id="4" idx="3"/>
            <a:endCxn id="15" idx="1"/>
          </p:cNvCxnSpPr>
          <p:nvPr/>
        </p:nvCxnSpPr>
        <p:spPr>
          <a:xfrm>
            <a:off x="1965440" y="2599246"/>
            <a:ext cx="1234962" cy="948134"/>
          </a:xfrm>
          <a:prstGeom prst="bentConnector3">
            <a:avLst/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91FA8DF6-618F-C80C-95C6-4AB03907EE8D}"/>
              </a:ext>
            </a:extLst>
          </p:cNvPr>
          <p:cNvCxnSpPr>
            <a:cxnSpLocks/>
            <a:stCxn id="9" idx="3"/>
            <a:endCxn id="16" idx="1"/>
          </p:cNvCxnSpPr>
          <p:nvPr/>
        </p:nvCxnSpPr>
        <p:spPr>
          <a:xfrm>
            <a:off x="5963366" y="2599246"/>
            <a:ext cx="1215193" cy="94813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C34329D2-1BEE-6034-4059-9784779B617B}"/>
              </a:ext>
            </a:extLst>
          </p:cNvPr>
          <p:cNvCxnSpPr>
            <a:cxnSpLocks/>
            <a:stCxn id="9" idx="1"/>
            <a:endCxn id="15" idx="3"/>
          </p:cNvCxnSpPr>
          <p:nvPr/>
        </p:nvCxnSpPr>
        <p:spPr>
          <a:xfrm rot="10800000" flipV="1">
            <a:off x="3984173" y="2599246"/>
            <a:ext cx="1195422" cy="94813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714D4B-EDB7-51D8-AE56-EA8226FC2E11}"/>
              </a:ext>
            </a:extLst>
          </p:cNvPr>
          <p:cNvGrpSpPr/>
          <p:nvPr/>
        </p:nvGrpSpPr>
        <p:grpSpPr>
          <a:xfrm>
            <a:off x="1500936" y="2915290"/>
            <a:ext cx="145237" cy="776467"/>
            <a:chOff x="1500936" y="2454654"/>
            <a:chExt cx="145237" cy="77646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FD6FC70-613D-6279-50F8-4731DEC656D5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>
              <a:off x="1573555" y="2454654"/>
              <a:ext cx="0" cy="63208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7AF730-39F5-4E57-A15E-3F893CC5FC58}"/>
                </a:ext>
              </a:extLst>
            </p:cNvPr>
            <p:cNvSpPr/>
            <p:nvPr/>
          </p:nvSpPr>
          <p:spPr>
            <a:xfrm>
              <a:off x="1500936" y="3086742"/>
              <a:ext cx="145237" cy="14437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DC6E77-85C8-3623-62AA-A86470505B82}"/>
              </a:ext>
            </a:extLst>
          </p:cNvPr>
          <p:cNvGrpSpPr/>
          <p:nvPr/>
        </p:nvGrpSpPr>
        <p:grpSpPr>
          <a:xfrm rot="10800000">
            <a:off x="3520309" y="2454867"/>
            <a:ext cx="145237" cy="776467"/>
            <a:chOff x="1500936" y="2454654"/>
            <a:chExt cx="145237" cy="7764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F55F18-B313-DA75-EB08-7A4022F89E73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55" y="2454654"/>
              <a:ext cx="0" cy="63208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BFE140A-98C9-065A-5D8F-F45C3E645DF3}"/>
                </a:ext>
              </a:extLst>
            </p:cNvPr>
            <p:cNvSpPr/>
            <p:nvPr/>
          </p:nvSpPr>
          <p:spPr>
            <a:xfrm>
              <a:off x="1500936" y="3086742"/>
              <a:ext cx="145237" cy="14437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DAFFA1-E871-7798-2587-F5BD2144B885}"/>
              </a:ext>
            </a:extLst>
          </p:cNvPr>
          <p:cNvGrpSpPr/>
          <p:nvPr/>
        </p:nvGrpSpPr>
        <p:grpSpPr>
          <a:xfrm>
            <a:off x="5508747" y="2915290"/>
            <a:ext cx="145237" cy="776467"/>
            <a:chOff x="1500936" y="2454654"/>
            <a:chExt cx="145237" cy="77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521EA6A-D983-6C43-A82C-AA3EC114C327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55" y="2454654"/>
              <a:ext cx="0" cy="63208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F9B1B23-DC03-AD27-AE71-9CBA0430541D}"/>
                </a:ext>
              </a:extLst>
            </p:cNvPr>
            <p:cNvSpPr/>
            <p:nvPr/>
          </p:nvSpPr>
          <p:spPr>
            <a:xfrm>
              <a:off x="1500936" y="3086742"/>
              <a:ext cx="145237" cy="14437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C516107-739B-D5C6-C83A-609D637F8E71}"/>
              </a:ext>
            </a:extLst>
          </p:cNvPr>
          <p:cNvGrpSpPr/>
          <p:nvPr/>
        </p:nvGrpSpPr>
        <p:grpSpPr>
          <a:xfrm rot="10800000">
            <a:off x="7497826" y="2455297"/>
            <a:ext cx="145237" cy="776467"/>
            <a:chOff x="1500936" y="2454654"/>
            <a:chExt cx="145237" cy="7764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8AFDD80-852E-1C1D-D46B-7585EE3704BA}"/>
                </a:ext>
              </a:extLst>
            </p:cNvPr>
            <p:cNvCxnSpPr>
              <a:cxnSpLocks/>
            </p:cNvCxnSpPr>
            <p:nvPr/>
          </p:nvCxnSpPr>
          <p:spPr>
            <a:xfrm>
              <a:off x="1573555" y="2454654"/>
              <a:ext cx="0" cy="632089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0F2AC2C-B75F-121F-D098-F2C5397D6958}"/>
                </a:ext>
              </a:extLst>
            </p:cNvPr>
            <p:cNvSpPr/>
            <p:nvPr/>
          </p:nvSpPr>
          <p:spPr>
            <a:xfrm>
              <a:off x="1500936" y="3086742"/>
              <a:ext cx="145237" cy="144379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7EA9CF5-482E-4DDF-D29F-08D5C141A70B}"/>
              </a:ext>
            </a:extLst>
          </p:cNvPr>
          <p:cNvSpPr txBox="1"/>
          <p:nvPr/>
        </p:nvSpPr>
        <p:spPr>
          <a:xfrm>
            <a:off x="5225363" y="2310913"/>
            <a:ext cx="69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7496B4D-718F-1D5D-EA68-67C0B85FC063}"/>
              </a:ext>
            </a:extLst>
          </p:cNvPr>
          <p:cNvSpPr txBox="1"/>
          <p:nvPr/>
        </p:nvSpPr>
        <p:spPr>
          <a:xfrm>
            <a:off x="4691154" y="3691757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720532-1934-C944-7396-53AC7D01C9CE}"/>
              </a:ext>
            </a:extLst>
          </p:cNvPr>
          <p:cNvSpPr txBox="1"/>
          <p:nvPr/>
        </p:nvSpPr>
        <p:spPr>
          <a:xfrm>
            <a:off x="2702075" y="1534926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Cấu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tạo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1" name="!!TextBox 36">
            <a:extLst>
              <a:ext uri="{FF2B5EF4-FFF2-40B4-BE49-F238E27FC236}">
                <a16:creationId xmlns:a16="http://schemas.microsoft.com/office/drawing/2014/main" id="{CB5CBEB6-75A9-08B3-7D9E-3C7B72C39DBD}"/>
              </a:ext>
            </a:extLst>
          </p:cNvPr>
          <p:cNvSpPr txBox="1"/>
          <p:nvPr/>
        </p:nvSpPr>
        <p:spPr>
          <a:xfrm>
            <a:off x="862185" y="3691757"/>
            <a:ext cx="14227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7C7629-6B05-B898-9F96-E5AF43E95B13}"/>
              </a:ext>
            </a:extLst>
          </p:cNvPr>
          <p:cNvSpPr txBox="1"/>
          <p:nvPr/>
        </p:nvSpPr>
        <p:spPr>
          <a:xfrm>
            <a:off x="6680232" y="1534926"/>
            <a:ext cx="1780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4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0E6AA7-6B29-60EC-04D9-FF79A00FBE17}"/>
              </a:ext>
            </a:extLst>
          </p:cNvPr>
          <p:cNvGrpSpPr/>
          <p:nvPr/>
        </p:nvGrpSpPr>
        <p:grpSpPr>
          <a:xfrm>
            <a:off x="2250164" y="71843"/>
            <a:ext cx="4663440" cy="1177804"/>
            <a:chOff x="2250164" y="71843"/>
            <a:chExt cx="4663440" cy="117780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41C880-7D01-E48C-3003-162B8E8C01AB}"/>
                </a:ext>
              </a:extLst>
            </p:cNvPr>
            <p:cNvSpPr/>
            <p:nvPr/>
          </p:nvSpPr>
          <p:spPr>
            <a:xfrm>
              <a:off x="2432147" y="71843"/>
              <a:ext cx="4249211" cy="1177804"/>
            </a:xfrm>
            <a:custGeom>
              <a:avLst/>
              <a:gdLst>
                <a:gd name="connsiteX0" fmla="*/ 232194 w 4294389"/>
                <a:gd name="connsiteY0" fmla="*/ 433835 h 1182272"/>
                <a:gd name="connsiteX1" fmla="*/ 1194720 w 4294389"/>
                <a:gd name="connsiteY1" fmla="*/ 7573 h 1182272"/>
                <a:gd name="connsiteX2" fmla="*/ 2466630 w 4294389"/>
                <a:gd name="connsiteY2" fmla="*/ 151952 h 1182272"/>
                <a:gd name="connsiteX3" fmla="*/ 3717914 w 4294389"/>
                <a:gd name="connsiteY3" fmla="*/ 35074 h 1182272"/>
                <a:gd name="connsiteX4" fmla="*/ 4267929 w 4294389"/>
                <a:gd name="connsiteY4" fmla="*/ 550713 h 1182272"/>
                <a:gd name="connsiteX5" fmla="*/ 4061673 w 4294389"/>
                <a:gd name="connsiteY5" fmla="*/ 928848 h 1182272"/>
                <a:gd name="connsiteX6" fmla="*/ 2817264 w 4294389"/>
                <a:gd name="connsiteY6" fmla="*/ 1162605 h 1182272"/>
                <a:gd name="connsiteX7" fmla="*/ 1256597 w 4294389"/>
                <a:gd name="connsiteY7" fmla="*/ 1141979 h 1182272"/>
                <a:gd name="connsiteX8" fmla="*/ 74064 w 4294389"/>
                <a:gd name="connsiteY8" fmla="*/ 921973 h 1182272"/>
                <a:gd name="connsiteX9" fmla="*/ 232194 w 4294389"/>
                <a:gd name="connsiteY9" fmla="*/ 433835 h 1182272"/>
                <a:gd name="connsiteX0" fmla="*/ 232194 w 4294389"/>
                <a:gd name="connsiteY0" fmla="*/ 440386 h 1188823"/>
                <a:gd name="connsiteX1" fmla="*/ 1194720 w 4294389"/>
                <a:gd name="connsiteY1" fmla="*/ 14124 h 1188823"/>
                <a:gd name="connsiteX2" fmla="*/ 2507881 w 4294389"/>
                <a:gd name="connsiteY2" fmla="*/ 96627 h 1188823"/>
                <a:gd name="connsiteX3" fmla="*/ 3717914 w 4294389"/>
                <a:gd name="connsiteY3" fmla="*/ 41625 h 1188823"/>
                <a:gd name="connsiteX4" fmla="*/ 4267929 w 4294389"/>
                <a:gd name="connsiteY4" fmla="*/ 557264 h 1188823"/>
                <a:gd name="connsiteX5" fmla="*/ 4061673 w 4294389"/>
                <a:gd name="connsiteY5" fmla="*/ 935399 h 1188823"/>
                <a:gd name="connsiteX6" fmla="*/ 2817264 w 4294389"/>
                <a:gd name="connsiteY6" fmla="*/ 1169156 h 1188823"/>
                <a:gd name="connsiteX7" fmla="*/ 1256597 w 4294389"/>
                <a:gd name="connsiteY7" fmla="*/ 1148530 h 1188823"/>
                <a:gd name="connsiteX8" fmla="*/ 74064 w 4294389"/>
                <a:gd name="connsiteY8" fmla="*/ 928524 h 1188823"/>
                <a:gd name="connsiteX9" fmla="*/ 232194 w 4294389"/>
                <a:gd name="connsiteY9" fmla="*/ 440386 h 1188823"/>
                <a:gd name="connsiteX0" fmla="*/ 234735 w 4296930"/>
                <a:gd name="connsiteY0" fmla="*/ 216236 h 1177804"/>
                <a:gd name="connsiteX1" fmla="*/ 1197261 w 4296930"/>
                <a:gd name="connsiteY1" fmla="*/ 3105 h 1177804"/>
                <a:gd name="connsiteX2" fmla="*/ 2510422 w 4296930"/>
                <a:gd name="connsiteY2" fmla="*/ 85608 h 1177804"/>
                <a:gd name="connsiteX3" fmla="*/ 3720455 w 4296930"/>
                <a:gd name="connsiteY3" fmla="*/ 30606 h 1177804"/>
                <a:gd name="connsiteX4" fmla="*/ 4270470 w 4296930"/>
                <a:gd name="connsiteY4" fmla="*/ 546245 h 1177804"/>
                <a:gd name="connsiteX5" fmla="*/ 4064214 w 4296930"/>
                <a:gd name="connsiteY5" fmla="*/ 924380 h 1177804"/>
                <a:gd name="connsiteX6" fmla="*/ 2819805 w 4296930"/>
                <a:gd name="connsiteY6" fmla="*/ 1158137 h 1177804"/>
                <a:gd name="connsiteX7" fmla="*/ 1259138 w 4296930"/>
                <a:gd name="connsiteY7" fmla="*/ 1137511 h 1177804"/>
                <a:gd name="connsiteX8" fmla="*/ 76605 w 4296930"/>
                <a:gd name="connsiteY8" fmla="*/ 917505 h 1177804"/>
                <a:gd name="connsiteX9" fmla="*/ 234735 w 4296930"/>
                <a:gd name="connsiteY9" fmla="*/ 216236 h 1177804"/>
                <a:gd name="connsiteX0" fmla="*/ 234735 w 4249211"/>
                <a:gd name="connsiteY0" fmla="*/ 216236 h 1177804"/>
                <a:gd name="connsiteX1" fmla="*/ 1197261 w 4249211"/>
                <a:gd name="connsiteY1" fmla="*/ 3105 h 1177804"/>
                <a:gd name="connsiteX2" fmla="*/ 2510422 w 4249211"/>
                <a:gd name="connsiteY2" fmla="*/ 85608 h 1177804"/>
                <a:gd name="connsiteX3" fmla="*/ 3720455 w 4249211"/>
                <a:gd name="connsiteY3" fmla="*/ 30606 h 1177804"/>
                <a:gd name="connsiteX4" fmla="*/ 4208593 w 4249211"/>
                <a:gd name="connsiteY4" fmla="*/ 360614 h 1177804"/>
                <a:gd name="connsiteX5" fmla="*/ 4064214 w 4249211"/>
                <a:gd name="connsiteY5" fmla="*/ 924380 h 1177804"/>
                <a:gd name="connsiteX6" fmla="*/ 2819805 w 4249211"/>
                <a:gd name="connsiteY6" fmla="*/ 1158137 h 1177804"/>
                <a:gd name="connsiteX7" fmla="*/ 1259138 w 4249211"/>
                <a:gd name="connsiteY7" fmla="*/ 1137511 h 1177804"/>
                <a:gd name="connsiteX8" fmla="*/ 76605 w 4249211"/>
                <a:gd name="connsiteY8" fmla="*/ 917505 h 1177804"/>
                <a:gd name="connsiteX9" fmla="*/ 234735 w 4249211"/>
                <a:gd name="connsiteY9" fmla="*/ 216236 h 1177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49211" h="1177804">
                  <a:moveTo>
                    <a:pt x="234735" y="216236"/>
                  </a:moveTo>
                  <a:cubicBezTo>
                    <a:pt x="421511" y="63836"/>
                    <a:pt x="817980" y="24876"/>
                    <a:pt x="1197261" y="3105"/>
                  </a:cubicBezTo>
                  <a:cubicBezTo>
                    <a:pt x="1576542" y="-18666"/>
                    <a:pt x="2089890" y="81024"/>
                    <a:pt x="2510422" y="85608"/>
                  </a:cubicBezTo>
                  <a:cubicBezTo>
                    <a:pt x="2930954" y="90192"/>
                    <a:pt x="3437427" y="-15228"/>
                    <a:pt x="3720455" y="30606"/>
                  </a:cubicBezTo>
                  <a:cubicBezTo>
                    <a:pt x="4003483" y="76440"/>
                    <a:pt x="4151300" y="211652"/>
                    <a:pt x="4208593" y="360614"/>
                  </a:cubicBezTo>
                  <a:cubicBezTo>
                    <a:pt x="4265886" y="509576"/>
                    <a:pt x="4295679" y="791460"/>
                    <a:pt x="4064214" y="924380"/>
                  </a:cubicBezTo>
                  <a:cubicBezTo>
                    <a:pt x="3832749" y="1057300"/>
                    <a:pt x="3287318" y="1122615"/>
                    <a:pt x="2819805" y="1158137"/>
                  </a:cubicBezTo>
                  <a:cubicBezTo>
                    <a:pt x="2352292" y="1193659"/>
                    <a:pt x="1716338" y="1177616"/>
                    <a:pt x="1259138" y="1137511"/>
                  </a:cubicBezTo>
                  <a:cubicBezTo>
                    <a:pt x="801938" y="1097406"/>
                    <a:pt x="247339" y="1071051"/>
                    <a:pt x="76605" y="917505"/>
                  </a:cubicBezTo>
                  <a:cubicBezTo>
                    <a:pt x="-94129" y="763959"/>
                    <a:pt x="47959" y="368636"/>
                    <a:pt x="234735" y="216236"/>
                  </a:cubicBezTo>
                  <a:close/>
                </a:path>
              </a:pathLst>
            </a:custGeom>
            <a:solidFill>
              <a:srgbClr val="6CBA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5BF70A7-D04A-3611-76B3-9BBA5F103F64}"/>
                </a:ext>
              </a:extLst>
            </p:cNvPr>
            <p:cNvSpPr txBox="1"/>
            <p:nvPr/>
          </p:nvSpPr>
          <p:spPr>
            <a:xfrm>
              <a:off x="2250164" y="304480"/>
              <a:ext cx="466344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FFFFFF"/>
                  </a:solidFill>
                  <a:latin typeface="#9Slide05 Brannboll Ny" panose="02000000000000000000" pitchFamily="2" charset="0"/>
                </a:rPr>
                <a:t>Nội</a:t>
              </a:r>
              <a:r>
                <a:rPr lang="en-US" sz="4000" dirty="0">
                  <a:solidFill>
                    <a:srgbClr val="FFFFFF"/>
                  </a:solidFill>
                  <a:latin typeface="#9Slide05 Brannboll Ny" panose="02000000000000000000" pitchFamily="2" charset="0"/>
                </a:rPr>
                <a:t> dung </a:t>
              </a:r>
              <a:r>
                <a:rPr lang="en-US" sz="4000" dirty="0" err="1">
                  <a:solidFill>
                    <a:srgbClr val="FFFFFF"/>
                  </a:solidFill>
                  <a:latin typeface="#9Slide05 Brannboll Ny" panose="02000000000000000000" pitchFamily="2" charset="0"/>
                </a:rPr>
                <a:t>bài</a:t>
              </a:r>
              <a:r>
                <a:rPr lang="en-US" sz="4000" dirty="0">
                  <a:solidFill>
                    <a:srgbClr val="FFFFFF"/>
                  </a:solidFill>
                  <a:latin typeface="#9Slide05 Brannboll Ny" panose="02000000000000000000" pitchFamily="2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#9Slide05 Brannboll Ny" panose="02000000000000000000" pitchFamily="2" charset="0"/>
                </a:rPr>
                <a:t>học</a:t>
              </a:r>
              <a:endParaRPr lang="en-US" sz="4000" dirty="0">
                <a:solidFill>
                  <a:srgbClr val="FFFFFF"/>
                </a:solidFill>
                <a:latin typeface="#9Slide05 Brannboll Ny" panose="02000000000000000000" pitchFamily="2" charset="0"/>
              </a:endParaRPr>
            </a:p>
          </p:txBody>
        </p:sp>
      </p:grpSp>
      <p:grpSp>
        <p:nvGrpSpPr>
          <p:cNvPr id="44" name="Google Shape;1260;p2">
            <a:extLst>
              <a:ext uri="{FF2B5EF4-FFF2-40B4-BE49-F238E27FC236}">
                <a16:creationId xmlns:a16="http://schemas.microsoft.com/office/drawing/2014/main" id="{4BEEB369-DF14-BFB3-38A3-CC249CE6B193}"/>
              </a:ext>
            </a:extLst>
          </p:cNvPr>
          <p:cNvGrpSpPr/>
          <p:nvPr/>
        </p:nvGrpSpPr>
        <p:grpSpPr>
          <a:xfrm>
            <a:off x="72616" y="25823"/>
            <a:ext cx="614903" cy="557314"/>
            <a:chOff x="4614150" y="285750"/>
            <a:chExt cx="1978238" cy="1942599"/>
          </a:xfrm>
        </p:grpSpPr>
        <p:sp>
          <p:nvSpPr>
            <p:cNvPr id="45" name="Google Shape;1261;p2">
              <a:extLst>
                <a:ext uri="{FF2B5EF4-FFF2-40B4-BE49-F238E27FC236}">
                  <a16:creationId xmlns:a16="http://schemas.microsoft.com/office/drawing/2014/main" id="{94295753-0CDF-7EF9-CB37-DDC580A72749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1262;p2">
              <a:extLst>
                <a:ext uri="{FF2B5EF4-FFF2-40B4-BE49-F238E27FC236}">
                  <a16:creationId xmlns:a16="http://schemas.microsoft.com/office/drawing/2014/main" id="{B8FE38D7-75F6-655E-38E7-FBDF097D59B0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1263;p2">
              <a:extLst>
                <a:ext uri="{FF2B5EF4-FFF2-40B4-BE49-F238E27FC236}">
                  <a16:creationId xmlns:a16="http://schemas.microsoft.com/office/drawing/2014/main" id="{AB005F92-902B-5A64-E1B2-D3E662E593A0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1264;p2">
              <a:extLst>
                <a:ext uri="{FF2B5EF4-FFF2-40B4-BE49-F238E27FC236}">
                  <a16:creationId xmlns:a16="http://schemas.microsoft.com/office/drawing/2014/main" id="{EEA79E8F-B182-4AD1-7310-661A0B0212EE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1265;p2">
              <a:extLst>
                <a:ext uri="{FF2B5EF4-FFF2-40B4-BE49-F238E27FC236}">
                  <a16:creationId xmlns:a16="http://schemas.microsoft.com/office/drawing/2014/main" id="{071D0052-EB5D-5DEE-8F3D-2AFC7EFA191D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1266;p2">
              <a:extLst>
                <a:ext uri="{FF2B5EF4-FFF2-40B4-BE49-F238E27FC236}">
                  <a16:creationId xmlns:a16="http://schemas.microsoft.com/office/drawing/2014/main" id="{E706F374-CA2E-0026-D84D-E9F8A729D1AB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1267;p2">
              <a:extLst>
                <a:ext uri="{FF2B5EF4-FFF2-40B4-BE49-F238E27FC236}">
                  <a16:creationId xmlns:a16="http://schemas.microsoft.com/office/drawing/2014/main" id="{696399F8-CA5D-FCF1-A21C-FB08D2E9B40E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1268;p2">
              <a:extLst>
                <a:ext uri="{FF2B5EF4-FFF2-40B4-BE49-F238E27FC236}">
                  <a16:creationId xmlns:a16="http://schemas.microsoft.com/office/drawing/2014/main" id="{83645862-B3A6-D0E8-3556-ACF79991EE41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1269;p2">
              <a:extLst>
                <a:ext uri="{FF2B5EF4-FFF2-40B4-BE49-F238E27FC236}">
                  <a16:creationId xmlns:a16="http://schemas.microsoft.com/office/drawing/2014/main" id="{AAB39138-A5F4-53FC-2E4B-36D240DDE601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1270;p2">
              <a:extLst>
                <a:ext uri="{FF2B5EF4-FFF2-40B4-BE49-F238E27FC236}">
                  <a16:creationId xmlns:a16="http://schemas.microsoft.com/office/drawing/2014/main" id="{F338CFBD-EFF7-BB40-DDE9-AE6607F44109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1271;p2">
              <a:extLst>
                <a:ext uri="{FF2B5EF4-FFF2-40B4-BE49-F238E27FC236}">
                  <a16:creationId xmlns:a16="http://schemas.microsoft.com/office/drawing/2014/main" id="{4AD63C07-8652-E402-C490-F2EF5A2626A1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1272;p2">
              <a:extLst>
                <a:ext uri="{FF2B5EF4-FFF2-40B4-BE49-F238E27FC236}">
                  <a16:creationId xmlns:a16="http://schemas.microsoft.com/office/drawing/2014/main" id="{E947502A-84F7-F4D8-14CF-F93629C9D0AD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1273;p2">
              <a:extLst>
                <a:ext uri="{FF2B5EF4-FFF2-40B4-BE49-F238E27FC236}">
                  <a16:creationId xmlns:a16="http://schemas.microsoft.com/office/drawing/2014/main" id="{96DD3F93-4C6E-CFB3-12F6-A5863787C94F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1274;p2">
              <a:extLst>
                <a:ext uri="{FF2B5EF4-FFF2-40B4-BE49-F238E27FC236}">
                  <a16:creationId xmlns:a16="http://schemas.microsoft.com/office/drawing/2014/main" id="{06039E49-BDFE-F8BD-BADF-3CDE289E8A9A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1275;p2">
              <a:extLst>
                <a:ext uri="{FF2B5EF4-FFF2-40B4-BE49-F238E27FC236}">
                  <a16:creationId xmlns:a16="http://schemas.microsoft.com/office/drawing/2014/main" id="{32204048-39BA-06D1-4DAB-2DE9CB5BC25E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1276;p2">
              <a:extLst>
                <a:ext uri="{FF2B5EF4-FFF2-40B4-BE49-F238E27FC236}">
                  <a16:creationId xmlns:a16="http://schemas.microsoft.com/office/drawing/2014/main" id="{EBDB5987-6966-3CDB-8EB1-51BBF19AB80D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1277;p2">
              <a:extLst>
                <a:ext uri="{FF2B5EF4-FFF2-40B4-BE49-F238E27FC236}">
                  <a16:creationId xmlns:a16="http://schemas.microsoft.com/office/drawing/2014/main" id="{E3FD84B6-C550-EE91-45AD-6C909067AB4B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1278;p2">
              <a:extLst>
                <a:ext uri="{FF2B5EF4-FFF2-40B4-BE49-F238E27FC236}">
                  <a16:creationId xmlns:a16="http://schemas.microsoft.com/office/drawing/2014/main" id="{C5DB48DC-FD98-8C7F-27B2-0C75CBA647AF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1279;p2">
              <a:extLst>
                <a:ext uri="{FF2B5EF4-FFF2-40B4-BE49-F238E27FC236}">
                  <a16:creationId xmlns:a16="http://schemas.microsoft.com/office/drawing/2014/main" id="{58DA5D35-6F76-F5F8-087E-03408764271E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1280;p2">
              <a:extLst>
                <a:ext uri="{FF2B5EF4-FFF2-40B4-BE49-F238E27FC236}">
                  <a16:creationId xmlns:a16="http://schemas.microsoft.com/office/drawing/2014/main" id="{00617CCB-346F-8A24-B683-84DD2B364429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1281;p2">
              <a:extLst>
                <a:ext uri="{FF2B5EF4-FFF2-40B4-BE49-F238E27FC236}">
                  <a16:creationId xmlns:a16="http://schemas.microsoft.com/office/drawing/2014/main" id="{80C6E31B-1C12-7F79-70C6-3808B4E63516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1282;p2">
              <a:extLst>
                <a:ext uri="{FF2B5EF4-FFF2-40B4-BE49-F238E27FC236}">
                  <a16:creationId xmlns:a16="http://schemas.microsoft.com/office/drawing/2014/main" id="{E322DB7C-35AB-666B-704F-6AADA9646469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1283;p2">
              <a:extLst>
                <a:ext uri="{FF2B5EF4-FFF2-40B4-BE49-F238E27FC236}">
                  <a16:creationId xmlns:a16="http://schemas.microsoft.com/office/drawing/2014/main" id="{7D9DB8A7-BDBC-F911-8A22-18C3BFB8FD1A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1284;p2">
              <a:extLst>
                <a:ext uri="{FF2B5EF4-FFF2-40B4-BE49-F238E27FC236}">
                  <a16:creationId xmlns:a16="http://schemas.microsoft.com/office/drawing/2014/main" id="{86871186-E5F5-5FD9-13D3-91B6782EE8F3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1285;p2">
              <a:extLst>
                <a:ext uri="{FF2B5EF4-FFF2-40B4-BE49-F238E27FC236}">
                  <a16:creationId xmlns:a16="http://schemas.microsoft.com/office/drawing/2014/main" id="{7C0816A8-B774-FDAC-53C5-CDDACF474EE4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1260;p2">
            <a:extLst>
              <a:ext uri="{FF2B5EF4-FFF2-40B4-BE49-F238E27FC236}">
                <a16:creationId xmlns:a16="http://schemas.microsoft.com/office/drawing/2014/main" id="{3D23F987-F5AE-D91C-D062-7109871711CC}"/>
              </a:ext>
            </a:extLst>
          </p:cNvPr>
          <p:cNvGrpSpPr/>
          <p:nvPr/>
        </p:nvGrpSpPr>
        <p:grpSpPr>
          <a:xfrm>
            <a:off x="205654" y="701025"/>
            <a:ext cx="365783" cy="336867"/>
            <a:chOff x="4614150" y="285750"/>
            <a:chExt cx="1978238" cy="1942599"/>
          </a:xfrm>
        </p:grpSpPr>
        <p:sp>
          <p:nvSpPr>
            <p:cNvPr id="74" name="Google Shape;1261;p2">
              <a:extLst>
                <a:ext uri="{FF2B5EF4-FFF2-40B4-BE49-F238E27FC236}">
                  <a16:creationId xmlns:a16="http://schemas.microsoft.com/office/drawing/2014/main" id="{D4CA3263-05F9-711A-44D4-7323114676E9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1262;p2">
              <a:extLst>
                <a:ext uri="{FF2B5EF4-FFF2-40B4-BE49-F238E27FC236}">
                  <a16:creationId xmlns:a16="http://schemas.microsoft.com/office/drawing/2014/main" id="{053E8106-BA95-9CCD-CBD7-6534D8F401AE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1263;p2">
              <a:extLst>
                <a:ext uri="{FF2B5EF4-FFF2-40B4-BE49-F238E27FC236}">
                  <a16:creationId xmlns:a16="http://schemas.microsoft.com/office/drawing/2014/main" id="{69B2A4F7-07DE-D068-CD0F-4EADB32A8025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1264;p2">
              <a:extLst>
                <a:ext uri="{FF2B5EF4-FFF2-40B4-BE49-F238E27FC236}">
                  <a16:creationId xmlns:a16="http://schemas.microsoft.com/office/drawing/2014/main" id="{F9547A81-F460-3624-F8D5-E07E4E73A448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1265;p2">
              <a:extLst>
                <a:ext uri="{FF2B5EF4-FFF2-40B4-BE49-F238E27FC236}">
                  <a16:creationId xmlns:a16="http://schemas.microsoft.com/office/drawing/2014/main" id="{14910745-8BEB-FE48-1341-912B533A0A3A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1266;p2">
              <a:extLst>
                <a:ext uri="{FF2B5EF4-FFF2-40B4-BE49-F238E27FC236}">
                  <a16:creationId xmlns:a16="http://schemas.microsoft.com/office/drawing/2014/main" id="{BA9B6F6B-9C1A-F019-923D-2993ACF14B99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1267;p2">
              <a:extLst>
                <a:ext uri="{FF2B5EF4-FFF2-40B4-BE49-F238E27FC236}">
                  <a16:creationId xmlns:a16="http://schemas.microsoft.com/office/drawing/2014/main" id="{CE06CD13-6616-D1F6-71E6-A0AF54D5BE36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1268;p2">
              <a:extLst>
                <a:ext uri="{FF2B5EF4-FFF2-40B4-BE49-F238E27FC236}">
                  <a16:creationId xmlns:a16="http://schemas.microsoft.com/office/drawing/2014/main" id="{E08EADA7-DB7C-C99E-01FE-A8235686FAD8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1269;p2">
              <a:extLst>
                <a:ext uri="{FF2B5EF4-FFF2-40B4-BE49-F238E27FC236}">
                  <a16:creationId xmlns:a16="http://schemas.microsoft.com/office/drawing/2014/main" id="{BACF5D9B-3BB7-2E50-F06B-3844089F8C76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1270;p2">
              <a:extLst>
                <a:ext uri="{FF2B5EF4-FFF2-40B4-BE49-F238E27FC236}">
                  <a16:creationId xmlns:a16="http://schemas.microsoft.com/office/drawing/2014/main" id="{4023485F-61FA-5028-C036-30888C9F083A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1271;p2">
              <a:extLst>
                <a:ext uri="{FF2B5EF4-FFF2-40B4-BE49-F238E27FC236}">
                  <a16:creationId xmlns:a16="http://schemas.microsoft.com/office/drawing/2014/main" id="{9BF98386-298D-56C6-9335-E3ED78B35A43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272;p2">
              <a:extLst>
                <a:ext uri="{FF2B5EF4-FFF2-40B4-BE49-F238E27FC236}">
                  <a16:creationId xmlns:a16="http://schemas.microsoft.com/office/drawing/2014/main" id="{AAB99D09-1C8A-3CD8-7CEA-1BB533A68740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1273;p2">
              <a:extLst>
                <a:ext uri="{FF2B5EF4-FFF2-40B4-BE49-F238E27FC236}">
                  <a16:creationId xmlns:a16="http://schemas.microsoft.com/office/drawing/2014/main" id="{A76AE097-D9FA-C26D-DD79-6AD60FDEF7F4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1274;p2">
              <a:extLst>
                <a:ext uri="{FF2B5EF4-FFF2-40B4-BE49-F238E27FC236}">
                  <a16:creationId xmlns:a16="http://schemas.microsoft.com/office/drawing/2014/main" id="{0F069420-64D3-F070-DA66-EE5A8E5CAEC6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1275;p2">
              <a:extLst>
                <a:ext uri="{FF2B5EF4-FFF2-40B4-BE49-F238E27FC236}">
                  <a16:creationId xmlns:a16="http://schemas.microsoft.com/office/drawing/2014/main" id="{4A203577-8052-5EC7-21EC-8137098EC5F7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1276;p2">
              <a:extLst>
                <a:ext uri="{FF2B5EF4-FFF2-40B4-BE49-F238E27FC236}">
                  <a16:creationId xmlns:a16="http://schemas.microsoft.com/office/drawing/2014/main" id="{1BB8ADC6-79CE-5A06-55DD-C85FB75FDAFB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1277;p2">
              <a:extLst>
                <a:ext uri="{FF2B5EF4-FFF2-40B4-BE49-F238E27FC236}">
                  <a16:creationId xmlns:a16="http://schemas.microsoft.com/office/drawing/2014/main" id="{9B2B068E-4144-6D6A-93BF-DA24A0DB4D62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1278;p2">
              <a:extLst>
                <a:ext uri="{FF2B5EF4-FFF2-40B4-BE49-F238E27FC236}">
                  <a16:creationId xmlns:a16="http://schemas.microsoft.com/office/drawing/2014/main" id="{859437DA-4C7A-B10F-3B28-A82B536198C9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1279;p2">
              <a:extLst>
                <a:ext uri="{FF2B5EF4-FFF2-40B4-BE49-F238E27FC236}">
                  <a16:creationId xmlns:a16="http://schemas.microsoft.com/office/drawing/2014/main" id="{BBC6BE87-DAE2-1A4F-8C96-2436E7E516A8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1280;p2">
              <a:extLst>
                <a:ext uri="{FF2B5EF4-FFF2-40B4-BE49-F238E27FC236}">
                  <a16:creationId xmlns:a16="http://schemas.microsoft.com/office/drawing/2014/main" id="{58FB1720-D9CE-B26B-EC8A-F8BED3DD3913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1281;p2">
              <a:extLst>
                <a:ext uri="{FF2B5EF4-FFF2-40B4-BE49-F238E27FC236}">
                  <a16:creationId xmlns:a16="http://schemas.microsoft.com/office/drawing/2014/main" id="{52602253-F8D3-5D94-E461-AFC99C4186E7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1282;p2">
              <a:extLst>
                <a:ext uri="{FF2B5EF4-FFF2-40B4-BE49-F238E27FC236}">
                  <a16:creationId xmlns:a16="http://schemas.microsoft.com/office/drawing/2014/main" id="{D5B1C46F-E21B-A51F-91E6-711468869288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1283;p2">
              <a:extLst>
                <a:ext uri="{FF2B5EF4-FFF2-40B4-BE49-F238E27FC236}">
                  <a16:creationId xmlns:a16="http://schemas.microsoft.com/office/drawing/2014/main" id="{2D0FE736-2292-D1DF-C457-8313C9F0E6D1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1284;p2">
              <a:extLst>
                <a:ext uri="{FF2B5EF4-FFF2-40B4-BE49-F238E27FC236}">
                  <a16:creationId xmlns:a16="http://schemas.microsoft.com/office/drawing/2014/main" id="{431C2A2E-29EC-A372-603D-DDD17E83F1AF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1285;p2">
              <a:extLst>
                <a:ext uri="{FF2B5EF4-FFF2-40B4-BE49-F238E27FC236}">
                  <a16:creationId xmlns:a16="http://schemas.microsoft.com/office/drawing/2014/main" id="{9E59A2C9-7670-B082-2679-65D85B4FCC38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9" name="Google Shape;1260;p2">
            <a:extLst>
              <a:ext uri="{FF2B5EF4-FFF2-40B4-BE49-F238E27FC236}">
                <a16:creationId xmlns:a16="http://schemas.microsoft.com/office/drawing/2014/main" id="{64ECF06F-4C9F-34B8-A4F0-7ACDF21CF891}"/>
              </a:ext>
            </a:extLst>
          </p:cNvPr>
          <p:cNvGrpSpPr/>
          <p:nvPr/>
        </p:nvGrpSpPr>
        <p:grpSpPr>
          <a:xfrm>
            <a:off x="764902" y="593232"/>
            <a:ext cx="365783" cy="336867"/>
            <a:chOff x="4614150" y="285750"/>
            <a:chExt cx="1978238" cy="1942599"/>
          </a:xfrm>
        </p:grpSpPr>
        <p:sp>
          <p:nvSpPr>
            <p:cNvPr id="100" name="Google Shape;1261;p2">
              <a:extLst>
                <a:ext uri="{FF2B5EF4-FFF2-40B4-BE49-F238E27FC236}">
                  <a16:creationId xmlns:a16="http://schemas.microsoft.com/office/drawing/2014/main" id="{D754F031-C271-FA45-114F-92419798F073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262;p2">
              <a:extLst>
                <a:ext uri="{FF2B5EF4-FFF2-40B4-BE49-F238E27FC236}">
                  <a16:creationId xmlns:a16="http://schemas.microsoft.com/office/drawing/2014/main" id="{9FB74EB7-B45E-2486-41FA-F3FDA0010CF9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263;p2">
              <a:extLst>
                <a:ext uri="{FF2B5EF4-FFF2-40B4-BE49-F238E27FC236}">
                  <a16:creationId xmlns:a16="http://schemas.microsoft.com/office/drawing/2014/main" id="{8B668BCF-9CF4-D1C3-CE5F-75C763ED657A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264;p2">
              <a:extLst>
                <a:ext uri="{FF2B5EF4-FFF2-40B4-BE49-F238E27FC236}">
                  <a16:creationId xmlns:a16="http://schemas.microsoft.com/office/drawing/2014/main" id="{9B3BE006-151E-E915-7181-2314873D8586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265;p2">
              <a:extLst>
                <a:ext uri="{FF2B5EF4-FFF2-40B4-BE49-F238E27FC236}">
                  <a16:creationId xmlns:a16="http://schemas.microsoft.com/office/drawing/2014/main" id="{AB1CC8B2-9187-C884-67C8-E57814B35540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266;p2">
              <a:extLst>
                <a:ext uri="{FF2B5EF4-FFF2-40B4-BE49-F238E27FC236}">
                  <a16:creationId xmlns:a16="http://schemas.microsoft.com/office/drawing/2014/main" id="{7886BF4B-7656-C150-BC09-D89B724B98AF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267;p2">
              <a:extLst>
                <a:ext uri="{FF2B5EF4-FFF2-40B4-BE49-F238E27FC236}">
                  <a16:creationId xmlns:a16="http://schemas.microsoft.com/office/drawing/2014/main" id="{70D98287-F3AB-7A17-6860-A68995FF5F66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268;p2">
              <a:extLst>
                <a:ext uri="{FF2B5EF4-FFF2-40B4-BE49-F238E27FC236}">
                  <a16:creationId xmlns:a16="http://schemas.microsoft.com/office/drawing/2014/main" id="{6289373B-8B0A-D50E-96BB-7CF3A7284AFD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269;p2">
              <a:extLst>
                <a:ext uri="{FF2B5EF4-FFF2-40B4-BE49-F238E27FC236}">
                  <a16:creationId xmlns:a16="http://schemas.microsoft.com/office/drawing/2014/main" id="{5DB7FC1D-52EC-0A68-215B-4FCF3905B5E7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270;p2">
              <a:extLst>
                <a:ext uri="{FF2B5EF4-FFF2-40B4-BE49-F238E27FC236}">
                  <a16:creationId xmlns:a16="http://schemas.microsoft.com/office/drawing/2014/main" id="{E10AD69C-86F3-3BA9-3663-FEE52F213983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271;p2">
              <a:extLst>
                <a:ext uri="{FF2B5EF4-FFF2-40B4-BE49-F238E27FC236}">
                  <a16:creationId xmlns:a16="http://schemas.microsoft.com/office/drawing/2014/main" id="{177099AC-CCDD-5343-6458-0226F80930EA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272;p2">
              <a:extLst>
                <a:ext uri="{FF2B5EF4-FFF2-40B4-BE49-F238E27FC236}">
                  <a16:creationId xmlns:a16="http://schemas.microsoft.com/office/drawing/2014/main" id="{A71CD2C7-3415-4D05-DDCC-8D84E328018D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273;p2">
              <a:extLst>
                <a:ext uri="{FF2B5EF4-FFF2-40B4-BE49-F238E27FC236}">
                  <a16:creationId xmlns:a16="http://schemas.microsoft.com/office/drawing/2014/main" id="{1F6E0DE8-3DCD-5AE3-D3C3-34CD4C4A3F6D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274;p2">
              <a:extLst>
                <a:ext uri="{FF2B5EF4-FFF2-40B4-BE49-F238E27FC236}">
                  <a16:creationId xmlns:a16="http://schemas.microsoft.com/office/drawing/2014/main" id="{4111F265-16A9-E691-9B7C-96008EE58AB4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275;p2">
              <a:extLst>
                <a:ext uri="{FF2B5EF4-FFF2-40B4-BE49-F238E27FC236}">
                  <a16:creationId xmlns:a16="http://schemas.microsoft.com/office/drawing/2014/main" id="{18115FC4-2D54-31FD-70AC-A4E7719102B2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276;p2">
              <a:extLst>
                <a:ext uri="{FF2B5EF4-FFF2-40B4-BE49-F238E27FC236}">
                  <a16:creationId xmlns:a16="http://schemas.microsoft.com/office/drawing/2014/main" id="{97C8563B-C58C-FADA-4BDE-865EB53EE123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277;p2">
              <a:extLst>
                <a:ext uri="{FF2B5EF4-FFF2-40B4-BE49-F238E27FC236}">
                  <a16:creationId xmlns:a16="http://schemas.microsoft.com/office/drawing/2014/main" id="{D12E1170-ADFE-46C2-F3E0-665FE569ECED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278;p2">
              <a:extLst>
                <a:ext uri="{FF2B5EF4-FFF2-40B4-BE49-F238E27FC236}">
                  <a16:creationId xmlns:a16="http://schemas.microsoft.com/office/drawing/2014/main" id="{5BDB902E-8291-288F-A459-1201C4BA5E70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279;p2">
              <a:extLst>
                <a:ext uri="{FF2B5EF4-FFF2-40B4-BE49-F238E27FC236}">
                  <a16:creationId xmlns:a16="http://schemas.microsoft.com/office/drawing/2014/main" id="{D00DF0D7-F72B-BC5E-8945-BBAD5E641DF5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280;p2">
              <a:extLst>
                <a:ext uri="{FF2B5EF4-FFF2-40B4-BE49-F238E27FC236}">
                  <a16:creationId xmlns:a16="http://schemas.microsoft.com/office/drawing/2014/main" id="{C74B918A-35E1-7B27-4F8D-B15EF69F41AE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81;p2">
              <a:extLst>
                <a:ext uri="{FF2B5EF4-FFF2-40B4-BE49-F238E27FC236}">
                  <a16:creationId xmlns:a16="http://schemas.microsoft.com/office/drawing/2014/main" id="{65E055A5-3123-F5FF-996F-3293DE9C8CDB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82;p2">
              <a:extLst>
                <a:ext uri="{FF2B5EF4-FFF2-40B4-BE49-F238E27FC236}">
                  <a16:creationId xmlns:a16="http://schemas.microsoft.com/office/drawing/2014/main" id="{0DB242E9-A2EF-5252-B4C8-3722C7D0F855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83;p2">
              <a:extLst>
                <a:ext uri="{FF2B5EF4-FFF2-40B4-BE49-F238E27FC236}">
                  <a16:creationId xmlns:a16="http://schemas.microsoft.com/office/drawing/2014/main" id="{F9447C4F-CC93-E8C9-9C38-2CE9E6400EEE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84;p2">
              <a:extLst>
                <a:ext uri="{FF2B5EF4-FFF2-40B4-BE49-F238E27FC236}">
                  <a16:creationId xmlns:a16="http://schemas.microsoft.com/office/drawing/2014/main" id="{FB6E163A-B5CA-700E-516D-72B380B5C402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85;p2">
              <a:extLst>
                <a:ext uri="{FF2B5EF4-FFF2-40B4-BE49-F238E27FC236}">
                  <a16:creationId xmlns:a16="http://schemas.microsoft.com/office/drawing/2014/main" id="{2EE7B7A3-DA54-8EA2-923E-44C7DAB745D8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5" name="Google Shape;1260;p2">
            <a:extLst>
              <a:ext uri="{FF2B5EF4-FFF2-40B4-BE49-F238E27FC236}">
                <a16:creationId xmlns:a16="http://schemas.microsoft.com/office/drawing/2014/main" id="{421FFB72-C621-FC51-D7C8-D3F96455987E}"/>
              </a:ext>
            </a:extLst>
          </p:cNvPr>
          <p:cNvGrpSpPr/>
          <p:nvPr/>
        </p:nvGrpSpPr>
        <p:grpSpPr>
          <a:xfrm>
            <a:off x="914184" y="81339"/>
            <a:ext cx="365783" cy="336867"/>
            <a:chOff x="4614150" y="285750"/>
            <a:chExt cx="1978238" cy="1942599"/>
          </a:xfrm>
        </p:grpSpPr>
        <p:sp>
          <p:nvSpPr>
            <p:cNvPr id="126" name="Google Shape;1261;p2">
              <a:extLst>
                <a:ext uri="{FF2B5EF4-FFF2-40B4-BE49-F238E27FC236}">
                  <a16:creationId xmlns:a16="http://schemas.microsoft.com/office/drawing/2014/main" id="{F0E94A8B-EF51-A99C-B8C1-9A5696414BB2}"/>
                </a:ext>
              </a:extLst>
            </p:cNvPr>
            <p:cNvSpPr/>
            <p:nvPr/>
          </p:nvSpPr>
          <p:spPr>
            <a:xfrm>
              <a:off x="5968213" y="614606"/>
              <a:ext cx="305998" cy="302985"/>
            </a:xfrm>
            <a:custGeom>
              <a:avLst/>
              <a:gdLst/>
              <a:ahLst/>
              <a:cxnLst/>
              <a:rect l="l" t="t" r="r" b="b"/>
              <a:pathLst>
                <a:path w="2035" h="2015" extrusionOk="0">
                  <a:moveTo>
                    <a:pt x="1452" y="1"/>
                  </a:moveTo>
                  <a:cubicBezTo>
                    <a:pt x="1316" y="1"/>
                    <a:pt x="1180" y="48"/>
                    <a:pt x="1086" y="143"/>
                  </a:cubicBezTo>
                  <a:cubicBezTo>
                    <a:pt x="977" y="252"/>
                    <a:pt x="896" y="387"/>
                    <a:pt x="896" y="523"/>
                  </a:cubicBezTo>
                  <a:cubicBezTo>
                    <a:pt x="896" y="658"/>
                    <a:pt x="841" y="821"/>
                    <a:pt x="733" y="930"/>
                  </a:cubicBezTo>
                  <a:lnTo>
                    <a:pt x="1" y="1662"/>
                  </a:lnTo>
                  <a:lnTo>
                    <a:pt x="326" y="2015"/>
                  </a:lnTo>
                  <a:lnTo>
                    <a:pt x="1086" y="1255"/>
                  </a:lnTo>
                  <a:cubicBezTo>
                    <a:pt x="1167" y="1174"/>
                    <a:pt x="1357" y="1092"/>
                    <a:pt x="1492" y="1092"/>
                  </a:cubicBezTo>
                  <a:cubicBezTo>
                    <a:pt x="1574" y="1092"/>
                    <a:pt x="1709" y="1038"/>
                    <a:pt x="1818" y="930"/>
                  </a:cubicBezTo>
                  <a:cubicBezTo>
                    <a:pt x="2035" y="713"/>
                    <a:pt x="2035" y="360"/>
                    <a:pt x="1818" y="143"/>
                  </a:cubicBezTo>
                  <a:cubicBezTo>
                    <a:pt x="1723" y="48"/>
                    <a:pt x="1587" y="1"/>
                    <a:pt x="1452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62;p2">
              <a:extLst>
                <a:ext uri="{FF2B5EF4-FFF2-40B4-BE49-F238E27FC236}">
                  <a16:creationId xmlns:a16="http://schemas.microsoft.com/office/drawing/2014/main" id="{58ED77F3-B69E-ED87-1B06-F1EABCFF55C3}"/>
                </a:ext>
              </a:extLst>
            </p:cNvPr>
            <p:cNvSpPr/>
            <p:nvPr/>
          </p:nvSpPr>
          <p:spPr>
            <a:xfrm>
              <a:off x="6135422" y="1207058"/>
              <a:ext cx="363138" cy="159537"/>
            </a:xfrm>
            <a:custGeom>
              <a:avLst/>
              <a:gdLst/>
              <a:ahLst/>
              <a:cxnLst/>
              <a:rect l="l" t="t" r="r" b="b"/>
              <a:pathLst>
                <a:path w="2415" h="1061" extrusionOk="0">
                  <a:moveTo>
                    <a:pt x="1899" y="0"/>
                  </a:moveTo>
                  <a:cubicBezTo>
                    <a:pt x="1764" y="0"/>
                    <a:pt x="1628" y="27"/>
                    <a:pt x="1520" y="109"/>
                  </a:cubicBezTo>
                  <a:cubicBezTo>
                    <a:pt x="1416" y="192"/>
                    <a:pt x="1312" y="227"/>
                    <a:pt x="1209" y="227"/>
                  </a:cubicBezTo>
                  <a:cubicBezTo>
                    <a:pt x="1177" y="227"/>
                    <a:pt x="1145" y="224"/>
                    <a:pt x="1113" y="217"/>
                  </a:cubicBezTo>
                  <a:lnTo>
                    <a:pt x="55" y="82"/>
                  </a:lnTo>
                  <a:lnTo>
                    <a:pt x="1" y="543"/>
                  </a:lnTo>
                  <a:lnTo>
                    <a:pt x="1031" y="678"/>
                  </a:lnTo>
                  <a:cubicBezTo>
                    <a:pt x="1221" y="706"/>
                    <a:pt x="1357" y="787"/>
                    <a:pt x="1438" y="895"/>
                  </a:cubicBezTo>
                  <a:cubicBezTo>
                    <a:pt x="1492" y="950"/>
                    <a:pt x="1628" y="1031"/>
                    <a:pt x="1764" y="1058"/>
                  </a:cubicBezTo>
                  <a:cubicBezTo>
                    <a:pt x="1783" y="1060"/>
                    <a:pt x="1801" y="1061"/>
                    <a:pt x="1820" y="1061"/>
                  </a:cubicBezTo>
                  <a:cubicBezTo>
                    <a:pt x="2095" y="1061"/>
                    <a:pt x="2335" y="875"/>
                    <a:pt x="2360" y="570"/>
                  </a:cubicBezTo>
                  <a:cubicBezTo>
                    <a:pt x="2415" y="272"/>
                    <a:pt x="2171" y="27"/>
                    <a:pt x="1899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63;p2">
              <a:extLst>
                <a:ext uri="{FF2B5EF4-FFF2-40B4-BE49-F238E27FC236}">
                  <a16:creationId xmlns:a16="http://schemas.microsoft.com/office/drawing/2014/main" id="{AEA3B4A7-3A6D-FDBE-D6F7-B78A1676DF3A}"/>
                </a:ext>
              </a:extLst>
            </p:cNvPr>
            <p:cNvSpPr/>
            <p:nvPr/>
          </p:nvSpPr>
          <p:spPr>
            <a:xfrm>
              <a:off x="5572595" y="403489"/>
              <a:ext cx="171419" cy="355012"/>
            </a:xfrm>
            <a:custGeom>
              <a:avLst/>
              <a:gdLst/>
              <a:ahLst/>
              <a:cxnLst/>
              <a:rect l="l" t="t" r="r" b="b"/>
              <a:pathLst>
                <a:path w="1140" h="2361" extrusionOk="0">
                  <a:moveTo>
                    <a:pt x="597" y="1"/>
                  </a:moveTo>
                  <a:cubicBezTo>
                    <a:pt x="272" y="1"/>
                    <a:pt x="55" y="218"/>
                    <a:pt x="1" y="489"/>
                  </a:cubicBezTo>
                  <a:cubicBezTo>
                    <a:pt x="1" y="625"/>
                    <a:pt x="55" y="760"/>
                    <a:pt x="136" y="869"/>
                  </a:cubicBezTo>
                  <a:cubicBezTo>
                    <a:pt x="245" y="977"/>
                    <a:pt x="272" y="1140"/>
                    <a:pt x="272" y="1276"/>
                  </a:cubicBezTo>
                  <a:lnTo>
                    <a:pt x="218" y="2334"/>
                  </a:lnTo>
                  <a:lnTo>
                    <a:pt x="679" y="2361"/>
                  </a:lnTo>
                  <a:lnTo>
                    <a:pt x="760" y="1303"/>
                  </a:lnTo>
                  <a:cubicBezTo>
                    <a:pt x="760" y="1140"/>
                    <a:pt x="841" y="1005"/>
                    <a:pt x="950" y="896"/>
                  </a:cubicBezTo>
                  <a:cubicBezTo>
                    <a:pt x="1031" y="815"/>
                    <a:pt x="1058" y="706"/>
                    <a:pt x="1086" y="571"/>
                  </a:cubicBezTo>
                  <a:cubicBezTo>
                    <a:pt x="1140" y="272"/>
                    <a:pt x="896" y="1"/>
                    <a:pt x="597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64;p2">
              <a:extLst>
                <a:ext uri="{FF2B5EF4-FFF2-40B4-BE49-F238E27FC236}">
                  <a16:creationId xmlns:a16="http://schemas.microsoft.com/office/drawing/2014/main" id="{A353539F-AF7D-554F-3960-58A24F212569}"/>
                </a:ext>
              </a:extLst>
            </p:cNvPr>
            <p:cNvSpPr/>
            <p:nvPr/>
          </p:nvSpPr>
          <p:spPr>
            <a:xfrm>
              <a:off x="5935583" y="1606738"/>
              <a:ext cx="297878" cy="306745"/>
            </a:xfrm>
            <a:custGeom>
              <a:avLst/>
              <a:gdLst/>
              <a:ahLst/>
              <a:cxnLst/>
              <a:rect l="l" t="t" r="r" b="b"/>
              <a:pathLst>
                <a:path w="1981" h="2040" extrusionOk="0">
                  <a:moveTo>
                    <a:pt x="380" y="1"/>
                  </a:moveTo>
                  <a:lnTo>
                    <a:pt x="1" y="299"/>
                  </a:lnTo>
                  <a:lnTo>
                    <a:pt x="679" y="1085"/>
                  </a:lnTo>
                  <a:cubicBezTo>
                    <a:pt x="733" y="1167"/>
                    <a:pt x="814" y="1357"/>
                    <a:pt x="814" y="1492"/>
                  </a:cubicBezTo>
                  <a:cubicBezTo>
                    <a:pt x="814" y="1628"/>
                    <a:pt x="841" y="1764"/>
                    <a:pt x="950" y="1845"/>
                  </a:cubicBezTo>
                  <a:cubicBezTo>
                    <a:pt x="1040" y="1979"/>
                    <a:pt x="1187" y="2040"/>
                    <a:pt x="1342" y="2040"/>
                  </a:cubicBezTo>
                  <a:cubicBezTo>
                    <a:pt x="1468" y="2040"/>
                    <a:pt x="1600" y="1999"/>
                    <a:pt x="1709" y="1926"/>
                  </a:cubicBezTo>
                  <a:cubicBezTo>
                    <a:pt x="1926" y="1709"/>
                    <a:pt x="1981" y="1384"/>
                    <a:pt x="1764" y="1140"/>
                  </a:cubicBezTo>
                  <a:cubicBezTo>
                    <a:pt x="1655" y="1031"/>
                    <a:pt x="1574" y="977"/>
                    <a:pt x="1465" y="977"/>
                  </a:cubicBezTo>
                  <a:cubicBezTo>
                    <a:pt x="1303" y="950"/>
                    <a:pt x="1140" y="868"/>
                    <a:pt x="1058" y="760"/>
                  </a:cubicBezTo>
                  <a:lnTo>
                    <a:pt x="380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265;p2">
              <a:extLst>
                <a:ext uri="{FF2B5EF4-FFF2-40B4-BE49-F238E27FC236}">
                  <a16:creationId xmlns:a16="http://schemas.microsoft.com/office/drawing/2014/main" id="{91B91F70-4C92-BD59-4123-81DE1ECFE9AE}"/>
                </a:ext>
              </a:extLst>
            </p:cNvPr>
            <p:cNvSpPr/>
            <p:nvPr/>
          </p:nvSpPr>
          <p:spPr>
            <a:xfrm>
              <a:off x="4752789" y="1074132"/>
              <a:ext cx="363138" cy="160891"/>
            </a:xfrm>
            <a:custGeom>
              <a:avLst/>
              <a:gdLst/>
              <a:ahLst/>
              <a:cxnLst/>
              <a:rect l="l" t="t" r="r" b="b"/>
              <a:pathLst>
                <a:path w="2415" h="1070" extrusionOk="0">
                  <a:moveTo>
                    <a:pt x="534" y="1"/>
                  </a:moveTo>
                  <a:cubicBezTo>
                    <a:pt x="285" y="1"/>
                    <a:pt x="75" y="215"/>
                    <a:pt x="28" y="450"/>
                  </a:cubicBezTo>
                  <a:cubicBezTo>
                    <a:pt x="1" y="749"/>
                    <a:pt x="218" y="1020"/>
                    <a:pt x="516" y="1047"/>
                  </a:cubicBezTo>
                  <a:cubicBezTo>
                    <a:pt x="556" y="1063"/>
                    <a:pt x="595" y="1070"/>
                    <a:pt x="633" y="1070"/>
                  </a:cubicBezTo>
                  <a:cubicBezTo>
                    <a:pt x="724" y="1070"/>
                    <a:pt x="803" y="1031"/>
                    <a:pt x="842" y="993"/>
                  </a:cubicBezTo>
                  <a:cubicBezTo>
                    <a:pt x="953" y="926"/>
                    <a:pt x="1065" y="877"/>
                    <a:pt x="1207" y="877"/>
                  </a:cubicBezTo>
                  <a:cubicBezTo>
                    <a:pt x="1237" y="877"/>
                    <a:pt x="1269" y="880"/>
                    <a:pt x="1303" y="884"/>
                  </a:cubicBezTo>
                  <a:lnTo>
                    <a:pt x="2333" y="1020"/>
                  </a:lnTo>
                  <a:lnTo>
                    <a:pt x="2415" y="559"/>
                  </a:lnTo>
                  <a:lnTo>
                    <a:pt x="1357" y="423"/>
                  </a:lnTo>
                  <a:cubicBezTo>
                    <a:pt x="1221" y="369"/>
                    <a:pt x="1086" y="315"/>
                    <a:pt x="977" y="206"/>
                  </a:cubicBezTo>
                  <a:cubicBezTo>
                    <a:pt x="923" y="98"/>
                    <a:pt x="787" y="44"/>
                    <a:pt x="652" y="16"/>
                  </a:cubicBezTo>
                  <a:cubicBezTo>
                    <a:pt x="612" y="6"/>
                    <a:pt x="573" y="1"/>
                    <a:pt x="534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266;p2">
              <a:extLst>
                <a:ext uri="{FF2B5EF4-FFF2-40B4-BE49-F238E27FC236}">
                  <a16:creationId xmlns:a16="http://schemas.microsoft.com/office/drawing/2014/main" id="{02BAAEAC-7E82-FDB8-5B38-AF2E590DDA2E}"/>
                </a:ext>
              </a:extLst>
            </p:cNvPr>
            <p:cNvSpPr/>
            <p:nvPr/>
          </p:nvSpPr>
          <p:spPr>
            <a:xfrm>
              <a:off x="4928118" y="1537418"/>
              <a:ext cx="314268" cy="298324"/>
            </a:xfrm>
            <a:custGeom>
              <a:avLst/>
              <a:gdLst/>
              <a:ahLst/>
              <a:cxnLst/>
              <a:rect l="l" t="t" r="r" b="b"/>
              <a:pathLst>
                <a:path w="2090" h="1984" extrusionOk="0">
                  <a:moveTo>
                    <a:pt x="1764" y="0"/>
                  </a:moveTo>
                  <a:lnTo>
                    <a:pt x="1005" y="760"/>
                  </a:lnTo>
                  <a:cubicBezTo>
                    <a:pt x="896" y="868"/>
                    <a:pt x="733" y="923"/>
                    <a:pt x="598" y="923"/>
                  </a:cubicBezTo>
                  <a:cubicBezTo>
                    <a:pt x="462" y="923"/>
                    <a:pt x="326" y="950"/>
                    <a:pt x="218" y="1058"/>
                  </a:cubicBezTo>
                  <a:cubicBezTo>
                    <a:pt x="1" y="1275"/>
                    <a:pt x="1" y="1601"/>
                    <a:pt x="191" y="1818"/>
                  </a:cubicBezTo>
                  <a:cubicBezTo>
                    <a:pt x="289" y="1930"/>
                    <a:pt x="438" y="1984"/>
                    <a:pt x="589" y="1984"/>
                  </a:cubicBezTo>
                  <a:cubicBezTo>
                    <a:pt x="730" y="1984"/>
                    <a:pt x="873" y="1937"/>
                    <a:pt x="977" y="1845"/>
                  </a:cubicBezTo>
                  <a:cubicBezTo>
                    <a:pt x="1086" y="1736"/>
                    <a:pt x="1113" y="1601"/>
                    <a:pt x="1167" y="1492"/>
                  </a:cubicBezTo>
                  <a:cubicBezTo>
                    <a:pt x="1167" y="1357"/>
                    <a:pt x="1249" y="1194"/>
                    <a:pt x="1357" y="1085"/>
                  </a:cubicBezTo>
                  <a:lnTo>
                    <a:pt x="2090" y="353"/>
                  </a:lnTo>
                  <a:lnTo>
                    <a:pt x="1764" y="0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267;p2">
              <a:extLst>
                <a:ext uri="{FF2B5EF4-FFF2-40B4-BE49-F238E27FC236}">
                  <a16:creationId xmlns:a16="http://schemas.microsoft.com/office/drawing/2014/main" id="{47D2F480-4408-9202-B38B-39466440A535}"/>
                </a:ext>
              </a:extLst>
            </p:cNvPr>
            <p:cNvSpPr/>
            <p:nvPr/>
          </p:nvSpPr>
          <p:spPr>
            <a:xfrm>
              <a:off x="5034278" y="578217"/>
              <a:ext cx="293818" cy="306745"/>
            </a:xfrm>
            <a:custGeom>
              <a:avLst/>
              <a:gdLst/>
              <a:ahLst/>
              <a:cxnLst/>
              <a:rect l="l" t="t" r="r" b="b"/>
              <a:pathLst>
                <a:path w="1954" h="2040" extrusionOk="0">
                  <a:moveTo>
                    <a:pt x="628" y="0"/>
                  </a:moveTo>
                  <a:cubicBezTo>
                    <a:pt x="507" y="0"/>
                    <a:pt x="381" y="41"/>
                    <a:pt x="271" y="114"/>
                  </a:cubicBezTo>
                  <a:cubicBezTo>
                    <a:pt x="27" y="331"/>
                    <a:pt x="0" y="656"/>
                    <a:pt x="190" y="900"/>
                  </a:cubicBezTo>
                  <a:cubicBezTo>
                    <a:pt x="299" y="1009"/>
                    <a:pt x="434" y="1063"/>
                    <a:pt x="516" y="1063"/>
                  </a:cubicBezTo>
                  <a:cubicBezTo>
                    <a:pt x="678" y="1090"/>
                    <a:pt x="814" y="1172"/>
                    <a:pt x="922" y="1280"/>
                  </a:cubicBezTo>
                  <a:lnTo>
                    <a:pt x="1601" y="2040"/>
                  </a:lnTo>
                  <a:lnTo>
                    <a:pt x="1953" y="1741"/>
                  </a:lnTo>
                  <a:lnTo>
                    <a:pt x="1275" y="955"/>
                  </a:lnTo>
                  <a:cubicBezTo>
                    <a:pt x="1221" y="873"/>
                    <a:pt x="1139" y="683"/>
                    <a:pt x="1139" y="548"/>
                  </a:cubicBezTo>
                  <a:cubicBezTo>
                    <a:pt x="1139" y="412"/>
                    <a:pt x="1112" y="277"/>
                    <a:pt x="1004" y="195"/>
                  </a:cubicBezTo>
                  <a:cubicBezTo>
                    <a:pt x="914" y="61"/>
                    <a:pt x="775" y="0"/>
                    <a:pt x="62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268;p2">
              <a:extLst>
                <a:ext uri="{FF2B5EF4-FFF2-40B4-BE49-F238E27FC236}">
                  <a16:creationId xmlns:a16="http://schemas.microsoft.com/office/drawing/2014/main" id="{7A695CD2-FD3C-F09E-E4B8-F9793655FDD0}"/>
                </a:ext>
              </a:extLst>
            </p:cNvPr>
            <p:cNvSpPr/>
            <p:nvPr/>
          </p:nvSpPr>
          <p:spPr>
            <a:xfrm>
              <a:off x="5478765" y="1753497"/>
              <a:ext cx="167359" cy="355012"/>
            </a:xfrm>
            <a:custGeom>
              <a:avLst/>
              <a:gdLst/>
              <a:ahLst/>
              <a:cxnLst/>
              <a:rect l="l" t="t" r="r" b="b"/>
              <a:pathLst>
                <a:path w="1113" h="2361" extrusionOk="0">
                  <a:moveTo>
                    <a:pt x="435" y="1"/>
                  </a:moveTo>
                  <a:lnTo>
                    <a:pt x="353" y="1032"/>
                  </a:lnTo>
                  <a:cubicBezTo>
                    <a:pt x="353" y="1222"/>
                    <a:pt x="272" y="1357"/>
                    <a:pt x="163" y="1439"/>
                  </a:cubicBezTo>
                  <a:cubicBezTo>
                    <a:pt x="82" y="1520"/>
                    <a:pt x="28" y="1656"/>
                    <a:pt x="28" y="1791"/>
                  </a:cubicBezTo>
                  <a:cubicBezTo>
                    <a:pt x="1" y="2089"/>
                    <a:pt x="218" y="2361"/>
                    <a:pt x="543" y="2361"/>
                  </a:cubicBezTo>
                  <a:cubicBezTo>
                    <a:pt x="842" y="2361"/>
                    <a:pt x="1086" y="2144"/>
                    <a:pt x="1113" y="1872"/>
                  </a:cubicBezTo>
                  <a:cubicBezTo>
                    <a:pt x="1113" y="1737"/>
                    <a:pt x="1086" y="1601"/>
                    <a:pt x="977" y="1493"/>
                  </a:cubicBezTo>
                  <a:cubicBezTo>
                    <a:pt x="869" y="1384"/>
                    <a:pt x="842" y="1222"/>
                    <a:pt x="842" y="1086"/>
                  </a:cubicBezTo>
                  <a:lnTo>
                    <a:pt x="896" y="28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269;p2">
              <a:extLst>
                <a:ext uri="{FF2B5EF4-FFF2-40B4-BE49-F238E27FC236}">
                  <a16:creationId xmlns:a16="http://schemas.microsoft.com/office/drawing/2014/main" id="{A4B567C0-BA7F-0D60-6C3D-97C73B9EAB60}"/>
                </a:ext>
              </a:extLst>
            </p:cNvPr>
            <p:cNvSpPr/>
            <p:nvPr/>
          </p:nvSpPr>
          <p:spPr>
            <a:xfrm>
              <a:off x="4973078" y="675054"/>
              <a:ext cx="1313460" cy="1174200"/>
            </a:xfrm>
            <a:custGeom>
              <a:avLst/>
              <a:gdLst/>
              <a:ahLst/>
              <a:cxnLst/>
              <a:rect l="l" t="t" r="r" b="b"/>
              <a:pathLst>
                <a:path w="8735" h="7809" extrusionOk="0">
                  <a:moveTo>
                    <a:pt x="4419" y="1"/>
                  </a:moveTo>
                  <a:cubicBezTo>
                    <a:pt x="3989" y="1"/>
                    <a:pt x="3550" y="74"/>
                    <a:pt x="3120" y="229"/>
                  </a:cubicBezTo>
                  <a:cubicBezTo>
                    <a:pt x="1085" y="907"/>
                    <a:pt x="0" y="3132"/>
                    <a:pt x="678" y="5166"/>
                  </a:cubicBezTo>
                  <a:cubicBezTo>
                    <a:pt x="1220" y="6790"/>
                    <a:pt x="2746" y="7809"/>
                    <a:pt x="4375" y="7809"/>
                  </a:cubicBezTo>
                  <a:cubicBezTo>
                    <a:pt x="4787" y="7809"/>
                    <a:pt x="5205" y="7744"/>
                    <a:pt x="5615" y="7607"/>
                  </a:cubicBezTo>
                  <a:cubicBezTo>
                    <a:pt x="7649" y="6929"/>
                    <a:pt x="8734" y="4705"/>
                    <a:pt x="8056" y="2670"/>
                  </a:cubicBezTo>
                  <a:cubicBezTo>
                    <a:pt x="7521" y="1024"/>
                    <a:pt x="6026" y="1"/>
                    <a:pt x="441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270;p2">
              <a:extLst>
                <a:ext uri="{FF2B5EF4-FFF2-40B4-BE49-F238E27FC236}">
                  <a16:creationId xmlns:a16="http://schemas.microsoft.com/office/drawing/2014/main" id="{BBDEF670-0B40-AD5C-64D5-8EF710E048CA}"/>
                </a:ext>
              </a:extLst>
            </p:cNvPr>
            <p:cNvSpPr/>
            <p:nvPr/>
          </p:nvSpPr>
          <p:spPr>
            <a:xfrm>
              <a:off x="5205547" y="285750"/>
              <a:ext cx="305998" cy="509437"/>
            </a:xfrm>
            <a:custGeom>
              <a:avLst/>
              <a:gdLst/>
              <a:ahLst/>
              <a:cxnLst/>
              <a:rect l="l" t="t" r="r" b="b"/>
              <a:pathLst>
                <a:path w="2035" h="3388" extrusionOk="0">
                  <a:moveTo>
                    <a:pt x="889" y="1"/>
                  </a:moveTo>
                  <a:cubicBezTo>
                    <a:pt x="801" y="1"/>
                    <a:pt x="711" y="17"/>
                    <a:pt x="624" y="52"/>
                  </a:cubicBezTo>
                  <a:cubicBezTo>
                    <a:pt x="217" y="187"/>
                    <a:pt x="0" y="675"/>
                    <a:pt x="136" y="1055"/>
                  </a:cubicBezTo>
                  <a:cubicBezTo>
                    <a:pt x="217" y="1245"/>
                    <a:pt x="353" y="1381"/>
                    <a:pt x="516" y="1489"/>
                  </a:cubicBezTo>
                  <a:cubicBezTo>
                    <a:pt x="733" y="1598"/>
                    <a:pt x="868" y="1760"/>
                    <a:pt x="923" y="1950"/>
                  </a:cubicBezTo>
                  <a:lnTo>
                    <a:pt x="1411" y="3388"/>
                  </a:lnTo>
                  <a:lnTo>
                    <a:pt x="2035" y="3171"/>
                  </a:lnTo>
                  <a:lnTo>
                    <a:pt x="1574" y="1760"/>
                  </a:lnTo>
                  <a:cubicBezTo>
                    <a:pt x="1492" y="1543"/>
                    <a:pt x="1492" y="1299"/>
                    <a:pt x="1601" y="1109"/>
                  </a:cubicBezTo>
                  <a:cubicBezTo>
                    <a:pt x="1709" y="920"/>
                    <a:pt x="1709" y="703"/>
                    <a:pt x="1628" y="540"/>
                  </a:cubicBezTo>
                  <a:cubicBezTo>
                    <a:pt x="1521" y="220"/>
                    <a:pt x="1213" y="1"/>
                    <a:pt x="889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271;p2">
              <a:extLst>
                <a:ext uri="{FF2B5EF4-FFF2-40B4-BE49-F238E27FC236}">
                  <a16:creationId xmlns:a16="http://schemas.microsoft.com/office/drawing/2014/main" id="{26ED769D-1076-0624-3A1A-F8C66EBFA83E}"/>
                </a:ext>
              </a:extLst>
            </p:cNvPr>
            <p:cNvSpPr/>
            <p:nvPr/>
          </p:nvSpPr>
          <p:spPr>
            <a:xfrm>
              <a:off x="6062042" y="793094"/>
              <a:ext cx="530346" cy="308098"/>
            </a:xfrm>
            <a:custGeom>
              <a:avLst/>
              <a:gdLst/>
              <a:ahLst/>
              <a:cxnLst/>
              <a:rect l="l" t="t" r="r" b="b"/>
              <a:pathLst>
                <a:path w="3527" h="2049" extrusionOk="0">
                  <a:moveTo>
                    <a:pt x="2598" y="0"/>
                  </a:moveTo>
                  <a:cubicBezTo>
                    <a:pt x="2511" y="0"/>
                    <a:pt x="2422" y="13"/>
                    <a:pt x="2333" y="41"/>
                  </a:cubicBezTo>
                  <a:cubicBezTo>
                    <a:pt x="2143" y="122"/>
                    <a:pt x="2008" y="258"/>
                    <a:pt x="1899" y="448"/>
                  </a:cubicBezTo>
                  <a:cubicBezTo>
                    <a:pt x="1818" y="665"/>
                    <a:pt x="1628" y="800"/>
                    <a:pt x="1438" y="855"/>
                  </a:cubicBezTo>
                  <a:lnTo>
                    <a:pt x="0" y="1397"/>
                  </a:lnTo>
                  <a:lnTo>
                    <a:pt x="245" y="2048"/>
                  </a:lnTo>
                  <a:lnTo>
                    <a:pt x="1682" y="1506"/>
                  </a:lnTo>
                  <a:cubicBezTo>
                    <a:pt x="1777" y="1465"/>
                    <a:pt x="1886" y="1445"/>
                    <a:pt x="1994" y="1445"/>
                  </a:cubicBezTo>
                  <a:cubicBezTo>
                    <a:pt x="2103" y="1445"/>
                    <a:pt x="2211" y="1465"/>
                    <a:pt x="2306" y="1506"/>
                  </a:cubicBezTo>
                  <a:cubicBezTo>
                    <a:pt x="2428" y="1533"/>
                    <a:pt x="2530" y="1546"/>
                    <a:pt x="2628" y="1546"/>
                  </a:cubicBezTo>
                  <a:cubicBezTo>
                    <a:pt x="2726" y="1546"/>
                    <a:pt x="2821" y="1533"/>
                    <a:pt x="2930" y="1506"/>
                  </a:cubicBezTo>
                  <a:cubicBezTo>
                    <a:pt x="3337" y="1343"/>
                    <a:pt x="3527" y="882"/>
                    <a:pt x="3364" y="475"/>
                  </a:cubicBezTo>
                  <a:cubicBezTo>
                    <a:pt x="3234" y="195"/>
                    <a:pt x="2934" y="0"/>
                    <a:pt x="2598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272;p2">
              <a:extLst>
                <a:ext uri="{FF2B5EF4-FFF2-40B4-BE49-F238E27FC236}">
                  <a16:creationId xmlns:a16="http://schemas.microsoft.com/office/drawing/2014/main" id="{F7A62B48-77C6-C028-73F0-03E78095B94C}"/>
                </a:ext>
              </a:extLst>
            </p:cNvPr>
            <p:cNvSpPr/>
            <p:nvPr/>
          </p:nvSpPr>
          <p:spPr>
            <a:xfrm>
              <a:off x="5747924" y="1720867"/>
              <a:ext cx="306148" cy="507482"/>
            </a:xfrm>
            <a:custGeom>
              <a:avLst/>
              <a:gdLst/>
              <a:ahLst/>
              <a:cxnLst/>
              <a:rect l="l" t="t" r="r" b="b"/>
              <a:pathLst>
                <a:path w="2036" h="3375" extrusionOk="0">
                  <a:moveTo>
                    <a:pt x="652" y="1"/>
                  </a:moveTo>
                  <a:lnTo>
                    <a:pt x="1" y="218"/>
                  </a:lnTo>
                  <a:lnTo>
                    <a:pt x="462" y="1628"/>
                  </a:lnTo>
                  <a:cubicBezTo>
                    <a:pt x="543" y="1845"/>
                    <a:pt x="543" y="2035"/>
                    <a:pt x="435" y="2252"/>
                  </a:cubicBezTo>
                  <a:cubicBezTo>
                    <a:pt x="381" y="2415"/>
                    <a:pt x="326" y="2632"/>
                    <a:pt x="408" y="2822"/>
                  </a:cubicBezTo>
                  <a:cubicBezTo>
                    <a:pt x="518" y="3152"/>
                    <a:pt x="824" y="3375"/>
                    <a:pt x="1153" y="3375"/>
                  </a:cubicBezTo>
                  <a:cubicBezTo>
                    <a:pt x="1230" y="3375"/>
                    <a:pt x="1307" y="3363"/>
                    <a:pt x="1384" y="3337"/>
                  </a:cubicBezTo>
                  <a:cubicBezTo>
                    <a:pt x="1791" y="3202"/>
                    <a:pt x="2035" y="2713"/>
                    <a:pt x="1900" y="2306"/>
                  </a:cubicBezTo>
                  <a:cubicBezTo>
                    <a:pt x="1818" y="2144"/>
                    <a:pt x="1683" y="1981"/>
                    <a:pt x="1547" y="1954"/>
                  </a:cubicBezTo>
                  <a:cubicBezTo>
                    <a:pt x="1357" y="1818"/>
                    <a:pt x="1194" y="1628"/>
                    <a:pt x="1113" y="1439"/>
                  </a:cubicBezTo>
                  <a:lnTo>
                    <a:pt x="652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273;p2">
              <a:extLst>
                <a:ext uri="{FF2B5EF4-FFF2-40B4-BE49-F238E27FC236}">
                  <a16:creationId xmlns:a16="http://schemas.microsoft.com/office/drawing/2014/main" id="{25E44777-4470-253F-90FA-6D921D0194CA}"/>
                </a:ext>
              </a:extLst>
            </p:cNvPr>
            <p:cNvSpPr/>
            <p:nvPr/>
          </p:nvSpPr>
          <p:spPr>
            <a:xfrm>
              <a:off x="5747924" y="321387"/>
              <a:ext cx="375468" cy="490190"/>
            </a:xfrm>
            <a:custGeom>
              <a:avLst/>
              <a:gdLst/>
              <a:ahLst/>
              <a:cxnLst/>
              <a:rect l="l" t="t" r="r" b="b"/>
              <a:pathLst>
                <a:path w="2497" h="3260" extrusionOk="0">
                  <a:moveTo>
                    <a:pt x="1608" y="1"/>
                  </a:moveTo>
                  <a:cubicBezTo>
                    <a:pt x="1333" y="1"/>
                    <a:pt x="1055" y="147"/>
                    <a:pt x="923" y="411"/>
                  </a:cubicBezTo>
                  <a:cubicBezTo>
                    <a:pt x="815" y="574"/>
                    <a:pt x="787" y="764"/>
                    <a:pt x="842" y="981"/>
                  </a:cubicBezTo>
                  <a:cubicBezTo>
                    <a:pt x="923" y="1171"/>
                    <a:pt x="842" y="1415"/>
                    <a:pt x="733" y="1578"/>
                  </a:cubicBezTo>
                  <a:lnTo>
                    <a:pt x="1" y="2907"/>
                  </a:lnTo>
                  <a:lnTo>
                    <a:pt x="570" y="3259"/>
                  </a:lnTo>
                  <a:lnTo>
                    <a:pt x="1330" y="1930"/>
                  </a:lnTo>
                  <a:cubicBezTo>
                    <a:pt x="1411" y="1713"/>
                    <a:pt x="1628" y="1578"/>
                    <a:pt x="1818" y="1523"/>
                  </a:cubicBezTo>
                  <a:cubicBezTo>
                    <a:pt x="2035" y="1496"/>
                    <a:pt x="2198" y="1361"/>
                    <a:pt x="2279" y="1171"/>
                  </a:cubicBezTo>
                  <a:cubicBezTo>
                    <a:pt x="2496" y="818"/>
                    <a:pt x="2334" y="303"/>
                    <a:pt x="1954" y="86"/>
                  </a:cubicBezTo>
                  <a:cubicBezTo>
                    <a:pt x="1847" y="28"/>
                    <a:pt x="1728" y="1"/>
                    <a:pt x="1608" y="1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274;p2">
              <a:extLst>
                <a:ext uri="{FF2B5EF4-FFF2-40B4-BE49-F238E27FC236}">
                  <a16:creationId xmlns:a16="http://schemas.microsoft.com/office/drawing/2014/main" id="{ED03C93E-F630-DA45-ACF6-B3ACEFD3E425}"/>
                </a:ext>
              </a:extLst>
            </p:cNvPr>
            <p:cNvSpPr/>
            <p:nvPr/>
          </p:nvSpPr>
          <p:spPr>
            <a:xfrm>
              <a:off x="6078282" y="1423138"/>
              <a:ext cx="505686" cy="348847"/>
            </a:xfrm>
            <a:custGeom>
              <a:avLst/>
              <a:gdLst/>
              <a:ahLst/>
              <a:cxnLst/>
              <a:rect l="l" t="t" r="r" b="b"/>
              <a:pathLst>
                <a:path w="3363" h="2320" extrusionOk="0">
                  <a:moveTo>
                    <a:pt x="299" y="1"/>
                  </a:moveTo>
                  <a:lnTo>
                    <a:pt x="1" y="598"/>
                  </a:lnTo>
                  <a:lnTo>
                    <a:pt x="1710" y="1493"/>
                  </a:lnTo>
                  <a:cubicBezTo>
                    <a:pt x="1737" y="1493"/>
                    <a:pt x="1737" y="1520"/>
                    <a:pt x="1737" y="1547"/>
                  </a:cubicBezTo>
                  <a:cubicBezTo>
                    <a:pt x="1710" y="1818"/>
                    <a:pt x="1845" y="2089"/>
                    <a:pt x="2117" y="2225"/>
                  </a:cubicBezTo>
                  <a:cubicBezTo>
                    <a:pt x="2234" y="2289"/>
                    <a:pt x="2360" y="2320"/>
                    <a:pt x="2484" y="2320"/>
                  </a:cubicBezTo>
                  <a:cubicBezTo>
                    <a:pt x="2935" y="2320"/>
                    <a:pt x="3362" y="1920"/>
                    <a:pt x="3256" y="1303"/>
                  </a:cubicBezTo>
                  <a:cubicBezTo>
                    <a:pt x="3078" y="929"/>
                    <a:pt x="2772" y="754"/>
                    <a:pt x="2475" y="754"/>
                  </a:cubicBezTo>
                  <a:cubicBezTo>
                    <a:pt x="2319" y="754"/>
                    <a:pt x="2166" y="803"/>
                    <a:pt x="2035" y="896"/>
                  </a:cubicBezTo>
                  <a:lnTo>
                    <a:pt x="2008" y="896"/>
                  </a:lnTo>
                  <a:lnTo>
                    <a:pt x="299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275;p2">
              <a:extLst>
                <a:ext uri="{FF2B5EF4-FFF2-40B4-BE49-F238E27FC236}">
                  <a16:creationId xmlns:a16="http://schemas.microsoft.com/office/drawing/2014/main" id="{9325C4DD-FE3A-7818-FC8E-C770FF91BF73}"/>
                </a:ext>
              </a:extLst>
            </p:cNvPr>
            <p:cNvSpPr/>
            <p:nvPr/>
          </p:nvSpPr>
          <p:spPr>
            <a:xfrm>
              <a:off x="4614150" y="1325248"/>
              <a:ext cx="526286" cy="279529"/>
            </a:xfrm>
            <a:custGeom>
              <a:avLst/>
              <a:gdLst/>
              <a:ahLst/>
              <a:cxnLst/>
              <a:rect l="l" t="t" r="r" b="b"/>
              <a:pathLst>
                <a:path w="3500" h="1859" extrusionOk="0">
                  <a:moveTo>
                    <a:pt x="3310" y="1"/>
                  </a:moveTo>
                  <a:lnTo>
                    <a:pt x="1845" y="435"/>
                  </a:lnTo>
                  <a:cubicBezTo>
                    <a:pt x="1747" y="459"/>
                    <a:pt x="1655" y="473"/>
                    <a:pt x="1564" y="473"/>
                  </a:cubicBezTo>
                  <a:cubicBezTo>
                    <a:pt x="1452" y="473"/>
                    <a:pt x="1340" y="453"/>
                    <a:pt x="1221" y="408"/>
                  </a:cubicBezTo>
                  <a:cubicBezTo>
                    <a:pt x="1113" y="335"/>
                    <a:pt x="992" y="299"/>
                    <a:pt x="859" y="299"/>
                  </a:cubicBezTo>
                  <a:cubicBezTo>
                    <a:pt x="793" y="299"/>
                    <a:pt x="724" y="308"/>
                    <a:pt x="651" y="326"/>
                  </a:cubicBezTo>
                  <a:cubicBezTo>
                    <a:pt x="245" y="435"/>
                    <a:pt x="0" y="869"/>
                    <a:pt x="109" y="1276"/>
                  </a:cubicBezTo>
                  <a:cubicBezTo>
                    <a:pt x="196" y="1645"/>
                    <a:pt x="509" y="1858"/>
                    <a:pt x="840" y="1858"/>
                  </a:cubicBezTo>
                  <a:cubicBezTo>
                    <a:pt x="922" y="1858"/>
                    <a:pt x="1005" y="1845"/>
                    <a:pt x="1085" y="1818"/>
                  </a:cubicBezTo>
                  <a:cubicBezTo>
                    <a:pt x="1302" y="1791"/>
                    <a:pt x="1438" y="1656"/>
                    <a:pt x="1547" y="1493"/>
                  </a:cubicBezTo>
                  <a:cubicBezTo>
                    <a:pt x="1628" y="1276"/>
                    <a:pt x="1845" y="1140"/>
                    <a:pt x="2035" y="1086"/>
                  </a:cubicBezTo>
                  <a:lnTo>
                    <a:pt x="3499" y="625"/>
                  </a:lnTo>
                  <a:lnTo>
                    <a:pt x="3310" y="1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276;p2">
              <a:extLst>
                <a:ext uri="{FF2B5EF4-FFF2-40B4-BE49-F238E27FC236}">
                  <a16:creationId xmlns:a16="http://schemas.microsoft.com/office/drawing/2014/main" id="{1BA06C37-5CA3-DD3B-77DD-26AA7ADFDA50}"/>
                </a:ext>
              </a:extLst>
            </p:cNvPr>
            <p:cNvSpPr/>
            <p:nvPr/>
          </p:nvSpPr>
          <p:spPr>
            <a:xfrm>
              <a:off x="4695650" y="712947"/>
              <a:ext cx="522226" cy="318924"/>
            </a:xfrm>
            <a:custGeom>
              <a:avLst/>
              <a:gdLst/>
              <a:ahLst/>
              <a:cxnLst/>
              <a:rect l="l" t="t" r="r" b="b"/>
              <a:pathLst>
                <a:path w="3473" h="2121" extrusionOk="0">
                  <a:moveTo>
                    <a:pt x="945" y="0"/>
                  </a:moveTo>
                  <a:cubicBezTo>
                    <a:pt x="650" y="0"/>
                    <a:pt x="341" y="179"/>
                    <a:pt x="218" y="465"/>
                  </a:cubicBezTo>
                  <a:cubicBezTo>
                    <a:pt x="1" y="872"/>
                    <a:pt x="218" y="1361"/>
                    <a:pt x="625" y="1523"/>
                  </a:cubicBezTo>
                  <a:cubicBezTo>
                    <a:pt x="729" y="1568"/>
                    <a:pt x="842" y="1588"/>
                    <a:pt x="945" y="1588"/>
                  </a:cubicBezTo>
                  <a:cubicBezTo>
                    <a:pt x="1029" y="1588"/>
                    <a:pt x="1106" y="1575"/>
                    <a:pt x="1167" y="1550"/>
                  </a:cubicBezTo>
                  <a:cubicBezTo>
                    <a:pt x="1277" y="1519"/>
                    <a:pt x="1405" y="1488"/>
                    <a:pt x="1535" y="1488"/>
                  </a:cubicBezTo>
                  <a:cubicBezTo>
                    <a:pt x="1630" y="1488"/>
                    <a:pt x="1727" y="1505"/>
                    <a:pt x="1818" y="1550"/>
                  </a:cubicBezTo>
                  <a:lnTo>
                    <a:pt x="3202" y="2120"/>
                  </a:lnTo>
                  <a:lnTo>
                    <a:pt x="3473" y="1496"/>
                  </a:lnTo>
                  <a:lnTo>
                    <a:pt x="2089" y="927"/>
                  </a:lnTo>
                  <a:cubicBezTo>
                    <a:pt x="1900" y="818"/>
                    <a:pt x="1737" y="682"/>
                    <a:pt x="1628" y="465"/>
                  </a:cubicBezTo>
                  <a:cubicBezTo>
                    <a:pt x="1574" y="303"/>
                    <a:pt x="1438" y="140"/>
                    <a:pt x="1222" y="59"/>
                  </a:cubicBezTo>
                  <a:cubicBezTo>
                    <a:pt x="1135" y="19"/>
                    <a:pt x="1041" y="0"/>
                    <a:pt x="945" y="0"/>
                  </a:cubicBez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277;p2">
              <a:extLst>
                <a:ext uri="{FF2B5EF4-FFF2-40B4-BE49-F238E27FC236}">
                  <a16:creationId xmlns:a16="http://schemas.microsoft.com/office/drawing/2014/main" id="{C6637FF3-35E7-A215-B39D-BDA79015D540}"/>
                </a:ext>
              </a:extLst>
            </p:cNvPr>
            <p:cNvSpPr/>
            <p:nvPr/>
          </p:nvSpPr>
          <p:spPr>
            <a:xfrm>
              <a:off x="5075028" y="1692448"/>
              <a:ext cx="346747" cy="498310"/>
            </a:xfrm>
            <a:custGeom>
              <a:avLst/>
              <a:gdLst/>
              <a:ahLst/>
              <a:cxnLst/>
              <a:rect l="l" t="t" r="r" b="b"/>
              <a:pathLst>
                <a:path w="2306" h="3314" extrusionOk="0">
                  <a:moveTo>
                    <a:pt x="1682" y="0"/>
                  </a:moveTo>
                  <a:lnTo>
                    <a:pt x="868" y="1763"/>
                  </a:lnTo>
                  <a:lnTo>
                    <a:pt x="841" y="1763"/>
                  </a:lnTo>
                  <a:cubicBezTo>
                    <a:pt x="407" y="1763"/>
                    <a:pt x="0" y="2170"/>
                    <a:pt x="136" y="2821"/>
                  </a:cubicBezTo>
                  <a:cubicBezTo>
                    <a:pt x="320" y="3162"/>
                    <a:pt x="605" y="3313"/>
                    <a:pt x="882" y="3313"/>
                  </a:cubicBezTo>
                  <a:cubicBezTo>
                    <a:pt x="1177" y="3313"/>
                    <a:pt x="1461" y="3142"/>
                    <a:pt x="1601" y="2848"/>
                  </a:cubicBezTo>
                  <a:cubicBezTo>
                    <a:pt x="1736" y="2577"/>
                    <a:pt x="1682" y="2278"/>
                    <a:pt x="1519" y="2062"/>
                  </a:cubicBezTo>
                  <a:lnTo>
                    <a:pt x="1519" y="2007"/>
                  </a:lnTo>
                  <a:lnTo>
                    <a:pt x="2306" y="271"/>
                  </a:lnTo>
                  <a:lnTo>
                    <a:pt x="1682" y="0"/>
                  </a:lnTo>
                  <a:close/>
                </a:path>
              </a:pathLst>
            </a:custGeom>
            <a:solidFill>
              <a:srgbClr val="7DC1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278;p2">
              <a:extLst>
                <a:ext uri="{FF2B5EF4-FFF2-40B4-BE49-F238E27FC236}">
                  <a16:creationId xmlns:a16="http://schemas.microsoft.com/office/drawing/2014/main" id="{4101DEA7-019C-82FB-5F95-0F46C640EC73}"/>
                </a:ext>
              </a:extLst>
            </p:cNvPr>
            <p:cNvSpPr/>
            <p:nvPr/>
          </p:nvSpPr>
          <p:spPr>
            <a:xfrm>
              <a:off x="5185097" y="881360"/>
              <a:ext cx="183749" cy="163296"/>
            </a:xfrm>
            <a:custGeom>
              <a:avLst/>
              <a:gdLst/>
              <a:ahLst/>
              <a:cxnLst/>
              <a:rect l="l" t="t" r="r" b="b"/>
              <a:pathLst>
                <a:path w="1222" h="1086" extrusionOk="0">
                  <a:moveTo>
                    <a:pt x="632" y="0"/>
                  </a:moveTo>
                  <a:cubicBezTo>
                    <a:pt x="577" y="0"/>
                    <a:pt x="519" y="8"/>
                    <a:pt x="462" y="24"/>
                  </a:cubicBezTo>
                  <a:cubicBezTo>
                    <a:pt x="191" y="132"/>
                    <a:pt x="1" y="430"/>
                    <a:pt x="109" y="702"/>
                  </a:cubicBezTo>
                  <a:cubicBezTo>
                    <a:pt x="197" y="920"/>
                    <a:pt x="407" y="1085"/>
                    <a:pt x="627" y="1085"/>
                  </a:cubicBezTo>
                  <a:cubicBezTo>
                    <a:pt x="680" y="1085"/>
                    <a:pt x="734" y="1076"/>
                    <a:pt x="787" y="1054"/>
                  </a:cubicBezTo>
                  <a:cubicBezTo>
                    <a:pt x="1059" y="946"/>
                    <a:pt x="1221" y="647"/>
                    <a:pt x="1140" y="376"/>
                  </a:cubicBezTo>
                  <a:cubicBezTo>
                    <a:pt x="1074" y="135"/>
                    <a:pt x="867" y="0"/>
                    <a:pt x="632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279;p2">
              <a:extLst>
                <a:ext uri="{FF2B5EF4-FFF2-40B4-BE49-F238E27FC236}">
                  <a16:creationId xmlns:a16="http://schemas.microsoft.com/office/drawing/2014/main" id="{FFC16CFE-302D-72CF-157C-6227C46528FF}"/>
                </a:ext>
              </a:extLst>
            </p:cNvPr>
            <p:cNvSpPr/>
            <p:nvPr/>
          </p:nvSpPr>
          <p:spPr>
            <a:xfrm>
              <a:off x="5136227" y="1196382"/>
              <a:ext cx="244798" cy="216826"/>
            </a:xfrm>
            <a:custGeom>
              <a:avLst/>
              <a:gdLst/>
              <a:ahLst/>
              <a:cxnLst/>
              <a:rect l="l" t="t" r="r" b="b"/>
              <a:pathLst>
                <a:path w="1628" h="1442" extrusionOk="0">
                  <a:moveTo>
                    <a:pt x="819" y="1"/>
                  </a:moveTo>
                  <a:cubicBezTo>
                    <a:pt x="737" y="1"/>
                    <a:pt x="653" y="15"/>
                    <a:pt x="570" y="44"/>
                  </a:cubicBezTo>
                  <a:cubicBezTo>
                    <a:pt x="190" y="180"/>
                    <a:pt x="0" y="587"/>
                    <a:pt x="136" y="939"/>
                  </a:cubicBezTo>
                  <a:cubicBezTo>
                    <a:pt x="244" y="1242"/>
                    <a:pt x="524" y="1441"/>
                    <a:pt x="826" y="1441"/>
                  </a:cubicBezTo>
                  <a:cubicBezTo>
                    <a:pt x="903" y="1441"/>
                    <a:pt x="981" y="1428"/>
                    <a:pt x="1058" y="1400"/>
                  </a:cubicBezTo>
                  <a:cubicBezTo>
                    <a:pt x="1411" y="1265"/>
                    <a:pt x="1628" y="858"/>
                    <a:pt x="1492" y="478"/>
                  </a:cubicBezTo>
                  <a:cubicBezTo>
                    <a:pt x="1386" y="181"/>
                    <a:pt x="1114" y="1"/>
                    <a:pt x="819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280;p2">
              <a:extLst>
                <a:ext uri="{FF2B5EF4-FFF2-40B4-BE49-F238E27FC236}">
                  <a16:creationId xmlns:a16="http://schemas.microsoft.com/office/drawing/2014/main" id="{C027E850-F431-CFDB-7547-0E28B108DA9D}"/>
                </a:ext>
              </a:extLst>
            </p:cNvPr>
            <p:cNvSpPr/>
            <p:nvPr/>
          </p:nvSpPr>
          <p:spPr>
            <a:xfrm>
              <a:off x="5327946" y="1488999"/>
              <a:ext cx="261188" cy="234569"/>
            </a:xfrm>
            <a:custGeom>
              <a:avLst/>
              <a:gdLst/>
              <a:ahLst/>
              <a:cxnLst/>
              <a:rect l="l" t="t" r="r" b="b"/>
              <a:pathLst>
                <a:path w="1737" h="1560" extrusionOk="0">
                  <a:moveTo>
                    <a:pt x="885" y="0"/>
                  </a:moveTo>
                  <a:cubicBezTo>
                    <a:pt x="799" y="0"/>
                    <a:pt x="711" y="16"/>
                    <a:pt x="624" y="51"/>
                  </a:cubicBezTo>
                  <a:cubicBezTo>
                    <a:pt x="217" y="187"/>
                    <a:pt x="0" y="648"/>
                    <a:pt x="136" y="1055"/>
                  </a:cubicBezTo>
                  <a:cubicBezTo>
                    <a:pt x="242" y="1374"/>
                    <a:pt x="548" y="1559"/>
                    <a:pt x="872" y="1559"/>
                  </a:cubicBezTo>
                  <a:cubicBezTo>
                    <a:pt x="961" y="1559"/>
                    <a:pt x="1051" y="1545"/>
                    <a:pt x="1139" y="1516"/>
                  </a:cubicBezTo>
                  <a:cubicBezTo>
                    <a:pt x="1546" y="1380"/>
                    <a:pt x="1736" y="946"/>
                    <a:pt x="1600" y="539"/>
                  </a:cubicBezTo>
                  <a:cubicBezTo>
                    <a:pt x="1494" y="219"/>
                    <a:pt x="1203" y="0"/>
                    <a:pt x="8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281;p2">
              <a:extLst>
                <a:ext uri="{FF2B5EF4-FFF2-40B4-BE49-F238E27FC236}">
                  <a16:creationId xmlns:a16="http://schemas.microsoft.com/office/drawing/2014/main" id="{2002EA3B-EF61-5C4A-74AF-0C87AB2A4972}"/>
                </a:ext>
              </a:extLst>
            </p:cNvPr>
            <p:cNvSpPr/>
            <p:nvPr/>
          </p:nvSpPr>
          <p:spPr>
            <a:xfrm>
              <a:off x="5580715" y="1176984"/>
              <a:ext cx="310208" cy="271860"/>
            </a:xfrm>
            <a:custGeom>
              <a:avLst/>
              <a:gdLst/>
              <a:ahLst/>
              <a:cxnLst/>
              <a:rect l="l" t="t" r="r" b="b"/>
              <a:pathLst>
                <a:path w="2063" h="1808" extrusionOk="0">
                  <a:moveTo>
                    <a:pt x="1008" y="0"/>
                  </a:moveTo>
                  <a:cubicBezTo>
                    <a:pt x="917" y="0"/>
                    <a:pt x="824" y="12"/>
                    <a:pt x="733" y="38"/>
                  </a:cubicBezTo>
                  <a:cubicBezTo>
                    <a:pt x="245" y="200"/>
                    <a:pt x="1" y="716"/>
                    <a:pt x="164" y="1177"/>
                  </a:cubicBezTo>
                  <a:cubicBezTo>
                    <a:pt x="291" y="1558"/>
                    <a:pt x="633" y="1807"/>
                    <a:pt x="997" y="1807"/>
                  </a:cubicBezTo>
                  <a:cubicBezTo>
                    <a:pt x="1099" y="1807"/>
                    <a:pt x="1202" y="1788"/>
                    <a:pt x="1303" y="1746"/>
                  </a:cubicBezTo>
                  <a:cubicBezTo>
                    <a:pt x="1791" y="1584"/>
                    <a:pt x="2062" y="1068"/>
                    <a:pt x="1899" y="607"/>
                  </a:cubicBezTo>
                  <a:cubicBezTo>
                    <a:pt x="1789" y="232"/>
                    <a:pt x="1409" y="0"/>
                    <a:pt x="10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282;p2">
              <a:extLst>
                <a:ext uri="{FF2B5EF4-FFF2-40B4-BE49-F238E27FC236}">
                  <a16:creationId xmlns:a16="http://schemas.microsoft.com/office/drawing/2014/main" id="{B6D353AE-8224-C136-7D04-7CA31AD94646}"/>
                </a:ext>
              </a:extLst>
            </p:cNvPr>
            <p:cNvSpPr/>
            <p:nvPr/>
          </p:nvSpPr>
          <p:spPr>
            <a:xfrm>
              <a:off x="5768374" y="1486292"/>
              <a:ext cx="220439" cy="198933"/>
            </a:xfrm>
            <a:custGeom>
              <a:avLst/>
              <a:gdLst/>
              <a:ahLst/>
              <a:cxnLst/>
              <a:rect l="l" t="t" r="r" b="b"/>
              <a:pathLst>
                <a:path w="1466" h="1323" extrusionOk="0">
                  <a:moveTo>
                    <a:pt x="736" y="1"/>
                  </a:moveTo>
                  <a:cubicBezTo>
                    <a:pt x="663" y="1"/>
                    <a:pt x="589" y="14"/>
                    <a:pt x="516" y="42"/>
                  </a:cubicBezTo>
                  <a:cubicBezTo>
                    <a:pt x="163" y="178"/>
                    <a:pt x="1" y="557"/>
                    <a:pt x="109" y="883"/>
                  </a:cubicBezTo>
                  <a:cubicBezTo>
                    <a:pt x="195" y="1163"/>
                    <a:pt x="452" y="1323"/>
                    <a:pt x="731" y="1323"/>
                  </a:cubicBezTo>
                  <a:cubicBezTo>
                    <a:pt x="803" y="1323"/>
                    <a:pt x="877" y="1312"/>
                    <a:pt x="950" y="1290"/>
                  </a:cubicBezTo>
                  <a:cubicBezTo>
                    <a:pt x="1275" y="1154"/>
                    <a:pt x="1465" y="802"/>
                    <a:pt x="1357" y="449"/>
                  </a:cubicBezTo>
                  <a:cubicBezTo>
                    <a:pt x="1271" y="191"/>
                    <a:pt x="1014" y="1"/>
                    <a:pt x="736" y="1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283;p2">
              <a:extLst>
                <a:ext uri="{FF2B5EF4-FFF2-40B4-BE49-F238E27FC236}">
                  <a16:creationId xmlns:a16="http://schemas.microsoft.com/office/drawing/2014/main" id="{A492FF83-87DC-8B72-6364-A52A1BC371D2}"/>
                </a:ext>
              </a:extLst>
            </p:cNvPr>
            <p:cNvSpPr/>
            <p:nvPr/>
          </p:nvSpPr>
          <p:spPr>
            <a:xfrm>
              <a:off x="5935582" y="1187661"/>
              <a:ext cx="208111" cy="187657"/>
            </a:xfrm>
            <a:custGeom>
              <a:avLst/>
              <a:gdLst/>
              <a:ahLst/>
              <a:cxnLst/>
              <a:rect l="l" t="t" r="r" b="b"/>
              <a:pathLst>
                <a:path w="1384" h="1248" extrusionOk="0">
                  <a:moveTo>
                    <a:pt x="685" y="0"/>
                  </a:moveTo>
                  <a:cubicBezTo>
                    <a:pt x="628" y="0"/>
                    <a:pt x="572" y="7"/>
                    <a:pt x="516" y="21"/>
                  </a:cubicBezTo>
                  <a:cubicBezTo>
                    <a:pt x="163" y="129"/>
                    <a:pt x="1" y="482"/>
                    <a:pt x="109" y="807"/>
                  </a:cubicBezTo>
                  <a:cubicBezTo>
                    <a:pt x="195" y="1087"/>
                    <a:pt x="418" y="1248"/>
                    <a:pt x="682" y="1248"/>
                  </a:cubicBezTo>
                  <a:cubicBezTo>
                    <a:pt x="751" y="1248"/>
                    <a:pt x="823" y="1237"/>
                    <a:pt x="896" y="1214"/>
                  </a:cubicBezTo>
                  <a:cubicBezTo>
                    <a:pt x="1221" y="1106"/>
                    <a:pt x="1384" y="780"/>
                    <a:pt x="1303" y="428"/>
                  </a:cubicBezTo>
                  <a:cubicBezTo>
                    <a:pt x="1213" y="158"/>
                    <a:pt x="955" y="0"/>
                    <a:pt x="685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284;p2">
              <a:extLst>
                <a:ext uri="{FF2B5EF4-FFF2-40B4-BE49-F238E27FC236}">
                  <a16:creationId xmlns:a16="http://schemas.microsoft.com/office/drawing/2014/main" id="{1D0D6DEC-A0B7-D1EC-6CFF-62AA835AC121}"/>
                </a:ext>
              </a:extLst>
            </p:cNvPr>
            <p:cNvSpPr/>
            <p:nvPr/>
          </p:nvSpPr>
          <p:spPr>
            <a:xfrm>
              <a:off x="5813183" y="899404"/>
              <a:ext cx="167359" cy="146155"/>
            </a:xfrm>
            <a:custGeom>
              <a:avLst/>
              <a:gdLst/>
              <a:ahLst/>
              <a:cxnLst/>
              <a:rect l="l" t="t" r="r" b="b"/>
              <a:pathLst>
                <a:path w="1113" h="972" extrusionOk="0">
                  <a:moveTo>
                    <a:pt x="518" y="0"/>
                  </a:moveTo>
                  <a:cubicBezTo>
                    <a:pt x="481" y="0"/>
                    <a:pt x="444" y="4"/>
                    <a:pt x="408" y="12"/>
                  </a:cubicBezTo>
                  <a:cubicBezTo>
                    <a:pt x="136" y="93"/>
                    <a:pt x="1" y="365"/>
                    <a:pt x="109" y="636"/>
                  </a:cubicBezTo>
                  <a:cubicBezTo>
                    <a:pt x="151" y="844"/>
                    <a:pt x="320" y="972"/>
                    <a:pt x="518" y="972"/>
                  </a:cubicBezTo>
                  <a:cubicBezTo>
                    <a:pt x="579" y="972"/>
                    <a:pt x="643" y="960"/>
                    <a:pt x="706" y="934"/>
                  </a:cubicBezTo>
                  <a:cubicBezTo>
                    <a:pt x="977" y="853"/>
                    <a:pt x="1113" y="582"/>
                    <a:pt x="1032" y="310"/>
                  </a:cubicBezTo>
                  <a:cubicBezTo>
                    <a:pt x="939" y="126"/>
                    <a:pt x="729" y="0"/>
                    <a:pt x="51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285;p2">
              <a:extLst>
                <a:ext uri="{FF2B5EF4-FFF2-40B4-BE49-F238E27FC236}">
                  <a16:creationId xmlns:a16="http://schemas.microsoft.com/office/drawing/2014/main" id="{4397FA8F-D42D-54DE-8111-CED3F948F25A}"/>
                </a:ext>
              </a:extLst>
            </p:cNvPr>
            <p:cNvSpPr/>
            <p:nvPr/>
          </p:nvSpPr>
          <p:spPr>
            <a:xfrm>
              <a:off x="5519515" y="745276"/>
              <a:ext cx="212319" cy="189610"/>
            </a:xfrm>
            <a:custGeom>
              <a:avLst/>
              <a:gdLst/>
              <a:ahLst/>
              <a:cxnLst/>
              <a:rect l="l" t="t" r="r" b="b"/>
              <a:pathLst>
                <a:path w="1412" h="1261" extrusionOk="0">
                  <a:moveTo>
                    <a:pt x="708" y="0"/>
                  </a:moveTo>
                  <a:cubicBezTo>
                    <a:pt x="636" y="0"/>
                    <a:pt x="562" y="11"/>
                    <a:pt x="489" y="34"/>
                  </a:cubicBezTo>
                  <a:cubicBezTo>
                    <a:pt x="164" y="115"/>
                    <a:pt x="1" y="495"/>
                    <a:pt x="82" y="847"/>
                  </a:cubicBezTo>
                  <a:cubicBezTo>
                    <a:pt x="168" y="1105"/>
                    <a:pt x="424" y="1260"/>
                    <a:pt x="688" y="1260"/>
                  </a:cubicBezTo>
                  <a:cubicBezTo>
                    <a:pt x="758" y="1260"/>
                    <a:pt x="828" y="1250"/>
                    <a:pt x="896" y="1227"/>
                  </a:cubicBezTo>
                  <a:cubicBezTo>
                    <a:pt x="1249" y="1146"/>
                    <a:pt x="1411" y="766"/>
                    <a:pt x="1303" y="440"/>
                  </a:cubicBezTo>
                  <a:cubicBezTo>
                    <a:pt x="1238" y="161"/>
                    <a:pt x="986" y="0"/>
                    <a:pt x="708" y="0"/>
                  </a:cubicBezTo>
                  <a:close/>
                </a:path>
              </a:pathLst>
            </a:custGeom>
            <a:solidFill>
              <a:srgbClr val="C2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5" grpId="0" animBg="1"/>
      <p:bldP spid="16" grpId="0" animBg="1"/>
      <p:bldP spid="36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!!Google Shape;1432;p7" descr="Con Hươu Cao Cổ Dài Chân - Miễn Phí vector hình ảnh trên Pixabay">
            <a:extLst>
              <a:ext uri="{FF2B5EF4-FFF2-40B4-BE49-F238E27FC236}">
                <a16:creationId xmlns:a16="http://schemas.microsoft.com/office/drawing/2014/main" id="{03ED68C4-B38C-4874-B0D2-B4EBA413114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6491394" y="1009270"/>
            <a:ext cx="784510" cy="1368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!!Google Shape;1431;p7" descr="Oack Tree PNG Clipart Picture | Tree images, Tree clipart, Family tree  images">
            <a:extLst>
              <a:ext uri="{FF2B5EF4-FFF2-40B4-BE49-F238E27FC236}">
                <a16:creationId xmlns:a16="http://schemas.microsoft.com/office/drawing/2014/main" id="{37BD6E70-303E-00B7-9F71-41849BB16D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774" y="430639"/>
            <a:ext cx="2016009" cy="1978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!!Rectangle 2">
            <a:extLst>
              <a:ext uri="{FF2B5EF4-FFF2-40B4-BE49-F238E27FC236}">
                <a16:creationId xmlns:a16="http://schemas.microsoft.com/office/drawing/2014/main" id="{EC065C67-DFF9-476D-74C6-B3BE72CFC5BB}"/>
              </a:ext>
            </a:extLst>
          </p:cNvPr>
          <p:cNvSpPr/>
          <p:nvPr/>
        </p:nvSpPr>
        <p:spPr>
          <a:xfrm>
            <a:off x="1508315" y="725645"/>
            <a:ext cx="2316938" cy="523220"/>
          </a:xfrm>
          <a:prstGeom prst="rect">
            <a:avLst/>
          </a:prstGeom>
          <a:solidFill>
            <a:srgbClr val="F9D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Nitrogen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khí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5" name="!!Rectangle 54">
            <a:extLst>
              <a:ext uri="{FF2B5EF4-FFF2-40B4-BE49-F238E27FC236}">
                <a16:creationId xmlns:a16="http://schemas.microsoft.com/office/drawing/2014/main" id="{30FCFCB3-D113-C36E-1BCF-CA141C4FC765}"/>
              </a:ext>
            </a:extLst>
          </p:cNvPr>
          <p:cNvSpPr/>
          <p:nvPr/>
        </p:nvSpPr>
        <p:spPr>
          <a:xfrm>
            <a:off x="1508315" y="1886298"/>
            <a:ext cx="2316938" cy="523220"/>
          </a:xfrm>
          <a:prstGeom prst="rect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Hợp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nitrogen</a:t>
            </a:r>
          </a:p>
        </p:txBody>
      </p:sp>
      <p:sp>
        <p:nvSpPr>
          <p:cNvPr id="56" name="!!Rectangle 55">
            <a:extLst>
              <a:ext uri="{FF2B5EF4-FFF2-40B4-BE49-F238E27FC236}">
                <a16:creationId xmlns:a16="http://schemas.microsoft.com/office/drawing/2014/main" id="{583AB410-F751-3058-AFDB-94E16BB00518}"/>
              </a:ext>
            </a:extLst>
          </p:cNvPr>
          <p:cNvSpPr/>
          <p:nvPr/>
        </p:nvSpPr>
        <p:spPr>
          <a:xfrm>
            <a:off x="5172096" y="2763946"/>
            <a:ext cx="2103808" cy="642906"/>
          </a:xfrm>
          <a:prstGeom prst="rect">
            <a:avLst/>
          </a:prstGeom>
          <a:solidFill>
            <a:srgbClr val="E2EF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Xác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và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thải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8" name="!!Rectangle 57">
            <a:extLst>
              <a:ext uri="{FF2B5EF4-FFF2-40B4-BE49-F238E27FC236}">
                <a16:creationId xmlns:a16="http://schemas.microsoft.com/office/drawing/2014/main" id="{CA4A529E-25A4-7367-9838-8DDF9BD1373E}"/>
              </a:ext>
            </a:extLst>
          </p:cNvPr>
          <p:cNvSpPr/>
          <p:nvPr/>
        </p:nvSpPr>
        <p:spPr>
          <a:xfrm>
            <a:off x="5172096" y="4044285"/>
            <a:ext cx="2103808" cy="523220"/>
          </a:xfrm>
          <a:prstGeom prst="rect">
            <a:avLst/>
          </a:prstGeom>
          <a:solidFill>
            <a:srgbClr val="C9ED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dinh</a:t>
            </a:r>
            <a:r>
              <a:rPr lang="en-US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dưỡng</a:t>
            </a:r>
            <a:endParaRPr lang="en-US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6" name="!!Straight Arrow Connector 5">
            <a:extLst>
              <a:ext uri="{FF2B5EF4-FFF2-40B4-BE49-F238E27FC236}">
                <a16:creationId xmlns:a16="http://schemas.microsoft.com/office/drawing/2014/main" id="{80298EFC-528F-97E1-0503-72A782F1336D}"/>
              </a:ext>
            </a:extLst>
          </p:cNvPr>
          <p:cNvCxnSpPr>
            <a:stCxn id="3" idx="2"/>
            <a:endCxn id="55" idx="0"/>
          </p:cNvCxnSpPr>
          <p:nvPr/>
        </p:nvCxnSpPr>
        <p:spPr>
          <a:xfrm>
            <a:off x="2666784" y="1248865"/>
            <a:ext cx="0" cy="6374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!!Straight Arrow Connector 58">
            <a:extLst>
              <a:ext uri="{FF2B5EF4-FFF2-40B4-BE49-F238E27FC236}">
                <a16:creationId xmlns:a16="http://schemas.microsoft.com/office/drawing/2014/main" id="{1ED93855-E4BA-559B-7CA8-1203C5D4E13C}"/>
              </a:ext>
            </a:extLst>
          </p:cNvPr>
          <p:cNvCxnSpPr>
            <a:cxnSpLocks/>
            <a:stCxn id="56" idx="2"/>
            <a:endCxn id="58" idx="0"/>
          </p:cNvCxnSpPr>
          <p:nvPr/>
        </p:nvCxnSpPr>
        <p:spPr>
          <a:xfrm>
            <a:off x="6224000" y="3406852"/>
            <a:ext cx="0" cy="6374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!!Straight Arrow Connector 59">
            <a:extLst>
              <a:ext uri="{FF2B5EF4-FFF2-40B4-BE49-F238E27FC236}">
                <a16:creationId xmlns:a16="http://schemas.microsoft.com/office/drawing/2014/main" id="{6A758419-8525-238C-A07E-91AEB295774B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5575778" y="2409518"/>
            <a:ext cx="1" cy="354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!!Straight Arrow Connector 60">
            <a:extLst>
              <a:ext uri="{FF2B5EF4-FFF2-40B4-BE49-F238E27FC236}">
                <a16:creationId xmlns:a16="http://schemas.microsoft.com/office/drawing/2014/main" id="{DC9B6639-7CEC-5762-0F3C-8E56563CBE9C}"/>
              </a:ext>
            </a:extLst>
          </p:cNvPr>
          <p:cNvCxnSpPr>
            <a:cxnSpLocks/>
          </p:cNvCxnSpPr>
          <p:nvPr/>
        </p:nvCxnSpPr>
        <p:spPr>
          <a:xfrm flipH="1">
            <a:off x="6883649" y="2409518"/>
            <a:ext cx="1" cy="35442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!!Straight Arrow Connector 61">
            <a:extLst>
              <a:ext uri="{FF2B5EF4-FFF2-40B4-BE49-F238E27FC236}">
                <a16:creationId xmlns:a16="http://schemas.microsoft.com/office/drawing/2014/main" id="{A503F628-F87B-7732-9703-017372EF0A41}"/>
              </a:ext>
            </a:extLst>
          </p:cNvPr>
          <p:cNvCxnSpPr>
            <a:cxnSpLocks/>
          </p:cNvCxnSpPr>
          <p:nvPr/>
        </p:nvCxnSpPr>
        <p:spPr>
          <a:xfrm>
            <a:off x="3825253" y="2147908"/>
            <a:ext cx="129253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!!Straight Arrow Connector 62">
            <a:extLst>
              <a:ext uri="{FF2B5EF4-FFF2-40B4-BE49-F238E27FC236}">
                <a16:creationId xmlns:a16="http://schemas.microsoft.com/office/drawing/2014/main" id="{1361126A-9892-5791-F06E-117FB018911F}"/>
              </a:ext>
            </a:extLst>
          </p:cNvPr>
          <p:cNvCxnSpPr>
            <a:cxnSpLocks/>
          </p:cNvCxnSpPr>
          <p:nvPr/>
        </p:nvCxnSpPr>
        <p:spPr>
          <a:xfrm>
            <a:off x="4792798" y="2377416"/>
            <a:ext cx="32499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!!Straight Connector 16">
            <a:extLst>
              <a:ext uri="{FF2B5EF4-FFF2-40B4-BE49-F238E27FC236}">
                <a16:creationId xmlns:a16="http://schemas.microsoft.com/office/drawing/2014/main" id="{38882CFE-0840-876C-8792-B5D7CD632B03}"/>
              </a:ext>
            </a:extLst>
          </p:cNvPr>
          <p:cNvCxnSpPr>
            <a:cxnSpLocks/>
          </p:cNvCxnSpPr>
          <p:nvPr/>
        </p:nvCxnSpPr>
        <p:spPr>
          <a:xfrm flipH="1">
            <a:off x="4796717" y="2377416"/>
            <a:ext cx="100" cy="192847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!!Straight Connector 63">
            <a:extLst>
              <a:ext uri="{FF2B5EF4-FFF2-40B4-BE49-F238E27FC236}">
                <a16:creationId xmlns:a16="http://schemas.microsoft.com/office/drawing/2014/main" id="{DEC56FF4-687E-1C97-57F9-EB4318E0C35A}"/>
              </a:ext>
            </a:extLst>
          </p:cNvPr>
          <p:cNvCxnSpPr>
            <a:cxnSpLocks/>
            <a:stCxn id="58" idx="1"/>
          </p:cNvCxnSpPr>
          <p:nvPr/>
        </p:nvCxnSpPr>
        <p:spPr>
          <a:xfrm flipH="1">
            <a:off x="4792798" y="4305895"/>
            <a:ext cx="37929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!!TextBox 74">
            <a:extLst>
              <a:ext uri="{FF2B5EF4-FFF2-40B4-BE49-F238E27FC236}">
                <a16:creationId xmlns:a16="http://schemas.microsoft.com/office/drawing/2014/main" id="{A69F889D-F8CA-E94C-CC9B-8A9A3133D640}"/>
              </a:ext>
            </a:extLst>
          </p:cNvPr>
          <p:cNvSpPr txBox="1"/>
          <p:nvPr/>
        </p:nvSpPr>
        <p:spPr>
          <a:xfrm>
            <a:off x="2710314" y="1343993"/>
            <a:ext cx="15946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cố</a:t>
            </a:r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định</a:t>
            </a:r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 nitrogen</a:t>
            </a:r>
          </a:p>
        </p:txBody>
      </p:sp>
      <p:sp>
        <p:nvSpPr>
          <p:cNvPr id="76" name="!!TextBox 75">
            <a:extLst>
              <a:ext uri="{FF2B5EF4-FFF2-40B4-BE49-F238E27FC236}">
                <a16:creationId xmlns:a16="http://schemas.microsoft.com/office/drawing/2014/main" id="{809F9A20-841C-7633-3C4D-0DA316287AB0}"/>
              </a:ext>
            </a:extLst>
          </p:cNvPr>
          <p:cNvSpPr txBox="1"/>
          <p:nvPr/>
        </p:nvSpPr>
        <p:spPr>
          <a:xfrm>
            <a:off x="6224000" y="3568944"/>
            <a:ext cx="17382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phân</a:t>
            </a:r>
            <a:r>
              <a:rPr lang="en-US" i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i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giải</a:t>
            </a:r>
            <a:endParaRPr lang="en-US" i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78" name="!!TextBox 36">
            <a:extLst>
              <a:ext uri="{FF2B5EF4-FFF2-40B4-BE49-F238E27FC236}">
                <a16:creationId xmlns:a16="http://schemas.microsoft.com/office/drawing/2014/main" id="{6C1CA860-C076-7EBF-B53F-2ADAB8D112BC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B71644C2-07AE-DF71-363D-224FDF3205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900" y="666410"/>
            <a:ext cx="315658" cy="617640"/>
          </a:xfrm>
          <a:prstGeom prst="rect">
            <a:avLst/>
          </a:prstGeom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1705A88E-0B8C-4CB4-DCEA-2A8D2AD017C0}"/>
              </a:ext>
            </a:extLst>
          </p:cNvPr>
          <p:cNvGrpSpPr/>
          <p:nvPr/>
        </p:nvGrpSpPr>
        <p:grpSpPr>
          <a:xfrm>
            <a:off x="736670" y="2728235"/>
            <a:ext cx="3476759" cy="1462781"/>
            <a:chOff x="1563466" y="5547069"/>
            <a:chExt cx="3476759" cy="1462781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5D0E8CAD-45AF-B51F-CC89-E7C2BA46B196}"/>
                </a:ext>
              </a:extLst>
            </p:cNvPr>
            <p:cNvSpPr txBox="1"/>
            <p:nvPr/>
          </p:nvSpPr>
          <p:spPr>
            <a:xfrm>
              <a:off x="1563466" y="6240409"/>
              <a:ext cx="34767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Trong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tự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nhiên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vi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</a:p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vai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trò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7CC9DE8B-3521-9604-19AB-00030CBB8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91147" y="5547069"/>
              <a:ext cx="621399" cy="635713"/>
            </a:xfrm>
            <a:prstGeom prst="rect">
              <a:avLst/>
            </a:prstGeom>
          </p:spPr>
        </p:pic>
      </p:grpSp>
      <p:sp>
        <p:nvSpPr>
          <p:cNvPr id="85" name="Oval 84">
            <a:extLst>
              <a:ext uri="{FF2B5EF4-FFF2-40B4-BE49-F238E27FC236}">
                <a16:creationId xmlns:a16="http://schemas.microsoft.com/office/drawing/2014/main" id="{88A77175-39C4-63CB-841C-034B007A9EAA}"/>
              </a:ext>
            </a:extLst>
          </p:cNvPr>
          <p:cNvSpPr/>
          <p:nvPr/>
        </p:nvSpPr>
        <p:spPr>
          <a:xfrm>
            <a:off x="2713355" y="1270308"/>
            <a:ext cx="1628543" cy="579805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E6491BD-A31E-48E7-F288-2D2522E3EB71}"/>
              </a:ext>
            </a:extLst>
          </p:cNvPr>
          <p:cNvSpPr/>
          <p:nvPr/>
        </p:nvSpPr>
        <p:spPr>
          <a:xfrm>
            <a:off x="6258405" y="3475100"/>
            <a:ext cx="1738257" cy="523221"/>
          </a:xfrm>
          <a:prstGeom prst="ellipse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7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5" grpId="0" animBg="1"/>
      <p:bldP spid="56" grpId="0" animBg="1"/>
      <p:bldP spid="58" grpId="0" animBg="1"/>
      <p:bldP spid="75" grpId="0"/>
      <p:bldP spid="76" grpId="0"/>
      <p:bldP spid="78" grpId="0"/>
      <p:bldP spid="85" grpId="0" animBg="1"/>
      <p:bldP spid="8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!!TextBox 36">
            <a:extLst>
              <a:ext uri="{FF2B5EF4-FFF2-40B4-BE49-F238E27FC236}">
                <a16:creationId xmlns:a16="http://schemas.microsoft.com/office/drawing/2014/main" id="{DA03FEF7-40B1-F34D-8FA1-CF03B70CB068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4EE3D7A8-67C6-D2B6-CB12-37D8A3E6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48" y="746088"/>
            <a:ext cx="4006665" cy="3991832"/>
          </a:xfrm>
          <a:prstGeom prst="rect">
            <a:avLst/>
          </a:prstGeom>
        </p:spPr>
      </p:pic>
      <p:sp>
        <p:nvSpPr>
          <p:cNvPr id="76" name="!!TextBox 74">
            <a:extLst>
              <a:ext uri="{FF2B5EF4-FFF2-40B4-BE49-F238E27FC236}">
                <a16:creationId xmlns:a16="http://schemas.microsoft.com/office/drawing/2014/main" id="{9EDB874A-C869-181A-92B3-DA2BCD266846}"/>
              </a:ext>
            </a:extLst>
          </p:cNvPr>
          <p:cNvSpPr txBox="1"/>
          <p:nvPr/>
        </p:nvSpPr>
        <p:spPr>
          <a:xfrm>
            <a:off x="5289290" y="2191632"/>
            <a:ext cx="3407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Ức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chế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hại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75746889-CBF7-89DC-EE2D-140047554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503" y="1197249"/>
            <a:ext cx="555136" cy="506618"/>
          </a:xfrm>
          <a:prstGeom prst="rect">
            <a:avLst/>
          </a:prstGeom>
        </p:spPr>
      </p:pic>
      <p:sp>
        <p:nvSpPr>
          <p:cNvPr id="78" name="!!TextBox 74">
            <a:extLst>
              <a:ext uri="{FF2B5EF4-FFF2-40B4-BE49-F238E27FC236}">
                <a16:creationId xmlns:a16="http://schemas.microsoft.com/office/drawing/2014/main" id="{425DC7A0-D870-90B2-B0EC-8CB8F31EC621}"/>
              </a:ext>
            </a:extLst>
          </p:cNvPr>
          <p:cNvSpPr txBox="1"/>
          <p:nvPr/>
        </p:nvSpPr>
        <p:spPr>
          <a:xfrm>
            <a:off x="5289290" y="2770072"/>
            <a:ext cx="3407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vệ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da.</a:t>
            </a:r>
          </a:p>
        </p:txBody>
      </p:sp>
      <p:sp>
        <p:nvSpPr>
          <p:cNvPr id="79" name="!!TextBox 74">
            <a:extLst>
              <a:ext uri="{FF2B5EF4-FFF2-40B4-BE49-F238E27FC236}">
                <a16:creationId xmlns:a16="http://schemas.microsoft.com/office/drawing/2014/main" id="{95CDBD52-CDFB-43D4-F4A5-3A793710784F}"/>
              </a:ext>
            </a:extLst>
          </p:cNvPr>
          <p:cNvSpPr txBox="1"/>
          <p:nvPr/>
        </p:nvSpPr>
        <p:spPr>
          <a:xfrm>
            <a:off x="5289290" y="3348512"/>
            <a:ext cx="31954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Tăng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cường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miễn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dịch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hỗ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trợ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tiêu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80" name="!!TextBox 74">
            <a:extLst>
              <a:ext uri="{FF2B5EF4-FFF2-40B4-BE49-F238E27FC236}">
                <a16:creationId xmlns:a16="http://schemas.microsoft.com/office/drawing/2014/main" id="{F99F32DA-64A0-065B-34CD-2E1424BFF46E}"/>
              </a:ext>
            </a:extLst>
          </p:cNvPr>
          <p:cNvSpPr txBox="1"/>
          <p:nvPr/>
        </p:nvSpPr>
        <p:spPr>
          <a:xfrm>
            <a:off x="5187280" y="1305416"/>
            <a:ext cx="33995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Vai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người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4521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!!TextBox 36">
            <a:extLst>
              <a:ext uri="{FF2B5EF4-FFF2-40B4-BE49-F238E27FC236}">
                <a16:creationId xmlns:a16="http://schemas.microsoft.com/office/drawing/2014/main" id="{53EE90B5-6F62-826A-F744-8E7EC9B68CE1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79" name="Graphic 78">
            <a:extLst>
              <a:ext uri="{FF2B5EF4-FFF2-40B4-BE49-F238E27FC236}">
                <a16:creationId xmlns:a16="http://schemas.microsoft.com/office/drawing/2014/main" id="{2D4CC768-A68D-A0EB-0A33-10CAB53A8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458" y="577817"/>
            <a:ext cx="315658" cy="617640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805828BF-67E6-E1B6-C4A0-3ACC0DFBC249}"/>
              </a:ext>
            </a:extLst>
          </p:cNvPr>
          <p:cNvGrpSpPr/>
          <p:nvPr/>
        </p:nvGrpSpPr>
        <p:grpSpPr>
          <a:xfrm>
            <a:off x="669827" y="545429"/>
            <a:ext cx="7804346" cy="504002"/>
            <a:chOff x="1940297" y="6240409"/>
            <a:chExt cx="7804346" cy="504002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0C29CAF-F31B-C2C7-8B8C-A71F2A766DD2}"/>
                </a:ext>
              </a:extLst>
            </p:cNvPr>
            <p:cNvSpPr txBox="1"/>
            <p:nvPr/>
          </p:nvSpPr>
          <p:spPr>
            <a:xfrm>
              <a:off x="2432461" y="6240409"/>
              <a:ext cx="73121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Nêu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một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ứng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dụng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vi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trong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đời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con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người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0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57F1FF74-2CD0-5AE7-A886-49A689AA7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40297" y="6240910"/>
              <a:ext cx="492164" cy="503501"/>
            </a:xfrm>
            <a:prstGeom prst="rect">
              <a:avLst/>
            </a:prstGeom>
          </p:spPr>
        </p:pic>
      </p:grpSp>
      <p:sp>
        <p:nvSpPr>
          <p:cNvPr id="90" name="!!TextBox 74">
            <a:extLst>
              <a:ext uri="{FF2B5EF4-FFF2-40B4-BE49-F238E27FC236}">
                <a16:creationId xmlns:a16="http://schemas.microsoft.com/office/drawing/2014/main" id="{CFB1B7EE-FAB7-F62B-88B0-ADEFC1438F7A}"/>
              </a:ext>
            </a:extLst>
          </p:cNvPr>
          <p:cNvSpPr txBox="1"/>
          <p:nvPr/>
        </p:nvSpPr>
        <p:spPr>
          <a:xfrm>
            <a:off x="1058012" y="542861"/>
            <a:ext cx="73121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đời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vi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sử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dụng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chế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biến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thực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phẩm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;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sản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xuất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kháng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thuốc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trừ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sâu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;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xử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lí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thải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CE0B7AB8-A4DC-A3AE-F575-75079BBFF2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794480" y="3529658"/>
            <a:ext cx="1505490" cy="9902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37C0967-8520-F02B-4C31-74B6238A4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5711" y="1475399"/>
            <a:ext cx="898879" cy="1369023"/>
          </a:xfrm>
          <a:prstGeom prst="rect">
            <a:avLst/>
          </a:prstGeom>
        </p:spPr>
      </p:pic>
      <p:sp>
        <p:nvSpPr>
          <p:cNvPr id="67" name="!!TextBox 74">
            <a:extLst>
              <a:ext uri="{FF2B5EF4-FFF2-40B4-BE49-F238E27FC236}">
                <a16:creationId xmlns:a16="http://schemas.microsoft.com/office/drawing/2014/main" id="{EE9B835D-08F5-6335-12CD-5241B854F7D5}"/>
              </a:ext>
            </a:extLst>
          </p:cNvPr>
          <p:cNvSpPr txBox="1"/>
          <p:nvPr/>
        </p:nvSpPr>
        <p:spPr>
          <a:xfrm>
            <a:off x="1058012" y="2852318"/>
            <a:ext cx="1435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Sữa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chua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8" name="!!TextBox 74">
            <a:extLst>
              <a:ext uri="{FF2B5EF4-FFF2-40B4-BE49-F238E27FC236}">
                <a16:creationId xmlns:a16="http://schemas.microsoft.com/office/drawing/2014/main" id="{4FD20127-2FD4-BA13-DBF1-39464B04C02E}"/>
              </a:ext>
            </a:extLst>
          </p:cNvPr>
          <p:cNvSpPr txBox="1"/>
          <p:nvPr/>
        </p:nvSpPr>
        <p:spPr>
          <a:xfrm>
            <a:off x="2737266" y="2852599"/>
            <a:ext cx="1435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Dưa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muối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9" name="!!TextBox 74">
            <a:extLst>
              <a:ext uri="{FF2B5EF4-FFF2-40B4-BE49-F238E27FC236}">
                <a16:creationId xmlns:a16="http://schemas.microsoft.com/office/drawing/2014/main" id="{D2692CE0-FF2A-B5CF-875C-F7848A7D5CC8}"/>
              </a:ext>
            </a:extLst>
          </p:cNvPr>
          <p:cNvSpPr txBox="1"/>
          <p:nvPr/>
        </p:nvSpPr>
        <p:spPr>
          <a:xfrm>
            <a:off x="1829341" y="4519879"/>
            <a:ext cx="14357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Phô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mai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4B3CE085-6A04-21B7-0299-A1B8CF6F94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0866" y="1393091"/>
            <a:ext cx="1024110" cy="1459507"/>
          </a:xfrm>
          <a:prstGeom prst="rect">
            <a:avLst/>
          </a:prstGeom>
        </p:spPr>
      </p:pic>
      <p:sp>
        <p:nvSpPr>
          <p:cNvPr id="1031" name="Rectangle: Rounded Corners 1030">
            <a:extLst>
              <a:ext uri="{FF2B5EF4-FFF2-40B4-BE49-F238E27FC236}">
                <a16:creationId xmlns:a16="http://schemas.microsoft.com/office/drawing/2014/main" id="{CD432E06-63CE-BAA7-D92F-885966FA7F34}"/>
              </a:ext>
            </a:extLst>
          </p:cNvPr>
          <p:cNvSpPr/>
          <p:nvPr/>
        </p:nvSpPr>
        <p:spPr>
          <a:xfrm>
            <a:off x="1058012" y="1353649"/>
            <a:ext cx="3169359" cy="3555876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F2EE2A35-5DA9-0BC0-5522-38A947706B2C}"/>
              </a:ext>
            </a:extLst>
          </p:cNvPr>
          <p:cNvGrpSpPr/>
          <p:nvPr/>
        </p:nvGrpSpPr>
        <p:grpSpPr>
          <a:xfrm>
            <a:off x="4449595" y="1358445"/>
            <a:ext cx="3664950" cy="1868336"/>
            <a:chOff x="4449595" y="1358445"/>
            <a:chExt cx="3664950" cy="1868336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362B6426-7DB7-9F93-8980-C26781707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93897" y="1423831"/>
              <a:ext cx="1129219" cy="1418663"/>
            </a:xfrm>
            <a:prstGeom prst="rect">
              <a:avLst/>
            </a:prstGeom>
          </p:spPr>
        </p:pic>
        <p:pic>
          <p:nvPicPr>
            <p:cNvPr id="1024" name="Picture 1023">
              <a:extLst>
                <a:ext uri="{FF2B5EF4-FFF2-40B4-BE49-F238E27FC236}">
                  <a16:creationId xmlns:a16="http://schemas.microsoft.com/office/drawing/2014/main" id="{1B20D121-1E79-CDE6-A78D-C1AD5B8C3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022203" y="1473472"/>
              <a:ext cx="801974" cy="1369024"/>
            </a:xfrm>
            <a:prstGeom prst="rect">
              <a:avLst/>
            </a:prstGeom>
          </p:spPr>
        </p:pic>
        <p:sp>
          <p:nvSpPr>
            <p:cNvPr id="70" name="!!TextBox 74">
              <a:extLst>
                <a:ext uri="{FF2B5EF4-FFF2-40B4-BE49-F238E27FC236}">
                  <a16:creationId xmlns:a16="http://schemas.microsoft.com/office/drawing/2014/main" id="{0D365FF1-8E91-B1C6-0FF9-DE111891507A}"/>
                </a:ext>
              </a:extLst>
            </p:cNvPr>
            <p:cNvSpPr txBox="1"/>
            <p:nvPr/>
          </p:nvSpPr>
          <p:spPr>
            <a:xfrm>
              <a:off x="4502019" y="2849184"/>
              <a:ext cx="184234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Thuốc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kháng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sinh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71" name="!!TextBox 74">
              <a:extLst>
                <a:ext uri="{FF2B5EF4-FFF2-40B4-BE49-F238E27FC236}">
                  <a16:creationId xmlns:a16="http://schemas.microsoft.com/office/drawing/2014/main" id="{0AEF7B86-1746-8ADF-DC95-2E451621D9AA}"/>
                </a:ext>
              </a:extLst>
            </p:cNvPr>
            <p:cNvSpPr txBox="1"/>
            <p:nvPr/>
          </p:nvSpPr>
          <p:spPr>
            <a:xfrm>
              <a:off x="6541184" y="2857394"/>
              <a:ext cx="150549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Thuốc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trừ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sâu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E777AA28-B7F3-DF80-E8C3-968E0BBE5961}"/>
                </a:ext>
              </a:extLst>
            </p:cNvPr>
            <p:cNvSpPr/>
            <p:nvPr/>
          </p:nvSpPr>
          <p:spPr>
            <a:xfrm>
              <a:off x="4449595" y="1358445"/>
              <a:ext cx="3664950" cy="1868336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BB60C540-1A8B-0B0F-4D9D-DA64344D1A56}"/>
              </a:ext>
            </a:extLst>
          </p:cNvPr>
          <p:cNvGrpSpPr/>
          <p:nvPr/>
        </p:nvGrpSpPr>
        <p:grpSpPr>
          <a:xfrm>
            <a:off x="4449595" y="3416529"/>
            <a:ext cx="3664950" cy="1497791"/>
            <a:chOff x="4449595" y="3416529"/>
            <a:chExt cx="3664950" cy="1497791"/>
          </a:xfrm>
        </p:grpSpPr>
        <p:pic>
          <p:nvPicPr>
            <p:cNvPr id="1027" name="Picture 1026">
              <a:extLst>
                <a:ext uri="{FF2B5EF4-FFF2-40B4-BE49-F238E27FC236}">
                  <a16:creationId xmlns:a16="http://schemas.microsoft.com/office/drawing/2014/main" id="{DA4D3BC7-712E-D796-20C3-11E5AC666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51144" y="3529658"/>
              <a:ext cx="2786433" cy="1008886"/>
            </a:xfrm>
            <a:prstGeom prst="rect">
              <a:avLst/>
            </a:prstGeom>
          </p:spPr>
        </p:pic>
        <p:sp>
          <p:nvSpPr>
            <p:cNvPr id="74" name="!!TextBox 74">
              <a:extLst>
                <a:ext uri="{FF2B5EF4-FFF2-40B4-BE49-F238E27FC236}">
                  <a16:creationId xmlns:a16="http://schemas.microsoft.com/office/drawing/2014/main" id="{BC73C08E-A4E5-3F77-F144-015ECDB3670B}"/>
                </a:ext>
              </a:extLst>
            </p:cNvPr>
            <p:cNvSpPr txBox="1"/>
            <p:nvPr/>
          </p:nvSpPr>
          <p:spPr>
            <a:xfrm>
              <a:off x="5506323" y="4529490"/>
              <a:ext cx="1676072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Xử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lí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nước</a:t>
              </a:r>
              <a:r>
                <a: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6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thải</a:t>
              </a:r>
              <a:endParaRPr lang="en-US" sz="1600" dirty="0">
                <a:solidFill>
                  <a:schemeClr val="tx1"/>
                </a:solidFill>
                <a:latin typeface="#9Slide03 Quicksand" panose="00000500000000000000" pitchFamily="2" charset="0"/>
              </a:endParaRPr>
            </a:p>
          </p:txBody>
        </p:sp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BFBFAD95-2B1D-63A6-8DB6-D66CF8B62E50}"/>
                </a:ext>
              </a:extLst>
            </p:cNvPr>
            <p:cNvSpPr/>
            <p:nvPr/>
          </p:nvSpPr>
          <p:spPr>
            <a:xfrm>
              <a:off x="4449595" y="3416529"/>
              <a:ext cx="3664950" cy="1497791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7BFFA913-5002-2EB1-8DEC-D21CFD784D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3379" y="577817"/>
            <a:ext cx="555136" cy="50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42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67" grpId="0"/>
      <p:bldP spid="68" grpId="0"/>
      <p:bldP spid="69" grpId="0"/>
      <p:bldP spid="10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!!TextBox 36">
            <a:extLst>
              <a:ext uri="{FF2B5EF4-FFF2-40B4-BE49-F238E27FC236}">
                <a16:creationId xmlns:a16="http://schemas.microsoft.com/office/drawing/2014/main" id="{D1D92311-5AA1-B814-24C6-C8ECCAD2444C}"/>
              </a:ext>
            </a:extLst>
          </p:cNvPr>
          <p:cNvSpPr txBox="1"/>
          <p:nvPr/>
        </p:nvSpPr>
        <p:spPr>
          <a:xfrm>
            <a:off x="0" y="-13750"/>
            <a:ext cx="35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III.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9C3806-8462-E7B9-641F-2F27274A9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302" y="1510747"/>
            <a:ext cx="1599396" cy="2279373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898BDF44-3454-8A72-203F-C3D0E9A0B3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8948" y="556615"/>
            <a:ext cx="315658" cy="6176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D7577EA-5CD3-A6AE-032A-75179E37E1C4}"/>
              </a:ext>
            </a:extLst>
          </p:cNvPr>
          <p:cNvGrpSpPr/>
          <p:nvPr/>
        </p:nvGrpSpPr>
        <p:grpSpPr>
          <a:xfrm>
            <a:off x="1603692" y="625118"/>
            <a:ext cx="5936616" cy="769441"/>
            <a:chOff x="2783553" y="6398500"/>
            <a:chExt cx="593661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B4DD6A5-3C5E-82C1-2965-6F019CFDF903}"/>
                </a:ext>
              </a:extLst>
            </p:cNvPr>
            <p:cNvSpPr txBox="1"/>
            <p:nvPr/>
          </p:nvSpPr>
          <p:spPr>
            <a:xfrm>
              <a:off x="3212004" y="6398500"/>
              <a:ext cx="550816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sao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sữa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chua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hằng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ngày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thể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giúp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ta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ăn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cơm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ngon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miệng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hơn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1ED7BA0-9B17-2940-F1E8-D8D67E109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553" y="6483643"/>
              <a:ext cx="585663" cy="599154"/>
            </a:xfrm>
            <a:prstGeom prst="rect">
              <a:avLst/>
            </a:prstGeom>
          </p:spPr>
        </p:pic>
      </p:grpSp>
      <p:sp>
        <p:nvSpPr>
          <p:cNvPr id="10" name="!!TextBox 74">
            <a:extLst>
              <a:ext uri="{FF2B5EF4-FFF2-40B4-BE49-F238E27FC236}">
                <a16:creationId xmlns:a16="http://schemas.microsoft.com/office/drawing/2014/main" id="{93D7F0A9-BAFA-3E66-9B50-B5D1C9D9C7B5}"/>
              </a:ext>
            </a:extLst>
          </p:cNvPr>
          <p:cNvSpPr txBox="1"/>
          <p:nvPr/>
        </p:nvSpPr>
        <p:spPr>
          <a:xfrm>
            <a:off x="1092823" y="3980864"/>
            <a:ext cx="6958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sữa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chua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lactic -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vi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lợi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hỗ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trợ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tiêu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thức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ăn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38588BDC-85BA-6A45-05E5-67A2B4F6A2F6}"/>
              </a:ext>
            </a:extLst>
          </p:cNvPr>
          <p:cNvSpPr/>
          <p:nvPr/>
        </p:nvSpPr>
        <p:spPr>
          <a:xfrm rot="14326343">
            <a:off x="4727521" y="1988168"/>
            <a:ext cx="1288355" cy="164788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6AE48C1-9B1B-F080-42EC-870C4AA8D4A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544" r="21322"/>
          <a:stretch/>
        </p:blipFill>
        <p:spPr>
          <a:xfrm>
            <a:off x="5601110" y="1472961"/>
            <a:ext cx="1510747" cy="14858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61058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!!TextBox 74">
            <a:extLst>
              <a:ext uri="{FF2B5EF4-FFF2-40B4-BE49-F238E27FC236}">
                <a16:creationId xmlns:a16="http://schemas.microsoft.com/office/drawing/2014/main" id="{8794A91F-7A74-5C78-BC17-DE26872BE5AB}"/>
              </a:ext>
            </a:extLst>
          </p:cNvPr>
          <p:cNvSpPr txBox="1"/>
          <p:nvPr/>
        </p:nvSpPr>
        <p:spPr>
          <a:xfrm>
            <a:off x="4527759" y="2249309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Tiêu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chảy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3" name="!!TextBox 74">
            <a:extLst>
              <a:ext uri="{FF2B5EF4-FFF2-40B4-BE49-F238E27FC236}">
                <a16:creationId xmlns:a16="http://schemas.microsoft.com/office/drawing/2014/main" id="{A9C6E761-8C38-DD97-D263-3BC472E120E4}"/>
              </a:ext>
            </a:extLst>
          </p:cNvPr>
          <p:cNvSpPr txBox="1"/>
          <p:nvPr/>
        </p:nvSpPr>
        <p:spPr>
          <a:xfrm>
            <a:off x="7517441" y="2249309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cao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4" name="!!TextBox 74">
            <a:extLst>
              <a:ext uri="{FF2B5EF4-FFF2-40B4-BE49-F238E27FC236}">
                <a16:creationId xmlns:a16="http://schemas.microsoft.com/office/drawing/2014/main" id="{A0FEE320-5BF7-A743-C052-345642C9B248}"/>
              </a:ext>
            </a:extLst>
          </p:cNvPr>
          <p:cNvSpPr txBox="1"/>
          <p:nvPr/>
        </p:nvSpPr>
        <p:spPr>
          <a:xfrm>
            <a:off x="6022600" y="2249309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Nôn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5" name="!!TextBox 36">
            <a:extLst>
              <a:ext uri="{FF2B5EF4-FFF2-40B4-BE49-F238E27FC236}">
                <a16:creationId xmlns:a16="http://schemas.microsoft.com/office/drawing/2014/main" id="{F2528E1A-BE70-C04E-D074-AC26D94A483B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8" name="!!Picture 37">
            <a:extLst>
              <a:ext uri="{FF2B5EF4-FFF2-40B4-BE49-F238E27FC236}">
                <a16:creationId xmlns:a16="http://schemas.microsoft.com/office/drawing/2014/main" id="{C4DF3905-643B-F9F4-5DBC-B17B0078D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77" y="1070868"/>
            <a:ext cx="1854292" cy="316079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51A44F9-A0CD-CC91-BD95-B29AD8E48D66}"/>
              </a:ext>
            </a:extLst>
          </p:cNvPr>
          <p:cNvCxnSpPr>
            <a:cxnSpLocks/>
          </p:cNvCxnSpPr>
          <p:nvPr/>
        </p:nvCxnSpPr>
        <p:spPr>
          <a:xfrm flipH="1">
            <a:off x="1407072" y="2267415"/>
            <a:ext cx="1266395" cy="546249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4E9A97E4-60E0-E1D8-1AF9-4D1416E3A97B}"/>
              </a:ext>
            </a:extLst>
          </p:cNvPr>
          <p:cNvSpPr/>
          <p:nvPr/>
        </p:nvSpPr>
        <p:spPr>
          <a:xfrm>
            <a:off x="1340324" y="2749300"/>
            <a:ext cx="133499" cy="128730"/>
          </a:xfrm>
          <a:prstGeom prst="ellipse">
            <a:avLst/>
          </a:prstGeom>
          <a:solidFill>
            <a:schemeClr val="accent5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9F431EB-DB6F-53B3-4D47-CDF52064DF7E}"/>
              </a:ext>
            </a:extLst>
          </p:cNvPr>
          <p:cNvSpPr/>
          <p:nvPr/>
        </p:nvSpPr>
        <p:spPr>
          <a:xfrm>
            <a:off x="1373014" y="2778546"/>
            <a:ext cx="68117" cy="70237"/>
          </a:xfrm>
          <a:prstGeom prst="ellipse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Nguy cơ tử vong cao khi đối mặt với dịch tả">
            <a:extLst>
              <a:ext uri="{FF2B5EF4-FFF2-40B4-BE49-F238E27FC236}">
                <a16:creationId xmlns:a16="http://schemas.microsoft.com/office/drawing/2014/main" id="{648EC865-EF2F-5062-42A8-52A8CD53E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3" r="9266"/>
          <a:stretch/>
        </p:blipFill>
        <p:spPr bwMode="auto">
          <a:xfrm>
            <a:off x="2400969" y="1070868"/>
            <a:ext cx="1754705" cy="17697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!!TextBox 74">
            <a:extLst>
              <a:ext uri="{FF2B5EF4-FFF2-40B4-BE49-F238E27FC236}">
                <a16:creationId xmlns:a16="http://schemas.microsoft.com/office/drawing/2014/main" id="{3D1489EB-6170-C98D-941D-C8809AF96813}"/>
              </a:ext>
            </a:extLst>
          </p:cNvPr>
          <p:cNvSpPr txBox="1"/>
          <p:nvPr/>
        </p:nvSpPr>
        <p:spPr>
          <a:xfrm>
            <a:off x="2480987" y="2873712"/>
            <a:ext cx="1594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Vi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khuẩn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bệnh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tả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8EADD611-46FB-BBB0-4D24-9AD0541DFB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318" t="-4064" r="-33771" b="26425"/>
          <a:stretch/>
        </p:blipFill>
        <p:spPr>
          <a:xfrm>
            <a:off x="6022600" y="997450"/>
            <a:ext cx="1199009" cy="1223720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AC4173D-5E1F-5C0F-F92B-3392B33DFE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42726" t="-5960" r="-48194" b="28320"/>
          <a:stretch/>
        </p:blipFill>
        <p:spPr>
          <a:xfrm>
            <a:off x="7517441" y="997450"/>
            <a:ext cx="1199009" cy="1223720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E3E7BA9-7922-5481-56C2-06B9A1EB60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57813" t="-5097" r="-48343" b="27457"/>
          <a:stretch/>
        </p:blipFill>
        <p:spPr>
          <a:xfrm>
            <a:off x="4527759" y="997451"/>
            <a:ext cx="1199009" cy="1223719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FFE31B2-8010-6540-128E-1E3A9E8C450B}"/>
              </a:ext>
            </a:extLst>
          </p:cNvPr>
          <p:cNvSpPr/>
          <p:nvPr/>
        </p:nvSpPr>
        <p:spPr>
          <a:xfrm>
            <a:off x="5562962" y="491998"/>
            <a:ext cx="2118284" cy="396837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Triệu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chứng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53D0EFA-0E65-300A-2F18-DF801D23FF0B}"/>
              </a:ext>
            </a:extLst>
          </p:cNvPr>
          <p:cNvSpPr/>
          <p:nvPr/>
        </p:nvSpPr>
        <p:spPr>
          <a:xfrm>
            <a:off x="5562962" y="2792308"/>
            <a:ext cx="2118284" cy="396837"/>
          </a:xfrm>
          <a:prstGeom prst="roundRect">
            <a:avLst/>
          </a:prstGeom>
          <a:solidFill>
            <a:srgbClr val="D1E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Đường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lây</a:t>
            </a:r>
            <a:r>
              <a:rPr lang="en-US" sz="18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truyền</a:t>
            </a:r>
            <a:endParaRPr lang="en-US" sz="18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2" name="!!TextBox 74">
            <a:extLst>
              <a:ext uri="{FF2B5EF4-FFF2-40B4-BE49-F238E27FC236}">
                <a16:creationId xmlns:a16="http://schemas.microsoft.com/office/drawing/2014/main" id="{340287B6-A845-07A4-9B80-19830EFC7372}"/>
              </a:ext>
            </a:extLst>
          </p:cNvPr>
          <p:cNvSpPr txBox="1"/>
          <p:nvPr/>
        </p:nvSpPr>
        <p:spPr>
          <a:xfrm>
            <a:off x="5243250" y="4594056"/>
            <a:ext cx="11990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Đồ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ăn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4" name="!!TextBox 74">
            <a:extLst>
              <a:ext uri="{FF2B5EF4-FFF2-40B4-BE49-F238E27FC236}">
                <a16:creationId xmlns:a16="http://schemas.microsoft.com/office/drawing/2014/main" id="{399B15EF-1AF2-044F-D1DD-25CDBBC544F7}"/>
              </a:ext>
            </a:extLst>
          </p:cNvPr>
          <p:cNvSpPr txBox="1"/>
          <p:nvPr/>
        </p:nvSpPr>
        <p:spPr>
          <a:xfrm>
            <a:off x="6875407" y="4594056"/>
            <a:ext cx="128406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Nước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uống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AC6F954C-E923-B70F-4BC1-3911D4168E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36205" t="-5589" r="-10709" b="30003"/>
          <a:stretch/>
        </p:blipFill>
        <p:spPr>
          <a:xfrm>
            <a:off x="5243249" y="3331681"/>
            <a:ext cx="1199010" cy="1223719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E21559C-42C7-A85B-6DB2-9B6D2A2028B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26722" t="-5536" r="-24621" b="25994"/>
          <a:stretch/>
        </p:blipFill>
        <p:spPr>
          <a:xfrm>
            <a:off x="6878545" y="3331680"/>
            <a:ext cx="1199009" cy="1223719"/>
          </a:xfrm>
          <a:prstGeom prst="ellipse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7256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2" grpId="0" animBg="1"/>
      <p:bldP spid="48" grpId="0" animBg="1"/>
      <p:bldP spid="51" grpId="0"/>
      <p:bldP spid="55" grpId="0" animBg="1"/>
      <p:bldP spid="61" grpId="0" animBg="1"/>
      <p:bldP spid="62" grpId="0"/>
      <p:bldP spid="6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!!TextBox 36">
            <a:extLst>
              <a:ext uri="{FF2B5EF4-FFF2-40B4-BE49-F238E27FC236}">
                <a16:creationId xmlns:a16="http://schemas.microsoft.com/office/drawing/2014/main" id="{076FFE95-DD8B-64B4-98A5-C56B35879EBC}"/>
              </a:ext>
            </a:extLst>
          </p:cNvPr>
          <p:cNvSpPr txBox="1"/>
          <p:nvPr/>
        </p:nvSpPr>
        <p:spPr>
          <a:xfrm>
            <a:off x="0" y="-13750"/>
            <a:ext cx="3925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IV.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 do vi </a:t>
            </a:r>
            <a:r>
              <a:rPr lang="en-US" sz="2800" dirty="0" err="1">
                <a:solidFill>
                  <a:schemeClr val="accent5">
                    <a:lumMod val="75000"/>
                  </a:schemeClr>
                </a:solidFill>
                <a:latin typeface="#9Slide07 SVNAppleberry" panose="02040603050506020204" pitchFamily="18" charset="0"/>
              </a:rPr>
              <a:t>khuẩn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#9Slide07 SVNAppleberry" panose="0204060305050602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F84542E-90CA-3547-2637-DF1F53A6D1D5}"/>
              </a:ext>
            </a:extLst>
          </p:cNvPr>
          <p:cNvGrpSpPr/>
          <p:nvPr/>
        </p:nvGrpSpPr>
        <p:grpSpPr>
          <a:xfrm>
            <a:off x="1719517" y="786973"/>
            <a:ext cx="5986516" cy="3851396"/>
            <a:chOff x="302834" y="655924"/>
            <a:chExt cx="5754640" cy="3643296"/>
          </a:xfrm>
        </p:grpSpPr>
        <p:sp>
          <p:nvSpPr>
            <p:cNvPr id="32" name="!!TextBox 74">
              <a:extLst>
                <a:ext uri="{FF2B5EF4-FFF2-40B4-BE49-F238E27FC236}">
                  <a16:creationId xmlns:a16="http://schemas.microsoft.com/office/drawing/2014/main" id="{4014B520-172E-4D90-5330-801A0D19E936}"/>
                </a:ext>
              </a:extLst>
            </p:cNvPr>
            <p:cNvSpPr txBox="1"/>
            <p:nvPr/>
          </p:nvSpPr>
          <p:spPr>
            <a:xfrm flipH="1">
              <a:off x="3604720" y="655924"/>
              <a:ext cx="24527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Vi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tụ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cầu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vàng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gây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nhiễm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chemeClr val="tx1"/>
                  </a:solidFill>
                  <a:latin typeface="#9Slide03 Quicksand" panose="00000500000000000000" pitchFamily="2" charset="0"/>
                </a:rPr>
                <a:t>khuẩn</a:t>
              </a:r>
              <a:r>
                <a: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rPr>
                <a:t> da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A7EE2D2-159C-FD3A-2C69-CA85BAA2C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02834" y="672511"/>
              <a:ext cx="3320063" cy="3626709"/>
            </a:xfrm>
            <a:prstGeom prst="rect">
              <a:avLst/>
            </a:prstGeom>
          </p:spPr>
        </p:pic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7C3FF617-5EA4-E11D-A4A4-64261D09408C}"/>
                </a:ext>
              </a:extLst>
            </p:cNvPr>
            <p:cNvSpPr/>
            <p:nvPr/>
          </p:nvSpPr>
          <p:spPr>
            <a:xfrm rot="14278825">
              <a:off x="2960473" y="1969750"/>
              <a:ext cx="1324849" cy="2021486"/>
            </a:xfrm>
            <a:prstGeom prst="triangle">
              <a:avLst/>
            </a:prstGeom>
            <a:solidFill>
              <a:schemeClr val="accent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143D5B-9D86-38F0-2BCF-CFA32BB080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3325"/>
            <a:stretch/>
          </p:blipFill>
          <p:spPr>
            <a:xfrm flipH="1">
              <a:off x="4031662" y="1367901"/>
              <a:ext cx="1598870" cy="1612592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64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F980D538-59C6-4A68-ADFD-DD53F124762C"/>
  <p:tag name="ISPRING_CMI5_LAUNCH_METHOD" val="any window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SCORM_RATE_SLIDES" val="0"/>
  <p:tag name="ISPRING_SCORM_PASSING_SCORE" val="0.000000"/>
  <p:tag name="ISPRING_CURRENT_PLAYER_ID" val="universal"/>
  <p:tag name="ISPRING_PRESENTATION_TITLE" val="Bài 27. Vi khuẩn"/>
  <p:tag name="ISPRING_FIRST_PUBLISH" val="1"/>
  <p:tag name="ISPRING_PRESENTATION_COURSE_TITLE" val="Bài 27. Vi khuẩn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adet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Badet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Fp161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Badet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Badet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Fp161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BadetWASLxaX0AAAB9AAAAHAAAAHVuaXZlcnNhbC9sb2NhbF9zZXR0aW5ncy54bWyzsa/IzVEoSy0qzszPs1Uy1DNQUkjNS85PycxLt1UKDXHTtVBSKC5JzEtJzMnPS7VVystXUrC347LJyU9OzAlOLSkBKixWKMhJrEwtCknNBTJKUv0Sc4EqwzIf7m4vUcg4vDlRR+HhrpV5CskPd88sUcgvzcnMS1XSt+MCAFBLAwQUAAIACABbdet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BbdetWIp+Ouk0AAABrAAAAGwAAAHVuaXZlcnNhbC91bml2ZXJzYWwucG5nLnhtbLOxr8jNUShLLSrOzM+zVTLUM1Cyt+PlsikoSi3LTC1XqACKAQUhQEmh0lbJxAjBLc9MKckAqjAwsUAIZqRmpmeU2CqZW5jBBfWBZgIAUEsBAgAAFAACAAgA5QshUTZhWAJHAwAA4QkAABQAAAAAAAAAAQAAAAAAAAAAAHVuaXZlcnNhbC9wbGF5ZXIueG1sUEsBAgAAFAACAAgAWnXrVqZkWpeUBgAAkRcAAB0AAAAAAAAAAQAAAAAAeQMAAHVuaXZlcnNhbC9jb21tb25fbWVzc2FnZXMubG5nUEsBAgAAFAACAAgAWnXrVhUeYBujAAAAfwEAAC4AAAAAAAAAAQAAAAAASAoAAHVuaXZlcnNhbC9wbGF5YmFja19hbmRfbmF2aWdhdGlvbl9zZXR0aW5ncy54bWxQSwECAAAUAAIACABadetWDTwf5AIFAAAXGQAAJwAAAAAAAAABAAAAAAA3CwAAdW5pdmVyc2FsL2ZsYXNoX3B1Ymxpc2hpbmdfc2V0dGluZ3MueG1sUEsBAgAAFAACAAgAWnXrVrRQ9wqTAwAAtAwAACEAAAAAAAAAAQAAAAAAfhAAAHVuaXZlcnNhbC9mbGFzaF9za2luX3NldHRpbmdzLnhtbFBLAQIAABQAAgAIAFp161aSyE/1/gQAAKEYAAAmAAAAAAAAAAEAAAAAAFAUAAB1bml2ZXJzYWwvaHRtbF9wdWJsaXNoaW5nX3NldHRpbmdzLnhtbFBLAQIAABQAAgAIAFp161Y3SezgvAEAAH8GAAAfAAAAAAAAAAEAAAAAAJIZAAB1bml2ZXJzYWwvaHRtbF9za2luX3NldHRpbmdzLmpzUEsBAgAAFAACAAgAWnXrVgEi8Wl9AAAAfQAAABwAAAAAAAAAAQAAAAAAixsAAHVuaXZlcnNhbC9sb2NhbF9zZXR0aW5ncy54bWxQSwECAAAUAAIACABbdetWrbNHcAMZAAA1LwAAFwAAAAAAAAAAAAAAAABCHAAAdW5pdmVyc2FsL3VuaXZlcnNhbC5wbmdQSwECAAAUAAIACABbdetWIp+Ouk0AAABrAAAAGwAAAAAAAAABAAAAAAB6NQAAdW5pdmVyc2FsL3VuaXZlcnNhbC5wbmcueG1sUEsFBgAAAAAKAAoABgMAAAA2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heme/theme1.xml><?xml version="1.0" encoding="utf-8"?>
<a:theme xmlns:a="http://schemas.openxmlformats.org/drawingml/2006/main" name="Bacterial Disease by Slidesgo">
  <a:themeElements>
    <a:clrScheme name="Simple Light">
      <a:dk1>
        <a:srgbClr val="000000"/>
      </a:dk1>
      <a:lt1>
        <a:srgbClr val="F4FFFF"/>
      </a:lt1>
      <a:dk2>
        <a:srgbClr val="6561A7"/>
      </a:dk2>
      <a:lt2>
        <a:srgbClr val="DBF2F3"/>
      </a:lt2>
      <a:accent1>
        <a:srgbClr val="95DFE6"/>
      </a:accent1>
      <a:accent2>
        <a:srgbClr val="C2F2F5"/>
      </a:accent2>
      <a:accent3>
        <a:srgbClr val="ACA9D6"/>
      </a:accent3>
      <a:accent4>
        <a:srgbClr val="E3E1F5"/>
      </a:accent4>
      <a:accent5>
        <a:srgbClr val="7DC1C7"/>
      </a:accent5>
      <a:accent6>
        <a:srgbClr val="05C5BA"/>
      </a:accent6>
      <a:hlink>
        <a:srgbClr val="6561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979</TotalTime>
  <Words>588</Words>
  <Application>Microsoft Office PowerPoint</Application>
  <PresentationFormat>On-screen Show (16:9)</PresentationFormat>
  <Paragraphs>96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Chango</vt:lpstr>
      <vt:lpstr>Catamaran Medium</vt:lpstr>
      <vt:lpstr>#9Slide05 IcielSmoothy Cursive</vt:lpstr>
      <vt:lpstr>#9Slide07 Soup of Justice</vt:lpstr>
      <vt:lpstr>#9Slide07 SVNAppleberry</vt:lpstr>
      <vt:lpstr>Arial</vt:lpstr>
      <vt:lpstr>#9Slide03 Quicksand</vt:lpstr>
      <vt:lpstr>Wingdings</vt:lpstr>
      <vt:lpstr>#9Slide05 Brannboll Ny</vt:lpstr>
      <vt:lpstr>Catamaran</vt:lpstr>
      <vt:lpstr>#9Slide06 SVNClementine</vt:lpstr>
      <vt:lpstr>Nunito</vt:lpstr>
      <vt:lpstr>Bacterial Disease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27. Vi khuẩn</dc:title>
  <dc:creator>Windows 10</dc:creator>
  <cp:lastModifiedBy>Administrator</cp:lastModifiedBy>
  <cp:revision>85</cp:revision>
  <dcterms:modified xsi:type="dcterms:W3CDTF">2023-12-25T03:56:37Z</dcterms:modified>
</cp:coreProperties>
</file>