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0"/>
  </p:notesMasterIdLst>
  <p:sldIdLst>
    <p:sldId id="333" r:id="rId2"/>
    <p:sldId id="256" r:id="rId3"/>
    <p:sldId id="258" r:id="rId4"/>
    <p:sldId id="319" r:id="rId5"/>
    <p:sldId id="263" r:id="rId6"/>
    <p:sldId id="332" r:id="rId7"/>
    <p:sldId id="318" r:id="rId8"/>
    <p:sldId id="335" r:id="rId9"/>
    <p:sldId id="314" r:id="rId10"/>
    <p:sldId id="336" r:id="rId11"/>
    <p:sldId id="257" r:id="rId12"/>
    <p:sldId id="337" r:id="rId13"/>
    <p:sldId id="259" r:id="rId14"/>
    <p:sldId id="260" r:id="rId15"/>
    <p:sldId id="261" r:id="rId16"/>
    <p:sldId id="262" r:id="rId17"/>
    <p:sldId id="338" r:id="rId18"/>
    <p:sldId id="277" r:id="rId19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21"/>
    </p:embeddedFont>
    <p:embeddedFont>
      <p:font typeface="#9Slide05 Kahitna" pitchFamily="2" charset="0"/>
      <p:regular r:id="rId22"/>
    </p:embeddedFont>
    <p:embeddedFont>
      <p:font typeface="#9Slide07 Crocante" panose="02000000000000000000" pitchFamily="2" charset="0"/>
      <p:regular r:id="rId23"/>
    </p:embeddedFont>
    <p:embeddedFont>
      <p:font typeface="#9Slide07 IcielCrocante" panose="02000000000000000000" pitchFamily="2" charset="0"/>
      <p:regular r:id="rId24"/>
    </p:embeddedFont>
    <p:embeddedFont>
      <p:font typeface="#9Slide07 SVNAppleberry" panose="02040603050506020204" pitchFamily="18" charset="0"/>
      <p:regular r:id="rId25"/>
    </p:embeddedFont>
    <p:embeddedFont>
      <p:font typeface="Anaheim" panose="020B0604020202020204" charset="0"/>
      <p:regular r:id="rId26"/>
      <p:bold r:id="rId27"/>
      <p:italic r:id="rId28"/>
      <p:boldItalic r:id="rId29"/>
    </p:embeddedFont>
    <p:embeddedFont>
      <p:font typeface="Bebas Neue" panose="020B0606020202050201" pitchFamily="34" charset="0"/>
      <p:regular r:id="rId30"/>
    </p:embeddedFont>
    <p:embeddedFont>
      <p:font typeface="Glegoo" panose="020B0604020202020204" charset="0"/>
      <p:regular r:id="rId31"/>
      <p:bold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Patrick Hand" panose="00000500000000000000" pitchFamily="2" charset="0"/>
      <p:regular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A78CE"/>
    <a:srgbClr val="F2F2FF"/>
    <a:srgbClr val="F0F1FA"/>
    <a:srgbClr val="EBEDF9"/>
    <a:srgbClr val="E5E8F7"/>
    <a:srgbClr val="F6F7FC"/>
    <a:srgbClr val="DFE2F5"/>
    <a:srgbClr val="094FA2"/>
    <a:srgbClr val="C3C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6E54DF-055F-4ECE-BA35-69E0D77E9291}">
  <a:tblStyle styleId="{106E54DF-055F-4ECE-BA35-69E0D77E92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4"/>
    <p:restoredTop sz="94662"/>
  </p:normalViewPr>
  <p:slideViewPr>
    <p:cSldViewPr snapToGrid="0" snapToObjects="1">
      <p:cViewPr varScale="1">
        <p:scale>
          <a:sx n="57" d="100"/>
          <a:sy n="57" d="100"/>
        </p:scale>
        <p:origin x="8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 tất cả các virus đều gây bệnh cho con người hay chúng còn có vai trò gì khác? </a:t>
            </a:r>
          </a:p>
        </p:txBody>
      </p:sp>
    </p:spTree>
    <p:extLst>
      <p:ext uri="{BB962C8B-B14F-4D97-AF65-F5344CB8AC3E}">
        <p14:creationId xmlns:p14="http://schemas.microsoft.com/office/powerpoint/2010/main" val="6388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61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08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52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85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25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43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45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e068f1307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e068f1307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e0c528197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e0c528197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e00a85362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e00a85362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068f1307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e068f1307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5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9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79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5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81100" y="886350"/>
            <a:ext cx="4782000" cy="18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02025" y="3650700"/>
            <a:ext cx="5540100" cy="50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870200" y="2763450"/>
            <a:ext cx="7403700" cy="57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48270" y="164228"/>
            <a:ext cx="8635431" cy="4743033"/>
            <a:chOff x="248270" y="164228"/>
            <a:chExt cx="8635431" cy="4743033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7974092" y="3900240"/>
              <a:ext cx="909609" cy="1007021"/>
              <a:chOff x="4302200" y="1018850"/>
              <a:chExt cx="684225" cy="75750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4302200" y="1018850"/>
                <a:ext cx="562575" cy="519550"/>
              </a:xfrm>
              <a:custGeom>
                <a:avLst/>
                <a:gdLst/>
                <a:ahLst/>
                <a:cxnLst/>
                <a:rect l="l" t="t" r="r" b="b"/>
                <a:pathLst>
                  <a:path w="22503" h="20782" extrusionOk="0">
                    <a:moveTo>
                      <a:pt x="12708" y="18400"/>
                    </a:moveTo>
                    <a:lnTo>
                      <a:pt x="12708" y="18400"/>
                    </a:lnTo>
                    <a:cubicBezTo>
                      <a:pt x="12215" y="18530"/>
                      <a:pt x="11709" y="18598"/>
                      <a:pt x="11204" y="18598"/>
                    </a:cubicBezTo>
                    <a:cubicBezTo>
                      <a:pt x="11033" y="18598"/>
                      <a:pt x="10862" y="18590"/>
                      <a:pt x="10692" y="18574"/>
                    </a:cubicBezTo>
                    <a:cubicBezTo>
                      <a:pt x="10580" y="18562"/>
                      <a:pt x="10468" y="18549"/>
                      <a:pt x="10368" y="18537"/>
                    </a:cubicBezTo>
                    <a:cubicBezTo>
                      <a:pt x="10380" y="18512"/>
                      <a:pt x="10405" y="18499"/>
                      <a:pt x="10430" y="18475"/>
                    </a:cubicBezTo>
                    <a:cubicBezTo>
                      <a:pt x="10731" y="18509"/>
                      <a:pt x="11032" y="18528"/>
                      <a:pt x="11333" y="18528"/>
                    </a:cubicBezTo>
                    <a:cubicBezTo>
                      <a:pt x="11580" y="18528"/>
                      <a:pt x="11826" y="18515"/>
                      <a:pt x="12073" y="18487"/>
                    </a:cubicBezTo>
                    <a:cubicBezTo>
                      <a:pt x="12285" y="18475"/>
                      <a:pt x="12496" y="18437"/>
                      <a:pt x="12708" y="18400"/>
                    </a:cubicBezTo>
                    <a:close/>
                    <a:moveTo>
                      <a:pt x="11250" y="0"/>
                    </a:moveTo>
                    <a:cubicBezTo>
                      <a:pt x="8027" y="0"/>
                      <a:pt x="4829" y="1364"/>
                      <a:pt x="2826" y="3951"/>
                    </a:cubicBezTo>
                    <a:cubicBezTo>
                      <a:pt x="611" y="6776"/>
                      <a:pt x="1" y="10783"/>
                      <a:pt x="1619" y="14044"/>
                    </a:cubicBezTo>
                    <a:cubicBezTo>
                      <a:pt x="1917" y="14641"/>
                      <a:pt x="2291" y="15201"/>
                      <a:pt x="2714" y="15712"/>
                    </a:cubicBezTo>
                    <a:cubicBezTo>
                      <a:pt x="4295" y="18176"/>
                      <a:pt x="6809" y="20105"/>
                      <a:pt x="9696" y="20640"/>
                    </a:cubicBezTo>
                    <a:cubicBezTo>
                      <a:pt x="10209" y="20736"/>
                      <a:pt x="10711" y="20782"/>
                      <a:pt x="11201" y="20782"/>
                    </a:cubicBezTo>
                    <a:cubicBezTo>
                      <a:pt x="14404" y="20782"/>
                      <a:pt x="17119" y="18840"/>
                      <a:pt x="19105" y="16272"/>
                    </a:cubicBezTo>
                    <a:cubicBezTo>
                      <a:pt x="21395" y="13310"/>
                      <a:pt x="22502" y="9476"/>
                      <a:pt x="20885" y="5929"/>
                    </a:cubicBezTo>
                    <a:cubicBezTo>
                      <a:pt x="19428" y="2731"/>
                      <a:pt x="16143" y="541"/>
                      <a:pt x="12695" y="93"/>
                    </a:cubicBezTo>
                    <a:cubicBezTo>
                      <a:pt x="12216" y="31"/>
                      <a:pt x="11732" y="0"/>
                      <a:pt x="112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650075" y="1539425"/>
                <a:ext cx="264800" cy="236925"/>
              </a:xfrm>
              <a:custGeom>
                <a:avLst/>
                <a:gdLst/>
                <a:ahLst/>
                <a:cxnLst/>
                <a:rect l="l" t="t" r="r" b="b"/>
                <a:pathLst>
                  <a:path w="10592" h="9477" extrusionOk="0">
                    <a:moveTo>
                      <a:pt x="4087" y="0"/>
                    </a:moveTo>
                    <a:cubicBezTo>
                      <a:pt x="1792" y="0"/>
                      <a:pt x="0" y="3712"/>
                      <a:pt x="411" y="5915"/>
                    </a:cubicBezTo>
                    <a:cubicBezTo>
                      <a:pt x="813" y="8111"/>
                      <a:pt x="2912" y="9476"/>
                      <a:pt x="5005" y="9476"/>
                    </a:cubicBezTo>
                    <a:cubicBezTo>
                      <a:pt x="5891" y="9476"/>
                      <a:pt x="6775" y="9232"/>
                      <a:pt x="7530" y="8703"/>
                    </a:cubicBezTo>
                    <a:cubicBezTo>
                      <a:pt x="10019" y="6961"/>
                      <a:pt x="10591" y="2331"/>
                      <a:pt x="7691" y="638"/>
                    </a:cubicBezTo>
                    <a:cubicBezTo>
                      <a:pt x="7191" y="321"/>
                      <a:pt x="6612" y="155"/>
                      <a:pt x="6026" y="155"/>
                    </a:cubicBezTo>
                    <a:cubicBezTo>
                      <a:pt x="5738" y="155"/>
                      <a:pt x="5448" y="196"/>
                      <a:pt x="5165" y="278"/>
                    </a:cubicBezTo>
                    <a:cubicBezTo>
                      <a:pt x="4798" y="87"/>
                      <a:pt x="4436" y="0"/>
                      <a:pt x="408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860150" y="1437525"/>
                <a:ext cx="4445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16" extrusionOk="0">
                    <a:moveTo>
                      <a:pt x="856" y="0"/>
                    </a:moveTo>
                    <a:cubicBezTo>
                      <a:pt x="413" y="0"/>
                      <a:pt x="1" y="391"/>
                      <a:pt x="97" y="919"/>
                    </a:cubicBezTo>
                    <a:cubicBezTo>
                      <a:pt x="147" y="1317"/>
                      <a:pt x="496" y="1616"/>
                      <a:pt x="906" y="1616"/>
                    </a:cubicBezTo>
                    <a:cubicBezTo>
                      <a:pt x="1267" y="1616"/>
                      <a:pt x="1591" y="1367"/>
                      <a:pt x="1703" y="1018"/>
                    </a:cubicBezTo>
                    <a:cubicBezTo>
                      <a:pt x="1777" y="732"/>
                      <a:pt x="1678" y="421"/>
                      <a:pt x="1441" y="247"/>
                    </a:cubicBezTo>
                    <a:lnTo>
                      <a:pt x="1392" y="222"/>
                    </a:lnTo>
                    <a:cubicBezTo>
                      <a:pt x="1231" y="68"/>
                      <a:pt x="1041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513775" y="1594125"/>
                <a:ext cx="958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529" extrusionOk="0">
                    <a:moveTo>
                      <a:pt x="2115" y="0"/>
                    </a:moveTo>
                    <a:cubicBezTo>
                      <a:pt x="2071" y="0"/>
                      <a:pt x="2025" y="2"/>
                      <a:pt x="1980" y="6"/>
                    </a:cubicBezTo>
                    <a:cubicBezTo>
                      <a:pt x="1507" y="31"/>
                      <a:pt x="1059" y="243"/>
                      <a:pt x="735" y="591"/>
                    </a:cubicBezTo>
                    <a:cubicBezTo>
                      <a:pt x="548" y="790"/>
                      <a:pt x="399" y="1039"/>
                      <a:pt x="324" y="1301"/>
                    </a:cubicBezTo>
                    <a:cubicBezTo>
                      <a:pt x="63" y="1637"/>
                      <a:pt x="1" y="2097"/>
                      <a:pt x="175" y="2483"/>
                    </a:cubicBezTo>
                    <a:cubicBezTo>
                      <a:pt x="312" y="2819"/>
                      <a:pt x="598" y="3055"/>
                      <a:pt x="947" y="3142"/>
                    </a:cubicBezTo>
                    <a:cubicBezTo>
                      <a:pt x="1258" y="3379"/>
                      <a:pt x="1644" y="3516"/>
                      <a:pt x="2042" y="3528"/>
                    </a:cubicBezTo>
                    <a:cubicBezTo>
                      <a:pt x="2050" y="3528"/>
                      <a:pt x="2057" y="3528"/>
                      <a:pt x="2065" y="3528"/>
                    </a:cubicBezTo>
                    <a:cubicBezTo>
                      <a:pt x="3038" y="3528"/>
                      <a:pt x="3834" y="2737"/>
                      <a:pt x="3822" y="1761"/>
                    </a:cubicBezTo>
                    <a:cubicBezTo>
                      <a:pt x="3798" y="847"/>
                      <a:pt x="3049" y="0"/>
                      <a:pt x="21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21525" y="1549850"/>
                <a:ext cx="467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631" extrusionOk="0">
                    <a:moveTo>
                      <a:pt x="934" y="1"/>
                    </a:moveTo>
                    <a:cubicBezTo>
                      <a:pt x="467" y="1"/>
                      <a:pt x="1" y="327"/>
                      <a:pt x="156" y="981"/>
                    </a:cubicBezTo>
                    <a:lnTo>
                      <a:pt x="181" y="1080"/>
                    </a:lnTo>
                    <a:cubicBezTo>
                      <a:pt x="293" y="1447"/>
                      <a:pt x="614" y="1631"/>
                      <a:pt x="934" y="1631"/>
                    </a:cubicBezTo>
                    <a:cubicBezTo>
                      <a:pt x="1255" y="1631"/>
                      <a:pt x="1575" y="1447"/>
                      <a:pt x="1687" y="1080"/>
                    </a:cubicBezTo>
                    <a:lnTo>
                      <a:pt x="1712" y="981"/>
                    </a:lnTo>
                    <a:cubicBezTo>
                      <a:pt x="1868" y="327"/>
                      <a:pt x="140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446900" y="1740500"/>
                <a:ext cx="454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407" extrusionOk="0">
                    <a:moveTo>
                      <a:pt x="909" y="1"/>
                    </a:moveTo>
                    <a:cubicBezTo>
                      <a:pt x="0" y="1"/>
                      <a:pt x="0" y="1407"/>
                      <a:pt x="909" y="1407"/>
                    </a:cubicBezTo>
                    <a:cubicBezTo>
                      <a:pt x="1817" y="1407"/>
                      <a:pt x="1817" y="1"/>
                      <a:pt x="9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888625" y="1264275"/>
                <a:ext cx="978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3932" extrusionOk="0">
                    <a:moveTo>
                      <a:pt x="1905" y="0"/>
                    </a:moveTo>
                    <a:cubicBezTo>
                      <a:pt x="1706" y="0"/>
                      <a:pt x="1505" y="34"/>
                      <a:pt x="1311" y="107"/>
                    </a:cubicBezTo>
                    <a:cubicBezTo>
                      <a:pt x="526" y="406"/>
                      <a:pt x="16" y="1165"/>
                      <a:pt x="16" y="1999"/>
                    </a:cubicBezTo>
                    <a:cubicBezTo>
                      <a:pt x="1" y="3177"/>
                      <a:pt x="1029" y="3931"/>
                      <a:pt x="2033" y="3931"/>
                    </a:cubicBezTo>
                    <a:cubicBezTo>
                      <a:pt x="2652" y="3931"/>
                      <a:pt x="3262" y="3645"/>
                      <a:pt x="3613" y="2995"/>
                    </a:cubicBezTo>
                    <a:cubicBezTo>
                      <a:pt x="3862" y="2522"/>
                      <a:pt x="3912" y="1962"/>
                      <a:pt x="3725" y="1452"/>
                    </a:cubicBezTo>
                    <a:cubicBezTo>
                      <a:pt x="3675" y="1240"/>
                      <a:pt x="3588" y="1041"/>
                      <a:pt x="3464" y="854"/>
                    </a:cubicBezTo>
                    <a:cubicBezTo>
                      <a:pt x="3116" y="328"/>
                      <a:pt x="2519" y="0"/>
                      <a:pt x="1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323156" flipH="1">
              <a:off x="259530" y="187412"/>
              <a:ext cx="506402" cy="263748"/>
              <a:chOff x="4211975" y="3407700"/>
              <a:chExt cx="312100" cy="1625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4211975" y="3407700"/>
                <a:ext cx="142850" cy="13020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208" extrusionOk="0">
                    <a:moveTo>
                      <a:pt x="3124" y="0"/>
                    </a:moveTo>
                    <a:cubicBezTo>
                      <a:pt x="2891" y="0"/>
                      <a:pt x="2658" y="28"/>
                      <a:pt x="2428" y="83"/>
                    </a:cubicBezTo>
                    <a:cubicBezTo>
                      <a:pt x="2141" y="170"/>
                      <a:pt x="1868" y="282"/>
                      <a:pt x="1619" y="419"/>
                    </a:cubicBezTo>
                    <a:cubicBezTo>
                      <a:pt x="1183" y="668"/>
                      <a:pt x="822" y="1041"/>
                      <a:pt x="611" y="1489"/>
                    </a:cubicBezTo>
                    <a:cubicBezTo>
                      <a:pt x="486" y="1651"/>
                      <a:pt x="386" y="1813"/>
                      <a:pt x="299" y="1999"/>
                    </a:cubicBezTo>
                    <a:cubicBezTo>
                      <a:pt x="113" y="2323"/>
                      <a:pt x="13" y="2671"/>
                      <a:pt x="13" y="3045"/>
                    </a:cubicBezTo>
                    <a:cubicBezTo>
                      <a:pt x="1" y="3319"/>
                      <a:pt x="63" y="3592"/>
                      <a:pt x="200" y="3841"/>
                    </a:cubicBezTo>
                    <a:cubicBezTo>
                      <a:pt x="436" y="4426"/>
                      <a:pt x="922" y="4862"/>
                      <a:pt x="1531" y="5036"/>
                    </a:cubicBezTo>
                    <a:cubicBezTo>
                      <a:pt x="1868" y="5123"/>
                      <a:pt x="2204" y="5161"/>
                      <a:pt x="2540" y="5161"/>
                    </a:cubicBezTo>
                    <a:lnTo>
                      <a:pt x="2577" y="5161"/>
                    </a:lnTo>
                    <a:cubicBezTo>
                      <a:pt x="2689" y="5192"/>
                      <a:pt x="2804" y="5207"/>
                      <a:pt x="2919" y="5207"/>
                    </a:cubicBezTo>
                    <a:cubicBezTo>
                      <a:pt x="3034" y="5207"/>
                      <a:pt x="3149" y="5192"/>
                      <a:pt x="3261" y="5161"/>
                    </a:cubicBezTo>
                    <a:cubicBezTo>
                      <a:pt x="3610" y="5148"/>
                      <a:pt x="3933" y="5036"/>
                      <a:pt x="4220" y="4849"/>
                    </a:cubicBezTo>
                    <a:cubicBezTo>
                      <a:pt x="5116" y="4401"/>
                      <a:pt x="5676" y="3493"/>
                      <a:pt x="5701" y="2497"/>
                    </a:cubicBezTo>
                    <a:cubicBezTo>
                      <a:pt x="5713" y="2174"/>
                      <a:pt x="5639" y="1838"/>
                      <a:pt x="5477" y="1551"/>
                    </a:cubicBezTo>
                    <a:cubicBezTo>
                      <a:pt x="5190" y="830"/>
                      <a:pt x="4593" y="294"/>
                      <a:pt x="3859" y="95"/>
                    </a:cubicBezTo>
                    <a:cubicBezTo>
                      <a:pt x="3616" y="31"/>
                      <a:pt x="3370" y="0"/>
                      <a:pt x="31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402075" y="3448100"/>
                <a:ext cx="122000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4880" h="4886" extrusionOk="0">
                    <a:moveTo>
                      <a:pt x="2440" y="1"/>
                    </a:moveTo>
                    <a:cubicBezTo>
                      <a:pt x="1815" y="1"/>
                      <a:pt x="1189" y="240"/>
                      <a:pt x="710" y="719"/>
                    </a:cubicBezTo>
                    <a:cubicBezTo>
                      <a:pt x="275" y="1192"/>
                      <a:pt x="26" y="1802"/>
                      <a:pt x="1" y="2449"/>
                    </a:cubicBezTo>
                    <a:cubicBezTo>
                      <a:pt x="26" y="3072"/>
                      <a:pt x="237" y="3731"/>
                      <a:pt x="710" y="4167"/>
                    </a:cubicBezTo>
                    <a:cubicBezTo>
                      <a:pt x="1189" y="4646"/>
                      <a:pt x="1815" y="4886"/>
                      <a:pt x="2440" y="4886"/>
                    </a:cubicBezTo>
                    <a:cubicBezTo>
                      <a:pt x="3066" y="4886"/>
                      <a:pt x="3691" y="4646"/>
                      <a:pt x="4170" y="4167"/>
                    </a:cubicBezTo>
                    <a:cubicBezTo>
                      <a:pt x="4606" y="3694"/>
                      <a:pt x="4855" y="3084"/>
                      <a:pt x="4880" y="2449"/>
                    </a:cubicBezTo>
                    <a:cubicBezTo>
                      <a:pt x="4855" y="1815"/>
                      <a:pt x="4643" y="1155"/>
                      <a:pt x="4170" y="719"/>
                    </a:cubicBezTo>
                    <a:cubicBezTo>
                      <a:pt x="3691" y="240"/>
                      <a:pt x="3066" y="1"/>
                      <a:pt x="2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41"/>
          <p:cNvGrpSpPr/>
          <p:nvPr/>
        </p:nvGrpSpPr>
        <p:grpSpPr>
          <a:xfrm flipH="1">
            <a:off x="8086788" y="280000"/>
            <a:ext cx="684225" cy="757500"/>
            <a:chOff x="4302200" y="1018850"/>
            <a:chExt cx="684225" cy="757500"/>
          </a:xfrm>
        </p:grpSpPr>
        <p:sp>
          <p:nvSpPr>
            <p:cNvPr id="451" name="Google Shape;451;p41"/>
            <p:cNvSpPr/>
            <p:nvPr/>
          </p:nvSpPr>
          <p:spPr>
            <a:xfrm>
              <a:off x="4302200" y="1018850"/>
              <a:ext cx="562575" cy="519550"/>
            </a:xfrm>
            <a:custGeom>
              <a:avLst/>
              <a:gdLst/>
              <a:ahLst/>
              <a:cxnLst/>
              <a:rect l="l" t="t" r="r" b="b"/>
              <a:pathLst>
                <a:path w="22503" h="20782" extrusionOk="0">
                  <a:moveTo>
                    <a:pt x="12708" y="18400"/>
                  </a:moveTo>
                  <a:lnTo>
                    <a:pt x="12708" y="18400"/>
                  </a:lnTo>
                  <a:cubicBezTo>
                    <a:pt x="12215" y="18530"/>
                    <a:pt x="11709" y="18598"/>
                    <a:pt x="11204" y="18598"/>
                  </a:cubicBezTo>
                  <a:cubicBezTo>
                    <a:pt x="11033" y="18598"/>
                    <a:pt x="10862" y="18590"/>
                    <a:pt x="10692" y="18574"/>
                  </a:cubicBezTo>
                  <a:cubicBezTo>
                    <a:pt x="10580" y="18562"/>
                    <a:pt x="10468" y="18549"/>
                    <a:pt x="10368" y="18537"/>
                  </a:cubicBezTo>
                  <a:cubicBezTo>
                    <a:pt x="10380" y="18512"/>
                    <a:pt x="10405" y="18499"/>
                    <a:pt x="10430" y="18475"/>
                  </a:cubicBezTo>
                  <a:cubicBezTo>
                    <a:pt x="10731" y="18509"/>
                    <a:pt x="11032" y="18528"/>
                    <a:pt x="11333" y="18528"/>
                  </a:cubicBezTo>
                  <a:cubicBezTo>
                    <a:pt x="11580" y="18528"/>
                    <a:pt x="11826" y="18515"/>
                    <a:pt x="12073" y="18487"/>
                  </a:cubicBezTo>
                  <a:cubicBezTo>
                    <a:pt x="12285" y="18475"/>
                    <a:pt x="12496" y="18437"/>
                    <a:pt x="12708" y="18400"/>
                  </a:cubicBezTo>
                  <a:close/>
                  <a:moveTo>
                    <a:pt x="11250" y="0"/>
                  </a:moveTo>
                  <a:cubicBezTo>
                    <a:pt x="8027" y="0"/>
                    <a:pt x="4829" y="1364"/>
                    <a:pt x="2826" y="3951"/>
                  </a:cubicBezTo>
                  <a:cubicBezTo>
                    <a:pt x="611" y="6776"/>
                    <a:pt x="1" y="10783"/>
                    <a:pt x="1619" y="14044"/>
                  </a:cubicBezTo>
                  <a:cubicBezTo>
                    <a:pt x="1917" y="14641"/>
                    <a:pt x="2291" y="15201"/>
                    <a:pt x="2714" y="15712"/>
                  </a:cubicBezTo>
                  <a:cubicBezTo>
                    <a:pt x="4295" y="18176"/>
                    <a:pt x="6809" y="20105"/>
                    <a:pt x="9696" y="20640"/>
                  </a:cubicBezTo>
                  <a:cubicBezTo>
                    <a:pt x="10209" y="20736"/>
                    <a:pt x="10711" y="20782"/>
                    <a:pt x="11201" y="20782"/>
                  </a:cubicBezTo>
                  <a:cubicBezTo>
                    <a:pt x="14404" y="20782"/>
                    <a:pt x="17119" y="18840"/>
                    <a:pt x="19105" y="16272"/>
                  </a:cubicBezTo>
                  <a:cubicBezTo>
                    <a:pt x="21395" y="13310"/>
                    <a:pt x="22502" y="9476"/>
                    <a:pt x="20885" y="5929"/>
                  </a:cubicBezTo>
                  <a:cubicBezTo>
                    <a:pt x="19428" y="2731"/>
                    <a:pt x="16143" y="541"/>
                    <a:pt x="12695" y="93"/>
                  </a:cubicBezTo>
                  <a:cubicBezTo>
                    <a:pt x="12216" y="31"/>
                    <a:pt x="11732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4650075" y="1539425"/>
              <a:ext cx="264800" cy="236925"/>
            </a:xfrm>
            <a:custGeom>
              <a:avLst/>
              <a:gdLst/>
              <a:ahLst/>
              <a:cxnLst/>
              <a:rect l="l" t="t" r="r" b="b"/>
              <a:pathLst>
                <a:path w="10592" h="9477" extrusionOk="0">
                  <a:moveTo>
                    <a:pt x="4087" y="0"/>
                  </a:moveTo>
                  <a:cubicBezTo>
                    <a:pt x="1792" y="0"/>
                    <a:pt x="0" y="3712"/>
                    <a:pt x="411" y="5915"/>
                  </a:cubicBezTo>
                  <a:cubicBezTo>
                    <a:pt x="813" y="8111"/>
                    <a:pt x="2912" y="9476"/>
                    <a:pt x="5005" y="9476"/>
                  </a:cubicBezTo>
                  <a:cubicBezTo>
                    <a:pt x="5891" y="9476"/>
                    <a:pt x="6775" y="9232"/>
                    <a:pt x="7530" y="8703"/>
                  </a:cubicBezTo>
                  <a:cubicBezTo>
                    <a:pt x="10019" y="6961"/>
                    <a:pt x="10591" y="2331"/>
                    <a:pt x="7691" y="638"/>
                  </a:cubicBezTo>
                  <a:cubicBezTo>
                    <a:pt x="7191" y="321"/>
                    <a:pt x="6612" y="155"/>
                    <a:pt x="6026" y="155"/>
                  </a:cubicBezTo>
                  <a:cubicBezTo>
                    <a:pt x="5738" y="155"/>
                    <a:pt x="5448" y="196"/>
                    <a:pt x="5165" y="278"/>
                  </a:cubicBezTo>
                  <a:cubicBezTo>
                    <a:pt x="4798" y="87"/>
                    <a:pt x="4436" y="0"/>
                    <a:pt x="40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4860150" y="1437525"/>
              <a:ext cx="44450" cy="40400"/>
            </a:xfrm>
            <a:custGeom>
              <a:avLst/>
              <a:gdLst/>
              <a:ahLst/>
              <a:cxnLst/>
              <a:rect l="l" t="t" r="r" b="b"/>
              <a:pathLst>
                <a:path w="1778" h="1616" extrusionOk="0">
                  <a:moveTo>
                    <a:pt x="856" y="0"/>
                  </a:moveTo>
                  <a:cubicBezTo>
                    <a:pt x="413" y="0"/>
                    <a:pt x="1" y="391"/>
                    <a:pt x="97" y="919"/>
                  </a:cubicBezTo>
                  <a:cubicBezTo>
                    <a:pt x="147" y="1317"/>
                    <a:pt x="496" y="1616"/>
                    <a:pt x="906" y="1616"/>
                  </a:cubicBezTo>
                  <a:cubicBezTo>
                    <a:pt x="1267" y="1616"/>
                    <a:pt x="1591" y="1367"/>
                    <a:pt x="1703" y="1018"/>
                  </a:cubicBezTo>
                  <a:cubicBezTo>
                    <a:pt x="1777" y="732"/>
                    <a:pt x="1678" y="421"/>
                    <a:pt x="1441" y="247"/>
                  </a:cubicBezTo>
                  <a:lnTo>
                    <a:pt x="1392" y="222"/>
                  </a:lnTo>
                  <a:cubicBezTo>
                    <a:pt x="1231" y="68"/>
                    <a:pt x="1041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4513775" y="1594125"/>
              <a:ext cx="95850" cy="88225"/>
            </a:xfrm>
            <a:custGeom>
              <a:avLst/>
              <a:gdLst/>
              <a:ahLst/>
              <a:cxnLst/>
              <a:rect l="l" t="t" r="r" b="b"/>
              <a:pathLst>
                <a:path w="3834" h="3529" extrusionOk="0">
                  <a:moveTo>
                    <a:pt x="2115" y="0"/>
                  </a:moveTo>
                  <a:cubicBezTo>
                    <a:pt x="2071" y="0"/>
                    <a:pt x="2025" y="2"/>
                    <a:pt x="1980" y="6"/>
                  </a:cubicBezTo>
                  <a:cubicBezTo>
                    <a:pt x="1507" y="31"/>
                    <a:pt x="1059" y="243"/>
                    <a:pt x="735" y="591"/>
                  </a:cubicBezTo>
                  <a:cubicBezTo>
                    <a:pt x="548" y="790"/>
                    <a:pt x="399" y="1039"/>
                    <a:pt x="324" y="1301"/>
                  </a:cubicBezTo>
                  <a:cubicBezTo>
                    <a:pt x="63" y="1637"/>
                    <a:pt x="1" y="2097"/>
                    <a:pt x="175" y="2483"/>
                  </a:cubicBezTo>
                  <a:cubicBezTo>
                    <a:pt x="312" y="2819"/>
                    <a:pt x="598" y="3055"/>
                    <a:pt x="947" y="3142"/>
                  </a:cubicBezTo>
                  <a:cubicBezTo>
                    <a:pt x="1258" y="3379"/>
                    <a:pt x="1644" y="3516"/>
                    <a:pt x="2042" y="3528"/>
                  </a:cubicBezTo>
                  <a:cubicBezTo>
                    <a:pt x="2050" y="3528"/>
                    <a:pt x="2057" y="3528"/>
                    <a:pt x="2065" y="3528"/>
                  </a:cubicBezTo>
                  <a:cubicBezTo>
                    <a:pt x="3038" y="3528"/>
                    <a:pt x="3834" y="2737"/>
                    <a:pt x="3822" y="1761"/>
                  </a:cubicBezTo>
                  <a:cubicBezTo>
                    <a:pt x="3798" y="847"/>
                    <a:pt x="3049" y="0"/>
                    <a:pt x="2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1"/>
            <p:cNvSpPr/>
            <p:nvPr/>
          </p:nvSpPr>
          <p:spPr>
            <a:xfrm>
              <a:off x="4421525" y="1549850"/>
              <a:ext cx="46700" cy="40775"/>
            </a:xfrm>
            <a:custGeom>
              <a:avLst/>
              <a:gdLst/>
              <a:ahLst/>
              <a:cxnLst/>
              <a:rect l="l" t="t" r="r" b="b"/>
              <a:pathLst>
                <a:path w="1868" h="1631" extrusionOk="0">
                  <a:moveTo>
                    <a:pt x="934" y="1"/>
                  </a:moveTo>
                  <a:cubicBezTo>
                    <a:pt x="467" y="1"/>
                    <a:pt x="1" y="327"/>
                    <a:pt x="156" y="981"/>
                  </a:cubicBezTo>
                  <a:lnTo>
                    <a:pt x="181" y="1080"/>
                  </a:lnTo>
                  <a:cubicBezTo>
                    <a:pt x="293" y="1447"/>
                    <a:pt x="614" y="1631"/>
                    <a:pt x="934" y="1631"/>
                  </a:cubicBezTo>
                  <a:cubicBezTo>
                    <a:pt x="1255" y="1631"/>
                    <a:pt x="1575" y="1447"/>
                    <a:pt x="1687" y="1080"/>
                  </a:cubicBezTo>
                  <a:lnTo>
                    <a:pt x="1712" y="981"/>
                  </a:lnTo>
                  <a:cubicBezTo>
                    <a:pt x="1868" y="327"/>
                    <a:pt x="1401" y="1"/>
                    <a:pt x="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4446900" y="1740500"/>
              <a:ext cx="45450" cy="35175"/>
            </a:xfrm>
            <a:custGeom>
              <a:avLst/>
              <a:gdLst/>
              <a:ahLst/>
              <a:cxnLst/>
              <a:rect l="l" t="t" r="r" b="b"/>
              <a:pathLst>
                <a:path w="1818" h="1407" extrusionOk="0">
                  <a:moveTo>
                    <a:pt x="909" y="1"/>
                  </a:moveTo>
                  <a:cubicBezTo>
                    <a:pt x="0" y="1"/>
                    <a:pt x="0" y="1407"/>
                    <a:pt x="909" y="1407"/>
                  </a:cubicBezTo>
                  <a:cubicBezTo>
                    <a:pt x="1817" y="1407"/>
                    <a:pt x="1817" y="1"/>
                    <a:pt x="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4888625" y="1264275"/>
              <a:ext cx="97800" cy="98300"/>
            </a:xfrm>
            <a:custGeom>
              <a:avLst/>
              <a:gdLst/>
              <a:ahLst/>
              <a:cxnLst/>
              <a:rect l="l" t="t" r="r" b="b"/>
              <a:pathLst>
                <a:path w="3912" h="3932" extrusionOk="0">
                  <a:moveTo>
                    <a:pt x="1905" y="0"/>
                  </a:moveTo>
                  <a:cubicBezTo>
                    <a:pt x="1706" y="0"/>
                    <a:pt x="1505" y="34"/>
                    <a:pt x="1311" y="107"/>
                  </a:cubicBezTo>
                  <a:cubicBezTo>
                    <a:pt x="526" y="406"/>
                    <a:pt x="16" y="1165"/>
                    <a:pt x="16" y="1999"/>
                  </a:cubicBezTo>
                  <a:cubicBezTo>
                    <a:pt x="1" y="3177"/>
                    <a:pt x="1029" y="3931"/>
                    <a:pt x="2033" y="3931"/>
                  </a:cubicBezTo>
                  <a:cubicBezTo>
                    <a:pt x="2652" y="3931"/>
                    <a:pt x="3262" y="3645"/>
                    <a:pt x="3613" y="2995"/>
                  </a:cubicBezTo>
                  <a:cubicBezTo>
                    <a:pt x="3862" y="2522"/>
                    <a:pt x="3912" y="1962"/>
                    <a:pt x="3725" y="1452"/>
                  </a:cubicBezTo>
                  <a:cubicBezTo>
                    <a:pt x="3675" y="1240"/>
                    <a:pt x="3588" y="1041"/>
                    <a:pt x="3464" y="854"/>
                  </a:cubicBezTo>
                  <a:cubicBezTo>
                    <a:pt x="3116" y="328"/>
                    <a:pt x="2519" y="0"/>
                    <a:pt x="1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42"/>
          <p:cNvGrpSpPr/>
          <p:nvPr/>
        </p:nvGrpSpPr>
        <p:grpSpPr>
          <a:xfrm>
            <a:off x="477372" y="274307"/>
            <a:ext cx="8301339" cy="4704219"/>
            <a:chOff x="477372" y="274307"/>
            <a:chExt cx="8301339" cy="4704219"/>
          </a:xfrm>
        </p:grpSpPr>
        <p:grpSp>
          <p:nvGrpSpPr>
            <p:cNvPr id="460" name="Google Shape;460;p42"/>
            <p:cNvGrpSpPr/>
            <p:nvPr/>
          </p:nvGrpSpPr>
          <p:grpSpPr>
            <a:xfrm flipH="1">
              <a:off x="477372" y="3933006"/>
              <a:ext cx="1201654" cy="1045519"/>
              <a:chOff x="3918275" y="2946475"/>
              <a:chExt cx="1042650" cy="907175"/>
            </a:xfrm>
          </p:grpSpPr>
          <p:sp>
            <p:nvSpPr>
              <p:cNvPr id="461" name="Google Shape;461;p42"/>
              <p:cNvSpPr/>
              <p:nvPr/>
            </p:nvSpPr>
            <p:spPr>
              <a:xfrm>
                <a:off x="3918275" y="2946475"/>
                <a:ext cx="1042650" cy="907175"/>
              </a:xfrm>
              <a:custGeom>
                <a:avLst/>
                <a:gdLst/>
                <a:ahLst/>
                <a:cxnLst/>
                <a:rect l="l" t="t" r="r" b="b"/>
                <a:pathLst>
                  <a:path w="41706" h="36287" extrusionOk="0">
                    <a:moveTo>
                      <a:pt x="8643" y="1"/>
                    </a:moveTo>
                    <a:cubicBezTo>
                      <a:pt x="7881" y="1"/>
                      <a:pt x="7133" y="104"/>
                      <a:pt x="6472" y="498"/>
                    </a:cubicBezTo>
                    <a:cubicBezTo>
                      <a:pt x="5177" y="1270"/>
                      <a:pt x="4754" y="2676"/>
                      <a:pt x="4331" y="4033"/>
                    </a:cubicBezTo>
                    <a:cubicBezTo>
                      <a:pt x="2414" y="9944"/>
                      <a:pt x="610" y="16217"/>
                      <a:pt x="100" y="22427"/>
                    </a:cubicBezTo>
                    <a:cubicBezTo>
                      <a:pt x="0" y="23622"/>
                      <a:pt x="772" y="24580"/>
                      <a:pt x="1929" y="24804"/>
                    </a:cubicBezTo>
                    <a:cubicBezTo>
                      <a:pt x="2369" y="24889"/>
                      <a:pt x="2790" y="24920"/>
                      <a:pt x="3204" y="24920"/>
                    </a:cubicBezTo>
                    <a:cubicBezTo>
                      <a:pt x="4183" y="24920"/>
                      <a:pt x="5120" y="24751"/>
                      <a:pt x="6161" y="24742"/>
                    </a:cubicBezTo>
                    <a:cubicBezTo>
                      <a:pt x="6422" y="24742"/>
                      <a:pt x="6671" y="24580"/>
                      <a:pt x="6783" y="24344"/>
                    </a:cubicBezTo>
                    <a:cubicBezTo>
                      <a:pt x="7218" y="24095"/>
                      <a:pt x="7567" y="23722"/>
                      <a:pt x="7803" y="23274"/>
                    </a:cubicBezTo>
                    <a:cubicBezTo>
                      <a:pt x="8662" y="21618"/>
                      <a:pt x="9073" y="19801"/>
                      <a:pt x="10081" y="18183"/>
                    </a:cubicBezTo>
                    <a:cubicBezTo>
                      <a:pt x="11064" y="16553"/>
                      <a:pt x="12284" y="15060"/>
                      <a:pt x="13678" y="13765"/>
                    </a:cubicBezTo>
                    <a:cubicBezTo>
                      <a:pt x="15604" y="12025"/>
                      <a:pt x="17730" y="11019"/>
                      <a:pt x="20030" y="11019"/>
                    </a:cubicBezTo>
                    <a:cubicBezTo>
                      <a:pt x="21119" y="11019"/>
                      <a:pt x="22247" y="11244"/>
                      <a:pt x="23410" y="11724"/>
                    </a:cubicBezTo>
                    <a:cubicBezTo>
                      <a:pt x="30629" y="14711"/>
                      <a:pt x="32919" y="23435"/>
                      <a:pt x="29508" y="30044"/>
                    </a:cubicBezTo>
                    <a:cubicBezTo>
                      <a:pt x="29011" y="31002"/>
                      <a:pt x="29322" y="32160"/>
                      <a:pt x="30006" y="32956"/>
                    </a:cubicBezTo>
                    <a:cubicBezTo>
                      <a:pt x="30268" y="33404"/>
                      <a:pt x="30691" y="33740"/>
                      <a:pt x="31189" y="33914"/>
                    </a:cubicBezTo>
                    <a:cubicBezTo>
                      <a:pt x="33279" y="34649"/>
                      <a:pt x="35370" y="35383"/>
                      <a:pt x="37461" y="36142"/>
                    </a:cubicBezTo>
                    <a:cubicBezTo>
                      <a:pt x="37729" y="36240"/>
                      <a:pt x="38020" y="36287"/>
                      <a:pt x="38315" y="36287"/>
                    </a:cubicBezTo>
                    <a:cubicBezTo>
                      <a:pt x="39526" y="36287"/>
                      <a:pt x="40804" y="35495"/>
                      <a:pt x="40834" y="34163"/>
                    </a:cubicBezTo>
                    <a:cubicBezTo>
                      <a:pt x="41008" y="28190"/>
                      <a:pt x="41182" y="22228"/>
                      <a:pt x="41357" y="16267"/>
                    </a:cubicBezTo>
                    <a:cubicBezTo>
                      <a:pt x="41406" y="14798"/>
                      <a:pt x="41456" y="13342"/>
                      <a:pt x="41494" y="11873"/>
                    </a:cubicBezTo>
                    <a:cubicBezTo>
                      <a:pt x="41518" y="10604"/>
                      <a:pt x="41705" y="9198"/>
                      <a:pt x="41207" y="7990"/>
                    </a:cubicBezTo>
                    <a:cubicBezTo>
                      <a:pt x="40149" y="5439"/>
                      <a:pt x="36503" y="4991"/>
                      <a:pt x="34163" y="4331"/>
                    </a:cubicBezTo>
                    <a:cubicBezTo>
                      <a:pt x="29036" y="2888"/>
                      <a:pt x="23821" y="1780"/>
                      <a:pt x="18556" y="996"/>
                    </a:cubicBezTo>
                    <a:cubicBezTo>
                      <a:pt x="15843" y="598"/>
                      <a:pt x="13118" y="287"/>
                      <a:pt x="10392" y="100"/>
                    </a:cubicBezTo>
                    <a:cubicBezTo>
                      <a:pt x="9824" y="62"/>
                      <a:pt x="9230" y="1"/>
                      <a:pt x="86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2"/>
              <p:cNvSpPr/>
              <p:nvPr/>
            </p:nvSpPr>
            <p:spPr>
              <a:xfrm>
                <a:off x="4211975" y="3407700"/>
                <a:ext cx="142850" cy="130200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5208" extrusionOk="0">
                    <a:moveTo>
                      <a:pt x="3124" y="0"/>
                    </a:moveTo>
                    <a:cubicBezTo>
                      <a:pt x="2891" y="0"/>
                      <a:pt x="2658" y="28"/>
                      <a:pt x="2428" y="83"/>
                    </a:cubicBezTo>
                    <a:cubicBezTo>
                      <a:pt x="2141" y="170"/>
                      <a:pt x="1868" y="282"/>
                      <a:pt x="1619" y="419"/>
                    </a:cubicBezTo>
                    <a:cubicBezTo>
                      <a:pt x="1183" y="668"/>
                      <a:pt x="822" y="1041"/>
                      <a:pt x="611" y="1489"/>
                    </a:cubicBezTo>
                    <a:cubicBezTo>
                      <a:pt x="486" y="1651"/>
                      <a:pt x="386" y="1813"/>
                      <a:pt x="299" y="1999"/>
                    </a:cubicBezTo>
                    <a:cubicBezTo>
                      <a:pt x="113" y="2323"/>
                      <a:pt x="13" y="2671"/>
                      <a:pt x="13" y="3045"/>
                    </a:cubicBezTo>
                    <a:cubicBezTo>
                      <a:pt x="1" y="3319"/>
                      <a:pt x="63" y="3592"/>
                      <a:pt x="200" y="3841"/>
                    </a:cubicBezTo>
                    <a:cubicBezTo>
                      <a:pt x="436" y="4426"/>
                      <a:pt x="922" y="4862"/>
                      <a:pt x="1531" y="5036"/>
                    </a:cubicBezTo>
                    <a:cubicBezTo>
                      <a:pt x="1868" y="5123"/>
                      <a:pt x="2204" y="5161"/>
                      <a:pt x="2540" y="5161"/>
                    </a:cubicBezTo>
                    <a:lnTo>
                      <a:pt x="2577" y="5161"/>
                    </a:lnTo>
                    <a:cubicBezTo>
                      <a:pt x="2689" y="5192"/>
                      <a:pt x="2804" y="5207"/>
                      <a:pt x="2919" y="5207"/>
                    </a:cubicBezTo>
                    <a:cubicBezTo>
                      <a:pt x="3034" y="5207"/>
                      <a:pt x="3149" y="5192"/>
                      <a:pt x="3261" y="5161"/>
                    </a:cubicBezTo>
                    <a:cubicBezTo>
                      <a:pt x="3610" y="5148"/>
                      <a:pt x="3933" y="5036"/>
                      <a:pt x="4220" y="4849"/>
                    </a:cubicBezTo>
                    <a:cubicBezTo>
                      <a:pt x="5116" y="4401"/>
                      <a:pt x="5676" y="3493"/>
                      <a:pt x="5701" y="2497"/>
                    </a:cubicBezTo>
                    <a:cubicBezTo>
                      <a:pt x="5713" y="2174"/>
                      <a:pt x="5639" y="1838"/>
                      <a:pt x="5477" y="1551"/>
                    </a:cubicBezTo>
                    <a:cubicBezTo>
                      <a:pt x="5190" y="830"/>
                      <a:pt x="4593" y="294"/>
                      <a:pt x="3859" y="95"/>
                    </a:cubicBezTo>
                    <a:cubicBezTo>
                      <a:pt x="3616" y="31"/>
                      <a:pt x="3370" y="0"/>
                      <a:pt x="3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2"/>
              <p:cNvSpPr/>
              <p:nvPr/>
            </p:nvSpPr>
            <p:spPr>
              <a:xfrm>
                <a:off x="4319625" y="3255425"/>
                <a:ext cx="160575" cy="158850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6354" extrusionOk="0">
                    <a:moveTo>
                      <a:pt x="3353" y="1"/>
                    </a:moveTo>
                    <a:cubicBezTo>
                      <a:pt x="2321" y="1"/>
                      <a:pt x="1390" y="583"/>
                      <a:pt x="922" y="1507"/>
                    </a:cubicBezTo>
                    <a:cubicBezTo>
                      <a:pt x="113" y="2477"/>
                      <a:pt x="1" y="3859"/>
                      <a:pt x="636" y="4942"/>
                    </a:cubicBezTo>
                    <a:cubicBezTo>
                      <a:pt x="1199" y="5849"/>
                      <a:pt x="2171" y="6353"/>
                      <a:pt x="3163" y="6353"/>
                    </a:cubicBezTo>
                    <a:cubicBezTo>
                      <a:pt x="3682" y="6353"/>
                      <a:pt x="4206" y="6215"/>
                      <a:pt x="4680" y="5925"/>
                    </a:cubicBezTo>
                    <a:cubicBezTo>
                      <a:pt x="5303" y="5539"/>
                      <a:pt x="5763" y="4942"/>
                      <a:pt x="6000" y="4257"/>
                    </a:cubicBezTo>
                    <a:cubicBezTo>
                      <a:pt x="6124" y="4046"/>
                      <a:pt x="6224" y="3822"/>
                      <a:pt x="6286" y="3585"/>
                    </a:cubicBezTo>
                    <a:cubicBezTo>
                      <a:pt x="6398" y="3224"/>
                      <a:pt x="6423" y="2838"/>
                      <a:pt x="6336" y="2465"/>
                    </a:cubicBezTo>
                    <a:cubicBezTo>
                      <a:pt x="6323" y="2092"/>
                      <a:pt x="6199" y="1743"/>
                      <a:pt x="6000" y="1432"/>
                    </a:cubicBezTo>
                    <a:cubicBezTo>
                      <a:pt x="5763" y="1009"/>
                      <a:pt x="5415" y="673"/>
                      <a:pt x="5004" y="424"/>
                    </a:cubicBezTo>
                    <a:cubicBezTo>
                      <a:pt x="4755" y="287"/>
                      <a:pt x="4494" y="175"/>
                      <a:pt x="4232" y="100"/>
                    </a:cubicBezTo>
                    <a:lnTo>
                      <a:pt x="3486" y="1"/>
                    </a:lnTo>
                    <a:lnTo>
                      <a:pt x="3386" y="1"/>
                    </a:lnTo>
                    <a:cubicBezTo>
                      <a:pt x="3375" y="1"/>
                      <a:pt x="3364" y="1"/>
                      <a:pt x="3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2"/>
              <p:cNvSpPr/>
              <p:nvPr/>
            </p:nvSpPr>
            <p:spPr>
              <a:xfrm>
                <a:off x="4211350" y="3207500"/>
                <a:ext cx="117650" cy="139675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5587" extrusionOk="0">
                    <a:moveTo>
                      <a:pt x="2377" y="1"/>
                    </a:moveTo>
                    <a:cubicBezTo>
                      <a:pt x="2007" y="1"/>
                      <a:pt x="1638" y="98"/>
                      <a:pt x="1308" y="287"/>
                    </a:cubicBezTo>
                    <a:lnTo>
                      <a:pt x="1233" y="337"/>
                    </a:lnTo>
                    <a:cubicBezTo>
                      <a:pt x="598" y="723"/>
                      <a:pt x="100" y="1457"/>
                      <a:pt x="150" y="2229"/>
                    </a:cubicBezTo>
                    <a:cubicBezTo>
                      <a:pt x="187" y="3050"/>
                      <a:pt x="1" y="3822"/>
                      <a:pt x="436" y="4594"/>
                    </a:cubicBezTo>
                    <a:cubicBezTo>
                      <a:pt x="778" y="5215"/>
                      <a:pt x="1438" y="5586"/>
                      <a:pt x="2138" y="5586"/>
                    </a:cubicBezTo>
                    <a:cubicBezTo>
                      <a:pt x="2279" y="5586"/>
                      <a:pt x="2422" y="5571"/>
                      <a:pt x="2565" y="5539"/>
                    </a:cubicBezTo>
                    <a:cubicBezTo>
                      <a:pt x="3199" y="5365"/>
                      <a:pt x="3896" y="4731"/>
                      <a:pt x="3871" y="4009"/>
                    </a:cubicBezTo>
                    <a:cubicBezTo>
                      <a:pt x="3971" y="3772"/>
                      <a:pt x="4095" y="3548"/>
                      <a:pt x="4232" y="3337"/>
                    </a:cubicBezTo>
                    <a:cubicBezTo>
                      <a:pt x="4705" y="2677"/>
                      <a:pt x="4568" y="1793"/>
                      <a:pt x="4232" y="1121"/>
                    </a:cubicBezTo>
                    <a:lnTo>
                      <a:pt x="4195" y="1047"/>
                    </a:lnTo>
                    <a:cubicBezTo>
                      <a:pt x="3996" y="611"/>
                      <a:pt x="3398" y="175"/>
                      <a:pt x="2938" y="76"/>
                    </a:cubicBezTo>
                    <a:cubicBezTo>
                      <a:pt x="2754" y="26"/>
                      <a:pt x="2565" y="1"/>
                      <a:pt x="2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2"/>
              <p:cNvSpPr/>
              <p:nvPr/>
            </p:nvSpPr>
            <p:spPr>
              <a:xfrm>
                <a:off x="4313725" y="3061550"/>
                <a:ext cx="11887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4755" h="5154" extrusionOk="0">
                    <a:moveTo>
                      <a:pt x="2496" y="0"/>
                    </a:moveTo>
                    <a:cubicBezTo>
                      <a:pt x="2309" y="0"/>
                      <a:pt x="2115" y="25"/>
                      <a:pt x="1917" y="77"/>
                    </a:cubicBezTo>
                    <a:cubicBezTo>
                      <a:pt x="672" y="438"/>
                      <a:pt x="0" y="1782"/>
                      <a:pt x="461" y="3002"/>
                    </a:cubicBezTo>
                    <a:cubicBezTo>
                      <a:pt x="498" y="3288"/>
                      <a:pt x="536" y="3587"/>
                      <a:pt x="610" y="3873"/>
                    </a:cubicBezTo>
                    <a:cubicBezTo>
                      <a:pt x="773" y="4631"/>
                      <a:pt x="1453" y="5153"/>
                      <a:pt x="2209" y="5153"/>
                    </a:cubicBezTo>
                    <a:cubicBezTo>
                      <a:pt x="2322" y="5153"/>
                      <a:pt x="2437" y="5142"/>
                      <a:pt x="2552" y="5117"/>
                    </a:cubicBezTo>
                    <a:cubicBezTo>
                      <a:pt x="3236" y="4980"/>
                      <a:pt x="3672" y="4321"/>
                      <a:pt x="4058" y="3736"/>
                    </a:cubicBezTo>
                    <a:cubicBezTo>
                      <a:pt x="4394" y="3400"/>
                      <a:pt x="4605" y="2964"/>
                      <a:pt x="4667" y="2491"/>
                    </a:cubicBezTo>
                    <a:cubicBezTo>
                      <a:pt x="4755" y="1844"/>
                      <a:pt x="4580" y="1110"/>
                      <a:pt x="4058" y="649"/>
                    </a:cubicBezTo>
                    <a:cubicBezTo>
                      <a:pt x="3597" y="236"/>
                      <a:pt x="3073" y="0"/>
                      <a:pt x="2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2"/>
              <p:cNvSpPr/>
              <p:nvPr/>
            </p:nvSpPr>
            <p:spPr>
              <a:xfrm>
                <a:off x="4450625" y="3079200"/>
                <a:ext cx="15310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124" h="6161" extrusionOk="0">
                    <a:moveTo>
                      <a:pt x="3111" y="1"/>
                    </a:moveTo>
                    <a:cubicBezTo>
                      <a:pt x="2281" y="1"/>
                      <a:pt x="1417" y="357"/>
                      <a:pt x="872" y="939"/>
                    </a:cubicBezTo>
                    <a:cubicBezTo>
                      <a:pt x="336" y="1499"/>
                      <a:pt x="25" y="2246"/>
                      <a:pt x="0" y="3030"/>
                    </a:cubicBezTo>
                    <a:cubicBezTo>
                      <a:pt x="0" y="3279"/>
                      <a:pt x="25" y="3528"/>
                      <a:pt x="75" y="3764"/>
                    </a:cubicBezTo>
                    <a:cubicBezTo>
                      <a:pt x="137" y="4038"/>
                      <a:pt x="237" y="4312"/>
                      <a:pt x="374" y="4561"/>
                    </a:cubicBezTo>
                    <a:cubicBezTo>
                      <a:pt x="411" y="4623"/>
                      <a:pt x="448" y="4673"/>
                      <a:pt x="486" y="4735"/>
                    </a:cubicBezTo>
                    <a:cubicBezTo>
                      <a:pt x="548" y="4847"/>
                      <a:pt x="635" y="4959"/>
                      <a:pt x="722" y="5071"/>
                    </a:cubicBezTo>
                    <a:cubicBezTo>
                      <a:pt x="1330" y="5774"/>
                      <a:pt x="2221" y="6161"/>
                      <a:pt x="3111" y="6161"/>
                    </a:cubicBezTo>
                    <a:cubicBezTo>
                      <a:pt x="3861" y="6161"/>
                      <a:pt x="4610" y="5887"/>
                      <a:pt x="5190" y="5295"/>
                    </a:cubicBezTo>
                    <a:cubicBezTo>
                      <a:pt x="5788" y="4673"/>
                      <a:pt x="6124" y="3851"/>
                      <a:pt x="6111" y="2993"/>
                    </a:cubicBezTo>
                    <a:cubicBezTo>
                      <a:pt x="6074" y="1661"/>
                      <a:pt x="5178" y="491"/>
                      <a:pt x="3896" y="118"/>
                    </a:cubicBezTo>
                    <a:cubicBezTo>
                      <a:pt x="3646" y="38"/>
                      <a:pt x="3380" y="1"/>
                      <a:pt x="3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2"/>
              <p:cNvSpPr/>
              <p:nvPr/>
            </p:nvSpPr>
            <p:spPr>
              <a:xfrm>
                <a:off x="4617075" y="3152825"/>
                <a:ext cx="134125" cy="13410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364" extrusionOk="0">
                    <a:moveTo>
                      <a:pt x="2683" y="1"/>
                    </a:moveTo>
                    <a:cubicBezTo>
                      <a:pt x="2216" y="1"/>
                      <a:pt x="1749" y="116"/>
                      <a:pt x="1395" y="346"/>
                    </a:cubicBezTo>
                    <a:lnTo>
                      <a:pt x="1332" y="396"/>
                    </a:lnTo>
                    <a:cubicBezTo>
                      <a:pt x="1034" y="558"/>
                      <a:pt x="772" y="794"/>
                      <a:pt x="586" y="1081"/>
                    </a:cubicBezTo>
                    <a:cubicBezTo>
                      <a:pt x="424" y="1242"/>
                      <a:pt x="312" y="1441"/>
                      <a:pt x="250" y="1666"/>
                    </a:cubicBezTo>
                    <a:cubicBezTo>
                      <a:pt x="75" y="1989"/>
                      <a:pt x="1" y="2338"/>
                      <a:pt x="13" y="2698"/>
                    </a:cubicBezTo>
                    <a:cubicBezTo>
                      <a:pt x="51" y="2935"/>
                      <a:pt x="75" y="3159"/>
                      <a:pt x="113" y="3408"/>
                    </a:cubicBezTo>
                    <a:cubicBezTo>
                      <a:pt x="200" y="3619"/>
                      <a:pt x="287" y="3831"/>
                      <a:pt x="374" y="4043"/>
                    </a:cubicBezTo>
                    <a:cubicBezTo>
                      <a:pt x="536" y="4341"/>
                      <a:pt x="772" y="4603"/>
                      <a:pt x="1071" y="4789"/>
                    </a:cubicBezTo>
                    <a:cubicBezTo>
                      <a:pt x="1233" y="4951"/>
                      <a:pt x="1432" y="5076"/>
                      <a:pt x="1656" y="5138"/>
                    </a:cubicBezTo>
                    <a:cubicBezTo>
                      <a:pt x="1945" y="5288"/>
                      <a:pt x="2277" y="5363"/>
                      <a:pt x="2602" y="5363"/>
                    </a:cubicBezTo>
                    <a:cubicBezTo>
                      <a:pt x="2627" y="5363"/>
                      <a:pt x="2652" y="5363"/>
                      <a:pt x="2677" y="5362"/>
                    </a:cubicBezTo>
                    <a:lnTo>
                      <a:pt x="3386" y="5275"/>
                    </a:lnTo>
                    <a:lnTo>
                      <a:pt x="4033" y="5001"/>
                    </a:lnTo>
                    <a:cubicBezTo>
                      <a:pt x="4332" y="4839"/>
                      <a:pt x="4593" y="4603"/>
                      <a:pt x="4780" y="4316"/>
                    </a:cubicBezTo>
                    <a:cubicBezTo>
                      <a:pt x="4942" y="4155"/>
                      <a:pt x="5054" y="3943"/>
                      <a:pt x="5116" y="3719"/>
                    </a:cubicBezTo>
                    <a:cubicBezTo>
                      <a:pt x="5290" y="3408"/>
                      <a:pt x="5365" y="3059"/>
                      <a:pt x="5352" y="2698"/>
                    </a:cubicBezTo>
                    <a:lnTo>
                      <a:pt x="5253" y="1989"/>
                    </a:lnTo>
                    <a:cubicBezTo>
                      <a:pt x="5166" y="1778"/>
                      <a:pt x="5079" y="1566"/>
                      <a:pt x="4991" y="1354"/>
                    </a:cubicBezTo>
                    <a:cubicBezTo>
                      <a:pt x="4755" y="956"/>
                      <a:pt x="4419" y="620"/>
                      <a:pt x="4033" y="396"/>
                    </a:cubicBezTo>
                    <a:lnTo>
                      <a:pt x="3971" y="346"/>
                    </a:lnTo>
                    <a:cubicBezTo>
                      <a:pt x="3616" y="116"/>
                      <a:pt x="3150" y="1"/>
                      <a:pt x="2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2"/>
              <p:cNvSpPr/>
              <p:nvPr/>
            </p:nvSpPr>
            <p:spPr>
              <a:xfrm>
                <a:off x="4496975" y="3293050"/>
                <a:ext cx="183600" cy="176775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7071" extrusionOk="0">
                    <a:moveTo>
                      <a:pt x="3967" y="1"/>
                    </a:moveTo>
                    <a:cubicBezTo>
                      <a:pt x="3666" y="1"/>
                      <a:pt x="3365" y="38"/>
                      <a:pt x="3075" y="114"/>
                    </a:cubicBezTo>
                    <a:cubicBezTo>
                      <a:pt x="1805" y="475"/>
                      <a:pt x="810" y="1458"/>
                      <a:pt x="436" y="2715"/>
                    </a:cubicBezTo>
                    <a:cubicBezTo>
                      <a:pt x="1" y="4183"/>
                      <a:pt x="673" y="5752"/>
                      <a:pt x="1930" y="6548"/>
                    </a:cubicBezTo>
                    <a:cubicBezTo>
                      <a:pt x="2501" y="6896"/>
                      <a:pt x="3144" y="7071"/>
                      <a:pt x="3789" y="7071"/>
                    </a:cubicBezTo>
                    <a:cubicBezTo>
                      <a:pt x="4368" y="7071"/>
                      <a:pt x="4947" y="6930"/>
                      <a:pt x="5477" y="6648"/>
                    </a:cubicBezTo>
                    <a:cubicBezTo>
                      <a:pt x="6472" y="6075"/>
                      <a:pt x="7120" y="5017"/>
                      <a:pt x="7157" y="3860"/>
                    </a:cubicBezTo>
                    <a:cubicBezTo>
                      <a:pt x="7344" y="3126"/>
                      <a:pt x="7257" y="2341"/>
                      <a:pt x="6896" y="1669"/>
                    </a:cubicBezTo>
                    <a:cubicBezTo>
                      <a:pt x="6340" y="578"/>
                      <a:pt x="5151" y="1"/>
                      <a:pt x="3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2"/>
              <p:cNvSpPr/>
              <p:nvPr/>
            </p:nvSpPr>
            <p:spPr>
              <a:xfrm>
                <a:off x="4402075" y="3448100"/>
                <a:ext cx="122000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4880" h="4886" extrusionOk="0">
                    <a:moveTo>
                      <a:pt x="2440" y="1"/>
                    </a:moveTo>
                    <a:cubicBezTo>
                      <a:pt x="1815" y="1"/>
                      <a:pt x="1189" y="240"/>
                      <a:pt x="710" y="719"/>
                    </a:cubicBezTo>
                    <a:cubicBezTo>
                      <a:pt x="275" y="1192"/>
                      <a:pt x="26" y="1802"/>
                      <a:pt x="1" y="2449"/>
                    </a:cubicBezTo>
                    <a:cubicBezTo>
                      <a:pt x="26" y="3072"/>
                      <a:pt x="237" y="3731"/>
                      <a:pt x="710" y="4167"/>
                    </a:cubicBezTo>
                    <a:cubicBezTo>
                      <a:pt x="1189" y="4646"/>
                      <a:pt x="1815" y="4886"/>
                      <a:pt x="2440" y="4886"/>
                    </a:cubicBezTo>
                    <a:cubicBezTo>
                      <a:pt x="3066" y="4886"/>
                      <a:pt x="3691" y="4646"/>
                      <a:pt x="4170" y="4167"/>
                    </a:cubicBezTo>
                    <a:cubicBezTo>
                      <a:pt x="4606" y="3694"/>
                      <a:pt x="4855" y="3084"/>
                      <a:pt x="4880" y="2449"/>
                    </a:cubicBezTo>
                    <a:cubicBezTo>
                      <a:pt x="4855" y="1815"/>
                      <a:pt x="4643" y="1155"/>
                      <a:pt x="4170" y="719"/>
                    </a:cubicBezTo>
                    <a:cubicBezTo>
                      <a:pt x="3691" y="240"/>
                      <a:pt x="3066" y="1"/>
                      <a:pt x="2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42"/>
            <p:cNvGrpSpPr/>
            <p:nvPr/>
          </p:nvGrpSpPr>
          <p:grpSpPr>
            <a:xfrm rot="10800000">
              <a:off x="8079087" y="274307"/>
              <a:ext cx="699624" cy="760571"/>
              <a:chOff x="8472500" y="116350"/>
              <a:chExt cx="573886" cy="623879"/>
            </a:xfrm>
          </p:grpSpPr>
          <p:sp>
            <p:nvSpPr>
              <p:cNvPr id="471" name="Google Shape;471;p42"/>
              <p:cNvSpPr/>
              <p:nvPr/>
            </p:nvSpPr>
            <p:spPr>
              <a:xfrm>
                <a:off x="8850559" y="116350"/>
                <a:ext cx="195827" cy="16798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2"/>
              <p:cNvSpPr/>
              <p:nvPr/>
            </p:nvSpPr>
            <p:spPr>
              <a:xfrm>
                <a:off x="8732698" y="480857"/>
                <a:ext cx="117862" cy="106021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2"/>
              <p:cNvSpPr/>
              <p:nvPr/>
            </p:nvSpPr>
            <p:spPr>
              <a:xfrm>
                <a:off x="8631796" y="284314"/>
                <a:ext cx="100910" cy="90928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2"/>
              <p:cNvSpPr/>
              <p:nvPr/>
            </p:nvSpPr>
            <p:spPr>
              <a:xfrm>
                <a:off x="8472500" y="616574"/>
                <a:ext cx="137447" cy="12365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43"/>
          <p:cNvGrpSpPr/>
          <p:nvPr/>
        </p:nvGrpSpPr>
        <p:grpSpPr>
          <a:xfrm>
            <a:off x="515512" y="400600"/>
            <a:ext cx="7991645" cy="4391063"/>
            <a:chOff x="515512" y="400600"/>
            <a:chExt cx="7991645" cy="4391063"/>
          </a:xfrm>
        </p:grpSpPr>
        <p:grpSp>
          <p:nvGrpSpPr>
            <p:cNvPr id="477" name="Google Shape;477;p43"/>
            <p:cNvGrpSpPr/>
            <p:nvPr/>
          </p:nvGrpSpPr>
          <p:grpSpPr>
            <a:xfrm>
              <a:off x="7455142" y="3893946"/>
              <a:ext cx="1052016" cy="897716"/>
              <a:chOff x="6501025" y="2106525"/>
              <a:chExt cx="846625" cy="722450"/>
            </a:xfrm>
          </p:grpSpPr>
          <p:sp>
            <p:nvSpPr>
              <p:cNvPr id="478" name="Google Shape;478;p43"/>
              <p:cNvSpPr/>
              <p:nvPr/>
            </p:nvSpPr>
            <p:spPr>
              <a:xfrm>
                <a:off x="6501025" y="2106525"/>
                <a:ext cx="728400" cy="722450"/>
              </a:xfrm>
              <a:custGeom>
                <a:avLst/>
                <a:gdLst/>
                <a:ahLst/>
                <a:cxnLst/>
                <a:rect l="l" t="t" r="r" b="b"/>
                <a:pathLst>
                  <a:path w="29136" h="28898" extrusionOk="0">
                    <a:moveTo>
                      <a:pt x="16801" y="1"/>
                    </a:moveTo>
                    <a:cubicBezTo>
                      <a:pt x="14850" y="1"/>
                      <a:pt x="13073" y="910"/>
                      <a:pt x="12260" y="3294"/>
                    </a:cubicBezTo>
                    <a:cubicBezTo>
                      <a:pt x="11550" y="5347"/>
                      <a:pt x="12421" y="7177"/>
                      <a:pt x="13765" y="8720"/>
                    </a:cubicBezTo>
                    <a:cubicBezTo>
                      <a:pt x="14201" y="9218"/>
                      <a:pt x="14662" y="9691"/>
                      <a:pt x="15110" y="10176"/>
                    </a:cubicBezTo>
                    <a:cubicBezTo>
                      <a:pt x="14736" y="9952"/>
                      <a:pt x="14375" y="9740"/>
                      <a:pt x="14002" y="9529"/>
                    </a:cubicBezTo>
                    <a:cubicBezTo>
                      <a:pt x="13005" y="8952"/>
                      <a:pt x="11846" y="8552"/>
                      <a:pt x="10727" y="8552"/>
                    </a:cubicBezTo>
                    <a:cubicBezTo>
                      <a:pt x="9626" y="8552"/>
                      <a:pt x="8563" y="8939"/>
                      <a:pt x="7729" y="9927"/>
                    </a:cubicBezTo>
                    <a:cubicBezTo>
                      <a:pt x="5975" y="12005"/>
                      <a:pt x="6659" y="14719"/>
                      <a:pt x="8439" y="16498"/>
                    </a:cubicBezTo>
                    <a:cubicBezTo>
                      <a:pt x="8725" y="16785"/>
                      <a:pt x="9036" y="17046"/>
                      <a:pt x="9347" y="17307"/>
                    </a:cubicBezTo>
                    <a:cubicBezTo>
                      <a:pt x="8512" y="16961"/>
                      <a:pt x="7623" y="16766"/>
                      <a:pt x="6753" y="16766"/>
                    </a:cubicBezTo>
                    <a:cubicBezTo>
                      <a:pt x="5588" y="16766"/>
                      <a:pt x="4460" y="17117"/>
                      <a:pt x="3548" y="17930"/>
                    </a:cubicBezTo>
                    <a:cubicBezTo>
                      <a:pt x="1" y="21078"/>
                      <a:pt x="3050" y="25621"/>
                      <a:pt x="6273" y="27413"/>
                    </a:cubicBezTo>
                    <a:cubicBezTo>
                      <a:pt x="8099" y="28439"/>
                      <a:pt x="10073" y="28898"/>
                      <a:pt x="12054" y="28898"/>
                    </a:cubicBezTo>
                    <a:cubicBezTo>
                      <a:pt x="17232" y="28898"/>
                      <a:pt x="22461" y="25767"/>
                      <a:pt x="25215" y="21464"/>
                    </a:cubicBezTo>
                    <a:cubicBezTo>
                      <a:pt x="29136" y="15316"/>
                      <a:pt x="28053" y="6629"/>
                      <a:pt x="22191" y="2012"/>
                    </a:cubicBezTo>
                    <a:cubicBezTo>
                      <a:pt x="20699" y="836"/>
                      <a:pt x="18670" y="1"/>
                      <a:pt x="16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3"/>
              <p:cNvSpPr/>
              <p:nvPr/>
            </p:nvSpPr>
            <p:spPr>
              <a:xfrm>
                <a:off x="7042100" y="2207400"/>
                <a:ext cx="305550" cy="26210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3"/>
              <p:cNvSpPr/>
              <p:nvPr/>
            </p:nvSpPr>
            <p:spPr>
              <a:xfrm>
                <a:off x="6997300" y="2542575"/>
                <a:ext cx="183900" cy="1654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3"/>
              <p:cNvSpPr/>
              <p:nvPr/>
            </p:nvSpPr>
            <p:spPr>
              <a:xfrm>
                <a:off x="6882175" y="2378125"/>
                <a:ext cx="157450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" name="Google Shape;482;p43"/>
            <p:cNvGrpSpPr/>
            <p:nvPr/>
          </p:nvGrpSpPr>
          <p:grpSpPr>
            <a:xfrm flipH="1">
              <a:off x="515512" y="400600"/>
              <a:ext cx="1052009" cy="789635"/>
              <a:chOff x="8089048" y="269900"/>
              <a:chExt cx="767162" cy="575829"/>
            </a:xfrm>
          </p:grpSpPr>
          <p:sp>
            <p:nvSpPr>
              <p:cNvPr id="483" name="Google Shape;483;p43"/>
              <p:cNvSpPr/>
              <p:nvPr/>
            </p:nvSpPr>
            <p:spPr>
              <a:xfrm>
                <a:off x="8660384" y="269900"/>
                <a:ext cx="195827" cy="16798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3"/>
              <p:cNvSpPr/>
              <p:nvPr/>
            </p:nvSpPr>
            <p:spPr>
              <a:xfrm>
                <a:off x="8369973" y="534995"/>
                <a:ext cx="117862" cy="106021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3"/>
              <p:cNvSpPr/>
              <p:nvPr/>
            </p:nvSpPr>
            <p:spPr>
              <a:xfrm>
                <a:off x="8097521" y="346952"/>
                <a:ext cx="100910" cy="90928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3"/>
              <p:cNvSpPr/>
              <p:nvPr/>
            </p:nvSpPr>
            <p:spPr>
              <a:xfrm>
                <a:off x="8089048" y="744637"/>
                <a:ext cx="117851" cy="101092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2C28-BE40-69EE-7CDF-FE20BD91E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4071B-8B7A-0254-BDA8-85D3CA27C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971F-7CBA-12AD-3381-B35C4192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9962-B2A3-4092-BBA7-AC0E2A572FC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417F9-E5C5-1E3C-13D9-FA421921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F062-EED9-9007-783A-E585ACB6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16EF9-B36E-46A5-AD94-5D94C091F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31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130F-7B6E-C192-0199-607ED5C5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2B0D2-D28A-81F6-6360-A3F817FB3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35716-2DCB-98D9-F416-0AC24134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9962-B2A3-4092-BBA7-AC0E2A572FC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823E6-BF26-377E-C0D2-C9CDF6E5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F9F0D-63E0-922C-A379-B06AD839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16EF9-B36E-46A5-AD94-5D94C091F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8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720000" y="2761188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240988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1802125" y="3602988"/>
            <a:ext cx="5540100" cy="500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>
            <a:off x="367532" y="613264"/>
            <a:ext cx="6517485" cy="1862286"/>
            <a:chOff x="367532" y="613264"/>
            <a:chExt cx="6517485" cy="1862286"/>
          </a:xfrm>
        </p:grpSpPr>
        <p:sp>
          <p:nvSpPr>
            <p:cNvPr id="29" name="Google Shape;29;p3"/>
            <p:cNvSpPr/>
            <p:nvPr/>
          </p:nvSpPr>
          <p:spPr>
            <a:xfrm rot="10800000" flipH="1">
              <a:off x="3690988" y="848215"/>
              <a:ext cx="1762097" cy="1627335"/>
            </a:xfrm>
            <a:custGeom>
              <a:avLst/>
              <a:gdLst/>
              <a:ahLst/>
              <a:cxnLst/>
              <a:rect l="l" t="t" r="r" b="b"/>
              <a:pathLst>
                <a:path w="22503" h="20782" extrusionOk="0">
                  <a:moveTo>
                    <a:pt x="12708" y="18400"/>
                  </a:moveTo>
                  <a:lnTo>
                    <a:pt x="12708" y="18400"/>
                  </a:lnTo>
                  <a:cubicBezTo>
                    <a:pt x="12215" y="18530"/>
                    <a:pt x="11709" y="18598"/>
                    <a:pt x="11204" y="18598"/>
                  </a:cubicBezTo>
                  <a:cubicBezTo>
                    <a:pt x="11033" y="18598"/>
                    <a:pt x="10862" y="18590"/>
                    <a:pt x="10692" y="18574"/>
                  </a:cubicBezTo>
                  <a:cubicBezTo>
                    <a:pt x="10580" y="18562"/>
                    <a:pt x="10468" y="18549"/>
                    <a:pt x="10368" y="18537"/>
                  </a:cubicBezTo>
                  <a:cubicBezTo>
                    <a:pt x="10380" y="18512"/>
                    <a:pt x="10405" y="18499"/>
                    <a:pt x="10430" y="18475"/>
                  </a:cubicBezTo>
                  <a:cubicBezTo>
                    <a:pt x="10731" y="18509"/>
                    <a:pt x="11032" y="18528"/>
                    <a:pt x="11333" y="18528"/>
                  </a:cubicBezTo>
                  <a:cubicBezTo>
                    <a:pt x="11580" y="18528"/>
                    <a:pt x="11826" y="18515"/>
                    <a:pt x="12073" y="18487"/>
                  </a:cubicBezTo>
                  <a:cubicBezTo>
                    <a:pt x="12285" y="18475"/>
                    <a:pt x="12496" y="18437"/>
                    <a:pt x="12708" y="18400"/>
                  </a:cubicBezTo>
                  <a:close/>
                  <a:moveTo>
                    <a:pt x="11250" y="0"/>
                  </a:moveTo>
                  <a:cubicBezTo>
                    <a:pt x="8027" y="0"/>
                    <a:pt x="4829" y="1364"/>
                    <a:pt x="2826" y="3951"/>
                  </a:cubicBezTo>
                  <a:cubicBezTo>
                    <a:pt x="611" y="6776"/>
                    <a:pt x="1" y="10783"/>
                    <a:pt x="1619" y="14044"/>
                  </a:cubicBezTo>
                  <a:cubicBezTo>
                    <a:pt x="1917" y="14641"/>
                    <a:pt x="2291" y="15201"/>
                    <a:pt x="2714" y="15712"/>
                  </a:cubicBezTo>
                  <a:cubicBezTo>
                    <a:pt x="4295" y="18176"/>
                    <a:pt x="6809" y="20105"/>
                    <a:pt x="9696" y="20640"/>
                  </a:cubicBezTo>
                  <a:cubicBezTo>
                    <a:pt x="10209" y="20736"/>
                    <a:pt x="10711" y="20782"/>
                    <a:pt x="11201" y="20782"/>
                  </a:cubicBezTo>
                  <a:cubicBezTo>
                    <a:pt x="14404" y="20782"/>
                    <a:pt x="17119" y="18840"/>
                    <a:pt x="19105" y="16272"/>
                  </a:cubicBezTo>
                  <a:cubicBezTo>
                    <a:pt x="21395" y="13310"/>
                    <a:pt x="22502" y="9476"/>
                    <a:pt x="20885" y="5929"/>
                  </a:cubicBezTo>
                  <a:cubicBezTo>
                    <a:pt x="19428" y="2731"/>
                    <a:pt x="16143" y="541"/>
                    <a:pt x="12695" y="93"/>
                  </a:cubicBezTo>
                  <a:cubicBezTo>
                    <a:pt x="12216" y="31"/>
                    <a:pt x="11732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4849591">
              <a:off x="2634244" y="1183504"/>
              <a:ext cx="464554" cy="1155669"/>
            </a:xfrm>
            <a:custGeom>
              <a:avLst/>
              <a:gdLst/>
              <a:ahLst/>
              <a:cxnLst/>
              <a:rect l="l" t="t" r="r" b="b"/>
              <a:pathLst>
                <a:path w="10032" h="24955" extrusionOk="0">
                  <a:moveTo>
                    <a:pt x="3624" y="0"/>
                  </a:moveTo>
                  <a:cubicBezTo>
                    <a:pt x="1843" y="0"/>
                    <a:pt x="1251" y="2928"/>
                    <a:pt x="3249" y="3583"/>
                  </a:cubicBezTo>
                  <a:cubicBezTo>
                    <a:pt x="4045" y="3832"/>
                    <a:pt x="3821" y="4616"/>
                    <a:pt x="3274" y="4977"/>
                  </a:cubicBezTo>
                  <a:cubicBezTo>
                    <a:pt x="2253" y="5661"/>
                    <a:pt x="1220" y="6122"/>
                    <a:pt x="660" y="7304"/>
                  </a:cubicBezTo>
                  <a:cubicBezTo>
                    <a:pt x="0" y="8710"/>
                    <a:pt x="386" y="10353"/>
                    <a:pt x="1295" y="11561"/>
                  </a:cubicBezTo>
                  <a:cubicBezTo>
                    <a:pt x="2153" y="12706"/>
                    <a:pt x="3460" y="13266"/>
                    <a:pt x="4481" y="14211"/>
                  </a:cubicBezTo>
                  <a:cubicBezTo>
                    <a:pt x="5302" y="14983"/>
                    <a:pt x="5028" y="15444"/>
                    <a:pt x="4468" y="16302"/>
                  </a:cubicBezTo>
                  <a:cubicBezTo>
                    <a:pt x="3759" y="17422"/>
                    <a:pt x="3062" y="18555"/>
                    <a:pt x="3074" y="19936"/>
                  </a:cubicBezTo>
                  <a:cubicBezTo>
                    <a:pt x="3097" y="22327"/>
                    <a:pt x="5659" y="24955"/>
                    <a:pt x="8161" y="24955"/>
                  </a:cubicBezTo>
                  <a:cubicBezTo>
                    <a:pt x="8472" y="24955"/>
                    <a:pt x="8782" y="24914"/>
                    <a:pt x="9086" y="24827"/>
                  </a:cubicBezTo>
                  <a:cubicBezTo>
                    <a:pt x="9733" y="24641"/>
                    <a:pt x="10031" y="23894"/>
                    <a:pt x="9695" y="23322"/>
                  </a:cubicBezTo>
                  <a:cubicBezTo>
                    <a:pt x="9036" y="22102"/>
                    <a:pt x="7405" y="21766"/>
                    <a:pt x="6783" y="20521"/>
                  </a:cubicBezTo>
                  <a:cubicBezTo>
                    <a:pt x="6335" y="19600"/>
                    <a:pt x="7082" y="18866"/>
                    <a:pt x="7567" y="18119"/>
                  </a:cubicBezTo>
                  <a:cubicBezTo>
                    <a:pt x="8326" y="16949"/>
                    <a:pt x="8849" y="15643"/>
                    <a:pt x="8550" y="14236"/>
                  </a:cubicBezTo>
                  <a:cubicBezTo>
                    <a:pt x="8239" y="12805"/>
                    <a:pt x="7194" y="11735"/>
                    <a:pt x="6061" y="10901"/>
                  </a:cubicBezTo>
                  <a:cubicBezTo>
                    <a:pt x="5564" y="10528"/>
                    <a:pt x="3684" y="9445"/>
                    <a:pt x="3896" y="8847"/>
                  </a:cubicBezTo>
                  <a:cubicBezTo>
                    <a:pt x="3995" y="8561"/>
                    <a:pt x="4605" y="8374"/>
                    <a:pt x="4867" y="8225"/>
                  </a:cubicBezTo>
                  <a:cubicBezTo>
                    <a:pt x="5464" y="7902"/>
                    <a:pt x="5987" y="7466"/>
                    <a:pt x="6435" y="6943"/>
                  </a:cubicBezTo>
                  <a:cubicBezTo>
                    <a:pt x="8401" y="4479"/>
                    <a:pt x="7094" y="1032"/>
                    <a:pt x="4207" y="98"/>
                  </a:cubicBezTo>
                  <a:cubicBezTo>
                    <a:pt x="4001" y="31"/>
                    <a:pt x="3806" y="0"/>
                    <a:pt x="3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4849591" flipH="1">
              <a:off x="6045269" y="1183504"/>
              <a:ext cx="464554" cy="1155669"/>
            </a:xfrm>
            <a:custGeom>
              <a:avLst/>
              <a:gdLst/>
              <a:ahLst/>
              <a:cxnLst/>
              <a:rect l="l" t="t" r="r" b="b"/>
              <a:pathLst>
                <a:path w="10032" h="24955" extrusionOk="0">
                  <a:moveTo>
                    <a:pt x="3624" y="0"/>
                  </a:moveTo>
                  <a:cubicBezTo>
                    <a:pt x="1843" y="0"/>
                    <a:pt x="1251" y="2928"/>
                    <a:pt x="3249" y="3583"/>
                  </a:cubicBezTo>
                  <a:cubicBezTo>
                    <a:pt x="4045" y="3832"/>
                    <a:pt x="3821" y="4616"/>
                    <a:pt x="3274" y="4977"/>
                  </a:cubicBezTo>
                  <a:cubicBezTo>
                    <a:pt x="2253" y="5661"/>
                    <a:pt x="1220" y="6122"/>
                    <a:pt x="660" y="7304"/>
                  </a:cubicBezTo>
                  <a:cubicBezTo>
                    <a:pt x="0" y="8710"/>
                    <a:pt x="386" y="10353"/>
                    <a:pt x="1295" y="11561"/>
                  </a:cubicBezTo>
                  <a:cubicBezTo>
                    <a:pt x="2153" y="12706"/>
                    <a:pt x="3460" y="13266"/>
                    <a:pt x="4481" y="14211"/>
                  </a:cubicBezTo>
                  <a:cubicBezTo>
                    <a:pt x="5302" y="14983"/>
                    <a:pt x="5028" y="15444"/>
                    <a:pt x="4468" y="16302"/>
                  </a:cubicBezTo>
                  <a:cubicBezTo>
                    <a:pt x="3759" y="17422"/>
                    <a:pt x="3062" y="18555"/>
                    <a:pt x="3074" y="19936"/>
                  </a:cubicBezTo>
                  <a:cubicBezTo>
                    <a:pt x="3097" y="22327"/>
                    <a:pt x="5659" y="24955"/>
                    <a:pt x="8161" y="24955"/>
                  </a:cubicBezTo>
                  <a:cubicBezTo>
                    <a:pt x="8472" y="24955"/>
                    <a:pt x="8782" y="24914"/>
                    <a:pt x="9086" y="24827"/>
                  </a:cubicBezTo>
                  <a:cubicBezTo>
                    <a:pt x="9733" y="24641"/>
                    <a:pt x="10031" y="23894"/>
                    <a:pt x="9695" y="23322"/>
                  </a:cubicBezTo>
                  <a:cubicBezTo>
                    <a:pt x="9036" y="22102"/>
                    <a:pt x="7405" y="21766"/>
                    <a:pt x="6783" y="20521"/>
                  </a:cubicBezTo>
                  <a:cubicBezTo>
                    <a:pt x="6335" y="19600"/>
                    <a:pt x="7082" y="18866"/>
                    <a:pt x="7567" y="18119"/>
                  </a:cubicBezTo>
                  <a:cubicBezTo>
                    <a:pt x="8326" y="16949"/>
                    <a:pt x="8849" y="15643"/>
                    <a:pt x="8550" y="14236"/>
                  </a:cubicBezTo>
                  <a:cubicBezTo>
                    <a:pt x="8239" y="12805"/>
                    <a:pt x="7194" y="11735"/>
                    <a:pt x="6061" y="10901"/>
                  </a:cubicBezTo>
                  <a:cubicBezTo>
                    <a:pt x="5564" y="10528"/>
                    <a:pt x="3684" y="9445"/>
                    <a:pt x="3896" y="8847"/>
                  </a:cubicBezTo>
                  <a:cubicBezTo>
                    <a:pt x="3995" y="8561"/>
                    <a:pt x="4605" y="8374"/>
                    <a:pt x="4867" y="8225"/>
                  </a:cubicBezTo>
                  <a:cubicBezTo>
                    <a:pt x="5464" y="7902"/>
                    <a:pt x="5987" y="7466"/>
                    <a:pt x="6435" y="6943"/>
                  </a:cubicBezTo>
                  <a:cubicBezTo>
                    <a:pt x="8401" y="4479"/>
                    <a:pt x="7094" y="1032"/>
                    <a:pt x="4207" y="98"/>
                  </a:cubicBezTo>
                  <a:cubicBezTo>
                    <a:pt x="4001" y="31"/>
                    <a:pt x="3806" y="0"/>
                    <a:pt x="3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32;p3"/>
            <p:cNvGrpSpPr/>
            <p:nvPr/>
          </p:nvGrpSpPr>
          <p:grpSpPr>
            <a:xfrm>
              <a:off x="367532" y="613264"/>
              <a:ext cx="1058211" cy="1138064"/>
              <a:chOff x="6882175" y="2207400"/>
              <a:chExt cx="465475" cy="500600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7042100" y="2207400"/>
                <a:ext cx="305550" cy="26210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6997300" y="2542575"/>
                <a:ext cx="183900" cy="1654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6882175" y="2378125"/>
                <a:ext cx="157450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>
            <a:spLocks noGrp="1"/>
          </p:cNvSpPr>
          <p:nvPr>
            <p:ph type="title"/>
          </p:nvPr>
        </p:nvSpPr>
        <p:spPr>
          <a:xfrm>
            <a:off x="715100" y="1810396"/>
            <a:ext cx="334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2" hasCustomPrompt="1"/>
          </p:nvPr>
        </p:nvSpPr>
        <p:spPr>
          <a:xfrm>
            <a:off x="1749375" y="1353433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1"/>
          </p:nvPr>
        </p:nvSpPr>
        <p:spPr>
          <a:xfrm>
            <a:off x="1154150" y="2289363"/>
            <a:ext cx="246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3"/>
          </p:nvPr>
        </p:nvSpPr>
        <p:spPr>
          <a:xfrm>
            <a:off x="2473225" y="3644721"/>
            <a:ext cx="246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4" hasCustomPrompt="1"/>
          </p:nvPr>
        </p:nvSpPr>
        <p:spPr>
          <a:xfrm>
            <a:off x="3114350" y="3187721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5"/>
          </p:nvPr>
        </p:nvSpPr>
        <p:spPr>
          <a:xfrm>
            <a:off x="2473225" y="4123700"/>
            <a:ext cx="246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6"/>
          </p:nvPr>
        </p:nvSpPr>
        <p:spPr>
          <a:xfrm>
            <a:off x="3914525" y="1810396"/>
            <a:ext cx="343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7" hasCustomPrompt="1"/>
          </p:nvPr>
        </p:nvSpPr>
        <p:spPr>
          <a:xfrm>
            <a:off x="5040625" y="1353433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8"/>
          </p:nvPr>
        </p:nvSpPr>
        <p:spPr>
          <a:xfrm>
            <a:off x="4399525" y="2289363"/>
            <a:ext cx="246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9"/>
          </p:nvPr>
        </p:nvSpPr>
        <p:spPr>
          <a:xfrm>
            <a:off x="5087850" y="3644721"/>
            <a:ext cx="334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title" idx="13" hasCustomPrompt="1"/>
          </p:nvPr>
        </p:nvSpPr>
        <p:spPr>
          <a:xfrm>
            <a:off x="6213875" y="3187721"/>
            <a:ext cx="1180800" cy="3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4"/>
          </p:nvPr>
        </p:nvSpPr>
        <p:spPr>
          <a:xfrm>
            <a:off x="5572775" y="4123700"/>
            <a:ext cx="246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61" name="Google Shape;161;p13"/>
          <p:cNvGrpSpPr/>
          <p:nvPr/>
        </p:nvGrpSpPr>
        <p:grpSpPr>
          <a:xfrm>
            <a:off x="310627" y="308409"/>
            <a:ext cx="1045586" cy="4550640"/>
            <a:chOff x="310627" y="308409"/>
            <a:chExt cx="1045586" cy="4550640"/>
          </a:xfrm>
        </p:grpSpPr>
        <p:grpSp>
          <p:nvGrpSpPr>
            <p:cNvPr id="162" name="Google Shape;162;p13"/>
            <p:cNvGrpSpPr/>
            <p:nvPr/>
          </p:nvGrpSpPr>
          <p:grpSpPr>
            <a:xfrm rot="10800000" flipH="1">
              <a:off x="376540" y="3774461"/>
              <a:ext cx="979673" cy="1084589"/>
              <a:chOff x="4302200" y="1018850"/>
              <a:chExt cx="684225" cy="757500"/>
            </a:xfrm>
          </p:grpSpPr>
          <p:sp>
            <p:nvSpPr>
              <p:cNvPr id="163" name="Google Shape;163;p13"/>
              <p:cNvSpPr/>
              <p:nvPr/>
            </p:nvSpPr>
            <p:spPr>
              <a:xfrm>
                <a:off x="4302200" y="1018850"/>
                <a:ext cx="562575" cy="519550"/>
              </a:xfrm>
              <a:custGeom>
                <a:avLst/>
                <a:gdLst/>
                <a:ahLst/>
                <a:cxnLst/>
                <a:rect l="l" t="t" r="r" b="b"/>
                <a:pathLst>
                  <a:path w="22503" h="20782" extrusionOk="0">
                    <a:moveTo>
                      <a:pt x="12708" y="18400"/>
                    </a:moveTo>
                    <a:lnTo>
                      <a:pt x="12708" y="18400"/>
                    </a:lnTo>
                    <a:cubicBezTo>
                      <a:pt x="12215" y="18530"/>
                      <a:pt x="11709" y="18598"/>
                      <a:pt x="11204" y="18598"/>
                    </a:cubicBezTo>
                    <a:cubicBezTo>
                      <a:pt x="11033" y="18598"/>
                      <a:pt x="10862" y="18590"/>
                      <a:pt x="10692" y="18574"/>
                    </a:cubicBezTo>
                    <a:cubicBezTo>
                      <a:pt x="10580" y="18562"/>
                      <a:pt x="10468" y="18549"/>
                      <a:pt x="10368" y="18537"/>
                    </a:cubicBezTo>
                    <a:cubicBezTo>
                      <a:pt x="10380" y="18512"/>
                      <a:pt x="10405" y="18499"/>
                      <a:pt x="10430" y="18475"/>
                    </a:cubicBezTo>
                    <a:cubicBezTo>
                      <a:pt x="10731" y="18509"/>
                      <a:pt x="11032" y="18528"/>
                      <a:pt x="11333" y="18528"/>
                    </a:cubicBezTo>
                    <a:cubicBezTo>
                      <a:pt x="11580" y="18528"/>
                      <a:pt x="11826" y="18515"/>
                      <a:pt x="12073" y="18487"/>
                    </a:cubicBezTo>
                    <a:cubicBezTo>
                      <a:pt x="12285" y="18475"/>
                      <a:pt x="12496" y="18437"/>
                      <a:pt x="12708" y="18400"/>
                    </a:cubicBezTo>
                    <a:close/>
                    <a:moveTo>
                      <a:pt x="11250" y="0"/>
                    </a:moveTo>
                    <a:cubicBezTo>
                      <a:pt x="8027" y="0"/>
                      <a:pt x="4829" y="1364"/>
                      <a:pt x="2826" y="3951"/>
                    </a:cubicBezTo>
                    <a:cubicBezTo>
                      <a:pt x="611" y="6776"/>
                      <a:pt x="1" y="10783"/>
                      <a:pt x="1619" y="14044"/>
                    </a:cubicBezTo>
                    <a:cubicBezTo>
                      <a:pt x="1917" y="14641"/>
                      <a:pt x="2291" y="15201"/>
                      <a:pt x="2714" y="15712"/>
                    </a:cubicBezTo>
                    <a:cubicBezTo>
                      <a:pt x="4295" y="18176"/>
                      <a:pt x="6809" y="20105"/>
                      <a:pt x="9696" y="20640"/>
                    </a:cubicBezTo>
                    <a:cubicBezTo>
                      <a:pt x="10209" y="20736"/>
                      <a:pt x="10711" y="20782"/>
                      <a:pt x="11201" y="20782"/>
                    </a:cubicBezTo>
                    <a:cubicBezTo>
                      <a:pt x="14404" y="20782"/>
                      <a:pt x="17119" y="18840"/>
                      <a:pt x="19105" y="16272"/>
                    </a:cubicBezTo>
                    <a:cubicBezTo>
                      <a:pt x="21395" y="13310"/>
                      <a:pt x="22502" y="9476"/>
                      <a:pt x="20885" y="5929"/>
                    </a:cubicBezTo>
                    <a:cubicBezTo>
                      <a:pt x="19428" y="2731"/>
                      <a:pt x="16143" y="541"/>
                      <a:pt x="12695" y="93"/>
                    </a:cubicBezTo>
                    <a:cubicBezTo>
                      <a:pt x="12216" y="31"/>
                      <a:pt x="11732" y="0"/>
                      <a:pt x="112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4650075" y="1539425"/>
                <a:ext cx="264800" cy="236925"/>
              </a:xfrm>
              <a:custGeom>
                <a:avLst/>
                <a:gdLst/>
                <a:ahLst/>
                <a:cxnLst/>
                <a:rect l="l" t="t" r="r" b="b"/>
                <a:pathLst>
                  <a:path w="10592" h="9477" extrusionOk="0">
                    <a:moveTo>
                      <a:pt x="4087" y="0"/>
                    </a:moveTo>
                    <a:cubicBezTo>
                      <a:pt x="1792" y="0"/>
                      <a:pt x="0" y="3712"/>
                      <a:pt x="411" y="5915"/>
                    </a:cubicBezTo>
                    <a:cubicBezTo>
                      <a:pt x="813" y="8111"/>
                      <a:pt x="2912" y="9476"/>
                      <a:pt x="5005" y="9476"/>
                    </a:cubicBezTo>
                    <a:cubicBezTo>
                      <a:pt x="5891" y="9476"/>
                      <a:pt x="6775" y="9232"/>
                      <a:pt x="7530" y="8703"/>
                    </a:cubicBezTo>
                    <a:cubicBezTo>
                      <a:pt x="10019" y="6961"/>
                      <a:pt x="10591" y="2331"/>
                      <a:pt x="7691" y="638"/>
                    </a:cubicBezTo>
                    <a:cubicBezTo>
                      <a:pt x="7191" y="321"/>
                      <a:pt x="6612" y="155"/>
                      <a:pt x="6026" y="155"/>
                    </a:cubicBezTo>
                    <a:cubicBezTo>
                      <a:pt x="5738" y="155"/>
                      <a:pt x="5448" y="196"/>
                      <a:pt x="5165" y="278"/>
                    </a:cubicBezTo>
                    <a:cubicBezTo>
                      <a:pt x="4798" y="87"/>
                      <a:pt x="4436" y="0"/>
                      <a:pt x="4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4860150" y="1437525"/>
                <a:ext cx="44450" cy="40400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616" extrusionOk="0">
                    <a:moveTo>
                      <a:pt x="856" y="0"/>
                    </a:moveTo>
                    <a:cubicBezTo>
                      <a:pt x="413" y="0"/>
                      <a:pt x="1" y="391"/>
                      <a:pt x="97" y="919"/>
                    </a:cubicBezTo>
                    <a:cubicBezTo>
                      <a:pt x="147" y="1317"/>
                      <a:pt x="496" y="1616"/>
                      <a:pt x="906" y="1616"/>
                    </a:cubicBezTo>
                    <a:cubicBezTo>
                      <a:pt x="1267" y="1616"/>
                      <a:pt x="1591" y="1367"/>
                      <a:pt x="1703" y="1018"/>
                    </a:cubicBezTo>
                    <a:cubicBezTo>
                      <a:pt x="1777" y="732"/>
                      <a:pt x="1678" y="421"/>
                      <a:pt x="1441" y="247"/>
                    </a:cubicBezTo>
                    <a:lnTo>
                      <a:pt x="1392" y="222"/>
                    </a:lnTo>
                    <a:cubicBezTo>
                      <a:pt x="1231" y="68"/>
                      <a:pt x="1041" y="0"/>
                      <a:pt x="8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4513775" y="1594125"/>
                <a:ext cx="95850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529" extrusionOk="0">
                    <a:moveTo>
                      <a:pt x="2115" y="0"/>
                    </a:moveTo>
                    <a:cubicBezTo>
                      <a:pt x="2071" y="0"/>
                      <a:pt x="2025" y="2"/>
                      <a:pt x="1980" y="6"/>
                    </a:cubicBezTo>
                    <a:cubicBezTo>
                      <a:pt x="1507" y="31"/>
                      <a:pt x="1059" y="243"/>
                      <a:pt x="735" y="591"/>
                    </a:cubicBezTo>
                    <a:cubicBezTo>
                      <a:pt x="548" y="790"/>
                      <a:pt x="399" y="1039"/>
                      <a:pt x="324" y="1301"/>
                    </a:cubicBezTo>
                    <a:cubicBezTo>
                      <a:pt x="63" y="1637"/>
                      <a:pt x="1" y="2097"/>
                      <a:pt x="175" y="2483"/>
                    </a:cubicBezTo>
                    <a:cubicBezTo>
                      <a:pt x="312" y="2819"/>
                      <a:pt x="598" y="3055"/>
                      <a:pt x="947" y="3142"/>
                    </a:cubicBezTo>
                    <a:cubicBezTo>
                      <a:pt x="1258" y="3379"/>
                      <a:pt x="1644" y="3516"/>
                      <a:pt x="2042" y="3528"/>
                    </a:cubicBezTo>
                    <a:cubicBezTo>
                      <a:pt x="2050" y="3528"/>
                      <a:pt x="2057" y="3528"/>
                      <a:pt x="2065" y="3528"/>
                    </a:cubicBezTo>
                    <a:cubicBezTo>
                      <a:pt x="3038" y="3528"/>
                      <a:pt x="3834" y="2737"/>
                      <a:pt x="3822" y="1761"/>
                    </a:cubicBezTo>
                    <a:cubicBezTo>
                      <a:pt x="3798" y="847"/>
                      <a:pt x="3049" y="0"/>
                      <a:pt x="2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4421525" y="1549850"/>
                <a:ext cx="467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631" extrusionOk="0">
                    <a:moveTo>
                      <a:pt x="934" y="1"/>
                    </a:moveTo>
                    <a:cubicBezTo>
                      <a:pt x="467" y="1"/>
                      <a:pt x="1" y="327"/>
                      <a:pt x="156" y="981"/>
                    </a:cubicBezTo>
                    <a:lnTo>
                      <a:pt x="181" y="1080"/>
                    </a:lnTo>
                    <a:cubicBezTo>
                      <a:pt x="293" y="1447"/>
                      <a:pt x="614" y="1631"/>
                      <a:pt x="934" y="1631"/>
                    </a:cubicBezTo>
                    <a:cubicBezTo>
                      <a:pt x="1255" y="1631"/>
                      <a:pt x="1575" y="1447"/>
                      <a:pt x="1687" y="1080"/>
                    </a:cubicBezTo>
                    <a:lnTo>
                      <a:pt x="1712" y="981"/>
                    </a:lnTo>
                    <a:cubicBezTo>
                      <a:pt x="1868" y="327"/>
                      <a:pt x="1401" y="1"/>
                      <a:pt x="9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3"/>
              <p:cNvSpPr/>
              <p:nvPr/>
            </p:nvSpPr>
            <p:spPr>
              <a:xfrm>
                <a:off x="4446900" y="1740500"/>
                <a:ext cx="454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407" extrusionOk="0">
                    <a:moveTo>
                      <a:pt x="909" y="1"/>
                    </a:moveTo>
                    <a:cubicBezTo>
                      <a:pt x="0" y="1"/>
                      <a:pt x="0" y="1407"/>
                      <a:pt x="909" y="1407"/>
                    </a:cubicBezTo>
                    <a:cubicBezTo>
                      <a:pt x="1817" y="1407"/>
                      <a:pt x="1817" y="1"/>
                      <a:pt x="9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3"/>
              <p:cNvSpPr/>
              <p:nvPr/>
            </p:nvSpPr>
            <p:spPr>
              <a:xfrm>
                <a:off x="4888625" y="1264275"/>
                <a:ext cx="978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3912" h="3932" extrusionOk="0">
                    <a:moveTo>
                      <a:pt x="1905" y="0"/>
                    </a:moveTo>
                    <a:cubicBezTo>
                      <a:pt x="1706" y="0"/>
                      <a:pt x="1505" y="34"/>
                      <a:pt x="1311" y="107"/>
                    </a:cubicBezTo>
                    <a:cubicBezTo>
                      <a:pt x="526" y="406"/>
                      <a:pt x="16" y="1165"/>
                      <a:pt x="16" y="1999"/>
                    </a:cubicBezTo>
                    <a:cubicBezTo>
                      <a:pt x="1" y="3177"/>
                      <a:pt x="1029" y="3931"/>
                      <a:pt x="2033" y="3931"/>
                    </a:cubicBezTo>
                    <a:cubicBezTo>
                      <a:pt x="2652" y="3931"/>
                      <a:pt x="3262" y="3645"/>
                      <a:pt x="3613" y="2995"/>
                    </a:cubicBezTo>
                    <a:cubicBezTo>
                      <a:pt x="3862" y="2522"/>
                      <a:pt x="3912" y="1962"/>
                      <a:pt x="3725" y="1452"/>
                    </a:cubicBezTo>
                    <a:cubicBezTo>
                      <a:pt x="3675" y="1240"/>
                      <a:pt x="3588" y="1041"/>
                      <a:pt x="3464" y="854"/>
                    </a:cubicBezTo>
                    <a:cubicBezTo>
                      <a:pt x="3116" y="328"/>
                      <a:pt x="2519" y="0"/>
                      <a:pt x="19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170;p13"/>
            <p:cNvGrpSpPr/>
            <p:nvPr/>
          </p:nvGrpSpPr>
          <p:grpSpPr>
            <a:xfrm>
              <a:off x="310627" y="308409"/>
              <a:ext cx="467032" cy="631935"/>
              <a:chOff x="310627" y="308409"/>
              <a:chExt cx="467032" cy="631935"/>
            </a:xfrm>
          </p:grpSpPr>
          <p:sp>
            <p:nvSpPr>
              <p:cNvPr id="171" name="Google Shape;171;p13"/>
              <p:cNvSpPr/>
              <p:nvPr/>
            </p:nvSpPr>
            <p:spPr>
              <a:xfrm rot="1147657" flipH="1">
                <a:off x="371721" y="698980"/>
                <a:ext cx="117858" cy="106018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617" extrusionOk="0">
                    <a:moveTo>
                      <a:pt x="3610" y="1"/>
                    </a:moveTo>
                    <a:cubicBezTo>
                      <a:pt x="2999" y="1"/>
                      <a:pt x="2391" y="164"/>
                      <a:pt x="1855" y="488"/>
                    </a:cubicBezTo>
                    <a:cubicBezTo>
                      <a:pt x="1295" y="824"/>
                      <a:pt x="859" y="1321"/>
                      <a:pt x="573" y="1906"/>
                    </a:cubicBezTo>
                    <a:cubicBezTo>
                      <a:pt x="150" y="2665"/>
                      <a:pt x="0" y="3586"/>
                      <a:pt x="311" y="4408"/>
                    </a:cubicBezTo>
                    <a:cubicBezTo>
                      <a:pt x="825" y="5776"/>
                      <a:pt x="2224" y="6616"/>
                      <a:pt x="3609" y="6616"/>
                    </a:cubicBezTo>
                    <a:cubicBezTo>
                      <a:pt x="4404" y="6616"/>
                      <a:pt x="5195" y="6340"/>
                      <a:pt x="5812" y="5727"/>
                    </a:cubicBezTo>
                    <a:cubicBezTo>
                      <a:pt x="7356" y="4196"/>
                      <a:pt x="7057" y="1309"/>
                      <a:pt x="5066" y="326"/>
                    </a:cubicBezTo>
                    <a:cubicBezTo>
                      <a:pt x="4603" y="108"/>
                      <a:pt x="4106" y="1"/>
                      <a:pt x="36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3"/>
              <p:cNvSpPr/>
              <p:nvPr/>
            </p:nvSpPr>
            <p:spPr>
              <a:xfrm rot="1147657" flipH="1">
                <a:off x="664641" y="835397"/>
                <a:ext cx="100907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5675" extrusionOk="0">
                    <a:moveTo>
                      <a:pt x="3026" y="0"/>
                    </a:moveTo>
                    <a:cubicBezTo>
                      <a:pt x="2241" y="0"/>
                      <a:pt x="1460" y="315"/>
                      <a:pt x="946" y="967"/>
                    </a:cubicBezTo>
                    <a:cubicBezTo>
                      <a:pt x="847" y="1104"/>
                      <a:pt x="747" y="1266"/>
                      <a:pt x="673" y="1428"/>
                    </a:cubicBezTo>
                    <a:cubicBezTo>
                      <a:pt x="212" y="1988"/>
                      <a:pt x="0" y="2710"/>
                      <a:pt x="88" y="3431"/>
                    </a:cubicBezTo>
                    <a:cubicBezTo>
                      <a:pt x="284" y="4785"/>
                      <a:pt x="1585" y="5674"/>
                      <a:pt x="2889" y="5674"/>
                    </a:cubicBezTo>
                    <a:cubicBezTo>
                      <a:pt x="3240" y="5674"/>
                      <a:pt x="3591" y="5610"/>
                      <a:pt x="3921" y="5472"/>
                    </a:cubicBezTo>
                    <a:cubicBezTo>
                      <a:pt x="5526" y="4813"/>
                      <a:pt x="6298" y="2734"/>
                      <a:pt x="5352" y="1229"/>
                    </a:cubicBezTo>
                    <a:cubicBezTo>
                      <a:pt x="4845" y="421"/>
                      <a:pt x="3933" y="0"/>
                      <a:pt x="3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3"/>
              <p:cNvSpPr/>
              <p:nvPr/>
            </p:nvSpPr>
            <p:spPr>
              <a:xfrm rot="1147812" flipH="1">
                <a:off x="583934" y="547807"/>
                <a:ext cx="117851" cy="101092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 rot="1147657" flipH="1">
                <a:off x="332742" y="335855"/>
                <a:ext cx="195822" cy="167975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0484" extrusionOk="0">
                    <a:moveTo>
                      <a:pt x="6489" y="1"/>
                    </a:moveTo>
                    <a:cubicBezTo>
                      <a:pt x="5569" y="1"/>
                      <a:pt x="4657" y="256"/>
                      <a:pt x="3871" y="802"/>
                    </a:cubicBezTo>
                    <a:cubicBezTo>
                      <a:pt x="2813" y="1287"/>
                      <a:pt x="1867" y="2109"/>
                      <a:pt x="1407" y="2868"/>
                    </a:cubicBezTo>
                    <a:cubicBezTo>
                      <a:pt x="0" y="5232"/>
                      <a:pt x="971" y="8120"/>
                      <a:pt x="3199" y="9563"/>
                    </a:cubicBezTo>
                    <a:cubicBezTo>
                      <a:pt x="4136" y="10179"/>
                      <a:pt x="5198" y="10484"/>
                      <a:pt x="6248" y="10484"/>
                    </a:cubicBezTo>
                    <a:cubicBezTo>
                      <a:pt x="7682" y="10484"/>
                      <a:pt x="9095" y="9917"/>
                      <a:pt x="10144" y="8804"/>
                    </a:cubicBezTo>
                    <a:cubicBezTo>
                      <a:pt x="11986" y="6825"/>
                      <a:pt x="12222" y="3565"/>
                      <a:pt x="10256" y="1586"/>
                    </a:cubicBezTo>
                    <a:cubicBezTo>
                      <a:pt x="9244" y="566"/>
                      <a:pt x="7858" y="1"/>
                      <a:pt x="64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/>
          <p:nvPr/>
        </p:nvSpPr>
        <p:spPr>
          <a:xfrm rot="-1505648">
            <a:off x="780028" y="492155"/>
            <a:ext cx="921338" cy="511267"/>
          </a:xfrm>
          <a:custGeom>
            <a:avLst/>
            <a:gdLst/>
            <a:ahLst/>
            <a:cxnLst/>
            <a:rect l="l" t="t" r="r" b="b"/>
            <a:pathLst>
              <a:path w="20204" h="11211" extrusionOk="0">
                <a:moveTo>
                  <a:pt x="3442" y="1"/>
                </a:moveTo>
                <a:cubicBezTo>
                  <a:pt x="3180" y="1"/>
                  <a:pt x="2914" y="96"/>
                  <a:pt x="2729" y="264"/>
                </a:cubicBezTo>
                <a:cubicBezTo>
                  <a:pt x="1783" y="1086"/>
                  <a:pt x="962" y="2044"/>
                  <a:pt x="290" y="3102"/>
                </a:cubicBezTo>
                <a:cubicBezTo>
                  <a:pt x="0" y="3578"/>
                  <a:pt x="432" y="4089"/>
                  <a:pt x="887" y="4089"/>
                </a:cubicBezTo>
                <a:cubicBezTo>
                  <a:pt x="1038" y="4089"/>
                  <a:pt x="1192" y="4032"/>
                  <a:pt x="1323" y="3898"/>
                </a:cubicBezTo>
                <a:cubicBezTo>
                  <a:pt x="1833" y="3351"/>
                  <a:pt x="2393" y="2840"/>
                  <a:pt x="2978" y="2367"/>
                </a:cubicBezTo>
                <a:cubicBezTo>
                  <a:pt x="3463" y="3537"/>
                  <a:pt x="3974" y="4682"/>
                  <a:pt x="4471" y="5840"/>
                </a:cubicBezTo>
                <a:cubicBezTo>
                  <a:pt x="4602" y="6159"/>
                  <a:pt x="4965" y="6322"/>
                  <a:pt x="5314" y="6322"/>
                </a:cubicBezTo>
                <a:cubicBezTo>
                  <a:pt x="5496" y="6322"/>
                  <a:pt x="5675" y="6278"/>
                  <a:pt x="5816" y="6188"/>
                </a:cubicBezTo>
                <a:lnTo>
                  <a:pt x="8354" y="4633"/>
                </a:lnTo>
                <a:cubicBezTo>
                  <a:pt x="8529" y="5802"/>
                  <a:pt x="8765" y="6960"/>
                  <a:pt x="9051" y="8105"/>
                </a:cubicBezTo>
                <a:cubicBezTo>
                  <a:pt x="9169" y="8531"/>
                  <a:pt x="9610" y="8844"/>
                  <a:pt x="10052" y="8844"/>
                </a:cubicBezTo>
                <a:cubicBezTo>
                  <a:pt x="10218" y="8844"/>
                  <a:pt x="10383" y="8800"/>
                  <a:pt x="10532" y="8702"/>
                </a:cubicBezTo>
                <a:cubicBezTo>
                  <a:pt x="11466" y="8055"/>
                  <a:pt x="12437" y="7458"/>
                  <a:pt x="13432" y="6923"/>
                </a:cubicBezTo>
                <a:cubicBezTo>
                  <a:pt x="13644" y="8105"/>
                  <a:pt x="13880" y="9275"/>
                  <a:pt x="14154" y="10445"/>
                </a:cubicBezTo>
                <a:cubicBezTo>
                  <a:pt x="14254" y="10870"/>
                  <a:pt x="14729" y="11210"/>
                  <a:pt x="15177" y="11210"/>
                </a:cubicBezTo>
                <a:cubicBezTo>
                  <a:pt x="15345" y="11210"/>
                  <a:pt x="15509" y="11163"/>
                  <a:pt x="15648" y="11054"/>
                </a:cubicBezTo>
                <a:lnTo>
                  <a:pt x="19257" y="8267"/>
                </a:lnTo>
                <a:cubicBezTo>
                  <a:pt x="20204" y="7546"/>
                  <a:pt x="19618" y="6365"/>
                  <a:pt x="18733" y="6365"/>
                </a:cubicBezTo>
                <a:cubicBezTo>
                  <a:pt x="18502" y="6365"/>
                  <a:pt x="18250" y="6445"/>
                  <a:pt x="18000" y="6636"/>
                </a:cubicBezTo>
                <a:lnTo>
                  <a:pt x="15784" y="8379"/>
                </a:lnTo>
                <a:cubicBezTo>
                  <a:pt x="15548" y="7296"/>
                  <a:pt x="15336" y="6201"/>
                  <a:pt x="15162" y="5105"/>
                </a:cubicBezTo>
                <a:cubicBezTo>
                  <a:pt x="15092" y="4621"/>
                  <a:pt x="14641" y="4392"/>
                  <a:pt x="14203" y="4392"/>
                </a:cubicBezTo>
                <a:cubicBezTo>
                  <a:pt x="14022" y="4392"/>
                  <a:pt x="13843" y="4432"/>
                  <a:pt x="13694" y="4508"/>
                </a:cubicBezTo>
                <a:cubicBezTo>
                  <a:pt x="12648" y="5031"/>
                  <a:pt x="11653" y="5591"/>
                  <a:pt x="10669" y="6201"/>
                </a:cubicBezTo>
                <a:cubicBezTo>
                  <a:pt x="10445" y="5130"/>
                  <a:pt x="10271" y="4048"/>
                  <a:pt x="10159" y="2965"/>
                </a:cubicBezTo>
                <a:cubicBezTo>
                  <a:pt x="10102" y="2415"/>
                  <a:pt x="9662" y="1944"/>
                  <a:pt x="9142" y="1944"/>
                </a:cubicBezTo>
                <a:cubicBezTo>
                  <a:pt x="8980" y="1944"/>
                  <a:pt x="8809" y="1990"/>
                  <a:pt x="8641" y="2094"/>
                </a:cubicBezTo>
                <a:cubicBezTo>
                  <a:pt x="7682" y="2691"/>
                  <a:pt x="6724" y="3301"/>
                  <a:pt x="5766" y="3898"/>
                </a:cubicBezTo>
                <a:cubicBezTo>
                  <a:pt x="5255" y="2753"/>
                  <a:pt x="4745" y="1596"/>
                  <a:pt x="4223" y="463"/>
                </a:cubicBezTo>
                <a:cubicBezTo>
                  <a:pt x="4072" y="142"/>
                  <a:pt x="3760" y="1"/>
                  <a:pt x="344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/>
          <p:nvPr/>
        </p:nvSpPr>
        <p:spPr>
          <a:xfrm rot="-1505648">
            <a:off x="7442428" y="492155"/>
            <a:ext cx="921338" cy="511267"/>
          </a:xfrm>
          <a:custGeom>
            <a:avLst/>
            <a:gdLst/>
            <a:ahLst/>
            <a:cxnLst/>
            <a:rect l="l" t="t" r="r" b="b"/>
            <a:pathLst>
              <a:path w="20204" h="11211" extrusionOk="0">
                <a:moveTo>
                  <a:pt x="3442" y="1"/>
                </a:moveTo>
                <a:cubicBezTo>
                  <a:pt x="3180" y="1"/>
                  <a:pt x="2914" y="96"/>
                  <a:pt x="2729" y="264"/>
                </a:cubicBezTo>
                <a:cubicBezTo>
                  <a:pt x="1783" y="1086"/>
                  <a:pt x="962" y="2044"/>
                  <a:pt x="290" y="3102"/>
                </a:cubicBezTo>
                <a:cubicBezTo>
                  <a:pt x="0" y="3578"/>
                  <a:pt x="432" y="4089"/>
                  <a:pt x="887" y="4089"/>
                </a:cubicBezTo>
                <a:cubicBezTo>
                  <a:pt x="1038" y="4089"/>
                  <a:pt x="1192" y="4032"/>
                  <a:pt x="1323" y="3898"/>
                </a:cubicBezTo>
                <a:cubicBezTo>
                  <a:pt x="1833" y="3351"/>
                  <a:pt x="2393" y="2840"/>
                  <a:pt x="2978" y="2367"/>
                </a:cubicBezTo>
                <a:cubicBezTo>
                  <a:pt x="3463" y="3537"/>
                  <a:pt x="3974" y="4682"/>
                  <a:pt x="4471" y="5840"/>
                </a:cubicBezTo>
                <a:cubicBezTo>
                  <a:pt x="4602" y="6159"/>
                  <a:pt x="4965" y="6322"/>
                  <a:pt x="5314" y="6322"/>
                </a:cubicBezTo>
                <a:cubicBezTo>
                  <a:pt x="5496" y="6322"/>
                  <a:pt x="5675" y="6278"/>
                  <a:pt x="5816" y="6188"/>
                </a:cubicBezTo>
                <a:lnTo>
                  <a:pt x="8354" y="4633"/>
                </a:lnTo>
                <a:cubicBezTo>
                  <a:pt x="8529" y="5802"/>
                  <a:pt x="8765" y="6960"/>
                  <a:pt x="9051" y="8105"/>
                </a:cubicBezTo>
                <a:cubicBezTo>
                  <a:pt x="9169" y="8531"/>
                  <a:pt x="9610" y="8844"/>
                  <a:pt x="10052" y="8844"/>
                </a:cubicBezTo>
                <a:cubicBezTo>
                  <a:pt x="10218" y="8844"/>
                  <a:pt x="10383" y="8800"/>
                  <a:pt x="10532" y="8702"/>
                </a:cubicBezTo>
                <a:cubicBezTo>
                  <a:pt x="11466" y="8055"/>
                  <a:pt x="12437" y="7458"/>
                  <a:pt x="13432" y="6923"/>
                </a:cubicBezTo>
                <a:cubicBezTo>
                  <a:pt x="13644" y="8105"/>
                  <a:pt x="13880" y="9275"/>
                  <a:pt x="14154" y="10445"/>
                </a:cubicBezTo>
                <a:cubicBezTo>
                  <a:pt x="14254" y="10870"/>
                  <a:pt x="14729" y="11210"/>
                  <a:pt x="15177" y="11210"/>
                </a:cubicBezTo>
                <a:cubicBezTo>
                  <a:pt x="15345" y="11210"/>
                  <a:pt x="15509" y="11163"/>
                  <a:pt x="15648" y="11054"/>
                </a:cubicBezTo>
                <a:lnTo>
                  <a:pt x="19257" y="8267"/>
                </a:lnTo>
                <a:cubicBezTo>
                  <a:pt x="20204" y="7546"/>
                  <a:pt x="19618" y="6365"/>
                  <a:pt x="18733" y="6365"/>
                </a:cubicBezTo>
                <a:cubicBezTo>
                  <a:pt x="18502" y="6365"/>
                  <a:pt x="18250" y="6445"/>
                  <a:pt x="18000" y="6636"/>
                </a:cubicBezTo>
                <a:lnTo>
                  <a:pt x="15784" y="8379"/>
                </a:lnTo>
                <a:cubicBezTo>
                  <a:pt x="15548" y="7296"/>
                  <a:pt x="15336" y="6201"/>
                  <a:pt x="15162" y="5105"/>
                </a:cubicBezTo>
                <a:cubicBezTo>
                  <a:pt x="15092" y="4621"/>
                  <a:pt x="14641" y="4392"/>
                  <a:pt x="14203" y="4392"/>
                </a:cubicBezTo>
                <a:cubicBezTo>
                  <a:pt x="14022" y="4392"/>
                  <a:pt x="13843" y="4432"/>
                  <a:pt x="13694" y="4508"/>
                </a:cubicBezTo>
                <a:cubicBezTo>
                  <a:pt x="12648" y="5031"/>
                  <a:pt x="11653" y="5591"/>
                  <a:pt x="10669" y="6201"/>
                </a:cubicBezTo>
                <a:cubicBezTo>
                  <a:pt x="10445" y="5130"/>
                  <a:pt x="10271" y="4048"/>
                  <a:pt x="10159" y="2965"/>
                </a:cubicBezTo>
                <a:cubicBezTo>
                  <a:pt x="10102" y="2415"/>
                  <a:pt x="9662" y="1944"/>
                  <a:pt x="9142" y="1944"/>
                </a:cubicBezTo>
                <a:cubicBezTo>
                  <a:pt x="8980" y="1944"/>
                  <a:pt x="8809" y="1990"/>
                  <a:pt x="8641" y="2094"/>
                </a:cubicBezTo>
                <a:cubicBezTo>
                  <a:pt x="7682" y="2691"/>
                  <a:pt x="6724" y="3301"/>
                  <a:pt x="5766" y="3898"/>
                </a:cubicBezTo>
                <a:cubicBezTo>
                  <a:pt x="5255" y="2753"/>
                  <a:pt x="4745" y="1596"/>
                  <a:pt x="4223" y="463"/>
                </a:cubicBezTo>
                <a:cubicBezTo>
                  <a:pt x="4072" y="142"/>
                  <a:pt x="3760" y="1"/>
                  <a:pt x="344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9"/>
          <p:cNvGrpSpPr/>
          <p:nvPr/>
        </p:nvGrpSpPr>
        <p:grpSpPr>
          <a:xfrm>
            <a:off x="8012922" y="289989"/>
            <a:ext cx="655668" cy="705145"/>
            <a:chOff x="6882175" y="2207400"/>
            <a:chExt cx="465475" cy="500600"/>
          </a:xfrm>
        </p:grpSpPr>
        <p:sp>
          <p:nvSpPr>
            <p:cNvPr id="295" name="Google Shape;295;p29"/>
            <p:cNvSpPr/>
            <p:nvPr/>
          </p:nvSpPr>
          <p:spPr>
            <a:xfrm>
              <a:off x="7042100" y="2207400"/>
              <a:ext cx="305550" cy="262100"/>
            </a:xfrm>
            <a:custGeom>
              <a:avLst/>
              <a:gdLst/>
              <a:ahLst/>
              <a:cxnLst/>
              <a:rect l="l" t="t" r="r" b="b"/>
              <a:pathLst>
                <a:path w="12222" h="10484" extrusionOk="0">
                  <a:moveTo>
                    <a:pt x="6489" y="1"/>
                  </a:moveTo>
                  <a:cubicBezTo>
                    <a:pt x="5569" y="1"/>
                    <a:pt x="4657" y="256"/>
                    <a:pt x="3871" y="802"/>
                  </a:cubicBezTo>
                  <a:cubicBezTo>
                    <a:pt x="2813" y="1287"/>
                    <a:pt x="1867" y="2109"/>
                    <a:pt x="1407" y="2868"/>
                  </a:cubicBezTo>
                  <a:cubicBezTo>
                    <a:pt x="0" y="5232"/>
                    <a:pt x="971" y="8120"/>
                    <a:pt x="3199" y="9563"/>
                  </a:cubicBezTo>
                  <a:cubicBezTo>
                    <a:pt x="4136" y="10179"/>
                    <a:pt x="5198" y="10484"/>
                    <a:pt x="6248" y="10484"/>
                  </a:cubicBezTo>
                  <a:cubicBezTo>
                    <a:pt x="7682" y="10484"/>
                    <a:pt x="9095" y="9917"/>
                    <a:pt x="10144" y="8804"/>
                  </a:cubicBezTo>
                  <a:cubicBezTo>
                    <a:pt x="11986" y="6825"/>
                    <a:pt x="12222" y="3565"/>
                    <a:pt x="10256" y="1586"/>
                  </a:cubicBezTo>
                  <a:cubicBezTo>
                    <a:pt x="9244" y="566"/>
                    <a:pt x="7858" y="1"/>
                    <a:pt x="6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6997300" y="2542575"/>
              <a:ext cx="183900" cy="165425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6882175" y="2378125"/>
              <a:ext cx="157450" cy="141875"/>
            </a:xfrm>
            <a:custGeom>
              <a:avLst/>
              <a:gdLst/>
              <a:ahLst/>
              <a:cxnLst/>
              <a:rect l="l" t="t" r="r" b="b"/>
              <a:pathLst>
                <a:path w="6298" h="5675" extrusionOk="0">
                  <a:moveTo>
                    <a:pt x="3026" y="0"/>
                  </a:moveTo>
                  <a:cubicBezTo>
                    <a:pt x="2241" y="0"/>
                    <a:pt x="1460" y="315"/>
                    <a:pt x="946" y="967"/>
                  </a:cubicBezTo>
                  <a:cubicBezTo>
                    <a:pt x="847" y="1104"/>
                    <a:pt x="747" y="1266"/>
                    <a:pt x="673" y="1428"/>
                  </a:cubicBezTo>
                  <a:cubicBezTo>
                    <a:pt x="212" y="1988"/>
                    <a:pt x="0" y="2710"/>
                    <a:pt x="88" y="3431"/>
                  </a:cubicBezTo>
                  <a:cubicBezTo>
                    <a:pt x="284" y="4785"/>
                    <a:pt x="1585" y="5674"/>
                    <a:pt x="2889" y="5674"/>
                  </a:cubicBezTo>
                  <a:cubicBezTo>
                    <a:pt x="3240" y="5674"/>
                    <a:pt x="3591" y="5610"/>
                    <a:pt x="3921" y="5472"/>
                  </a:cubicBezTo>
                  <a:cubicBezTo>
                    <a:pt x="5526" y="4813"/>
                    <a:pt x="6298" y="2734"/>
                    <a:pt x="5352" y="1229"/>
                  </a:cubicBezTo>
                  <a:cubicBezTo>
                    <a:pt x="4845" y="421"/>
                    <a:pt x="3933" y="0"/>
                    <a:pt x="3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" name="Google Shape;298;p29"/>
          <p:cNvSpPr/>
          <p:nvPr/>
        </p:nvSpPr>
        <p:spPr>
          <a:xfrm rot="-698491">
            <a:off x="777440" y="619604"/>
            <a:ext cx="728576" cy="305163"/>
          </a:xfrm>
          <a:custGeom>
            <a:avLst/>
            <a:gdLst/>
            <a:ahLst/>
            <a:cxnLst/>
            <a:rect l="l" t="t" r="r" b="b"/>
            <a:pathLst>
              <a:path w="20476" h="8369" extrusionOk="0">
                <a:moveTo>
                  <a:pt x="5882" y="1"/>
                </a:moveTo>
                <a:cubicBezTo>
                  <a:pt x="3608" y="1"/>
                  <a:pt x="1540" y="1950"/>
                  <a:pt x="332" y="3806"/>
                </a:cubicBezTo>
                <a:cubicBezTo>
                  <a:pt x="1" y="4319"/>
                  <a:pt x="498" y="5035"/>
                  <a:pt x="1035" y="5035"/>
                </a:cubicBezTo>
                <a:cubicBezTo>
                  <a:pt x="1163" y="5035"/>
                  <a:pt x="1293" y="4994"/>
                  <a:pt x="1415" y="4901"/>
                </a:cubicBezTo>
                <a:cubicBezTo>
                  <a:pt x="2596" y="3993"/>
                  <a:pt x="3939" y="2749"/>
                  <a:pt x="5338" y="2749"/>
                </a:cubicBezTo>
                <a:cubicBezTo>
                  <a:pt x="5915" y="2749"/>
                  <a:pt x="6502" y="2960"/>
                  <a:pt x="7090" y="3495"/>
                </a:cubicBezTo>
                <a:cubicBezTo>
                  <a:pt x="8596" y="4876"/>
                  <a:pt x="9716" y="6345"/>
                  <a:pt x="11571" y="7328"/>
                </a:cubicBezTo>
                <a:cubicBezTo>
                  <a:pt x="12801" y="7983"/>
                  <a:pt x="14174" y="8368"/>
                  <a:pt x="15465" y="8368"/>
                </a:cubicBezTo>
                <a:cubicBezTo>
                  <a:pt x="17558" y="8368"/>
                  <a:pt x="19438" y="7356"/>
                  <a:pt x="20146" y="4839"/>
                </a:cubicBezTo>
                <a:cubicBezTo>
                  <a:pt x="20476" y="3670"/>
                  <a:pt x="19533" y="2911"/>
                  <a:pt x="18603" y="2911"/>
                </a:cubicBezTo>
                <a:cubicBezTo>
                  <a:pt x="17988" y="2911"/>
                  <a:pt x="17379" y="3242"/>
                  <a:pt x="17146" y="4005"/>
                </a:cubicBezTo>
                <a:cubicBezTo>
                  <a:pt x="16812" y="5110"/>
                  <a:pt x="16204" y="5538"/>
                  <a:pt x="15447" y="5538"/>
                </a:cubicBezTo>
                <a:cubicBezTo>
                  <a:pt x="13026" y="5538"/>
                  <a:pt x="9084" y="1141"/>
                  <a:pt x="7738" y="458"/>
                </a:cubicBezTo>
                <a:cubicBezTo>
                  <a:pt x="7113" y="140"/>
                  <a:pt x="6490" y="1"/>
                  <a:pt x="58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9"/>
          <p:cNvSpPr txBox="1">
            <a:spLocks noGrp="1"/>
          </p:cNvSpPr>
          <p:nvPr>
            <p:ph type="subTitle" idx="1"/>
          </p:nvPr>
        </p:nvSpPr>
        <p:spPr>
          <a:xfrm>
            <a:off x="1278675" y="1319000"/>
            <a:ext cx="3096300" cy="3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00" name="Google Shape;300;p29"/>
          <p:cNvSpPr txBox="1">
            <a:spLocks noGrp="1"/>
          </p:cNvSpPr>
          <p:nvPr>
            <p:ph type="subTitle" idx="2"/>
          </p:nvPr>
        </p:nvSpPr>
        <p:spPr>
          <a:xfrm>
            <a:off x="4758800" y="1319000"/>
            <a:ext cx="3096300" cy="328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p2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720000" y="2378402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1"/>
          </p:nvPr>
        </p:nvSpPr>
        <p:spPr>
          <a:xfrm>
            <a:off x="851850" y="2951100"/>
            <a:ext cx="2072700" cy="11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title" idx="2"/>
          </p:nvPr>
        </p:nvSpPr>
        <p:spPr>
          <a:xfrm>
            <a:off x="3403800" y="2378402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subTitle" idx="3"/>
          </p:nvPr>
        </p:nvSpPr>
        <p:spPr>
          <a:xfrm>
            <a:off x="3535800" y="2951100"/>
            <a:ext cx="2072700" cy="11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title" idx="4"/>
          </p:nvPr>
        </p:nvSpPr>
        <p:spPr>
          <a:xfrm>
            <a:off x="6087600" y="2378402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5" name="Google Shape;315;p31"/>
          <p:cNvSpPr txBox="1">
            <a:spLocks noGrp="1"/>
          </p:cNvSpPr>
          <p:nvPr>
            <p:ph type="subTitle" idx="5"/>
          </p:nvPr>
        </p:nvSpPr>
        <p:spPr>
          <a:xfrm>
            <a:off x="6219450" y="2951100"/>
            <a:ext cx="2072700" cy="11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title" idx="6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7" name="Google Shape;317;p31"/>
          <p:cNvSpPr/>
          <p:nvPr/>
        </p:nvSpPr>
        <p:spPr>
          <a:xfrm rot="-1505648">
            <a:off x="4111228" y="4272930"/>
            <a:ext cx="921338" cy="511267"/>
          </a:xfrm>
          <a:custGeom>
            <a:avLst/>
            <a:gdLst/>
            <a:ahLst/>
            <a:cxnLst/>
            <a:rect l="l" t="t" r="r" b="b"/>
            <a:pathLst>
              <a:path w="20204" h="11211" extrusionOk="0">
                <a:moveTo>
                  <a:pt x="3442" y="1"/>
                </a:moveTo>
                <a:cubicBezTo>
                  <a:pt x="3180" y="1"/>
                  <a:pt x="2914" y="96"/>
                  <a:pt x="2729" y="264"/>
                </a:cubicBezTo>
                <a:cubicBezTo>
                  <a:pt x="1783" y="1086"/>
                  <a:pt x="962" y="2044"/>
                  <a:pt x="290" y="3102"/>
                </a:cubicBezTo>
                <a:cubicBezTo>
                  <a:pt x="0" y="3578"/>
                  <a:pt x="432" y="4089"/>
                  <a:pt x="887" y="4089"/>
                </a:cubicBezTo>
                <a:cubicBezTo>
                  <a:pt x="1038" y="4089"/>
                  <a:pt x="1192" y="4032"/>
                  <a:pt x="1323" y="3898"/>
                </a:cubicBezTo>
                <a:cubicBezTo>
                  <a:pt x="1833" y="3351"/>
                  <a:pt x="2393" y="2840"/>
                  <a:pt x="2978" y="2367"/>
                </a:cubicBezTo>
                <a:cubicBezTo>
                  <a:pt x="3463" y="3537"/>
                  <a:pt x="3974" y="4682"/>
                  <a:pt x="4471" y="5840"/>
                </a:cubicBezTo>
                <a:cubicBezTo>
                  <a:pt x="4602" y="6159"/>
                  <a:pt x="4965" y="6322"/>
                  <a:pt x="5314" y="6322"/>
                </a:cubicBezTo>
                <a:cubicBezTo>
                  <a:pt x="5496" y="6322"/>
                  <a:pt x="5675" y="6278"/>
                  <a:pt x="5816" y="6188"/>
                </a:cubicBezTo>
                <a:lnTo>
                  <a:pt x="8354" y="4633"/>
                </a:lnTo>
                <a:cubicBezTo>
                  <a:pt x="8529" y="5802"/>
                  <a:pt x="8765" y="6960"/>
                  <a:pt x="9051" y="8105"/>
                </a:cubicBezTo>
                <a:cubicBezTo>
                  <a:pt x="9169" y="8531"/>
                  <a:pt x="9610" y="8844"/>
                  <a:pt x="10052" y="8844"/>
                </a:cubicBezTo>
                <a:cubicBezTo>
                  <a:pt x="10218" y="8844"/>
                  <a:pt x="10383" y="8800"/>
                  <a:pt x="10532" y="8702"/>
                </a:cubicBezTo>
                <a:cubicBezTo>
                  <a:pt x="11466" y="8055"/>
                  <a:pt x="12437" y="7458"/>
                  <a:pt x="13432" y="6923"/>
                </a:cubicBezTo>
                <a:cubicBezTo>
                  <a:pt x="13644" y="8105"/>
                  <a:pt x="13880" y="9275"/>
                  <a:pt x="14154" y="10445"/>
                </a:cubicBezTo>
                <a:cubicBezTo>
                  <a:pt x="14254" y="10870"/>
                  <a:pt x="14729" y="11210"/>
                  <a:pt x="15177" y="11210"/>
                </a:cubicBezTo>
                <a:cubicBezTo>
                  <a:pt x="15345" y="11210"/>
                  <a:pt x="15509" y="11163"/>
                  <a:pt x="15648" y="11054"/>
                </a:cubicBezTo>
                <a:lnTo>
                  <a:pt x="19257" y="8267"/>
                </a:lnTo>
                <a:cubicBezTo>
                  <a:pt x="20204" y="7546"/>
                  <a:pt x="19618" y="6365"/>
                  <a:pt x="18733" y="6365"/>
                </a:cubicBezTo>
                <a:cubicBezTo>
                  <a:pt x="18502" y="6365"/>
                  <a:pt x="18250" y="6445"/>
                  <a:pt x="18000" y="6636"/>
                </a:cubicBezTo>
                <a:lnTo>
                  <a:pt x="15784" y="8379"/>
                </a:lnTo>
                <a:cubicBezTo>
                  <a:pt x="15548" y="7296"/>
                  <a:pt x="15336" y="6201"/>
                  <a:pt x="15162" y="5105"/>
                </a:cubicBezTo>
                <a:cubicBezTo>
                  <a:pt x="15092" y="4621"/>
                  <a:pt x="14641" y="4392"/>
                  <a:pt x="14203" y="4392"/>
                </a:cubicBezTo>
                <a:cubicBezTo>
                  <a:pt x="14022" y="4392"/>
                  <a:pt x="13843" y="4432"/>
                  <a:pt x="13694" y="4508"/>
                </a:cubicBezTo>
                <a:cubicBezTo>
                  <a:pt x="12648" y="5031"/>
                  <a:pt x="11653" y="5591"/>
                  <a:pt x="10669" y="6201"/>
                </a:cubicBezTo>
                <a:cubicBezTo>
                  <a:pt x="10445" y="5130"/>
                  <a:pt x="10271" y="4048"/>
                  <a:pt x="10159" y="2965"/>
                </a:cubicBezTo>
                <a:cubicBezTo>
                  <a:pt x="10102" y="2415"/>
                  <a:pt x="9662" y="1944"/>
                  <a:pt x="9142" y="1944"/>
                </a:cubicBezTo>
                <a:cubicBezTo>
                  <a:pt x="8980" y="1944"/>
                  <a:pt x="8809" y="1990"/>
                  <a:pt x="8641" y="2094"/>
                </a:cubicBezTo>
                <a:cubicBezTo>
                  <a:pt x="7682" y="2691"/>
                  <a:pt x="6724" y="3301"/>
                  <a:pt x="5766" y="3898"/>
                </a:cubicBezTo>
                <a:cubicBezTo>
                  <a:pt x="5255" y="2753"/>
                  <a:pt x="4745" y="1596"/>
                  <a:pt x="4223" y="463"/>
                </a:cubicBezTo>
                <a:cubicBezTo>
                  <a:pt x="4072" y="142"/>
                  <a:pt x="3760" y="1"/>
                  <a:pt x="34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31"/>
          <p:cNvGrpSpPr/>
          <p:nvPr/>
        </p:nvGrpSpPr>
        <p:grpSpPr>
          <a:xfrm>
            <a:off x="254500" y="330616"/>
            <a:ext cx="629648" cy="677162"/>
            <a:chOff x="6882175" y="2207400"/>
            <a:chExt cx="465475" cy="500600"/>
          </a:xfrm>
        </p:grpSpPr>
        <p:sp>
          <p:nvSpPr>
            <p:cNvPr id="319" name="Google Shape;319;p31"/>
            <p:cNvSpPr/>
            <p:nvPr/>
          </p:nvSpPr>
          <p:spPr>
            <a:xfrm>
              <a:off x="7042100" y="2207400"/>
              <a:ext cx="305550" cy="262100"/>
            </a:xfrm>
            <a:custGeom>
              <a:avLst/>
              <a:gdLst/>
              <a:ahLst/>
              <a:cxnLst/>
              <a:rect l="l" t="t" r="r" b="b"/>
              <a:pathLst>
                <a:path w="12222" h="10484" extrusionOk="0">
                  <a:moveTo>
                    <a:pt x="6489" y="1"/>
                  </a:moveTo>
                  <a:cubicBezTo>
                    <a:pt x="5569" y="1"/>
                    <a:pt x="4657" y="256"/>
                    <a:pt x="3871" y="802"/>
                  </a:cubicBezTo>
                  <a:cubicBezTo>
                    <a:pt x="2813" y="1287"/>
                    <a:pt x="1867" y="2109"/>
                    <a:pt x="1407" y="2868"/>
                  </a:cubicBezTo>
                  <a:cubicBezTo>
                    <a:pt x="0" y="5232"/>
                    <a:pt x="971" y="8120"/>
                    <a:pt x="3199" y="9563"/>
                  </a:cubicBezTo>
                  <a:cubicBezTo>
                    <a:pt x="4136" y="10179"/>
                    <a:pt x="5198" y="10484"/>
                    <a:pt x="6248" y="10484"/>
                  </a:cubicBezTo>
                  <a:cubicBezTo>
                    <a:pt x="7682" y="10484"/>
                    <a:pt x="9095" y="9917"/>
                    <a:pt x="10144" y="8804"/>
                  </a:cubicBezTo>
                  <a:cubicBezTo>
                    <a:pt x="11986" y="6825"/>
                    <a:pt x="12222" y="3565"/>
                    <a:pt x="10256" y="1586"/>
                  </a:cubicBezTo>
                  <a:cubicBezTo>
                    <a:pt x="9244" y="566"/>
                    <a:pt x="7858" y="1"/>
                    <a:pt x="6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6997300" y="2542575"/>
              <a:ext cx="183900" cy="165425"/>
            </a:xfrm>
            <a:custGeom>
              <a:avLst/>
              <a:gdLst/>
              <a:ahLst/>
              <a:cxnLst/>
              <a:rect l="l" t="t" r="r" b="b"/>
              <a:pathLst>
                <a:path w="7356" h="6617" extrusionOk="0">
                  <a:moveTo>
                    <a:pt x="3610" y="1"/>
                  </a:moveTo>
                  <a:cubicBezTo>
                    <a:pt x="2999" y="1"/>
                    <a:pt x="2391" y="164"/>
                    <a:pt x="1855" y="488"/>
                  </a:cubicBezTo>
                  <a:cubicBezTo>
                    <a:pt x="1295" y="824"/>
                    <a:pt x="859" y="1321"/>
                    <a:pt x="573" y="1906"/>
                  </a:cubicBezTo>
                  <a:cubicBezTo>
                    <a:pt x="150" y="2665"/>
                    <a:pt x="0" y="3586"/>
                    <a:pt x="311" y="4408"/>
                  </a:cubicBezTo>
                  <a:cubicBezTo>
                    <a:pt x="825" y="5776"/>
                    <a:pt x="2224" y="6616"/>
                    <a:pt x="3609" y="6616"/>
                  </a:cubicBezTo>
                  <a:cubicBezTo>
                    <a:pt x="4404" y="6616"/>
                    <a:pt x="5195" y="6340"/>
                    <a:pt x="5812" y="5727"/>
                  </a:cubicBezTo>
                  <a:cubicBezTo>
                    <a:pt x="7356" y="4196"/>
                    <a:pt x="7057" y="1309"/>
                    <a:pt x="5066" y="326"/>
                  </a:cubicBezTo>
                  <a:cubicBezTo>
                    <a:pt x="4603" y="108"/>
                    <a:pt x="4106" y="1"/>
                    <a:pt x="3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6882175" y="2378125"/>
              <a:ext cx="157450" cy="141875"/>
            </a:xfrm>
            <a:custGeom>
              <a:avLst/>
              <a:gdLst/>
              <a:ahLst/>
              <a:cxnLst/>
              <a:rect l="l" t="t" r="r" b="b"/>
              <a:pathLst>
                <a:path w="6298" h="5675" extrusionOk="0">
                  <a:moveTo>
                    <a:pt x="3026" y="0"/>
                  </a:moveTo>
                  <a:cubicBezTo>
                    <a:pt x="2241" y="0"/>
                    <a:pt x="1460" y="315"/>
                    <a:pt x="946" y="967"/>
                  </a:cubicBezTo>
                  <a:cubicBezTo>
                    <a:pt x="847" y="1104"/>
                    <a:pt x="747" y="1266"/>
                    <a:pt x="673" y="1428"/>
                  </a:cubicBezTo>
                  <a:cubicBezTo>
                    <a:pt x="212" y="1988"/>
                    <a:pt x="0" y="2710"/>
                    <a:pt x="88" y="3431"/>
                  </a:cubicBezTo>
                  <a:cubicBezTo>
                    <a:pt x="284" y="4785"/>
                    <a:pt x="1585" y="5674"/>
                    <a:pt x="2889" y="5674"/>
                  </a:cubicBezTo>
                  <a:cubicBezTo>
                    <a:pt x="3240" y="5674"/>
                    <a:pt x="3591" y="5610"/>
                    <a:pt x="3921" y="5472"/>
                  </a:cubicBezTo>
                  <a:cubicBezTo>
                    <a:pt x="5526" y="4813"/>
                    <a:pt x="6298" y="2734"/>
                    <a:pt x="5352" y="1229"/>
                  </a:cubicBezTo>
                  <a:cubicBezTo>
                    <a:pt x="4845" y="421"/>
                    <a:pt x="3933" y="0"/>
                    <a:pt x="3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7" name="Google Shape;337;p33"/>
          <p:cNvSpPr txBox="1">
            <a:spLocks noGrp="1"/>
          </p:cNvSpPr>
          <p:nvPr>
            <p:ph type="subTitle" idx="1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3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subTitle" idx="5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title" idx="6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5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3" name="Google Shape;373;p35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35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5" name="Google Shape;375;p35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35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7" name="Google Shape;377;p35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5"/>
          <p:cNvSpPr txBox="1">
            <a:spLocks noGrp="1"/>
          </p:cNvSpPr>
          <p:nvPr>
            <p:ph type="title" idx="8"/>
          </p:nvPr>
        </p:nvSpPr>
        <p:spPr>
          <a:xfrm>
            <a:off x="715100" y="535000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6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6" r:id="rId5"/>
    <p:sldLayoutId id="2147483675" r:id="rId6"/>
    <p:sldLayoutId id="2147483677" r:id="rId7"/>
    <p:sldLayoutId id="2147483679" r:id="rId8"/>
    <p:sldLayoutId id="2147483681" r:id="rId9"/>
    <p:sldLayoutId id="2147483686" r:id="rId10"/>
    <p:sldLayoutId id="2147483687" r:id="rId11"/>
    <p:sldLayoutId id="2147483688" r:id="rId12"/>
    <p:sldLayoutId id="2147483689" r:id="rId13"/>
    <p:sldLayoutId id="2147483692" r:id="rId14"/>
    <p:sldLayoutId id="214748369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1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slide" Target="slide14.xml"/><Relationship Id="rId17" Type="http://schemas.openxmlformats.org/officeDocument/2006/relationships/slide" Target="slide17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slide" Target="slide11.xml"/><Relationship Id="rId5" Type="http://schemas.openxmlformats.org/officeDocument/2006/relationships/image" Target="../media/image25.png"/><Relationship Id="rId15" Type="http://schemas.openxmlformats.org/officeDocument/2006/relationships/slide" Target="slide15.xml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svg"/><Relationship Id="rId11" Type="http://schemas.openxmlformats.org/officeDocument/2006/relationships/image" Target="../media/image38.sv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slide" Target="slide10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slide" Target="slide10.xml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slide" Target="slide10.xml"/><Relationship Id="rId9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slide" Target="slide10.xml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slide" Target="slide10.xml"/><Relationship Id="rId9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slide" Target="slide10.xml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DC31E6-60CA-E521-E70C-FFAA2E76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78" y="1083162"/>
            <a:ext cx="2570414" cy="3377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8279CA-B3BA-C227-AF38-7BA74746CE57}"/>
              </a:ext>
            </a:extLst>
          </p:cNvPr>
          <p:cNvSpPr txBox="1"/>
          <p:nvPr/>
        </p:nvSpPr>
        <p:spPr>
          <a:xfrm>
            <a:off x="643095" y="4520503"/>
            <a:ext cx="202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Sốt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xuất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huyết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52795C-892D-AF99-F606-1B600666D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828" y="1083162"/>
            <a:ext cx="1372329" cy="3407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69103-6C8C-F1F1-2391-BAFF5246A80D}"/>
              </a:ext>
            </a:extLst>
          </p:cNvPr>
          <p:cNvSpPr txBox="1"/>
          <p:nvPr/>
        </p:nvSpPr>
        <p:spPr>
          <a:xfrm>
            <a:off x="3735108" y="4520924"/>
            <a:ext cx="202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#9Slide03 Quicksand" panose="00000500000000000000" pitchFamily="2" charset="0"/>
              </a:rPr>
              <a:t>Quai </a:t>
            </a:r>
            <a:r>
              <a:rPr lang="en-US" sz="1800" dirty="0" err="1">
                <a:latin typeface="#9Slide03 Quicksand" panose="00000500000000000000" pitchFamily="2" charset="0"/>
              </a:rPr>
              <a:t>bị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8477FC-8A4F-C802-D8EC-1721F8C57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33811" y="1152816"/>
            <a:ext cx="2137413" cy="33375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EBDBCE-DA58-9DC0-5F15-F1D56ACA1511}"/>
              </a:ext>
            </a:extLst>
          </p:cNvPr>
          <p:cNvSpPr txBox="1"/>
          <p:nvPr/>
        </p:nvSpPr>
        <p:spPr>
          <a:xfrm>
            <a:off x="6471140" y="4520924"/>
            <a:ext cx="2029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#9Slide03 Quicksand" panose="00000500000000000000" pitchFamily="2" charset="0"/>
              </a:rPr>
              <a:t>SARS - </a:t>
            </a:r>
            <a:r>
              <a:rPr lang="en-US" sz="1800" dirty="0" err="1">
                <a:latin typeface="#9Slide03 Quicksand" panose="00000500000000000000" pitchFamily="2" charset="0"/>
              </a:rPr>
              <a:t>CoV</a:t>
            </a:r>
            <a:r>
              <a:rPr lang="en-US" sz="1800" dirty="0">
                <a:latin typeface="#9Slide03 Quicksand" panose="00000500000000000000" pitchFamily="2" charset="0"/>
              </a:rPr>
              <a:t> - 2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BF6283-AAA2-0167-7C18-15F6F0FBC104}"/>
              </a:ext>
            </a:extLst>
          </p:cNvPr>
          <p:cNvGrpSpPr/>
          <p:nvPr/>
        </p:nvGrpSpPr>
        <p:grpSpPr>
          <a:xfrm>
            <a:off x="730721" y="218087"/>
            <a:ext cx="7682557" cy="635713"/>
            <a:chOff x="2645522" y="4771438"/>
            <a:chExt cx="6148570" cy="6357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BC7D16-A859-3176-1FAA-189596DDC62D}"/>
                </a:ext>
              </a:extLst>
            </p:cNvPr>
            <p:cNvSpPr txBox="1"/>
            <p:nvPr/>
          </p:nvSpPr>
          <p:spPr>
            <a:xfrm>
              <a:off x="3087694" y="4805106"/>
              <a:ext cx="5706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Đối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tượng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nào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gây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nên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loại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bệnh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đây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0922C5-8E94-0CC3-82C4-B3DB2D035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5522" y="4771438"/>
              <a:ext cx="487727" cy="635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24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6" name="Picture 2665" descr="A screenshot of a video game&#10;&#10;Description automatically generated">
            <a:extLst>
              <a:ext uri="{FF2B5EF4-FFF2-40B4-BE49-F238E27FC236}">
                <a16:creationId xmlns:a16="http://schemas.microsoft.com/office/drawing/2014/main" id="{9FD93789-CF56-D3FC-D442-BD688D5B4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125" y="-474133"/>
            <a:ext cx="9965858" cy="5605795"/>
          </a:xfrm>
          <a:prstGeom prst="rect">
            <a:avLst/>
          </a:prstGeom>
        </p:spPr>
      </p:pic>
      <p:grpSp>
        <p:nvGrpSpPr>
          <p:cNvPr id="2668" name="Group 2667">
            <a:extLst>
              <a:ext uri="{FF2B5EF4-FFF2-40B4-BE49-F238E27FC236}">
                <a16:creationId xmlns:a16="http://schemas.microsoft.com/office/drawing/2014/main" id="{0A4DFBAD-84F5-27B5-FE1A-87060BEA6C01}"/>
              </a:ext>
            </a:extLst>
          </p:cNvPr>
          <p:cNvGrpSpPr/>
          <p:nvPr/>
        </p:nvGrpSpPr>
        <p:grpSpPr>
          <a:xfrm>
            <a:off x="58368" y="2105696"/>
            <a:ext cx="1428645" cy="688465"/>
            <a:chOff x="208798" y="532026"/>
            <a:chExt cx="1926408" cy="917953"/>
          </a:xfrm>
        </p:grpSpPr>
        <p:sp>
          <p:nvSpPr>
            <p:cNvPr id="2670" name="Freeform: Shape 37">
              <a:extLst>
                <a:ext uri="{FF2B5EF4-FFF2-40B4-BE49-F238E27FC236}">
                  <a16:creationId xmlns:a16="http://schemas.microsoft.com/office/drawing/2014/main" id="{68E3B885-1BF9-C14E-84A5-E141A65BD9F7}"/>
                </a:ext>
              </a:extLst>
            </p:cNvPr>
            <p:cNvSpPr/>
            <p:nvPr/>
          </p:nvSpPr>
          <p:spPr>
            <a:xfrm>
              <a:off x="215907" y="533112"/>
              <a:ext cx="1887083" cy="855463"/>
            </a:xfrm>
            <a:custGeom>
              <a:avLst/>
              <a:gdLst>
                <a:gd name="connsiteX0" fmla="*/ 439098 w 1887083"/>
                <a:gd name="connsiteY0" fmla="*/ 855463 h 855463"/>
                <a:gd name="connsiteX1" fmla="*/ 439098 w 1887083"/>
                <a:gd name="connsiteY1" fmla="*/ 0 h 855463"/>
                <a:gd name="connsiteX2" fmla="*/ 1447985 w 1887083"/>
                <a:gd name="connsiteY2" fmla="*/ 0 h 855463"/>
                <a:gd name="connsiteX3" fmla="*/ 1447985 w 1887083"/>
                <a:gd name="connsiteY3" fmla="*/ 855463 h 855463"/>
                <a:gd name="connsiteX4" fmla="*/ 439098 w 1887083"/>
                <a:gd name="connsiteY4" fmla="*/ 855463 h 85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7083" h="855463">
                  <a:moveTo>
                    <a:pt x="439098" y="855463"/>
                  </a:moveTo>
                  <a:cubicBezTo>
                    <a:pt x="-146151" y="845120"/>
                    <a:pt x="-146582" y="10343"/>
                    <a:pt x="439098" y="0"/>
                  </a:cubicBezTo>
                  <a:cubicBezTo>
                    <a:pt x="439098" y="0"/>
                    <a:pt x="1447985" y="0"/>
                    <a:pt x="1447985" y="0"/>
                  </a:cubicBezTo>
                  <a:cubicBezTo>
                    <a:pt x="2033234" y="10343"/>
                    <a:pt x="2033665" y="845120"/>
                    <a:pt x="1447985" y="855463"/>
                  </a:cubicBezTo>
                  <a:cubicBezTo>
                    <a:pt x="1447985" y="855463"/>
                    <a:pt x="439098" y="855463"/>
                    <a:pt x="439098" y="85546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D9D9D9"/>
                </a:gs>
                <a:gs pos="100000">
                  <a:srgbClr val="B3B3B3"/>
                </a:gs>
              </a:gsLst>
              <a:lin ang="6596543" scaled="1"/>
            </a:gradFill>
            <a:ln w="4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2671" name="Picture 38">
              <a:extLst>
                <a:ext uri="{FF2B5EF4-FFF2-40B4-BE49-F238E27FC236}">
                  <a16:creationId xmlns:a16="http://schemas.microsoft.com/office/drawing/2014/main" id="{EFE53315-A86C-EE5E-8820-747FBF048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798" y="532026"/>
              <a:ext cx="1904860" cy="857618"/>
            </a:xfrm>
            <a:custGeom>
              <a:avLst/>
              <a:gdLst>
                <a:gd name="connsiteX0" fmla="*/ 210 w 1904860"/>
                <a:gd name="connsiteY0" fmla="*/ 133 h 857618"/>
                <a:gd name="connsiteX1" fmla="*/ 1905071 w 1904860"/>
                <a:gd name="connsiteY1" fmla="*/ 133 h 857618"/>
                <a:gd name="connsiteX2" fmla="*/ 1905071 w 1904860"/>
                <a:gd name="connsiteY2" fmla="*/ 857751 h 857618"/>
                <a:gd name="connsiteX3" fmla="*/ 210 w 1904860"/>
                <a:gd name="connsiteY3" fmla="*/ 857751 h 8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860" h="857618">
                  <a:moveTo>
                    <a:pt x="210" y="133"/>
                  </a:moveTo>
                  <a:lnTo>
                    <a:pt x="1905071" y="133"/>
                  </a:lnTo>
                  <a:lnTo>
                    <a:pt x="1905071" y="857751"/>
                  </a:lnTo>
                  <a:lnTo>
                    <a:pt x="210" y="857751"/>
                  </a:lnTo>
                  <a:close/>
                </a:path>
              </a:pathLst>
            </a:custGeom>
          </p:spPr>
        </p:pic>
        <p:pic>
          <p:nvPicPr>
            <p:cNvPr id="2672" name="Picture 39">
              <a:extLst>
                <a:ext uri="{FF2B5EF4-FFF2-40B4-BE49-F238E27FC236}">
                  <a16:creationId xmlns:a16="http://schemas.microsoft.com/office/drawing/2014/main" id="{F68CE7F1-7CC5-63ED-70D8-E3192B5A2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798" y="532026"/>
              <a:ext cx="1904860" cy="857618"/>
            </a:xfrm>
            <a:custGeom>
              <a:avLst/>
              <a:gdLst>
                <a:gd name="connsiteX0" fmla="*/ 210 w 1904860"/>
                <a:gd name="connsiteY0" fmla="*/ 133 h 857618"/>
                <a:gd name="connsiteX1" fmla="*/ 1905071 w 1904860"/>
                <a:gd name="connsiteY1" fmla="*/ 133 h 857618"/>
                <a:gd name="connsiteX2" fmla="*/ 1905071 w 1904860"/>
                <a:gd name="connsiteY2" fmla="*/ 857751 h 857618"/>
                <a:gd name="connsiteX3" fmla="*/ 210 w 1904860"/>
                <a:gd name="connsiteY3" fmla="*/ 857751 h 8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860" h="857618">
                  <a:moveTo>
                    <a:pt x="210" y="133"/>
                  </a:moveTo>
                  <a:lnTo>
                    <a:pt x="1905071" y="133"/>
                  </a:lnTo>
                  <a:lnTo>
                    <a:pt x="1905071" y="857751"/>
                  </a:lnTo>
                  <a:lnTo>
                    <a:pt x="210" y="857751"/>
                  </a:lnTo>
                  <a:close/>
                </a:path>
              </a:pathLst>
            </a:custGeom>
          </p:spPr>
        </p:pic>
        <p:sp>
          <p:nvSpPr>
            <p:cNvPr id="2673" name="Freeform: Shape 41">
              <a:extLst>
                <a:ext uri="{FF2B5EF4-FFF2-40B4-BE49-F238E27FC236}">
                  <a16:creationId xmlns:a16="http://schemas.microsoft.com/office/drawing/2014/main" id="{0AC152AD-341F-3BD5-69B2-2DCDCA096C22}"/>
                </a:ext>
              </a:extLst>
            </p:cNvPr>
            <p:cNvSpPr/>
            <p:nvPr/>
          </p:nvSpPr>
          <p:spPr>
            <a:xfrm>
              <a:off x="299891" y="619297"/>
              <a:ext cx="1719977" cy="682655"/>
            </a:xfrm>
            <a:custGeom>
              <a:avLst/>
              <a:gdLst>
                <a:gd name="connsiteX0" fmla="*/ 1719977 w 1719977"/>
                <a:gd name="connsiteY0" fmla="*/ 341332 h 682655"/>
                <a:gd name="connsiteX1" fmla="*/ 1364432 w 1719977"/>
                <a:gd name="connsiteY1" fmla="*/ 682655 h 682655"/>
                <a:gd name="connsiteX2" fmla="*/ 355545 w 1719977"/>
                <a:gd name="connsiteY2" fmla="*/ 682655 h 682655"/>
                <a:gd name="connsiteX3" fmla="*/ 0 w 1719977"/>
                <a:gd name="connsiteY3" fmla="*/ 341332 h 682655"/>
                <a:gd name="connsiteX4" fmla="*/ 355545 w 1719977"/>
                <a:gd name="connsiteY4" fmla="*/ 8 h 682655"/>
                <a:gd name="connsiteX5" fmla="*/ 1364432 w 1719977"/>
                <a:gd name="connsiteY5" fmla="*/ 8 h 682655"/>
                <a:gd name="connsiteX6" fmla="*/ 1719977 w 1719977"/>
                <a:gd name="connsiteY6" fmla="*/ 341332 h 6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977" h="682655">
                  <a:moveTo>
                    <a:pt x="1719977" y="341332"/>
                  </a:moveTo>
                  <a:cubicBezTo>
                    <a:pt x="1719546" y="533542"/>
                    <a:pt x="1555780" y="683086"/>
                    <a:pt x="1364432" y="682655"/>
                  </a:cubicBezTo>
                  <a:cubicBezTo>
                    <a:pt x="1364432" y="682655"/>
                    <a:pt x="355545" y="682655"/>
                    <a:pt x="355545" y="682655"/>
                  </a:cubicBezTo>
                  <a:cubicBezTo>
                    <a:pt x="160750" y="682655"/>
                    <a:pt x="431" y="530525"/>
                    <a:pt x="0" y="341332"/>
                  </a:cubicBezTo>
                  <a:cubicBezTo>
                    <a:pt x="431" y="149553"/>
                    <a:pt x="164197" y="-423"/>
                    <a:pt x="355545" y="8"/>
                  </a:cubicBezTo>
                  <a:cubicBezTo>
                    <a:pt x="355545" y="8"/>
                    <a:pt x="1364432" y="8"/>
                    <a:pt x="1364432" y="8"/>
                  </a:cubicBezTo>
                  <a:cubicBezTo>
                    <a:pt x="1552763" y="-1285"/>
                    <a:pt x="1720408" y="149553"/>
                    <a:pt x="1719977" y="341332"/>
                  </a:cubicBezTo>
                  <a:close/>
                </a:path>
              </a:pathLst>
            </a:custGeom>
            <a:gradFill>
              <a:gsLst>
                <a:gs pos="28740">
                  <a:srgbClr val="FF9700"/>
                </a:gs>
                <a:gs pos="39270">
                  <a:srgbClr val="FF8800"/>
                </a:gs>
                <a:gs pos="59640">
                  <a:srgbClr val="FF5F00"/>
                </a:gs>
                <a:gs pos="87580">
                  <a:srgbClr val="FF1F00"/>
                </a:gs>
                <a:gs pos="100000">
                  <a:srgbClr val="FF0000"/>
                </a:gs>
              </a:gsLst>
              <a:lin ang="5409812" scaled="1"/>
            </a:gradFill>
            <a:ln w="4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#9Slide07 SVNAppleberry" panose="02040603050506020204" pitchFamily="18" charset="0"/>
              </a:endParaRPr>
            </a:p>
          </p:txBody>
        </p:sp>
        <p:sp>
          <p:nvSpPr>
            <p:cNvPr id="2674" name="Freeform: Shape 42">
              <a:extLst>
                <a:ext uri="{FF2B5EF4-FFF2-40B4-BE49-F238E27FC236}">
                  <a16:creationId xmlns:a16="http://schemas.microsoft.com/office/drawing/2014/main" id="{DFB50AD8-DEF8-3AC2-F652-FD00FFC6216A}"/>
                </a:ext>
              </a:extLst>
            </p:cNvPr>
            <p:cNvSpPr/>
            <p:nvPr/>
          </p:nvSpPr>
          <p:spPr>
            <a:xfrm>
              <a:off x="339971" y="673606"/>
              <a:ext cx="1679897" cy="628346"/>
            </a:xfrm>
            <a:custGeom>
              <a:avLst/>
              <a:gdLst>
                <a:gd name="connsiteX0" fmla="*/ 1679897 w 1679897"/>
                <a:gd name="connsiteY0" fmla="*/ 287022 h 628346"/>
                <a:gd name="connsiteX1" fmla="*/ 1324352 w 1679897"/>
                <a:gd name="connsiteY1" fmla="*/ 628345 h 628346"/>
                <a:gd name="connsiteX2" fmla="*/ 315466 w 1679897"/>
                <a:gd name="connsiteY2" fmla="*/ 628345 h 628346"/>
                <a:gd name="connsiteX3" fmla="*/ 0 w 1679897"/>
                <a:gd name="connsiteY3" fmla="*/ 443893 h 628346"/>
                <a:gd name="connsiteX4" fmla="*/ 1516993 w 1679897"/>
                <a:gd name="connsiteY4" fmla="*/ 0 h 628346"/>
                <a:gd name="connsiteX5" fmla="*/ 1679897 w 1679897"/>
                <a:gd name="connsiteY5" fmla="*/ 287022 h 62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9897" h="628346">
                  <a:moveTo>
                    <a:pt x="1679897" y="287022"/>
                  </a:moveTo>
                  <a:cubicBezTo>
                    <a:pt x="1679467" y="479232"/>
                    <a:pt x="1515700" y="628776"/>
                    <a:pt x="1324352" y="628345"/>
                  </a:cubicBezTo>
                  <a:cubicBezTo>
                    <a:pt x="1324352" y="628345"/>
                    <a:pt x="315466" y="628345"/>
                    <a:pt x="315466" y="628345"/>
                  </a:cubicBezTo>
                  <a:cubicBezTo>
                    <a:pt x="178850" y="628345"/>
                    <a:pt x="59473" y="553358"/>
                    <a:pt x="0" y="443893"/>
                  </a:cubicBezTo>
                  <a:cubicBezTo>
                    <a:pt x="530086" y="707212"/>
                    <a:pt x="1239452" y="489575"/>
                    <a:pt x="1516993" y="0"/>
                  </a:cubicBezTo>
                  <a:cubicBezTo>
                    <a:pt x="1614391" y="61197"/>
                    <a:pt x="1679897" y="167214"/>
                    <a:pt x="1679897" y="287022"/>
                  </a:cubicBezTo>
                  <a:close/>
                </a:path>
              </a:pathLst>
            </a:custGeom>
            <a:gradFill>
              <a:gsLst>
                <a:gs pos="0">
                  <a:srgbClr val="FF850B"/>
                </a:gs>
                <a:gs pos="66500">
                  <a:srgbClr val="DE0D00"/>
                </a:gs>
              </a:gsLst>
              <a:lin ang="6138786" scaled="1"/>
            </a:gradFill>
            <a:ln w="4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2675" name="Picture 51">
              <a:extLst>
                <a:ext uri="{FF2B5EF4-FFF2-40B4-BE49-F238E27FC236}">
                  <a16:creationId xmlns:a16="http://schemas.microsoft.com/office/drawing/2014/main" id="{43212AAD-F495-9837-D6FC-858103E00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443" y="622529"/>
              <a:ext cx="1667830" cy="827450"/>
            </a:xfrm>
            <a:custGeom>
              <a:avLst/>
              <a:gdLst>
                <a:gd name="connsiteX0" fmla="*/ 225 w 1667830"/>
                <a:gd name="connsiteY0" fmla="*/ 154 h 827450"/>
                <a:gd name="connsiteX1" fmla="*/ 1668056 w 1667830"/>
                <a:gd name="connsiteY1" fmla="*/ 154 h 827450"/>
                <a:gd name="connsiteX2" fmla="*/ 1668056 w 1667830"/>
                <a:gd name="connsiteY2" fmla="*/ 827605 h 827450"/>
                <a:gd name="connsiteX3" fmla="*/ 225 w 1667830"/>
                <a:gd name="connsiteY3" fmla="*/ 827605 h 82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7830" h="827450">
                  <a:moveTo>
                    <a:pt x="225" y="154"/>
                  </a:moveTo>
                  <a:lnTo>
                    <a:pt x="1668056" y="154"/>
                  </a:lnTo>
                  <a:lnTo>
                    <a:pt x="1668056" y="827605"/>
                  </a:lnTo>
                  <a:lnTo>
                    <a:pt x="225" y="827605"/>
                  </a:lnTo>
                  <a:close/>
                </a:path>
              </a:pathLst>
            </a:custGeom>
          </p:spPr>
        </p:pic>
        <p:grpSp>
          <p:nvGrpSpPr>
            <p:cNvPr id="2676" name="Graphic 34">
              <a:extLst>
                <a:ext uri="{FF2B5EF4-FFF2-40B4-BE49-F238E27FC236}">
                  <a16:creationId xmlns:a16="http://schemas.microsoft.com/office/drawing/2014/main" id="{138CA898-4ECA-61CB-C8DA-88F843A74D12}"/>
                </a:ext>
              </a:extLst>
            </p:cNvPr>
            <p:cNvGrpSpPr/>
            <p:nvPr/>
          </p:nvGrpSpPr>
          <p:grpSpPr>
            <a:xfrm>
              <a:off x="655005" y="540645"/>
              <a:ext cx="1480201" cy="419982"/>
              <a:chOff x="655005" y="540645"/>
              <a:chExt cx="1480201" cy="419982"/>
            </a:xfrm>
            <a:solidFill>
              <a:srgbClr val="FFFFFF">
                <a:alpha val="30000"/>
              </a:srgbClr>
            </a:solidFill>
          </p:grpSpPr>
          <p:sp>
            <p:nvSpPr>
              <p:cNvPr id="2677" name="Freeform: Shape 53">
                <a:extLst>
                  <a:ext uri="{FF2B5EF4-FFF2-40B4-BE49-F238E27FC236}">
                    <a16:creationId xmlns:a16="http://schemas.microsoft.com/office/drawing/2014/main" id="{D758666E-4A14-721D-43DC-463D98E8AE2E}"/>
                  </a:ext>
                </a:extLst>
              </p:cNvPr>
              <p:cNvSpPr/>
              <p:nvPr/>
            </p:nvSpPr>
            <p:spPr>
              <a:xfrm>
                <a:off x="655005" y="663032"/>
                <a:ext cx="1275971" cy="297596"/>
              </a:xfrm>
              <a:custGeom>
                <a:avLst/>
                <a:gdLst>
                  <a:gd name="connsiteX0" fmla="*/ 0 w 1275971"/>
                  <a:gd name="connsiteY0" fmla="*/ 42466 h 297596"/>
                  <a:gd name="connsiteX1" fmla="*/ 681785 w 1275971"/>
                  <a:gd name="connsiteY1" fmla="*/ 2817 h 297596"/>
                  <a:gd name="connsiteX2" fmla="*/ 1274791 w 1275971"/>
                  <a:gd name="connsiteY2" fmla="*/ 297596 h 297596"/>
                  <a:gd name="connsiteX3" fmla="*/ 802455 w 1275971"/>
                  <a:gd name="connsiteY3" fmla="*/ 81683 h 297596"/>
                  <a:gd name="connsiteX4" fmla="*/ 0 w 1275971"/>
                  <a:gd name="connsiteY4" fmla="*/ 42466 h 29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5971" h="297596">
                    <a:moveTo>
                      <a:pt x="0" y="42466"/>
                    </a:moveTo>
                    <a:cubicBezTo>
                      <a:pt x="225825" y="12298"/>
                      <a:pt x="454236" y="4541"/>
                      <a:pt x="681785" y="2817"/>
                    </a:cubicBezTo>
                    <a:cubicBezTo>
                      <a:pt x="908903" y="-1924"/>
                      <a:pt x="1300218" y="-32091"/>
                      <a:pt x="1274791" y="297596"/>
                    </a:cubicBezTo>
                    <a:cubicBezTo>
                      <a:pt x="1233419" y="54533"/>
                      <a:pt x="996389" y="67462"/>
                      <a:pt x="802455" y="81683"/>
                    </a:cubicBezTo>
                    <a:cubicBezTo>
                      <a:pt x="534826" y="83407"/>
                      <a:pt x="265474" y="77805"/>
                      <a:pt x="0" y="42466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latin typeface="#9Slide07 SVNAppleberry" panose="02040603050506020204" pitchFamily="18" charset="0"/>
                </a:endParaRPr>
              </a:p>
            </p:txBody>
          </p:sp>
          <p:grpSp>
            <p:nvGrpSpPr>
              <p:cNvPr id="2678" name="Graphic 34">
                <a:extLst>
                  <a:ext uri="{FF2B5EF4-FFF2-40B4-BE49-F238E27FC236}">
                    <a16:creationId xmlns:a16="http://schemas.microsoft.com/office/drawing/2014/main" id="{272C49EC-1200-F9D3-F14E-6F25879D237B}"/>
                  </a:ext>
                </a:extLst>
              </p:cNvPr>
              <p:cNvGrpSpPr/>
              <p:nvPr/>
            </p:nvGrpSpPr>
            <p:grpSpPr>
              <a:xfrm>
                <a:off x="764742" y="540645"/>
                <a:ext cx="1370465" cy="327532"/>
                <a:chOff x="764742" y="540645"/>
                <a:chExt cx="1370465" cy="327532"/>
              </a:xfrm>
            </p:grpSpPr>
            <p:pic>
              <p:nvPicPr>
                <p:cNvPr id="2679" name="Picture 55">
                  <a:extLst>
                    <a:ext uri="{FF2B5EF4-FFF2-40B4-BE49-F238E27FC236}">
                      <a16:creationId xmlns:a16="http://schemas.microsoft.com/office/drawing/2014/main" id="{801E9B78-0B53-8FCE-1BE7-30B9B12391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742" y="540645"/>
                  <a:ext cx="1370465" cy="327532"/>
                </a:xfrm>
                <a:custGeom>
                  <a:avLst/>
                  <a:gdLst>
                    <a:gd name="connsiteX0" fmla="*/ 339 w 1370465"/>
                    <a:gd name="connsiteY0" fmla="*/ 135 h 327532"/>
                    <a:gd name="connsiteX1" fmla="*/ 1370804 w 1370465"/>
                    <a:gd name="connsiteY1" fmla="*/ 135 h 327532"/>
                    <a:gd name="connsiteX2" fmla="*/ 1370804 w 1370465"/>
                    <a:gd name="connsiteY2" fmla="*/ 327668 h 327532"/>
                    <a:gd name="connsiteX3" fmla="*/ 339 w 1370465"/>
                    <a:gd name="connsiteY3" fmla="*/ 327668 h 3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0465" h="327532">
                      <a:moveTo>
                        <a:pt x="339" y="135"/>
                      </a:moveTo>
                      <a:lnTo>
                        <a:pt x="1370804" y="135"/>
                      </a:lnTo>
                      <a:lnTo>
                        <a:pt x="1370804" y="327668"/>
                      </a:lnTo>
                      <a:lnTo>
                        <a:pt x="339" y="327668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680" name="Picture 56">
                  <a:extLst>
                    <a:ext uri="{FF2B5EF4-FFF2-40B4-BE49-F238E27FC236}">
                      <a16:creationId xmlns:a16="http://schemas.microsoft.com/office/drawing/2014/main" id="{60570745-D433-41CC-4BC6-E6407AC84E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742" y="540645"/>
                  <a:ext cx="1370465" cy="327532"/>
                </a:xfrm>
                <a:custGeom>
                  <a:avLst/>
                  <a:gdLst>
                    <a:gd name="connsiteX0" fmla="*/ 339 w 1370465"/>
                    <a:gd name="connsiteY0" fmla="*/ 135 h 327532"/>
                    <a:gd name="connsiteX1" fmla="*/ 1370804 w 1370465"/>
                    <a:gd name="connsiteY1" fmla="*/ 135 h 327532"/>
                    <a:gd name="connsiteX2" fmla="*/ 1370804 w 1370465"/>
                    <a:gd name="connsiteY2" fmla="*/ 327668 h 327532"/>
                    <a:gd name="connsiteX3" fmla="*/ 339 w 1370465"/>
                    <a:gd name="connsiteY3" fmla="*/ 327668 h 3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0465" h="327532">
                      <a:moveTo>
                        <a:pt x="339" y="135"/>
                      </a:moveTo>
                      <a:lnTo>
                        <a:pt x="1370804" y="135"/>
                      </a:lnTo>
                      <a:lnTo>
                        <a:pt x="1370804" y="327668"/>
                      </a:lnTo>
                      <a:lnTo>
                        <a:pt x="339" y="327668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681" name="Picture 57">
                  <a:extLst>
                    <a:ext uri="{FF2B5EF4-FFF2-40B4-BE49-F238E27FC236}">
                      <a16:creationId xmlns:a16="http://schemas.microsoft.com/office/drawing/2014/main" id="{AC4F8CCA-9943-6B03-DB74-1137271219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742" y="540645"/>
                  <a:ext cx="1370465" cy="327532"/>
                </a:xfrm>
                <a:custGeom>
                  <a:avLst/>
                  <a:gdLst>
                    <a:gd name="connsiteX0" fmla="*/ 339 w 1370465"/>
                    <a:gd name="connsiteY0" fmla="*/ 135 h 327532"/>
                    <a:gd name="connsiteX1" fmla="*/ 1370804 w 1370465"/>
                    <a:gd name="connsiteY1" fmla="*/ 135 h 327532"/>
                    <a:gd name="connsiteX2" fmla="*/ 1370804 w 1370465"/>
                    <a:gd name="connsiteY2" fmla="*/ 327668 h 327532"/>
                    <a:gd name="connsiteX3" fmla="*/ 339 w 1370465"/>
                    <a:gd name="connsiteY3" fmla="*/ 327668 h 3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0465" h="327532">
                      <a:moveTo>
                        <a:pt x="339" y="135"/>
                      </a:moveTo>
                      <a:lnTo>
                        <a:pt x="1370804" y="135"/>
                      </a:lnTo>
                      <a:lnTo>
                        <a:pt x="1370804" y="327668"/>
                      </a:lnTo>
                      <a:lnTo>
                        <a:pt x="339" y="327668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682" name="Picture 58">
                  <a:extLst>
                    <a:ext uri="{FF2B5EF4-FFF2-40B4-BE49-F238E27FC236}">
                      <a16:creationId xmlns:a16="http://schemas.microsoft.com/office/drawing/2014/main" id="{86FCCDA7-48C7-4703-9588-7FE0752D07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742" y="540645"/>
                  <a:ext cx="1370465" cy="327532"/>
                </a:xfrm>
                <a:custGeom>
                  <a:avLst/>
                  <a:gdLst>
                    <a:gd name="connsiteX0" fmla="*/ 339 w 1370465"/>
                    <a:gd name="connsiteY0" fmla="*/ 135 h 327532"/>
                    <a:gd name="connsiteX1" fmla="*/ 1370804 w 1370465"/>
                    <a:gd name="connsiteY1" fmla="*/ 135 h 327532"/>
                    <a:gd name="connsiteX2" fmla="*/ 1370804 w 1370465"/>
                    <a:gd name="connsiteY2" fmla="*/ 327668 h 327532"/>
                    <a:gd name="connsiteX3" fmla="*/ 339 w 1370465"/>
                    <a:gd name="connsiteY3" fmla="*/ 327668 h 3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0465" h="327532">
                      <a:moveTo>
                        <a:pt x="339" y="135"/>
                      </a:moveTo>
                      <a:lnTo>
                        <a:pt x="1370804" y="135"/>
                      </a:lnTo>
                      <a:lnTo>
                        <a:pt x="1370804" y="327668"/>
                      </a:lnTo>
                      <a:lnTo>
                        <a:pt x="339" y="327668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2684" name="Group 2683">
            <a:extLst>
              <a:ext uri="{FF2B5EF4-FFF2-40B4-BE49-F238E27FC236}">
                <a16:creationId xmlns:a16="http://schemas.microsoft.com/office/drawing/2014/main" id="{5D35B9D5-03FB-6866-554F-EA9FBB6BA3CE}"/>
              </a:ext>
            </a:extLst>
          </p:cNvPr>
          <p:cNvGrpSpPr/>
          <p:nvPr/>
        </p:nvGrpSpPr>
        <p:grpSpPr>
          <a:xfrm>
            <a:off x="26821" y="4110958"/>
            <a:ext cx="1428645" cy="688465"/>
            <a:chOff x="208798" y="532026"/>
            <a:chExt cx="1926408" cy="917953"/>
          </a:xfrm>
        </p:grpSpPr>
        <p:sp>
          <p:nvSpPr>
            <p:cNvPr id="2686" name="Freeform: Shape 2685">
              <a:extLst>
                <a:ext uri="{FF2B5EF4-FFF2-40B4-BE49-F238E27FC236}">
                  <a16:creationId xmlns:a16="http://schemas.microsoft.com/office/drawing/2014/main" id="{1AF6F71E-75C6-7B49-8D92-BE3A6009FF2A}"/>
                </a:ext>
              </a:extLst>
            </p:cNvPr>
            <p:cNvSpPr/>
            <p:nvPr/>
          </p:nvSpPr>
          <p:spPr>
            <a:xfrm>
              <a:off x="215907" y="533112"/>
              <a:ext cx="1887083" cy="855463"/>
            </a:xfrm>
            <a:custGeom>
              <a:avLst/>
              <a:gdLst>
                <a:gd name="connsiteX0" fmla="*/ 439098 w 1887083"/>
                <a:gd name="connsiteY0" fmla="*/ 855463 h 855463"/>
                <a:gd name="connsiteX1" fmla="*/ 439098 w 1887083"/>
                <a:gd name="connsiteY1" fmla="*/ 0 h 855463"/>
                <a:gd name="connsiteX2" fmla="*/ 1447985 w 1887083"/>
                <a:gd name="connsiteY2" fmla="*/ 0 h 855463"/>
                <a:gd name="connsiteX3" fmla="*/ 1447985 w 1887083"/>
                <a:gd name="connsiteY3" fmla="*/ 855463 h 855463"/>
                <a:gd name="connsiteX4" fmla="*/ 439098 w 1887083"/>
                <a:gd name="connsiteY4" fmla="*/ 855463 h 85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7083" h="855463">
                  <a:moveTo>
                    <a:pt x="439098" y="855463"/>
                  </a:moveTo>
                  <a:cubicBezTo>
                    <a:pt x="-146151" y="845120"/>
                    <a:pt x="-146582" y="10343"/>
                    <a:pt x="439098" y="0"/>
                  </a:cubicBezTo>
                  <a:cubicBezTo>
                    <a:pt x="439098" y="0"/>
                    <a:pt x="1447985" y="0"/>
                    <a:pt x="1447985" y="0"/>
                  </a:cubicBezTo>
                  <a:cubicBezTo>
                    <a:pt x="2033234" y="10343"/>
                    <a:pt x="2033665" y="845120"/>
                    <a:pt x="1447985" y="855463"/>
                  </a:cubicBezTo>
                  <a:cubicBezTo>
                    <a:pt x="1447985" y="855463"/>
                    <a:pt x="439098" y="855463"/>
                    <a:pt x="439098" y="855463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0000">
                  <a:srgbClr val="D9D9D9"/>
                </a:gs>
                <a:gs pos="100000">
                  <a:srgbClr val="B3B3B3"/>
                </a:gs>
              </a:gsLst>
              <a:lin ang="6596543" scaled="1"/>
            </a:gradFill>
            <a:ln w="4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2687" name="Picture 2686">
              <a:extLst>
                <a:ext uri="{FF2B5EF4-FFF2-40B4-BE49-F238E27FC236}">
                  <a16:creationId xmlns:a16="http://schemas.microsoft.com/office/drawing/2014/main" id="{64B2AEB7-3171-F934-D5C7-D4585EDA2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798" y="532026"/>
              <a:ext cx="1904860" cy="857618"/>
            </a:xfrm>
            <a:custGeom>
              <a:avLst/>
              <a:gdLst>
                <a:gd name="connsiteX0" fmla="*/ 210 w 1904860"/>
                <a:gd name="connsiteY0" fmla="*/ 133 h 857618"/>
                <a:gd name="connsiteX1" fmla="*/ 1905071 w 1904860"/>
                <a:gd name="connsiteY1" fmla="*/ 133 h 857618"/>
                <a:gd name="connsiteX2" fmla="*/ 1905071 w 1904860"/>
                <a:gd name="connsiteY2" fmla="*/ 857751 h 857618"/>
                <a:gd name="connsiteX3" fmla="*/ 210 w 1904860"/>
                <a:gd name="connsiteY3" fmla="*/ 857751 h 8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860" h="857618">
                  <a:moveTo>
                    <a:pt x="210" y="133"/>
                  </a:moveTo>
                  <a:lnTo>
                    <a:pt x="1905071" y="133"/>
                  </a:lnTo>
                  <a:lnTo>
                    <a:pt x="1905071" y="857751"/>
                  </a:lnTo>
                  <a:lnTo>
                    <a:pt x="210" y="857751"/>
                  </a:lnTo>
                  <a:close/>
                </a:path>
              </a:pathLst>
            </a:custGeom>
          </p:spPr>
        </p:pic>
        <p:pic>
          <p:nvPicPr>
            <p:cNvPr id="2688" name="Picture 2687">
              <a:extLst>
                <a:ext uri="{FF2B5EF4-FFF2-40B4-BE49-F238E27FC236}">
                  <a16:creationId xmlns:a16="http://schemas.microsoft.com/office/drawing/2014/main" id="{E47D3BF4-184B-889D-51A9-4AFB868AC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798" y="532026"/>
              <a:ext cx="1904860" cy="857618"/>
            </a:xfrm>
            <a:custGeom>
              <a:avLst/>
              <a:gdLst>
                <a:gd name="connsiteX0" fmla="*/ 210 w 1904860"/>
                <a:gd name="connsiteY0" fmla="*/ 133 h 857618"/>
                <a:gd name="connsiteX1" fmla="*/ 1905071 w 1904860"/>
                <a:gd name="connsiteY1" fmla="*/ 133 h 857618"/>
                <a:gd name="connsiteX2" fmla="*/ 1905071 w 1904860"/>
                <a:gd name="connsiteY2" fmla="*/ 857751 h 857618"/>
                <a:gd name="connsiteX3" fmla="*/ 210 w 1904860"/>
                <a:gd name="connsiteY3" fmla="*/ 857751 h 8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4860" h="857618">
                  <a:moveTo>
                    <a:pt x="210" y="133"/>
                  </a:moveTo>
                  <a:lnTo>
                    <a:pt x="1905071" y="133"/>
                  </a:lnTo>
                  <a:lnTo>
                    <a:pt x="1905071" y="857751"/>
                  </a:lnTo>
                  <a:lnTo>
                    <a:pt x="210" y="857751"/>
                  </a:lnTo>
                  <a:close/>
                </a:path>
              </a:pathLst>
            </a:custGeom>
          </p:spPr>
        </p:pic>
        <p:sp>
          <p:nvSpPr>
            <p:cNvPr id="2689" name="Freeform: Shape 2688">
              <a:extLst>
                <a:ext uri="{FF2B5EF4-FFF2-40B4-BE49-F238E27FC236}">
                  <a16:creationId xmlns:a16="http://schemas.microsoft.com/office/drawing/2014/main" id="{A3862CAF-24AC-53AB-6756-87BAB706168F}"/>
                </a:ext>
              </a:extLst>
            </p:cNvPr>
            <p:cNvSpPr/>
            <p:nvPr/>
          </p:nvSpPr>
          <p:spPr>
            <a:xfrm>
              <a:off x="299891" y="619297"/>
              <a:ext cx="1719977" cy="682655"/>
            </a:xfrm>
            <a:custGeom>
              <a:avLst/>
              <a:gdLst>
                <a:gd name="connsiteX0" fmla="*/ 1719977 w 1719977"/>
                <a:gd name="connsiteY0" fmla="*/ 341332 h 682655"/>
                <a:gd name="connsiteX1" fmla="*/ 1364432 w 1719977"/>
                <a:gd name="connsiteY1" fmla="*/ 682655 h 682655"/>
                <a:gd name="connsiteX2" fmla="*/ 355545 w 1719977"/>
                <a:gd name="connsiteY2" fmla="*/ 682655 h 682655"/>
                <a:gd name="connsiteX3" fmla="*/ 0 w 1719977"/>
                <a:gd name="connsiteY3" fmla="*/ 341332 h 682655"/>
                <a:gd name="connsiteX4" fmla="*/ 355545 w 1719977"/>
                <a:gd name="connsiteY4" fmla="*/ 8 h 682655"/>
                <a:gd name="connsiteX5" fmla="*/ 1364432 w 1719977"/>
                <a:gd name="connsiteY5" fmla="*/ 8 h 682655"/>
                <a:gd name="connsiteX6" fmla="*/ 1719977 w 1719977"/>
                <a:gd name="connsiteY6" fmla="*/ 341332 h 68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977" h="682655">
                  <a:moveTo>
                    <a:pt x="1719977" y="341332"/>
                  </a:moveTo>
                  <a:cubicBezTo>
                    <a:pt x="1719546" y="533542"/>
                    <a:pt x="1555780" y="683086"/>
                    <a:pt x="1364432" y="682655"/>
                  </a:cubicBezTo>
                  <a:cubicBezTo>
                    <a:pt x="1364432" y="682655"/>
                    <a:pt x="355545" y="682655"/>
                    <a:pt x="355545" y="682655"/>
                  </a:cubicBezTo>
                  <a:cubicBezTo>
                    <a:pt x="160750" y="682655"/>
                    <a:pt x="431" y="530525"/>
                    <a:pt x="0" y="341332"/>
                  </a:cubicBezTo>
                  <a:cubicBezTo>
                    <a:pt x="431" y="149553"/>
                    <a:pt x="164197" y="-423"/>
                    <a:pt x="355545" y="8"/>
                  </a:cubicBezTo>
                  <a:cubicBezTo>
                    <a:pt x="355545" y="8"/>
                    <a:pt x="1364432" y="8"/>
                    <a:pt x="1364432" y="8"/>
                  </a:cubicBezTo>
                  <a:cubicBezTo>
                    <a:pt x="1552763" y="-1285"/>
                    <a:pt x="1720408" y="149553"/>
                    <a:pt x="1719977" y="341332"/>
                  </a:cubicBezTo>
                  <a:close/>
                </a:path>
              </a:pathLst>
            </a:custGeom>
            <a:gradFill>
              <a:gsLst>
                <a:gs pos="28740">
                  <a:srgbClr val="FF9700"/>
                </a:gs>
                <a:gs pos="39270">
                  <a:srgbClr val="FF8800"/>
                </a:gs>
                <a:gs pos="59640">
                  <a:srgbClr val="FF5F00"/>
                </a:gs>
                <a:gs pos="87580">
                  <a:srgbClr val="FF1F00"/>
                </a:gs>
                <a:gs pos="100000">
                  <a:srgbClr val="FF0000"/>
                </a:gs>
              </a:gsLst>
              <a:lin ang="5409812" scaled="1"/>
            </a:gradFill>
            <a:ln w="4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#9Slide07 SVNAppleberry" panose="02040603050506020204" pitchFamily="18" charset="0"/>
              </a:endParaRPr>
            </a:p>
          </p:txBody>
        </p:sp>
        <p:sp>
          <p:nvSpPr>
            <p:cNvPr id="2690" name="Freeform: Shape 2689">
              <a:extLst>
                <a:ext uri="{FF2B5EF4-FFF2-40B4-BE49-F238E27FC236}">
                  <a16:creationId xmlns:a16="http://schemas.microsoft.com/office/drawing/2014/main" id="{2A5D2CF1-755C-A608-6130-5C2000F69DD5}"/>
                </a:ext>
              </a:extLst>
            </p:cNvPr>
            <p:cNvSpPr/>
            <p:nvPr/>
          </p:nvSpPr>
          <p:spPr>
            <a:xfrm>
              <a:off x="339971" y="673606"/>
              <a:ext cx="1679897" cy="628346"/>
            </a:xfrm>
            <a:custGeom>
              <a:avLst/>
              <a:gdLst>
                <a:gd name="connsiteX0" fmla="*/ 1679897 w 1679897"/>
                <a:gd name="connsiteY0" fmla="*/ 287022 h 628346"/>
                <a:gd name="connsiteX1" fmla="*/ 1324352 w 1679897"/>
                <a:gd name="connsiteY1" fmla="*/ 628345 h 628346"/>
                <a:gd name="connsiteX2" fmla="*/ 315466 w 1679897"/>
                <a:gd name="connsiteY2" fmla="*/ 628345 h 628346"/>
                <a:gd name="connsiteX3" fmla="*/ 0 w 1679897"/>
                <a:gd name="connsiteY3" fmla="*/ 443893 h 628346"/>
                <a:gd name="connsiteX4" fmla="*/ 1516993 w 1679897"/>
                <a:gd name="connsiteY4" fmla="*/ 0 h 628346"/>
                <a:gd name="connsiteX5" fmla="*/ 1679897 w 1679897"/>
                <a:gd name="connsiteY5" fmla="*/ 287022 h 62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9897" h="628346">
                  <a:moveTo>
                    <a:pt x="1679897" y="287022"/>
                  </a:moveTo>
                  <a:cubicBezTo>
                    <a:pt x="1679467" y="479232"/>
                    <a:pt x="1515700" y="628776"/>
                    <a:pt x="1324352" y="628345"/>
                  </a:cubicBezTo>
                  <a:cubicBezTo>
                    <a:pt x="1324352" y="628345"/>
                    <a:pt x="315466" y="628345"/>
                    <a:pt x="315466" y="628345"/>
                  </a:cubicBezTo>
                  <a:cubicBezTo>
                    <a:pt x="178850" y="628345"/>
                    <a:pt x="59473" y="553358"/>
                    <a:pt x="0" y="443893"/>
                  </a:cubicBezTo>
                  <a:cubicBezTo>
                    <a:pt x="530086" y="707212"/>
                    <a:pt x="1239452" y="489575"/>
                    <a:pt x="1516993" y="0"/>
                  </a:cubicBezTo>
                  <a:cubicBezTo>
                    <a:pt x="1614391" y="61197"/>
                    <a:pt x="1679897" y="167214"/>
                    <a:pt x="1679897" y="287022"/>
                  </a:cubicBezTo>
                  <a:close/>
                </a:path>
              </a:pathLst>
            </a:custGeom>
            <a:gradFill>
              <a:gsLst>
                <a:gs pos="0">
                  <a:srgbClr val="FF850B"/>
                </a:gs>
                <a:gs pos="66500">
                  <a:srgbClr val="DE0D00"/>
                </a:gs>
              </a:gsLst>
              <a:lin ang="6138786" scaled="1"/>
            </a:gradFill>
            <a:ln w="43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#9Slide07 SVNAppleberry" panose="02040603050506020204" pitchFamily="18" charset="0"/>
              </a:endParaRPr>
            </a:p>
          </p:txBody>
        </p:sp>
        <p:pic>
          <p:nvPicPr>
            <p:cNvPr id="2691" name="Picture 2690">
              <a:extLst>
                <a:ext uri="{FF2B5EF4-FFF2-40B4-BE49-F238E27FC236}">
                  <a16:creationId xmlns:a16="http://schemas.microsoft.com/office/drawing/2014/main" id="{4F1D6AFA-6DA2-6C24-ECE2-E8D6465C6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443" y="622529"/>
              <a:ext cx="1667830" cy="827450"/>
            </a:xfrm>
            <a:custGeom>
              <a:avLst/>
              <a:gdLst>
                <a:gd name="connsiteX0" fmla="*/ 225 w 1667830"/>
                <a:gd name="connsiteY0" fmla="*/ 154 h 827450"/>
                <a:gd name="connsiteX1" fmla="*/ 1668056 w 1667830"/>
                <a:gd name="connsiteY1" fmla="*/ 154 h 827450"/>
                <a:gd name="connsiteX2" fmla="*/ 1668056 w 1667830"/>
                <a:gd name="connsiteY2" fmla="*/ 827605 h 827450"/>
                <a:gd name="connsiteX3" fmla="*/ 225 w 1667830"/>
                <a:gd name="connsiteY3" fmla="*/ 827605 h 82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7830" h="827450">
                  <a:moveTo>
                    <a:pt x="225" y="154"/>
                  </a:moveTo>
                  <a:lnTo>
                    <a:pt x="1668056" y="154"/>
                  </a:lnTo>
                  <a:lnTo>
                    <a:pt x="1668056" y="827605"/>
                  </a:lnTo>
                  <a:lnTo>
                    <a:pt x="225" y="827605"/>
                  </a:lnTo>
                  <a:close/>
                </a:path>
              </a:pathLst>
            </a:custGeom>
          </p:spPr>
        </p:pic>
        <p:grpSp>
          <p:nvGrpSpPr>
            <p:cNvPr id="2692" name="Graphic 34">
              <a:extLst>
                <a:ext uri="{FF2B5EF4-FFF2-40B4-BE49-F238E27FC236}">
                  <a16:creationId xmlns:a16="http://schemas.microsoft.com/office/drawing/2014/main" id="{D5886EFA-5D08-452F-B2AC-DDAEC5141EC8}"/>
                </a:ext>
              </a:extLst>
            </p:cNvPr>
            <p:cNvGrpSpPr/>
            <p:nvPr/>
          </p:nvGrpSpPr>
          <p:grpSpPr>
            <a:xfrm>
              <a:off x="655005" y="540645"/>
              <a:ext cx="1480201" cy="419982"/>
              <a:chOff x="655005" y="540645"/>
              <a:chExt cx="1480201" cy="419982"/>
            </a:xfrm>
            <a:solidFill>
              <a:srgbClr val="FFFFFF">
                <a:alpha val="30000"/>
              </a:srgbClr>
            </a:solidFill>
          </p:grpSpPr>
          <p:sp>
            <p:nvSpPr>
              <p:cNvPr id="2693" name="Freeform: Shape 2692">
                <a:extLst>
                  <a:ext uri="{FF2B5EF4-FFF2-40B4-BE49-F238E27FC236}">
                    <a16:creationId xmlns:a16="http://schemas.microsoft.com/office/drawing/2014/main" id="{E0FDFB74-F205-AD5A-3067-69AF7A41F7AB}"/>
                  </a:ext>
                </a:extLst>
              </p:cNvPr>
              <p:cNvSpPr/>
              <p:nvPr/>
            </p:nvSpPr>
            <p:spPr>
              <a:xfrm>
                <a:off x="655005" y="663032"/>
                <a:ext cx="1275971" cy="297596"/>
              </a:xfrm>
              <a:custGeom>
                <a:avLst/>
                <a:gdLst>
                  <a:gd name="connsiteX0" fmla="*/ 0 w 1275971"/>
                  <a:gd name="connsiteY0" fmla="*/ 42466 h 297596"/>
                  <a:gd name="connsiteX1" fmla="*/ 681785 w 1275971"/>
                  <a:gd name="connsiteY1" fmla="*/ 2817 h 297596"/>
                  <a:gd name="connsiteX2" fmla="*/ 1274791 w 1275971"/>
                  <a:gd name="connsiteY2" fmla="*/ 297596 h 297596"/>
                  <a:gd name="connsiteX3" fmla="*/ 802455 w 1275971"/>
                  <a:gd name="connsiteY3" fmla="*/ 81683 h 297596"/>
                  <a:gd name="connsiteX4" fmla="*/ 0 w 1275971"/>
                  <a:gd name="connsiteY4" fmla="*/ 42466 h 29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5971" h="297596">
                    <a:moveTo>
                      <a:pt x="0" y="42466"/>
                    </a:moveTo>
                    <a:cubicBezTo>
                      <a:pt x="225825" y="12298"/>
                      <a:pt x="454236" y="4541"/>
                      <a:pt x="681785" y="2817"/>
                    </a:cubicBezTo>
                    <a:cubicBezTo>
                      <a:pt x="908903" y="-1924"/>
                      <a:pt x="1300218" y="-32091"/>
                      <a:pt x="1274791" y="297596"/>
                    </a:cubicBezTo>
                    <a:cubicBezTo>
                      <a:pt x="1233419" y="54533"/>
                      <a:pt x="996389" y="67462"/>
                      <a:pt x="802455" y="81683"/>
                    </a:cubicBezTo>
                    <a:cubicBezTo>
                      <a:pt x="534826" y="83407"/>
                      <a:pt x="265474" y="77805"/>
                      <a:pt x="0" y="42466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3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n>
                    <a:solidFill>
                      <a:srgbClr val="FFFFFF"/>
                    </a:solidFill>
                  </a:ln>
                  <a:solidFill>
                    <a:srgbClr val="FFFFFF"/>
                  </a:solidFill>
                  <a:latin typeface="#9Slide07 SVNAppleberry" panose="02040603050506020204" pitchFamily="18" charset="0"/>
                </a:endParaRPr>
              </a:p>
            </p:txBody>
          </p:sp>
          <p:grpSp>
            <p:nvGrpSpPr>
              <p:cNvPr id="2694" name="Graphic 34">
                <a:extLst>
                  <a:ext uri="{FF2B5EF4-FFF2-40B4-BE49-F238E27FC236}">
                    <a16:creationId xmlns:a16="http://schemas.microsoft.com/office/drawing/2014/main" id="{43A2402C-2D34-7194-C9C2-514346878DC9}"/>
                  </a:ext>
                </a:extLst>
              </p:cNvPr>
              <p:cNvGrpSpPr/>
              <p:nvPr/>
            </p:nvGrpSpPr>
            <p:grpSpPr>
              <a:xfrm>
                <a:off x="764742" y="540645"/>
                <a:ext cx="1370465" cy="327532"/>
                <a:chOff x="764742" y="540645"/>
                <a:chExt cx="1370465" cy="327532"/>
              </a:xfrm>
            </p:grpSpPr>
            <p:pic>
              <p:nvPicPr>
                <p:cNvPr id="2695" name="Picture 2694">
                  <a:extLst>
                    <a:ext uri="{FF2B5EF4-FFF2-40B4-BE49-F238E27FC236}">
                      <a16:creationId xmlns:a16="http://schemas.microsoft.com/office/drawing/2014/main" id="{696E39B7-44A5-1957-315B-111F6E9B3A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742" y="540645"/>
                  <a:ext cx="1370465" cy="327532"/>
                </a:xfrm>
                <a:custGeom>
                  <a:avLst/>
                  <a:gdLst>
                    <a:gd name="connsiteX0" fmla="*/ 339 w 1370465"/>
                    <a:gd name="connsiteY0" fmla="*/ 135 h 327532"/>
                    <a:gd name="connsiteX1" fmla="*/ 1370804 w 1370465"/>
                    <a:gd name="connsiteY1" fmla="*/ 135 h 327532"/>
                    <a:gd name="connsiteX2" fmla="*/ 1370804 w 1370465"/>
                    <a:gd name="connsiteY2" fmla="*/ 327668 h 327532"/>
                    <a:gd name="connsiteX3" fmla="*/ 339 w 1370465"/>
                    <a:gd name="connsiteY3" fmla="*/ 327668 h 3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0465" h="327532">
                      <a:moveTo>
                        <a:pt x="339" y="135"/>
                      </a:moveTo>
                      <a:lnTo>
                        <a:pt x="1370804" y="135"/>
                      </a:lnTo>
                      <a:lnTo>
                        <a:pt x="1370804" y="327668"/>
                      </a:lnTo>
                      <a:lnTo>
                        <a:pt x="339" y="327668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696" name="Picture 2695">
                  <a:extLst>
                    <a:ext uri="{FF2B5EF4-FFF2-40B4-BE49-F238E27FC236}">
                      <a16:creationId xmlns:a16="http://schemas.microsoft.com/office/drawing/2014/main" id="{307D21E5-F85F-D15E-F45F-A994C227B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742" y="540645"/>
                  <a:ext cx="1370465" cy="327532"/>
                </a:xfrm>
                <a:custGeom>
                  <a:avLst/>
                  <a:gdLst>
                    <a:gd name="connsiteX0" fmla="*/ 339 w 1370465"/>
                    <a:gd name="connsiteY0" fmla="*/ 135 h 327532"/>
                    <a:gd name="connsiteX1" fmla="*/ 1370804 w 1370465"/>
                    <a:gd name="connsiteY1" fmla="*/ 135 h 327532"/>
                    <a:gd name="connsiteX2" fmla="*/ 1370804 w 1370465"/>
                    <a:gd name="connsiteY2" fmla="*/ 327668 h 327532"/>
                    <a:gd name="connsiteX3" fmla="*/ 339 w 1370465"/>
                    <a:gd name="connsiteY3" fmla="*/ 327668 h 3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0465" h="327532">
                      <a:moveTo>
                        <a:pt x="339" y="135"/>
                      </a:moveTo>
                      <a:lnTo>
                        <a:pt x="1370804" y="135"/>
                      </a:lnTo>
                      <a:lnTo>
                        <a:pt x="1370804" y="327668"/>
                      </a:lnTo>
                      <a:lnTo>
                        <a:pt x="339" y="327668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697" name="Picture 2696">
                  <a:extLst>
                    <a:ext uri="{FF2B5EF4-FFF2-40B4-BE49-F238E27FC236}">
                      <a16:creationId xmlns:a16="http://schemas.microsoft.com/office/drawing/2014/main" id="{64AB6C73-36E9-1507-C596-2DE06A3443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742" y="540645"/>
                  <a:ext cx="1370465" cy="327532"/>
                </a:xfrm>
                <a:custGeom>
                  <a:avLst/>
                  <a:gdLst>
                    <a:gd name="connsiteX0" fmla="*/ 339 w 1370465"/>
                    <a:gd name="connsiteY0" fmla="*/ 135 h 327532"/>
                    <a:gd name="connsiteX1" fmla="*/ 1370804 w 1370465"/>
                    <a:gd name="connsiteY1" fmla="*/ 135 h 327532"/>
                    <a:gd name="connsiteX2" fmla="*/ 1370804 w 1370465"/>
                    <a:gd name="connsiteY2" fmla="*/ 327668 h 327532"/>
                    <a:gd name="connsiteX3" fmla="*/ 339 w 1370465"/>
                    <a:gd name="connsiteY3" fmla="*/ 327668 h 3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0465" h="327532">
                      <a:moveTo>
                        <a:pt x="339" y="135"/>
                      </a:moveTo>
                      <a:lnTo>
                        <a:pt x="1370804" y="135"/>
                      </a:lnTo>
                      <a:lnTo>
                        <a:pt x="1370804" y="327668"/>
                      </a:lnTo>
                      <a:lnTo>
                        <a:pt x="339" y="327668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2698" name="Picture 2697">
                  <a:extLst>
                    <a:ext uri="{FF2B5EF4-FFF2-40B4-BE49-F238E27FC236}">
                      <a16:creationId xmlns:a16="http://schemas.microsoft.com/office/drawing/2014/main" id="{5F4C26CC-0D9C-43BF-DE9A-0748F2598C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4742" y="540645"/>
                  <a:ext cx="1370465" cy="327532"/>
                </a:xfrm>
                <a:custGeom>
                  <a:avLst/>
                  <a:gdLst>
                    <a:gd name="connsiteX0" fmla="*/ 339 w 1370465"/>
                    <a:gd name="connsiteY0" fmla="*/ 135 h 327532"/>
                    <a:gd name="connsiteX1" fmla="*/ 1370804 w 1370465"/>
                    <a:gd name="connsiteY1" fmla="*/ 135 h 327532"/>
                    <a:gd name="connsiteX2" fmla="*/ 1370804 w 1370465"/>
                    <a:gd name="connsiteY2" fmla="*/ 327668 h 327532"/>
                    <a:gd name="connsiteX3" fmla="*/ 339 w 1370465"/>
                    <a:gd name="connsiteY3" fmla="*/ 327668 h 3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0465" h="327532">
                      <a:moveTo>
                        <a:pt x="339" y="135"/>
                      </a:moveTo>
                      <a:lnTo>
                        <a:pt x="1370804" y="135"/>
                      </a:lnTo>
                      <a:lnTo>
                        <a:pt x="1370804" y="327668"/>
                      </a:lnTo>
                      <a:lnTo>
                        <a:pt x="339" y="327668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2702" name="Graphic 2701">
            <a:hlinkClick r:id="rId8" action="ppaction://hlinksldjump"/>
            <a:extLst>
              <a:ext uri="{FF2B5EF4-FFF2-40B4-BE49-F238E27FC236}">
                <a16:creationId xmlns:a16="http://schemas.microsoft.com/office/drawing/2014/main" id="{D99A8B90-EFA3-A59D-2112-7D6711319E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03021" y="3883345"/>
            <a:ext cx="474395" cy="664152"/>
          </a:xfrm>
          <a:prstGeom prst="rect">
            <a:avLst/>
          </a:prstGeom>
        </p:spPr>
      </p:pic>
      <p:pic>
        <p:nvPicPr>
          <p:cNvPr id="2703" name="Graphic 2702">
            <a:hlinkClick r:id="rId11" action="ppaction://hlinksldjump"/>
            <a:extLst>
              <a:ext uri="{FF2B5EF4-FFF2-40B4-BE49-F238E27FC236}">
                <a16:creationId xmlns:a16="http://schemas.microsoft.com/office/drawing/2014/main" id="{F08E1154-675F-2E11-8CC0-19020EFF0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82221" y="351554"/>
            <a:ext cx="474395" cy="664152"/>
          </a:xfrm>
          <a:prstGeom prst="rect">
            <a:avLst/>
          </a:prstGeom>
        </p:spPr>
      </p:pic>
      <p:pic>
        <p:nvPicPr>
          <p:cNvPr id="2704" name="Graphic 2703">
            <a:hlinkClick r:id="rId12" action="ppaction://hlinksldjump"/>
            <a:extLst>
              <a:ext uri="{FF2B5EF4-FFF2-40B4-BE49-F238E27FC236}">
                <a16:creationId xmlns:a16="http://schemas.microsoft.com/office/drawing/2014/main" id="{C4B27CB6-AC28-7A8E-103F-CDAB6F07F0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10770" y="2037717"/>
            <a:ext cx="474395" cy="664152"/>
          </a:xfrm>
          <a:prstGeom prst="rect">
            <a:avLst/>
          </a:prstGeom>
        </p:spPr>
      </p:pic>
      <p:pic>
        <p:nvPicPr>
          <p:cNvPr id="2705" name="Graphic 2704">
            <a:hlinkClick r:id="rId13" action="ppaction://hlinksldjump"/>
            <a:extLst>
              <a:ext uri="{FF2B5EF4-FFF2-40B4-BE49-F238E27FC236}">
                <a16:creationId xmlns:a16="http://schemas.microsoft.com/office/drawing/2014/main" id="{314B7E73-BC22-81C9-1D2F-42937AB64B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84507" y="2021582"/>
            <a:ext cx="474395" cy="664152"/>
          </a:xfrm>
          <a:prstGeom prst="rect">
            <a:avLst/>
          </a:prstGeom>
        </p:spPr>
      </p:pic>
      <p:pic>
        <p:nvPicPr>
          <p:cNvPr id="2706" name="Graphic 2705">
            <a:hlinkClick r:id="rId14" action="ppaction://hlinksldjump"/>
            <a:extLst>
              <a:ext uri="{FF2B5EF4-FFF2-40B4-BE49-F238E27FC236}">
                <a16:creationId xmlns:a16="http://schemas.microsoft.com/office/drawing/2014/main" id="{1804AFF6-AB75-F23F-E9F9-3E0B76F63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18331" y="278682"/>
            <a:ext cx="474395" cy="664152"/>
          </a:xfrm>
          <a:prstGeom prst="rect">
            <a:avLst/>
          </a:prstGeom>
        </p:spPr>
      </p:pic>
      <p:pic>
        <p:nvPicPr>
          <p:cNvPr id="2707" name="Graphic 2706">
            <a:hlinkClick r:id="rId15" action="ppaction://hlinksldjump"/>
            <a:extLst>
              <a:ext uri="{FF2B5EF4-FFF2-40B4-BE49-F238E27FC236}">
                <a16:creationId xmlns:a16="http://schemas.microsoft.com/office/drawing/2014/main" id="{CB68F304-0BF1-CAAF-CB34-4386BB2CC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76533" y="278682"/>
            <a:ext cx="474395" cy="664152"/>
          </a:xfrm>
          <a:prstGeom prst="rect">
            <a:avLst/>
          </a:prstGeom>
        </p:spPr>
      </p:pic>
      <p:pic>
        <p:nvPicPr>
          <p:cNvPr id="2699" name="Picture 2698">
            <a:extLst>
              <a:ext uri="{FF2B5EF4-FFF2-40B4-BE49-F238E27FC236}">
                <a16:creationId xmlns:a16="http://schemas.microsoft.com/office/drawing/2014/main" id="{39708C2D-D1B7-F9F1-E4E5-49287750E6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49" y="2213662"/>
            <a:ext cx="584432" cy="584432"/>
          </a:xfrm>
          <a:prstGeom prst="rect">
            <a:avLst/>
          </a:prstGeom>
        </p:spPr>
      </p:pic>
      <p:pic>
        <p:nvPicPr>
          <p:cNvPr id="2715" name="Picture 2714">
            <a:extLst>
              <a:ext uri="{FF2B5EF4-FFF2-40B4-BE49-F238E27FC236}">
                <a16:creationId xmlns:a16="http://schemas.microsoft.com/office/drawing/2014/main" id="{6DB0AD4C-7E57-5A98-C99B-E1E282B908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21" y="683629"/>
            <a:ext cx="584432" cy="584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AABD84-7791-ABB6-CA09-724E69E12A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13" y="650618"/>
            <a:ext cx="584432" cy="584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D8612-F9DD-3503-8999-5AA2212C36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51" y="798171"/>
            <a:ext cx="584432" cy="584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403B1-446A-E465-9D35-E51AC6C4CE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10" y="3650347"/>
            <a:ext cx="584432" cy="584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9087D-CCAA-09D6-551C-C554B10950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33" y="3651935"/>
            <a:ext cx="584432" cy="584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FCCF7F-ADFB-C482-C8A8-528178C6DA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30" y="2560312"/>
            <a:ext cx="584432" cy="584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16EF8-6575-0359-11E4-C0CA9741C22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70" y="2449292"/>
            <a:ext cx="584432" cy="584432"/>
          </a:xfrm>
          <a:prstGeom prst="rect">
            <a:avLst/>
          </a:prstGeom>
        </p:spPr>
      </p:pic>
      <p:pic>
        <p:nvPicPr>
          <p:cNvPr id="9" name="Picture 8" descr="A gold key in a bubble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81CB743A-9582-23A8-09BC-5355138C88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67" y="53364"/>
            <a:ext cx="889471" cy="8894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9A5FDB-9383-8ECF-B7A1-F140AA1F84E1}"/>
              </a:ext>
            </a:extLst>
          </p:cNvPr>
          <p:cNvSpPr txBox="1"/>
          <p:nvPr/>
        </p:nvSpPr>
        <p:spPr>
          <a:xfrm>
            <a:off x="232244" y="2078709"/>
            <a:ext cx="102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7 SVNAppleberry" panose="02040603050506020204" pitchFamily="18" charset="0"/>
              </a:rPr>
              <a:t>Đội</a:t>
            </a:r>
            <a:r>
              <a:rPr lang="en-US" sz="3600" dirty="0">
                <a:latin typeface="#9Slide07 SVNAppleberry" panose="02040603050506020204" pitchFamily="18" charset="0"/>
              </a:rPr>
              <a:t>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493ABB-CF08-626F-7E76-47DDBE1B2545}"/>
              </a:ext>
            </a:extLst>
          </p:cNvPr>
          <p:cNvSpPr txBox="1"/>
          <p:nvPr/>
        </p:nvSpPr>
        <p:spPr>
          <a:xfrm>
            <a:off x="217062" y="4066579"/>
            <a:ext cx="102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7 SVNAppleberry" panose="02040603050506020204" pitchFamily="18" charset="0"/>
              </a:rPr>
              <a:t>Đội</a:t>
            </a:r>
            <a:r>
              <a:rPr lang="en-US" sz="3600" dirty="0">
                <a:latin typeface="#9Slide07 SVNAppleberry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060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4.79167E-6 -0.2974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1371 0.005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3026 0.00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1435 L 0.05599 -0.15347 C 0.06992 -0.18496 0.09088 -0.20162 0.11289 -0.20162 C 0.13789 -0.20162 0.15794 -0.18496 0.17187 -0.15347 L 0.23893 -0.01435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253 -0.006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00221 -0.2444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31159 -0.021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21041 C 2.08333E-7 -0.30463 0.03346 -0.4206 0.06068 -0.4206 L 0.12135 -0.4206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EE3AD57-5F5E-6410-484D-7985B02B1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6" b="3932"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  <p:pic>
        <p:nvPicPr>
          <p:cNvPr id="5" name="Graphic 4">
            <a:hlinkClick r:id="rId4" action="ppaction://hlinksldjump"/>
            <a:extLst>
              <a:ext uri="{FF2B5EF4-FFF2-40B4-BE49-F238E27FC236}">
                <a16:creationId xmlns:a16="http://schemas.microsoft.com/office/drawing/2014/main" id="{519B46A4-D94A-32E6-340D-7A6B32E39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181F5A-8AE4-D675-996A-40BA37A819E4}"/>
              </a:ext>
            </a:extLst>
          </p:cNvPr>
          <p:cNvSpPr/>
          <p:nvPr/>
        </p:nvSpPr>
        <p:spPr>
          <a:xfrm>
            <a:off x="616648" y="432729"/>
            <a:ext cx="7910703" cy="1384501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virus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xoắn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2EDBCC-8254-6F10-6357-2E02C508F636}"/>
              </a:ext>
            </a:extLst>
          </p:cNvPr>
          <p:cNvGrpSpPr/>
          <p:nvPr/>
        </p:nvGrpSpPr>
        <p:grpSpPr>
          <a:xfrm>
            <a:off x="4903953" y="2289676"/>
            <a:ext cx="2300457" cy="2740680"/>
            <a:chOff x="4903953" y="2289676"/>
            <a:chExt cx="2300457" cy="27406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078BA1-5E75-B2BB-A645-6571CE904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3953" y="2289676"/>
              <a:ext cx="2300457" cy="2740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0872EC-4081-C135-775D-6ED6086C9869}"/>
                </a:ext>
              </a:extLst>
            </p:cNvPr>
            <p:cNvSpPr txBox="1"/>
            <p:nvPr/>
          </p:nvSpPr>
          <p:spPr>
            <a:xfrm>
              <a:off x="4938978" y="2695535"/>
              <a:ext cx="2230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#9Slide03 Quicksand" panose="00000500000000000000" pitchFamily="2" charset="0"/>
                </a:rPr>
                <a:t>Virus HIV.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3BBA33-D579-2D7B-922E-49EFA3908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63461" y="3273800"/>
              <a:ext cx="981440" cy="101817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01B82E-45B5-565A-7033-56AEED2E6BFA}"/>
              </a:ext>
            </a:extLst>
          </p:cNvPr>
          <p:cNvGrpSpPr/>
          <p:nvPr/>
        </p:nvGrpSpPr>
        <p:grpSpPr>
          <a:xfrm>
            <a:off x="1861255" y="2289676"/>
            <a:ext cx="2300457" cy="2740680"/>
            <a:chOff x="1861255" y="2289676"/>
            <a:chExt cx="2300457" cy="27406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E16946A-FD41-2871-48EC-9879D65E2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1255" y="2289676"/>
              <a:ext cx="2300457" cy="27406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81407C-833E-11BC-2FE7-D24E4377B5E2}"/>
                </a:ext>
              </a:extLst>
            </p:cNvPr>
            <p:cNvSpPr txBox="1"/>
            <p:nvPr/>
          </p:nvSpPr>
          <p:spPr>
            <a:xfrm>
              <a:off x="1876824" y="2695535"/>
              <a:ext cx="2230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#9Slide03 Quicksand" panose="00000500000000000000" pitchFamily="2" charset="0"/>
                </a:rPr>
                <a:t>Virus </a:t>
              </a:r>
              <a:r>
                <a:rPr lang="en-US" sz="2800" dirty="0" err="1">
                  <a:latin typeface="#9Slide03 Quicksand" panose="00000500000000000000" pitchFamily="2" charset="0"/>
                </a:rPr>
                <a:t>dại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600DBA4-2F58-344B-8D3E-07C8D6170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58056" y="3164489"/>
              <a:ext cx="1662863" cy="1166236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C0A60B4-16F5-C5AF-39DF-6515F5E730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87213" y="3822162"/>
            <a:ext cx="1016180" cy="762135"/>
          </a:xfrm>
          <a:prstGeom prst="rect">
            <a:avLst/>
          </a:prstGeom>
        </p:spPr>
      </p:pic>
      <p:grpSp>
        <p:nvGrpSpPr>
          <p:cNvPr id="12" name="Graphic 8">
            <a:extLst>
              <a:ext uri="{FF2B5EF4-FFF2-40B4-BE49-F238E27FC236}">
                <a16:creationId xmlns:a16="http://schemas.microsoft.com/office/drawing/2014/main" id="{58322C31-32AF-094E-C5CD-5282A5F37582}"/>
              </a:ext>
            </a:extLst>
          </p:cNvPr>
          <p:cNvGrpSpPr/>
          <p:nvPr/>
        </p:nvGrpSpPr>
        <p:grpSpPr>
          <a:xfrm>
            <a:off x="6785475" y="3848814"/>
            <a:ext cx="790056" cy="805489"/>
            <a:chOff x="4192532" y="4285882"/>
            <a:chExt cx="1053408" cy="107398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C90FF54-980C-2AEC-9D1D-808B2D376B5E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D767283-DEBC-B902-F881-4C6BCEAFEC46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8518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F39C1C-2764-E884-9758-6002D741E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6" b="3932"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F9146A1-B4A0-BB90-7104-32968A1B9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C90904-7EDB-41AD-4D30-B10BE0AFEF7F}"/>
              </a:ext>
            </a:extLst>
          </p:cNvPr>
          <p:cNvSpPr/>
          <p:nvPr/>
        </p:nvSpPr>
        <p:spPr>
          <a:xfrm>
            <a:off x="616648" y="432729"/>
            <a:ext cx="7910703" cy="1384501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virus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là</a:t>
            </a:r>
            <a:endParaRPr lang="en-US" sz="2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2" name="Graphic 1">
            <a:hlinkClick r:id="rId4" action="ppaction://hlinksldjump"/>
            <a:extLst>
              <a:ext uri="{FF2B5EF4-FFF2-40B4-BE49-F238E27FC236}">
                <a16:creationId xmlns:a16="http://schemas.microsoft.com/office/drawing/2014/main" id="{7239EC06-6FF1-D7A8-9F56-1D5E77B34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AF8EE3D-4AF1-530D-56EA-D655824ED867}"/>
              </a:ext>
            </a:extLst>
          </p:cNvPr>
          <p:cNvGrpSpPr/>
          <p:nvPr/>
        </p:nvGrpSpPr>
        <p:grpSpPr>
          <a:xfrm>
            <a:off x="1861255" y="2289676"/>
            <a:ext cx="2300457" cy="2740680"/>
            <a:chOff x="1861255" y="2289676"/>
            <a:chExt cx="2300457" cy="27406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A9D0DB-D886-2A17-6C11-887FB6922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1255" y="2289676"/>
              <a:ext cx="2300457" cy="27406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8FC30A-55A8-F7EC-9037-8FD9E8E41316}"/>
                </a:ext>
              </a:extLst>
            </p:cNvPr>
            <p:cNvSpPr txBox="1"/>
            <p:nvPr/>
          </p:nvSpPr>
          <p:spPr>
            <a:xfrm>
              <a:off x="1906430" y="2814329"/>
              <a:ext cx="21276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vỏ</a:t>
              </a:r>
              <a:r>
                <a:rPr lang="en-US" sz="2800" dirty="0">
                  <a:latin typeface="#9Slide03 Quicksand" panose="00000500000000000000" pitchFamily="2" charset="0"/>
                </a:rPr>
                <a:t> protein </a:t>
              </a:r>
              <a:r>
                <a:rPr lang="en-US" sz="2800" dirty="0" err="1">
                  <a:latin typeface="#9Slide03 Quicksand" panose="00000500000000000000" pitchFamily="2" charset="0"/>
                </a:rPr>
                <a:t>và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vật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chất</a:t>
              </a:r>
              <a:r>
                <a:rPr lang="en-US" sz="2800" dirty="0">
                  <a:latin typeface="#9Slide03 Quicksand" panose="00000500000000000000" pitchFamily="2" charset="0"/>
                </a:rPr>
                <a:t> di </a:t>
              </a:r>
              <a:r>
                <a:rPr lang="en-US" sz="2800" dirty="0" err="1">
                  <a:latin typeface="#9Slide03 Quicksand" panose="00000500000000000000" pitchFamily="2" charset="0"/>
                </a:rPr>
                <a:t>truyền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B7C2D0-F688-5188-0E5F-E5ECF17F133C}"/>
              </a:ext>
            </a:extLst>
          </p:cNvPr>
          <p:cNvGrpSpPr/>
          <p:nvPr/>
        </p:nvGrpSpPr>
        <p:grpSpPr>
          <a:xfrm>
            <a:off x="4903953" y="2289676"/>
            <a:ext cx="2300457" cy="2740680"/>
            <a:chOff x="4903953" y="2289676"/>
            <a:chExt cx="2300457" cy="27406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4F060A-5236-61A5-4433-67EC3FFD6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3953" y="2289676"/>
              <a:ext cx="2300457" cy="27406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A39211-5641-D593-0476-140E2D9DB6F4}"/>
                </a:ext>
              </a:extLst>
            </p:cNvPr>
            <p:cNvSpPr txBox="1"/>
            <p:nvPr/>
          </p:nvSpPr>
          <p:spPr>
            <a:xfrm>
              <a:off x="4987634" y="2814329"/>
              <a:ext cx="212769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vỏ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ngoài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và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vật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chất</a:t>
              </a:r>
              <a:r>
                <a:rPr lang="en-US" sz="2800" dirty="0">
                  <a:latin typeface="#9Slide03 Quicksand" panose="00000500000000000000" pitchFamily="2" charset="0"/>
                </a:rPr>
                <a:t> di </a:t>
              </a:r>
              <a:r>
                <a:rPr lang="en-US" sz="2800" dirty="0" err="1">
                  <a:latin typeface="#9Slide03 Quicksand" panose="00000500000000000000" pitchFamily="2" charset="0"/>
                </a:rPr>
                <a:t>truyền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8256CDAA-7C01-A4A9-E728-22DD306A08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7213" y="3743049"/>
            <a:ext cx="1016180" cy="762135"/>
          </a:xfrm>
          <a:prstGeom prst="rect">
            <a:avLst/>
          </a:prstGeom>
        </p:spPr>
      </p:pic>
      <p:grpSp>
        <p:nvGrpSpPr>
          <p:cNvPr id="4" name="Graphic 8">
            <a:extLst>
              <a:ext uri="{FF2B5EF4-FFF2-40B4-BE49-F238E27FC236}">
                <a16:creationId xmlns:a16="http://schemas.microsoft.com/office/drawing/2014/main" id="{0609827F-F176-15AE-72EC-5A175A2AA15C}"/>
              </a:ext>
            </a:extLst>
          </p:cNvPr>
          <p:cNvGrpSpPr/>
          <p:nvPr/>
        </p:nvGrpSpPr>
        <p:grpSpPr>
          <a:xfrm>
            <a:off x="6921311" y="3721371"/>
            <a:ext cx="790056" cy="805489"/>
            <a:chOff x="4192532" y="4285882"/>
            <a:chExt cx="1053408" cy="10739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521A334-0AF5-8B2A-86FA-7533E6ECC25A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1F3C282-F0AA-C46D-F61C-B6716C8B8D19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36924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64E4B2-DA7D-0627-3B61-0F7A71877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6" b="3932"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A1093DDC-C0B8-D20F-8515-85F703A95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D9F239-24F5-8634-3825-5560BD9CCF19}"/>
              </a:ext>
            </a:extLst>
          </p:cNvPr>
          <p:cNvSpPr/>
          <p:nvPr/>
        </p:nvSpPr>
        <p:spPr>
          <a:xfrm>
            <a:off x="616648" y="432729"/>
            <a:ext cx="7910703" cy="1384501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virus?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CE9467-4A40-B96F-416F-78E34C27DCA5}"/>
              </a:ext>
            </a:extLst>
          </p:cNvPr>
          <p:cNvGrpSpPr/>
          <p:nvPr/>
        </p:nvGrpSpPr>
        <p:grpSpPr>
          <a:xfrm>
            <a:off x="616648" y="2289676"/>
            <a:ext cx="2300457" cy="2740680"/>
            <a:chOff x="616648" y="2289676"/>
            <a:chExt cx="2300457" cy="27406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14FD1D-BDE5-FB6C-8165-9CD82724F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648" y="2289676"/>
              <a:ext cx="2300457" cy="27406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DEA274-1F1C-71A4-56C6-7ED2F3D0256B}"/>
                </a:ext>
              </a:extLst>
            </p:cNvPr>
            <p:cNvSpPr txBox="1"/>
            <p:nvPr/>
          </p:nvSpPr>
          <p:spPr>
            <a:xfrm>
              <a:off x="703030" y="2948486"/>
              <a:ext cx="2127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Có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cấu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tạo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tế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bào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489456-9C55-305C-EF1E-0D95DDB34867}"/>
              </a:ext>
            </a:extLst>
          </p:cNvPr>
          <p:cNvGrpSpPr/>
          <p:nvPr/>
        </p:nvGrpSpPr>
        <p:grpSpPr>
          <a:xfrm>
            <a:off x="6242563" y="2288280"/>
            <a:ext cx="2300457" cy="2740680"/>
            <a:chOff x="6242563" y="2288280"/>
            <a:chExt cx="2300457" cy="27406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A703208-EA66-EA54-3A1E-3E7BB7BC6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2563" y="2288280"/>
              <a:ext cx="2300457" cy="2740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261EFC-CFDE-1EC6-55E2-E1F7CA270860}"/>
                </a:ext>
              </a:extLst>
            </p:cNvPr>
            <p:cNvSpPr txBox="1"/>
            <p:nvPr/>
          </p:nvSpPr>
          <p:spPr>
            <a:xfrm>
              <a:off x="6242564" y="2948486"/>
              <a:ext cx="23004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Sống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kí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sinh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bắt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buộc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225149-2015-8063-8752-37DB6AC9E9B4}"/>
              </a:ext>
            </a:extLst>
          </p:cNvPr>
          <p:cNvGrpSpPr/>
          <p:nvPr/>
        </p:nvGrpSpPr>
        <p:grpSpPr>
          <a:xfrm>
            <a:off x="3421770" y="2289676"/>
            <a:ext cx="2300457" cy="2740680"/>
            <a:chOff x="3421770" y="2289676"/>
            <a:chExt cx="2300457" cy="274068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3BF0CD2-57F9-0A0F-8D1F-81B282B12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1770" y="2289676"/>
              <a:ext cx="2300457" cy="274068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BB8B68-53FC-E1CF-8870-D322006085DD}"/>
                </a:ext>
              </a:extLst>
            </p:cNvPr>
            <p:cNvSpPr txBox="1"/>
            <p:nvPr/>
          </p:nvSpPr>
          <p:spPr>
            <a:xfrm>
              <a:off x="3457843" y="2821415"/>
              <a:ext cx="22609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Có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thành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tế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bào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vững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chắc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D07EBDBE-297F-AFEB-CD1F-25BF9FA8A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03081" y="4035194"/>
            <a:ext cx="1016180" cy="762135"/>
          </a:xfrm>
          <a:prstGeom prst="rect">
            <a:avLst/>
          </a:prstGeom>
        </p:spPr>
      </p:pic>
      <p:grpSp>
        <p:nvGrpSpPr>
          <p:cNvPr id="4" name="Graphic 8">
            <a:extLst>
              <a:ext uri="{FF2B5EF4-FFF2-40B4-BE49-F238E27FC236}">
                <a16:creationId xmlns:a16="http://schemas.microsoft.com/office/drawing/2014/main" id="{5147003C-C86D-1152-C47A-00BF724AC388}"/>
              </a:ext>
            </a:extLst>
          </p:cNvPr>
          <p:cNvGrpSpPr/>
          <p:nvPr/>
        </p:nvGrpSpPr>
        <p:grpSpPr>
          <a:xfrm>
            <a:off x="1350013" y="4015738"/>
            <a:ext cx="790056" cy="805489"/>
            <a:chOff x="4192532" y="4285882"/>
            <a:chExt cx="1053408" cy="10739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75333D-BC7C-A8A7-8DAD-300A8A404FC2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8E0B78F-25E4-B471-958F-E6BC24441E8A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 dirty="0"/>
            </a:p>
          </p:txBody>
        </p:sp>
      </p:grpSp>
      <p:grpSp>
        <p:nvGrpSpPr>
          <p:cNvPr id="18" name="Graphic 8">
            <a:extLst>
              <a:ext uri="{FF2B5EF4-FFF2-40B4-BE49-F238E27FC236}">
                <a16:creationId xmlns:a16="http://schemas.microsoft.com/office/drawing/2014/main" id="{A340BE3B-B11D-AF86-0210-F638506233C7}"/>
              </a:ext>
            </a:extLst>
          </p:cNvPr>
          <p:cNvGrpSpPr/>
          <p:nvPr/>
        </p:nvGrpSpPr>
        <p:grpSpPr>
          <a:xfrm>
            <a:off x="4176970" y="3991840"/>
            <a:ext cx="790056" cy="805489"/>
            <a:chOff x="4192532" y="4285882"/>
            <a:chExt cx="1053408" cy="107398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A2608B0-7351-C4F4-0A8E-0A7D8297493D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A26507B-D66B-68A8-6358-41A601DE321E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 dirty="0"/>
            </a:p>
          </p:txBody>
        </p:sp>
      </p:grpSp>
      <p:pic>
        <p:nvPicPr>
          <p:cNvPr id="2" name="Graphic 1">
            <a:hlinkClick r:id="rId4" action="ppaction://hlinksldjump"/>
            <a:extLst>
              <a:ext uri="{FF2B5EF4-FFF2-40B4-BE49-F238E27FC236}">
                <a16:creationId xmlns:a16="http://schemas.microsoft.com/office/drawing/2014/main" id="{4D415FDC-B9B7-5AA3-26A5-EC42714F2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7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6153B7-9C9E-8A4A-154B-90225B112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6" b="3932"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A1B5E444-28E2-DF3A-9FDC-1FDB4E3CA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F832AB9-43FA-D474-FD6B-B1D3FBB7CFF2}"/>
              </a:ext>
            </a:extLst>
          </p:cNvPr>
          <p:cNvSpPr/>
          <p:nvPr/>
        </p:nvSpPr>
        <p:spPr>
          <a:xfrm>
            <a:off x="616648" y="432729"/>
            <a:ext cx="7910703" cy="1384501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virus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hỗn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?</a:t>
            </a:r>
          </a:p>
        </p:txBody>
      </p:sp>
      <p:pic>
        <p:nvPicPr>
          <p:cNvPr id="2" name="Graphic 1">
            <a:hlinkClick r:id="rId4" action="ppaction://hlinksldjump"/>
            <a:extLst>
              <a:ext uri="{FF2B5EF4-FFF2-40B4-BE49-F238E27FC236}">
                <a16:creationId xmlns:a16="http://schemas.microsoft.com/office/drawing/2014/main" id="{17C5C399-27DC-2A8A-2459-36D0D2319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F30300-52C2-FDC4-D007-271E6DB84C9C}"/>
              </a:ext>
            </a:extLst>
          </p:cNvPr>
          <p:cNvGrpSpPr/>
          <p:nvPr/>
        </p:nvGrpSpPr>
        <p:grpSpPr>
          <a:xfrm>
            <a:off x="1861255" y="2289676"/>
            <a:ext cx="2300457" cy="2740680"/>
            <a:chOff x="1861255" y="2289676"/>
            <a:chExt cx="2300457" cy="27406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BF9B094-FD4A-5B0C-58E7-DDFC115AD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1255" y="2289676"/>
              <a:ext cx="2300457" cy="27406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F520B4-AE5A-07B5-DE65-E5F095EF4BBE}"/>
                </a:ext>
              </a:extLst>
            </p:cNvPr>
            <p:cNvSpPr txBox="1"/>
            <p:nvPr/>
          </p:nvSpPr>
          <p:spPr>
            <a:xfrm>
              <a:off x="1876824" y="3015752"/>
              <a:ext cx="22304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Thể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thực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khuẩn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14E43E-53A6-FF5F-6CFB-69F3E8CCD80D}"/>
              </a:ext>
            </a:extLst>
          </p:cNvPr>
          <p:cNvGrpSpPr/>
          <p:nvPr/>
        </p:nvGrpSpPr>
        <p:grpSpPr>
          <a:xfrm>
            <a:off x="4903953" y="2289676"/>
            <a:ext cx="2300457" cy="2740680"/>
            <a:chOff x="4903953" y="2289676"/>
            <a:chExt cx="2300457" cy="27406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E6DF8F-516E-4457-6109-FB1A69532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3953" y="2289676"/>
              <a:ext cx="2300457" cy="27406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081E7C-161B-D192-926E-EFBA52528EF7}"/>
                </a:ext>
              </a:extLst>
            </p:cNvPr>
            <p:cNvSpPr txBox="1"/>
            <p:nvPr/>
          </p:nvSpPr>
          <p:spPr>
            <a:xfrm>
              <a:off x="4950097" y="3194262"/>
              <a:ext cx="2230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#9Slide03 Quicksand" panose="00000500000000000000" pitchFamily="2" charset="0"/>
                </a:rPr>
                <a:t>Virus </a:t>
              </a:r>
              <a:r>
                <a:rPr lang="en-US" sz="2800" dirty="0" err="1">
                  <a:latin typeface="#9Slide03 Quicksand" panose="00000500000000000000" pitchFamily="2" charset="0"/>
                </a:rPr>
                <a:t>cúm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84B31E6F-96AE-76D4-7923-2EA6057562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95361" y="3764901"/>
            <a:ext cx="1016180" cy="762135"/>
          </a:xfrm>
          <a:prstGeom prst="rect">
            <a:avLst/>
          </a:prstGeom>
        </p:spPr>
      </p:pic>
      <p:grpSp>
        <p:nvGrpSpPr>
          <p:cNvPr id="4" name="Graphic 8">
            <a:extLst>
              <a:ext uri="{FF2B5EF4-FFF2-40B4-BE49-F238E27FC236}">
                <a16:creationId xmlns:a16="http://schemas.microsoft.com/office/drawing/2014/main" id="{5EBE5402-7DBF-BB3E-419B-B20F99A18A40}"/>
              </a:ext>
            </a:extLst>
          </p:cNvPr>
          <p:cNvGrpSpPr/>
          <p:nvPr/>
        </p:nvGrpSpPr>
        <p:grpSpPr>
          <a:xfrm>
            <a:off x="6785475" y="3806074"/>
            <a:ext cx="790056" cy="805489"/>
            <a:chOff x="4192532" y="4285882"/>
            <a:chExt cx="1053408" cy="10739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FDEF6B1-2E82-DC51-70B1-B4EB93144E57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3FAB26A-40B5-43DD-F7D3-3693F3BD0909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1488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49A73F1-88F1-9F44-1B9E-F04B91ED4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6" b="3932"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067434EF-ADAF-F63A-FF46-B8D08EFC0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166017-97E5-5D29-38B3-7D69E549580D}"/>
              </a:ext>
            </a:extLst>
          </p:cNvPr>
          <p:cNvSpPr/>
          <p:nvPr/>
        </p:nvSpPr>
        <p:spPr>
          <a:xfrm>
            <a:off x="616648" y="432729"/>
            <a:ext cx="7910703" cy="1384501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ở virus?</a:t>
            </a:r>
          </a:p>
        </p:txBody>
      </p:sp>
      <p:pic>
        <p:nvPicPr>
          <p:cNvPr id="2" name="Graphic 1">
            <a:hlinkClick r:id="rId4" action="ppaction://hlinksldjump"/>
            <a:extLst>
              <a:ext uri="{FF2B5EF4-FFF2-40B4-BE49-F238E27FC236}">
                <a16:creationId xmlns:a16="http://schemas.microsoft.com/office/drawing/2014/main" id="{473863BC-1086-B220-43F0-FA7B14DB4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4F556D7-12ED-7C73-CFE9-A0AF64AC2DA7}"/>
              </a:ext>
            </a:extLst>
          </p:cNvPr>
          <p:cNvGrpSpPr/>
          <p:nvPr/>
        </p:nvGrpSpPr>
        <p:grpSpPr>
          <a:xfrm>
            <a:off x="1861255" y="2289676"/>
            <a:ext cx="2300457" cy="2740680"/>
            <a:chOff x="1861255" y="2289676"/>
            <a:chExt cx="2300457" cy="27406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30DEB8-DABE-E8D7-CDFD-CDC63C844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1255" y="2289676"/>
              <a:ext cx="2300457" cy="27406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A3D552-B453-E775-E6B4-5A1E38AD7502}"/>
                </a:ext>
              </a:extLst>
            </p:cNvPr>
            <p:cNvSpPr txBox="1"/>
            <p:nvPr/>
          </p:nvSpPr>
          <p:spPr>
            <a:xfrm>
              <a:off x="1900516" y="3218755"/>
              <a:ext cx="2127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Nhân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81E95F-BCF8-5BB6-ABF9-5C7D3BA2CDC6}"/>
              </a:ext>
            </a:extLst>
          </p:cNvPr>
          <p:cNvGrpSpPr/>
          <p:nvPr/>
        </p:nvGrpSpPr>
        <p:grpSpPr>
          <a:xfrm>
            <a:off x="4903953" y="2289676"/>
            <a:ext cx="2300457" cy="2740680"/>
            <a:chOff x="4903953" y="2289676"/>
            <a:chExt cx="2300457" cy="27406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1AAAF4-4303-BB3F-8797-38B7DE0F7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3953" y="2289676"/>
              <a:ext cx="2300457" cy="27406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756386-FF7F-C8EA-9070-A9FEE86276AA}"/>
                </a:ext>
              </a:extLst>
            </p:cNvPr>
            <p:cNvSpPr txBox="1"/>
            <p:nvPr/>
          </p:nvSpPr>
          <p:spPr>
            <a:xfrm>
              <a:off x="4983622" y="3218755"/>
              <a:ext cx="2127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Vỏ</a:t>
              </a:r>
              <a:r>
                <a:rPr lang="en-US" sz="2800" dirty="0">
                  <a:latin typeface="#9Slide03 Quicksand" panose="00000500000000000000" pitchFamily="2" charset="0"/>
                </a:rPr>
                <a:t> protein.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9AD55383-AB7B-7BF3-9AA0-35C1B5E3DF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7213" y="3849428"/>
            <a:ext cx="1016180" cy="762135"/>
          </a:xfrm>
          <a:prstGeom prst="rect">
            <a:avLst/>
          </a:prstGeom>
        </p:spPr>
      </p:pic>
      <p:grpSp>
        <p:nvGrpSpPr>
          <p:cNvPr id="4" name="Graphic 8">
            <a:extLst>
              <a:ext uri="{FF2B5EF4-FFF2-40B4-BE49-F238E27FC236}">
                <a16:creationId xmlns:a16="http://schemas.microsoft.com/office/drawing/2014/main" id="{108A62D4-E1C6-2856-272B-A5E2BD5DD8DE}"/>
              </a:ext>
            </a:extLst>
          </p:cNvPr>
          <p:cNvGrpSpPr/>
          <p:nvPr/>
        </p:nvGrpSpPr>
        <p:grpSpPr>
          <a:xfrm>
            <a:off x="6809382" y="3827750"/>
            <a:ext cx="790056" cy="805489"/>
            <a:chOff x="4192532" y="4285882"/>
            <a:chExt cx="1053408" cy="10739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C5BD662-707E-5EC0-F868-0AC6DF0FD533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ACC0F9B-491C-0C85-46E1-74D756028A46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79988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4D31AA-02E6-F52A-643F-7C370EBD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6" b="3932"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ADA75110-6BF1-B3ED-9888-6B35B8A6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BEBE43-E641-D4ED-5263-5F609C20A4F8}"/>
              </a:ext>
            </a:extLst>
          </p:cNvPr>
          <p:cNvSpPr/>
          <p:nvPr/>
        </p:nvSpPr>
        <p:spPr>
          <a:xfrm>
            <a:off x="616648" y="432729"/>
            <a:ext cx="7910703" cy="1384501"/>
          </a:xfrm>
          <a:prstGeom prst="roundRect">
            <a:avLst/>
          </a:prstGeom>
          <a:solidFill>
            <a:srgbClr val="FFFFF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virus?</a:t>
            </a:r>
          </a:p>
        </p:txBody>
      </p:sp>
      <p:pic>
        <p:nvPicPr>
          <p:cNvPr id="2" name="Graphic 1">
            <a:hlinkClick r:id="rId4" action="ppaction://hlinksldjump"/>
            <a:extLst>
              <a:ext uri="{FF2B5EF4-FFF2-40B4-BE49-F238E27FC236}">
                <a16:creationId xmlns:a16="http://schemas.microsoft.com/office/drawing/2014/main" id="{18A22ED5-C544-D164-D879-9F4042622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652" y="4079626"/>
            <a:ext cx="1197349" cy="1063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B41505-0589-AE15-9D6D-9E6D0D45BAC1}"/>
              </a:ext>
            </a:extLst>
          </p:cNvPr>
          <p:cNvGrpSpPr/>
          <p:nvPr/>
        </p:nvGrpSpPr>
        <p:grpSpPr>
          <a:xfrm>
            <a:off x="1861255" y="2289676"/>
            <a:ext cx="2300457" cy="2740680"/>
            <a:chOff x="1861255" y="2289676"/>
            <a:chExt cx="2300457" cy="27406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D64CAE-0B44-CEC5-04C6-322A00980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1255" y="2289676"/>
              <a:ext cx="2300457" cy="27406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8109E8-994A-28D0-A1FB-A3C1D83FC200}"/>
                </a:ext>
              </a:extLst>
            </p:cNvPr>
            <p:cNvSpPr txBox="1"/>
            <p:nvPr/>
          </p:nvSpPr>
          <p:spPr>
            <a:xfrm>
              <a:off x="1925886" y="3081136"/>
              <a:ext cx="2127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Kính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hiển</a:t>
              </a:r>
              <a:r>
                <a:rPr lang="en-US" sz="2800" dirty="0">
                  <a:latin typeface="#9Slide03 Quicksand" panose="00000500000000000000" pitchFamily="2" charset="0"/>
                </a:rPr>
                <a:t> vi </a:t>
              </a:r>
              <a:r>
                <a:rPr lang="en-US" sz="2800" dirty="0" err="1">
                  <a:latin typeface="#9Slide03 Quicksand" panose="00000500000000000000" pitchFamily="2" charset="0"/>
                </a:rPr>
                <a:t>điển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tử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72D707-4442-D0A8-5DD9-AE1C65A0BEB3}"/>
              </a:ext>
            </a:extLst>
          </p:cNvPr>
          <p:cNvGrpSpPr/>
          <p:nvPr/>
        </p:nvGrpSpPr>
        <p:grpSpPr>
          <a:xfrm>
            <a:off x="4903953" y="2289676"/>
            <a:ext cx="2300457" cy="2740680"/>
            <a:chOff x="4903953" y="2289676"/>
            <a:chExt cx="2300457" cy="27406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DAD224-8E36-DCEE-6A00-3D115C01E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3953" y="2289676"/>
              <a:ext cx="2300457" cy="27406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A1BE95-DEDF-6084-8FD0-16E59033D03F}"/>
                </a:ext>
              </a:extLst>
            </p:cNvPr>
            <p:cNvSpPr txBox="1"/>
            <p:nvPr/>
          </p:nvSpPr>
          <p:spPr>
            <a:xfrm>
              <a:off x="4990335" y="3267395"/>
              <a:ext cx="2127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#9Slide03 Quicksand" panose="00000500000000000000" pitchFamily="2" charset="0"/>
                </a:rPr>
                <a:t>Kính</a:t>
              </a:r>
              <a:r>
                <a:rPr lang="en-US" sz="2800" dirty="0">
                  <a:latin typeface="#9Slide03 Quicksand" panose="00000500000000000000" pitchFamily="2" charset="0"/>
                </a:rPr>
                <a:t> </a:t>
              </a:r>
              <a:r>
                <a:rPr lang="en-US" sz="2800" dirty="0" err="1">
                  <a:latin typeface="#9Slide03 Quicksand" panose="00000500000000000000" pitchFamily="2" charset="0"/>
                </a:rPr>
                <a:t>lúp</a:t>
              </a:r>
              <a:r>
                <a:rPr lang="en-US" sz="2800" dirty="0">
                  <a:latin typeface="#9Slide03 Quicksand" panose="00000500000000000000" pitchFamily="2" charset="0"/>
                </a:rPr>
                <a:t>.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44B9FDD4-953F-835F-7899-6BD1D44CCA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7796" y="3788953"/>
            <a:ext cx="1016180" cy="762135"/>
          </a:xfrm>
          <a:prstGeom prst="rect">
            <a:avLst/>
          </a:prstGeom>
        </p:spPr>
      </p:pic>
      <p:grpSp>
        <p:nvGrpSpPr>
          <p:cNvPr id="4" name="Graphic 8">
            <a:extLst>
              <a:ext uri="{FF2B5EF4-FFF2-40B4-BE49-F238E27FC236}">
                <a16:creationId xmlns:a16="http://schemas.microsoft.com/office/drawing/2014/main" id="{27F1FEBB-FA1D-6ACA-5E5A-4C115A7978B2}"/>
              </a:ext>
            </a:extLst>
          </p:cNvPr>
          <p:cNvGrpSpPr/>
          <p:nvPr/>
        </p:nvGrpSpPr>
        <p:grpSpPr>
          <a:xfrm>
            <a:off x="6785475" y="3803204"/>
            <a:ext cx="790056" cy="805489"/>
            <a:chOff x="4192532" y="4285882"/>
            <a:chExt cx="1053408" cy="10739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EAC206A-811C-91A9-8958-5B7DC3956F18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08BCDC8-DDD8-0E88-B16C-FCCAF38F0923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3172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yellow stars&#10;&#10;Description automatically generated">
            <a:extLst>
              <a:ext uri="{FF2B5EF4-FFF2-40B4-BE49-F238E27FC236}">
                <a16:creationId xmlns:a16="http://schemas.microsoft.com/office/drawing/2014/main" id="{1A8A7F45-3E34-C079-DF3E-BA5380B2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198"/>
            <a:ext cx="9882130" cy="5558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740D7B-7C36-A3DD-F3C7-AAA2B4B32F18}"/>
              </a:ext>
            </a:extLst>
          </p:cNvPr>
          <p:cNvSpPr txBox="1"/>
          <p:nvPr/>
        </p:nvSpPr>
        <p:spPr>
          <a:xfrm>
            <a:off x="437334" y="1906292"/>
            <a:ext cx="8311891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350">
                <a:ln w="63500">
                  <a:solidFill>
                    <a:schemeClr val="bg1"/>
                  </a:solidFill>
                </a:ln>
                <a:solidFill>
                  <a:srgbClr val="FFC000"/>
                </a:solidFill>
                <a:latin typeface="#9Slide07 IcielCrocante" panose="02000000000000000000" pitchFamily="2" charset="0"/>
              </a:rPr>
              <a:t>CHIẾN THẮNG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6131C34-DBFB-4AB1-6302-7FF2C3362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3336" y="3809396"/>
            <a:ext cx="1457325" cy="10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ECF4429-E6B4-A76C-FE95-E7089D7C9693}"/>
              </a:ext>
            </a:extLst>
          </p:cNvPr>
          <p:cNvSpPr/>
          <p:nvPr/>
        </p:nvSpPr>
        <p:spPr>
          <a:xfrm>
            <a:off x="0" y="0"/>
            <a:ext cx="2350905" cy="5143500"/>
          </a:xfrm>
          <a:prstGeom prst="rect">
            <a:avLst/>
          </a:prstGeom>
          <a:solidFill>
            <a:srgbClr val="F2F2FF"/>
          </a:solidFill>
          <a:ln>
            <a:solidFill>
              <a:srgbClr val="F2F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82EDA9-D8D9-764D-B308-33F66E821843}"/>
              </a:ext>
            </a:extLst>
          </p:cNvPr>
          <p:cNvSpPr txBox="1"/>
          <p:nvPr/>
        </p:nvSpPr>
        <p:spPr>
          <a:xfrm>
            <a:off x="246528" y="1602254"/>
            <a:ext cx="1856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6000" dirty="0" err="1">
                <a:solidFill>
                  <a:srgbClr val="6A78CE"/>
                </a:solidFill>
                <a:latin typeface="#9Slide07 Crocante" panose="02000000000000000000" pitchFamily="2" charset="0"/>
              </a:rPr>
              <a:t>Ghi</a:t>
            </a:r>
            <a:r>
              <a:rPr lang="en-US" sz="6000" dirty="0">
                <a:solidFill>
                  <a:srgbClr val="6A78CE"/>
                </a:solidFill>
                <a:latin typeface="#9Slide07 Crocante" panose="02000000000000000000" pitchFamily="2" charset="0"/>
              </a:rPr>
              <a:t> </a:t>
            </a:r>
            <a:r>
              <a:rPr lang="en-US" sz="6000" dirty="0" err="1">
                <a:solidFill>
                  <a:srgbClr val="6A78CE"/>
                </a:solidFill>
                <a:latin typeface="#9Slide07 Crocante" panose="02000000000000000000" pitchFamily="2" charset="0"/>
              </a:rPr>
              <a:t>nhớ</a:t>
            </a:r>
            <a:endParaRPr lang="en-US" sz="6000" dirty="0">
              <a:solidFill>
                <a:srgbClr val="6A78CE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09CDF4-1AC4-9767-9B16-F0947B6481E9}"/>
              </a:ext>
            </a:extLst>
          </p:cNvPr>
          <p:cNvSpPr/>
          <p:nvPr/>
        </p:nvSpPr>
        <p:spPr>
          <a:xfrm>
            <a:off x="3285812" y="913942"/>
            <a:ext cx="5290528" cy="1376624"/>
          </a:xfrm>
          <a:prstGeom prst="roundRect">
            <a:avLst/>
          </a:prstGeom>
          <a:noFill/>
          <a:ln w="12700">
            <a:solidFill>
              <a:srgbClr val="6A7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AAAA8EC-DFD6-099E-237C-346EFA769FDA}"/>
              </a:ext>
            </a:extLst>
          </p:cNvPr>
          <p:cNvSpPr/>
          <p:nvPr/>
        </p:nvSpPr>
        <p:spPr>
          <a:xfrm>
            <a:off x="3285811" y="2852934"/>
            <a:ext cx="5290528" cy="1376624"/>
          </a:xfrm>
          <a:prstGeom prst="roundRect">
            <a:avLst/>
          </a:prstGeom>
          <a:noFill/>
          <a:ln w="12700">
            <a:solidFill>
              <a:srgbClr val="6A7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FD6A71-B07A-E6E1-4D19-75A0941DCBA8}"/>
              </a:ext>
            </a:extLst>
          </p:cNvPr>
          <p:cNvSpPr txBox="1"/>
          <p:nvPr/>
        </p:nvSpPr>
        <p:spPr>
          <a:xfrm>
            <a:off x="3698965" y="1141050"/>
            <a:ext cx="4720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Quicksand" panose="00000500000000000000" pitchFamily="2" charset="0"/>
              </a:rPr>
              <a:t>Virus </a:t>
            </a:r>
            <a:r>
              <a:rPr lang="en-US" sz="2000" dirty="0" err="1"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rất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nhỏ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không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tạo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chỉ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nhân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lên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của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sống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01D5B85-49E5-53C2-3705-C13A7C04E593}"/>
              </a:ext>
            </a:extLst>
          </p:cNvPr>
          <p:cNvSpPr txBox="1"/>
          <p:nvPr/>
        </p:nvSpPr>
        <p:spPr>
          <a:xfrm>
            <a:off x="3698965" y="3042973"/>
            <a:ext cx="4832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Quicksand" panose="00000500000000000000" pitchFamily="2" charset="0"/>
              </a:rPr>
              <a:t>Virus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tạo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rất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đơn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giản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chỉ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gồm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vỏ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latin typeface="#9Slide03 Quicksand" panose="00000500000000000000" pitchFamily="2" charset="0"/>
              </a:rPr>
              <a:t> protein </a:t>
            </a:r>
            <a:r>
              <a:rPr lang="en-US" sz="2000" dirty="0" err="1">
                <a:latin typeface="#9Slide03 Quicksand" panose="00000500000000000000" pitchFamily="2" charset="0"/>
              </a:rPr>
              <a:t>và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lõi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chất</a:t>
            </a:r>
            <a:r>
              <a:rPr lang="en-US" sz="2000" dirty="0">
                <a:latin typeface="#9Slide03 Quicksand" panose="00000500000000000000" pitchFamily="2" charset="0"/>
              </a:rPr>
              <a:t> di </a:t>
            </a:r>
            <a:r>
              <a:rPr lang="en-US" sz="2000" dirty="0" err="1">
                <a:latin typeface="#9Slide03 Quicksand" panose="00000500000000000000" pitchFamily="2" charset="0"/>
              </a:rPr>
              <a:t>truyền</a:t>
            </a:r>
            <a:r>
              <a:rPr lang="en-US" sz="2000" dirty="0">
                <a:latin typeface="#9Slide03 Quicksand" panose="00000500000000000000" pitchFamily="2" charset="0"/>
              </a:rPr>
              <a:t> (AND </a:t>
            </a:r>
            <a:r>
              <a:rPr lang="en-US" sz="2000" dirty="0" err="1">
                <a:latin typeface="#9Slide03 Quicksand" panose="00000500000000000000" pitchFamily="2" charset="0"/>
              </a:rPr>
              <a:t>hoặc</a:t>
            </a:r>
            <a:r>
              <a:rPr lang="en-US" sz="2000" dirty="0">
                <a:latin typeface="#9Slide03 Quicksand" panose="00000500000000000000" pitchFamily="2" charset="0"/>
              </a:rPr>
              <a:t> ARN).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7C832E-9D77-FB5D-E0AE-AF8C2E66B800}"/>
              </a:ext>
            </a:extLst>
          </p:cNvPr>
          <p:cNvSpPr/>
          <p:nvPr/>
        </p:nvSpPr>
        <p:spPr>
          <a:xfrm>
            <a:off x="2709377" y="1155656"/>
            <a:ext cx="975862" cy="8931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50C5715-FBFA-B6E6-46F7-7687618E5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411" y="1214181"/>
            <a:ext cx="799828" cy="77614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C4C9986-0A89-BD0E-84B4-25669BCEB206}"/>
              </a:ext>
            </a:extLst>
          </p:cNvPr>
          <p:cNvSpPr/>
          <p:nvPr/>
        </p:nvSpPr>
        <p:spPr>
          <a:xfrm>
            <a:off x="2709377" y="3077989"/>
            <a:ext cx="975862" cy="945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97486918-62CC-1DAB-6E57-02A13E8E4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541" y="3117816"/>
            <a:ext cx="824561" cy="855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/>
      <p:bldP spid="2" grpId="0" animBg="1"/>
      <p:bldP spid="61" grpId="0" animBg="1"/>
      <p:bldP spid="62" grpId="0"/>
      <p:bldP spid="63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3EEB1-0093-E628-9411-C2032BAE4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168" y="290502"/>
            <a:ext cx="4713970" cy="4562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B3EB1-1672-365A-68EE-49A178F4480A}"/>
              </a:ext>
            </a:extLst>
          </p:cNvPr>
          <p:cNvSpPr txBox="1"/>
          <p:nvPr/>
        </p:nvSpPr>
        <p:spPr>
          <a:xfrm>
            <a:off x="439749" y="1401908"/>
            <a:ext cx="3216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C22D2D"/>
                </a:solidFill>
                <a:latin typeface="#9Slide05 Kahitna" pitchFamily="2" charset="0"/>
              </a:rPr>
              <a:t>Tiết 65, 66 Bài </a:t>
            </a:r>
            <a:r>
              <a:rPr lang="en-US" sz="3600" dirty="0">
                <a:solidFill>
                  <a:srgbClr val="C22D2D"/>
                </a:solidFill>
                <a:latin typeface="#9Slide05 Kahitna" pitchFamily="2" charset="0"/>
              </a:rPr>
              <a:t>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EF0F2-D10A-EEFB-F9D4-E6124E45D282}"/>
              </a:ext>
            </a:extLst>
          </p:cNvPr>
          <p:cNvSpPr txBox="1"/>
          <p:nvPr/>
        </p:nvSpPr>
        <p:spPr>
          <a:xfrm>
            <a:off x="439749" y="2048239"/>
            <a:ext cx="3594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6A78CE"/>
                </a:solidFill>
                <a:latin typeface="#9Slide07 Crocante" panose="02000000000000000000" pitchFamily="2" charset="0"/>
              </a:rPr>
              <a:t>Virus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833FF-9EC7-4B50-11E0-C44345344144}"/>
              </a:ext>
            </a:extLst>
          </p:cNvPr>
          <p:cNvGrpSpPr/>
          <p:nvPr/>
        </p:nvGrpSpPr>
        <p:grpSpPr>
          <a:xfrm>
            <a:off x="3129961" y="2773394"/>
            <a:ext cx="5361948" cy="782840"/>
            <a:chOff x="3044891" y="3573338"/>
            <a:chExt cx="5361948" cy="782840"/>
          </a:xfrm>
        </p:grpSpPr>
        <p:sp>
          <p:nvSpPr>
            <p:cNvPr id="43" name="Google Shape;3473;p39">
              <a:extLst>
                <a:ext uri="{FF2B5EF4-FFF2-40B4-BE49-F238E27FC236}">
                  <a16:creationId xmlns:a16="http://schemas.microsoft.com/office/drawing/2014/main" id="{B6DC92DE-F8CB-2441-B254-D4BBDB95CF34}"/>
                </a:ext>
              </a:extLst>
            </p:cNvPr>
            <p:cNvSpPr/>
            <p:nvPr/>
          </p:nvSpPr>
          <p:spPr>
            <a:xfrm>
              <a:off x="3044891" y="3647061"/>
              <a:ext cx="156586" cy="157294"/>
            </a:xfrm>
            <a:custGeom>
              <a:avLst/>
              <a:gdLst/>
              <a:ahLst/>
              <a:cxnLst/>
              <a:rect l="l" t="t" r="r" b="b"/>
              <a:pathLst>
                <a:path w="5091" h="5114" extrusionOk="0">
                  <a:moveTo>
                    <a:pt x="2557" y="1"/>
                  </a:moveTo>
                  <a:cubicBezTo>
                    <a:pt x="1142" y="1"/>
                    <a:pt x="1" y="1165"/>
                    <a:pt x="1" y="2557"/>
                  </a:cubicBezTo>
                  <a:cubicBezTo>
                    <a:pt x="1" y="3972"/>
                    <a:pt x="1142" y="5113"/>
                    <a:pt x="2557" y="5113"/>
                  </a:cubicBezTo>
                  <a:cubicBezTo>
                    <a:pt x="3949" y="5113"/>
                    <a:pt x="5091" y="3972"/>
                    <a:pt x="5091" y="2557"/>
                  </a:cubicBezTo>
                  <a:cubicBezTo>
                    <a:pt x="5091" y="1165"/>
                    <a:pt x="3949" y="1"/>
                    <a:pt x="2557" y="1"/>
                  </a:cubicBezTo>
                  <a:close/>
                </a:path>
              </a:pathLst>
            </a:custGeom>
            <a:solidFill>
              <a:srgbClr val="6A78CE"/>
            </a:solidFill>
            <a:ln>
              <a:solidFill>
                <a:srgbClr val="6A78CE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" name="Google Shape;3460;p39">
              <a:extLst>
                <a:ext uri="{FF2B5EF4-FFF2-40B4-BE49-F238E27FC236}">
                  <a16:creationId xmlns:a16="http://schemas.microsoft.com/office/drawing/2014/main" id="{6773975F-E610-30ED-0A1F-E3FE89DBD4C2}"/>
                </a:ext>
              </a:extLst>
            </p:cNvPr>
            <p:cNvGrpSpPr/>
            <p:nvPr/>
          </p:nvGrpSpPr>
          <p:grpSpPr>
            <a:xfrm rot="10800000">
              <a:off x="3096578" y="3684963"/>
              <a:ext cx="800113" cy="303300"/>
              <a:chOff x="2975113" y="1557825"/>
              <a:chExt cx="800113" cy="303300"/>
            </a:xfrm>
          </p:grpSpPr>
          <p:cxnSp>
            <p:nvCxnSpPr>
              <p:cNvPr id="39" name="Google Shape;3461;p39">
                <a:extLst>
                  <a:ext uri="{FF2B5EF4-FFF2-40B4-BE49-F238E27FC236}">
                    <a16:creationId xmlns:a16="http://schemas.microsoft.com/office/drawing/2014/main" id="{DCAC41F0-97ED-0F0E-5740-316DE4411691}"/>
                  </a:ext>
                </a:extLst>
              </p:cNvPr>
              <p:cNvCxnSpPr/>
              <p:nvPr/>
            </p:nvCxnSpPr>
            <p:spPr>
              <a:xfrm>
                <a:off x="2975113" y="1560550"/>
                <a:ext cx="443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A78C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3462;p39">
                <a:extLst>
                  <a:ext uri="{FF2B5EF4-FFF2-40B4-BE49-F238E27FC236}">
                    <a16:creationId xmlns:a16="http://schemas.microsoft.com/office/drawing/2014/main" id="{8A07AA9B-1B02-AE55-2699-28D13669C164}"/>
                  </a:ext>
                </a:extLst>
              </p:cNvPr>
              <p:cNvCxnSpPr/>
              <p:nvPr/>
            </p:nvCxnSpPr>
            <p:spPr>
              <a:xfrm>
                <a:off x="3410425" y="1557825"/>
                <a:ext cx="364800" cy="303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A78C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4" name="Google Shape;3474;p39">
              <a:extLst>
                <a:ext uri="{FF2B5EF4-FFF2-40B4-BE49-F238E27FC236}">
                  <a16:creationId xmlns:a16="http://schemas.microsoft.com/office/drawing/2014/main" id="{6A70CE5F-E2EE-7A69-6747-1F6ADF3B5365}"/>
                </a:ext>
              </a:extLst>
            </p:cNvPr>
            <p:cNvSpPr/>
            <p:nvPr/>
          </p:nvSpPr>
          <p:spPr>
            <a:xfrm>
              <a:off x="3082106" y="3684983"/>
              <a:ext cx="82153" cy="82153"/>
            </a:xfrm>
            <a:custGeom>
              <a:avLst/>
              <a:gdLst/>
              <a:ahLst/>
              <a:cxnLst/>
              <a:rect l="l" t="t" r="r" b="b"/>
              <a:pathLst>
                <a:path w="2671" h="2671" extrusionOk="0">
                  <a:moveTo>
                    <a:pt x="1347" y="0"/>
                  </a:moveTo>
                  <a:cubicBezTo>
                    <a:pt x="594" y="0"/>
                    <a:pt x="0" y="594"/>
                    <a:pt x="0" y="1324"/>
                  </a:cubicBezTo>
                  <a:cubicBezTo>
                    <a:pt x="0" y="2077"/>
                    <a:pt x="594" y="2671"/>
                    <a:pt x="1347" y="2671"/>
                  </a:cubicBezTo>
                  <a:cubicBezTo>
                    <a:pt x="2077" y="2671"/>
                    <a:pt x="2671" y="2077"/>
                    <a:pt x="2671" y="1324"/>
                  </a:cubicBezTo>
                  <a:cubicBezTo>
                    <a:pt x="2671" y="594"/>
                    <a:pt x="2077" y="0"/>
                    <a:pt x="1347" y="0"/>
                  </a:cubicBezTo>
                  <a:close/>
                </a:path>
              </a:pathLst>
            </a:custGeom>
            <a:solidFill>
              <a:srgbClr val="6A7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4E1F5D1-1A79-3927-DAF1-F56E6ACF50CE}"/>
                </a:ext>
              </a:extLst>
            </p:cNvPr>
            <p:cNvSpPr/>
            <p:nvPr/>
          </p:nvSpPr>
          <p:spPr>
            <a:xfrm>
              <a:off x="4475474" y="3591543"/>
              <a:ext cx="1857584" cy="743308"/>
            </a:xfrm>
            <a:prstGeom prst="rect">
              <a:avLst/>
            </a:prstGeom>
            <a:noFill/>
            <a:ln w="12700">
              <a:solidFill>
                <a:srgbClr val="6A78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lowchart: Terminator 76">
              <a:extLst>
                <a:ext uri="{FF2B5EF4-FFF2-40B4-BE49-F238E27FC236}">
                  <a16:creationId xmlns:a16="http://schemas.microsoft.com/office/drawing/2014/main" id="{F66DF2D5-76B7-08B2-8726-C8BDAA0F9CF8}"/>
                </a:ext>
              </a:extLst>
            </p:cNvPr>
            <p:cNvSpPr/>
            <p:nvPr/>
          </p:nvSpPr>
          <p:spPr>
            <a:xfrm>
              <a:off x="5948864" y="3591543"/>
              <a:ext cx="2370567" cy="743308"/>
            </a:xfrm>
            <a:prstGeom prst="flowChartTerminator">
              <a:avLst/>
            </a:prstGeom>
            <a:noFill/>
            <a:ln w="12700">
              <a:solidFill>
                <a:srgbClr val="6A78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D4F8024-040B-959E-EE0A-0B95C16BD17C}"/>
                </a:ext>
              </a:extLst>
            </p:cNvPr>
            <p:cNvSpPr/>
            <p:nvPr/>
          </p:nvSpPr>
          <p:spPr>
            <a:xfrm>
              <a:off x="4438615" y="3600125"/>
              <a:ext cx="2690948" cy="730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65AD62-74DA-4958-69F5-5AB820FA5441}"/>
                </a:ext>
              </a:extLst>
            </p:cNvPr>
            <p:cNvSpPr txBox="1"/>
            <p:nvPr/>
          </p:nvSpPr>
          <p:spPr>
            <a:xfrm>
              <a:off x="4578373" y="3725600"/>
              <a:ext cx="38284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Vai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trò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và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ứng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dụng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của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virus</a:t>
              </a:r>
            </a:p>
          </p:txBody>
        </p:sp>
        <p:grpSp>
          <p:nvGrpSpPr>
            <p:cNvPr id="80" name="Google Shape;3470;p39">
              <a:extLst>
                <a:ext uri="{FF2B5EF4-FFF2-40B4-BE49-F238E27FC236}">
                  <a16:creationId xmlns:a16="http://schemas.microsoft.com/office/drawing/2014/main" id="{241C90A6-D847-A8EA-EA44-4FB270E79DBD}"/>
                </a:ext>
              </a:extLst>
            </p:cNvPr>
            <p:cNvGrpSpPr/>
            <p:nvPr/>
          </p:nvGrpSpPr>
          <p:grpSpPr>
            <a:xfrm flipH="1">
              <a:off x="3883159" y="3573338"/>
              <a:ext cx="720119" cy="782840"/>
              <a:chOff x="2268306" y="3946838"/>
              <a:chExt cx="720119" cy="782840"/>
            </a:xfrm>
          </p:grpSpPr>
          <p:sp>
            <p:nvSpPr>
              <p:cNvPr id="81" name="Google Shape;3471;p39">
                <a:extLst>
                  <a:ext uri="{FF2B5EF4-FFF2-40B4-BE49-F238E27FC236}">
                    <a16:creationId xmlns:a16="http://schemas.microsoft.com/office/drawing/2014/main" id="{B9620DBA-0DE3-C5B4-B440-4FF1EF28DDFD}"/>
                  </a:ext>
                </a:extLst>
              </p:cNvPr>
              <p:cNvSpPr/>
              <p:nvPr/>
            </p:nvSpPr>
            <p:spPr>
              <a:xfrm>
                <a:off x="2597343" y="3946838"/>
                <a:ext cx="391082" cy="782840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25452" extrusionOk="0">
                    <a:moveTo>
                      <a:pt x="1" y="1"/>
                    </a:moveTo>
                    <a:lnTo>
                      <a:pt x="1" y="25451"/>
                    </a:lnTo>
                    <a:cubicBezTo>
                      <a:pt x="7008" y="25451"/>
                      <a:pt x="12715" y="19745"/>
                      <a:pt x="12715" y="12715"/>
                    </a:cubicBezTo>
                    <a:cubicBezTo>
                      <a:pt x="12715" y="5707"/>
                      <a:pt x="7008" y="1"/>
                      <a:pt x="1" y="1"/>
                    </a:cubicBezTo>
                    <a:close/>
                  </a:path>
                </a:pathLst>
              </a:custGeom>
              <a:solidFill>
                <a:srgbClr val="6A7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2;p39">
                <a:extLst>
                  <a:ext uri="{FF2B5EF4-FFF2-40B4-BE49-F238E27FC236}">
                    <a16:creationId xmlns:a16="http://schemas.microsoft.com/office/drawing/2014/main" id="{867DDAF9-77C9-9C66-D067-ED8FCFB3751C}"/>
                  </a:ext>
                </a:extLst>
              </p:cNvPr>
              <p:cNvSpPr/>
              <p:nvPr/>
            </p:nvSpPr>
            <p:spPr>
              <a:xfrm>
                <a:off x="2268306" y="4004414"/>
                <a:ext cx="663470" cy="66347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21571" extrusionOk="0">
                    <a:moveTo>
                      <a:pt x="10797" y="1"/>
                    </a:moveTo>
                    <a:cubicBezTo>
                      <a:pt x="4840" y="1"/>
                      <a:pt x="1" y="4840"/>
                      <a:pt x="1" y="10797"/>
                    </a:cubicBezTo>
                    <a:cubicBezTo>
                      <a:pt x="1" y="16754"/>
                      <a:pt x="4840" y="21570"/>
                      <a:pt x="10797" y="21570"/>
                    </a:cubicBezTo>
                    <a:cubicBezTo>
                      <a:pt x="16732" y="21570"/>
                      <a:pt x="21571" y="16754"/>
                      <a:pt x="21571" y="10797"/>
                    </a:cubicBezTo>
                    <a:cubicBezTo>
                      <a:pt x="21571" y="4840"/>
                      <a:pt x="16732" y="1"/>
                      <a:pt x="10797" y="1"/>
                    </a:cubicBezTo>
                    <a:close/>
                  </a:path>
                </a:pathLst>
              </a:custGeom>
              <a:solidFill>
                <a:srgbClr val="F0F1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040B09C-E942-EB99-2E7B-DC9B6D3822A9}"/>
                </a:ext>
              </a:extLst>
            </p:cNvPr>
            <p:cNvSpPr txBox="1"/>
            <p:nvPr/>
          </p:nvSpPr>
          <p:spPr>
            <a:xfrm>
              <a:off x="3965920" y="3591543"/>
              <a:ext cx="629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III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B02BC6-124F-1CE1-88E1-3B8E6628D65B}"/>
              </a:ext>
            </a:extLst>
          </p:cNvPr>
          <p:cNvGrpSpPr/>
          <p:nvPr/>
        </p:nvGrpSpPr>
        <p:grpSpPr>
          <a:xfrm>
            <a:off x="3129961" y="408343"/>
            <a:ext cx="5276878" cy="782840"/>
            <a:chOff x="3042553" y="950761"/>
            <a:chExt cx="5276878" cy="782840"/>
          </a:xfrm>
        </p:grpSpPr>
        <p:grpSp>
          <p:nvGrpSpPr>
            <p:cNvPr id="34" name="Google Shape;3455;p39">
              <a:extLst>
                <a:ext uri="{FF2B5EF4-FFF2-40B4-BE49-F238E27FC236}">
                  <a16:creationId xmlns:a16="http://schemas.microsoft.com/office/drawing/2014/main" id="{85699569-A807-1D61-9852-987E361A1551}"/>
                </a:ext>
              </a:extLst>
            </p:cNvPr>
            <p:cNvGrpSpPr/>
            <p:nvPr/>
          </p:nvGrpSpPr>
          <p:grpSpPr>
            <a:xfrm flipH="1">
              <a:off x="3096579" y="1328197"/>
              <a:ext cx="800112" cy="303300"/>
              <a:chOff x="2975113" y="1557825"/>
              <a:chExt cx="800112" cy="303300"/>
            </a:xfrm>
          </p:grpSpPr>
          <p:cxnSp>
            <p:nvCxnSpPr>
              <p:cNvPr id="35" name="Google Shape;3456;p39">
                <a:extLst>
                  <a:ext uri="{FF2B5EF4-FFF2-40B4-BE49-F238E27FC236}">
                    <a16:creationId xmlns:a16="http://schemas.microsoft.com/office/drawing/2014/main" id="{5996E126-4C29-37B3-4289-6ED82957503F}"/>
                  </a:ext>
                </a:extLst>
              </p:cNvPr>
              <p:cNvCxnSpPr/>
              <p:nvPr/>
            </p:nvCxnSpPr>
            <p:spPr>
              <a:xfrm>
                <a:off x="2975113" y="1560550"/>
                <a:ext cx="443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A78C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457;p39">
                <a:extLst>
                  <a:ext uri="{FF2B5EF4-FFF2-40B4-BE49-F238E27FC236}">
                    <a16:creationId xmlns:a16="http://schemas.microsoft.com/office/drawing/2014/main" id="{0FA7B293-34CD-90EB-52D3-2425C3844E0A}"/>
                  </a:ext>
                </a:extLst>
              </p:cNvPr>
              <p:cNvCxnSpPr/>
              <p:nvPr/>
            </p:nvCxnSpPr>
            <p:spPr>
              <a:xfrm>
                <a:off x="3410425" y="1557825"/>
                <a:ext cx="364800" cy="303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A78C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1" name="Google Shape;3463;p39">
              <a:extLst>
                <a:ext uri="{FF2B5EF4-FFF2-40B4-BE49-F238E27FC236}">
                  <a16:creationId xmlns:a16="http://schemas.microsoft.com/office/drawing/2014/main" id="{B5415D98-E4F4-63A2-2930-6D96345C8AFE}"/>
                </a:ext>
              </a:extLst>
            </p:cNvPr>
            <p:cNvSpPr/>
            <p:nvPr/>
          </p:nvSpPr>
          <p:spPr>
            <a:xfrm>
              <a:off x="3042553" y="1526796"/>
              <a:ext cx="156586" cy="157263"/>
            </a:xfrm>
            <a:custGeom>
              <a:avLst/>
              <a:gdLst/>
              <a:ahLst/>
              <a:cxnLst/>
              <a:rect l="l" t="t" r="r" b="b"/>
              <a:pathLst>
                <a:path w="5091" h="5113" extrusionOk="0">
                  <a:moveTo>
                    <a:pt x="2557" y="0"/>
                  </a:moveTo>
                  <a:cubicBezTo>
                    <a:pt x="1142" y="0"/>
                    <a:pt x="1" y="1141"/>
                    <a:pt x="1" y="2557"/>
                  </a:cubicBezTo>
                  <a:cubicBezTo>
                    <a:pt x="1" y="3972"/>
                    <a:pt x="1142" y="5113"/>
                    <a:pt x="2557" y="5113"/>
                  </a:cubicBezTo>
                  <a:cubicBezTo>
                    <a:pt x="3949" y="5113"/>
                    <a:pt x="5091" y="3972"/>
                    <a:pt x="5091" y="2557"/>
                  </a:cubicBezTo>
                  <a:cubicBezTo>
                    <a:pt x="5091" y="1141"/>
                    <a:pt x="3949" y="0"/>
                    <a:pt x="2557" y="0"/>
                  </a:cubicBezTo>
                  <a:close/>
                </a:path>
              </a:pathLst>
            </a:custGeom>
            <a:solidFill>
              <a:srgbClr val="6A7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64;p39">
              <a:extLst>
                <a:ext uri="{FF2B5EF4-FFF2-40B4-BE49-F238E27FC236}">
                  <a16:creationId xmlns:a16="http://schemas.microsoft.com/office/drawing/2014/main" id="{4D01AA4A-F86A-E178-D058-9DA529ADA5D8}"/>
                </a:ext>
              </a:extLst>
            </p:cNvPr>
            <p:cNvSpPr/>
            <p:nvPr/>
          </p:nvSpPr>
          <p:spPr>
            <a:xfrm>
              <a:off x="3079768" y="1564688"/>
              <a:ext cx="82153" cy="82184"/>
            </a:xfrm>
            <a:custGeom>
              <a:avLst/>
              <a:gdLst/>
              <a:ahLst/>
              <a:cxnLst/>
              <a:rect l="l" t="t" r="r" b="b"/>
              <a:pathLst>
                <a:path w="2671" h="2672" extrusionOk="0">
                  <a:moveTo>
                    <a:pt x="1347" y="1"/>
                  </a:moveTo>
                  <a:cubicBezTo>
                    <a:pt x="594" y="1"/>
                    <a:pt x="0" y="594"/>
                    <a:pt x="0" y="1325"/>
                  </a:cubicBezTo>
                  <a:cubicBezTo>
                    <a:pt x="0" y="2055"/>
                    <a:pt x="594" y="2671"/>
                    <a:pt x="1347" y="2671"/>
                  </a:cubicBezTo>
                  <a:cubicBezTo>
                    <a:pt x="2077" y="2671"/>
                    <a:pt x="2671" y="2055"/>
                    <a:pt x="2671" y="1325"/>
                  </a:cubicBezTo>
                  <a:cubicBezTo>
                    <a:pt x="2671" y="594"/>
                    <a:pt x="2077" y="1"/>
                    <a:pt x="1347" y="1"/>
                  </a:cubicBezTo>
                  <a:close/>
                </a:path>
              </a:pathLst>
            </a:custGeom>
            <a:solidFill>
              <a:srgbClr val="6A78CE"/>
            </a:solidFill>
            <a:ln>
              <a:solidFill>
                <a:srgbClr val="6A78CE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02FAE80-8E7C-E1F6-82D2-AEF1E6F860FA}"/>
                </a:ext>
              </a:extLst>
            </p:cNvPr>
            <p:cNvSpPr/>
            <p:nvPr/>
          </p:nvSpPr>
          <p:spPr>
            <a:xfrm>
              <a:off x="4475474" y="968966"/>
              <a:ext cx="1857584" cy="743308"/>
            </a:xfrm>
            <a:prstGeom prst="rect">
              <a:avLst/>
            </a:prstGeom>
            <a:noFill/>
            <a:ln w="12700">
              <a:solidFill>
                <a:srgbClr val="6A78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lowchart: Terminator 90">
              <a:extLst>
                <a:ext uri="{FF2B5EF4-FFF2-40B4-BE49-F238E27FC236}">
                  <a16:creationId xmlns:a16="http://schemas.microsoft.com/office/drawing/2014/main" id="{60EFD7A7-F3D0-3A87-F358-BCDCE260E516}"/>
                </a:ext>
              </a:extLst>
            </p:cNvPr>
            <p:cNvSpPr/>
            <p:nvPr/>
          </p:nvSpPr>
          <p:spPr>
            <a:xfrm>
              <a:off x="5948864" y="968966"/>
              <a:ext cx="2370567" cy="743308"/>
            </a:xfrm>
            <a:prstGeom prst="flowChartTerminator">
              <a:avLst/>
            </a:prstGeom>
            <a:noFill/>
            <a:ln w="12700">
              <a:solidFill>
                <a:srgbClr val="6A78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F0CAB4E-5E1A-FBB5-7903-FBA13ACC3C0F}"/>
                </a:ext>
              </a:extLst>
            </p:cNvPr>
            <p:cNvSpPr/>
            <p:nvPr/>
          </p:nvSpPr>
          <p:spPr>
            <a:xfrm>
              <a:off x="4438615" y="977548"/>
              <a:ext cx="2690948" cy="730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2F45A33-170D-BCBC-7D19-F058970DB5BC}"/>
                </a:ext>
              </a:extLst>
            </p:cNvPr>
            <p:cNvSpPr txBox="1"/>
            <p:nvPr/>
          </p:nvSpPr>
          <p:spPr>
            <a:xfrm>
              <a:off x="4578373" y="1103023"/>
              <a:ext cx="207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Đa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dạng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virus</a:t>
              </a:r>
            </a:p>
          </p:txBody>
        </p:sp>
        <p:grpSp>
          <p:nvGrpSpPr>
            <p:cNvPr id="94" name="Google Shape;3470;p39">
              <a:extLst>
                <a:ext uri="{FF2B5EF4-FFF2-40B4-BE49-F238E27FC236}">
                  <a16:creationId xmlns:a16="http://schemas.microsoft.com/office/drawing/2014/main" id="{BD6FAE0B-1EF9-7D03-F64F-7E847784A896}"/>
                </a:ext>
              </a:extLst>
            </p:cNvPr>
            <p:cNvGrpSpPr/>
            <p:nvPr/>
          </p:nvGrpSpPr>
          <p:grpSpPr>
            <a:xfrm flipH="1">
              <a:off x="3883159" y="950761"/>
              <a:ext cx="720119" cy="782840"/>
              <a:chOff x="2268306" y="3946838"/>
              <a:chExt cx="720119" cy="782840"/>
            </a:xfrm>
          </p:grpSpPr>
          <p:sp>
            <p:nvSpPr>
              <p:cNvPr id="95" name="Google Shape;3471;p39">
                <a:extLst>
                  <a:ext uri="{FF2B5EF4-FFF2-40B4-BE49-F238E27FC236}">
                    <a16:creationId xmlns:a16="http://schemas.microsoft.com/office/drawing/2014/main" id="{9D019203-B8A7-85DB-DAAD-43D557FD3B64}"/>
                  </a:ext>
                </a:extLst>
              </p:cNvPr>
              <p:cNvSpPr/>
              <p:nvPr/>
            </p:nvSpPr>
            <p:spPr>
              <a:xfrm>
                <a:off x="2597343" y="3946838"/>
                <a:ext cx="391082" cy="782840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25452" extrusionOk="0">
                    <a:moveTo>
                      <a:pt x="1" y="1"/>
                    </a:moveTo>
                    <a:lnTo>
                      <a:pt x="1" y="25451"/>
                    </a:lnTo>
                    <a:cubicBezTo>
                      <a:pt x="7008" y="25451"/>
                      <a:pt x="12715" y="19745"/>
                      <a:pt x="12715" y="12715"/>
                    </a:cubicBezTo>
                    <a:cubicBezTo>
                      <a:pt x="12715" y="5707"/>
                      <a:pt x="7008" y="1"/>
                      <a:pt x="1" y="1"/>
                    </a:cubicBezTo>
                    <a:close/>
                  </a:path>
                </a:pathLst>
              </a:custGeom>
              <a:solidFill>
                <a:srgbClr val="6A7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72;p39">
                <a:extLst>
                  <a:ext uri="{FF2B5EF4-FFF2-40B4-BE49-F238E27FC236}">
                    <a16:creationId xmlns:a16="http://schemas.microsoft.com/office/drawing/2014/main" id="{8950BF84-D9B6-3B76-EFDF-D4CD07DB4574}"/>
                  </a:ext>
                </a:extLst>
              </p:cNvPr>
              <p:cNvSpPr/>
              <p:nvPr/>
            </p:nvSpPr>
            <p:spPr>
              <a:xfrm>
                <a:off x="2268306" y="4004414"/>
                <a:ext cx="663470" cy="66347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21571" extrusionOk="0">
                    <a:moveTo>
                      <a:pt x="10797" y="1"/>
                    </a:moveTo>
                    <a:cubicBezTo>
                      <a:pt x="4840" y="1"/>
                      <a:pt x="1" y="4840"/>
                      <a:pt x="1" y="10797"/>
                    </a:cubicBezTo>
                    <a:cubicBezTo>
                      <a:pt x="1" y="16754"/>
                      <a:pt x="4840" y="21570"/>
                      <a:pt x="10797" y="21570"/>
                    </a:cubicBezTo>
                    <a:cubicBezTo>
                      <a:pt x="16732" y="21570"/>
                      <a:pt x="21571" y="16754"/>
                      <a:pt x="21571" y="10797"/>
                    </a:cubicBezTo>
                    <a:cubicBezTo>
                      <a:pt x="21571" y="4840"/>
                      <a:pt x="16732" y="1"/>
                      <a:pt x="10797" y="1"/>
                    </a:cubicBezTo>
                    <a:close/>
                  </a:path>
                </a:pathLst>
              </a:custGeom>
              <a:solidFill>
                <a:srgbClr val="F0F1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12B4780-CB41-B0A9-F214-CEEAC3D323AF}"/>
                </a:ext>
              </a:extLst>
            </p:cNvPr>
            <p:cNvSpPr txBox="1"/>
            <p:nvPr/>
          </p:nvSpPr>
          <p:spPr>
            <a:xfrm>
              <a:off x="3965920" y="968966"/>
              <a:ext cx="629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I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AC1F50-1131-D642-AD8E-75ED803C402C}"/>
              </a:ext>
            </a:extLst>
          </p:cNvPr>
          <p:cNvGrpSpPr/>
          <p:nvPr/>
        </p:nvGrpSpPr>
        <p:grpSpPr>
          <a:xfrm>
            <a:off x="3129961" y="1610926"/>
            <a:ext cx="5270515" cy="782840"/>
            <a:chOff x="3044941" y="2181050"/>
            <a:chExt cx="5270515" cy="7828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6FFFA70-2C70-10F5-00F0-232666F4C9B6}"/>
                </a:ext>
              </a:extLst>
            </p:cNvPr>
            <p:cNvGrpSpPr/>
            <p:nvPr/>
          </p:nvGrpSpPr>
          <p:grpSpPr>
            <a:xfrm>
              <a:off x="3879184" y="2181050"/>
              <a:ext cx="4436272" cy="782840"/>
              <a:chOff x="3883159" y="2233180"/>
              <a:chExt cx="4436272" cy="78284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7120A72-8CEA-2E0A-F451-ED04A9D6CBC1}"/>
                  </a:ext>
                </a:extLst>
              </p:cNvPr>
              <p:cNvSpPr/>
              <p:nvPr/>
            </p:nvSpPr>
            <p:spPr>
              <a:xfrm>
                <a:off x="4475474" y="2251385"/>
                <a:ext cx="1857584" cy="743308"/>
              </a:xfrm>
              <a:prstGeom prst="rect">
                <a:avLst/>
              </a:prstGeom>
              <a:noFill/>
              <a:ln w="12700">
                <a:solidFill>
                  <a:srgbClr val="6A78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lowchart: Terminator 98">
                <a:extLst>
                  <a:ext uri="{FF2B5EF4-FFF2-40B4-BE49-F238E27FC236}">
                    <a16:creationId xmlns:a16="http://schemas.microsoft.com/office/drawing/2014/main" id="{6961F0E5-8D24-B774-3915-EA62EC5E8143}"/>
                  </a:ext>
                </a:extLst>
              </p:cNvPr>
              <p:cNvSpPr/>
              <p:nvPr/>
            </p:nvSpPr>
            <p:spPr>
              <a:xfrm>
                <a:off x="5948864" y="2251385"/>
                <a:ext cx="2370567" cy="743308"/>
              </a:xfrm>
              <a:prstGeom prst="flowChartTerminator">
                <a:avLst/>
              </a:prstGeom>
              <a:noFill/>
              <a:ln w="12700">
                <a:solidFill>
                  <a:srgbClr val="6A78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B645F62-40EE-9E13-9296-7604C5D03884}"/>
                  </a:ext>
                </a:extLst>
              </p:cNvPr>
              <p:cNvSpPr/>
              <p:nvPr/>
            </p:nvSpPr>
            <p:spPr>
              <a:xfrm>
                <a:off x="4438615" y="2259967"/>
                <a:ext cx="2690948" cy="7309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A2C711E-74B1-B59D-B7E6-3C6E8667060A}"/>
                  </a:ext>
                </a:extLst>
              </p:cNvPr>
              <p:cNvSpPr txBox="1"/>
              <p:nvPr/>
            </p:nvSpPr>
            <p:spPr>
              <a:xfrm>
                <a:off x="4578373" y="2385442"/>
                <a:ext cx="25880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6A78CE"/>
                    </a:solidFill>
                    <a:latin typeface="#9Slide07 SVNAppleberry" panose="02040603050506020204" pitchFamily="18" charset="0"/>
                  </a:rPr>
                  <a:t>Cấu</a:t>
                </a:r>
                <a:r>
                  <a:rPr lang="en-US" sz="2400" dirty="0">
                    <a:solidFill>
                      <a:srgbClr val="6A78CE"/>
                    </a:solidFill>
                    <a:latin typeface="#9Slide07 SVNAppleberry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6A78CE"/>
                    </a:solidFill>
                    <a:latin typeface="#9Slide07 SVNAppleberry" panose="02040603050506020204" pitchFamily="18" charset="0"/>
                  </a:rPr>
                  <a:t>tạo</a:t>
                </a:r>
                <a:r>
                  <a:rPr lang="en-US" sz="2400" dirty="0">
                    <a:solidFill>
                      <a:srgbClr val="6A78CE"/>
                    </a:solidFill>
                    <a:latin typeface="#9Slide07 SVNAppleberry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6A78CE"/>
                    </a:solidFill>
                    <a:latin typeface="#9Slide07 SVNAppleberry" panose="02040603050506020204" pitchFamily="18" charset="0"/>
                  </a:rPr>
                  <a:t>của</a:t>
                </a:r>
                <a:r>
                  <a:rPr lang="en-US" sz="2400" dirty="0">
                    <a:solidFill>
                      <a:srgbClr val="6A78CE"/>
                    </a:solidFill>
                    <a:latin typeface="#9Slide07 SVNAppleberry" panose="02040603050506020204" pitchFamily="18" charset="0"/>
                  </a:rPr>
                  <a:t> virus</a:t>
                </a:r>
              </a:p>
            </p:txBody>
          </p:sp>
          <p:grpSp>
            <p:nvGrpSpPr>
              <p:cNvPr id="102" name="Google Shape;3470;p39">
                <a:extLst>
                  <a:ext uri="{FF2B5EF4-FFF2-40B4-BE49-F238E27FC236}">
                    <a16:creationId xmlns:a16="http://schemas.microsoft.com/office/drawing/2014/main" id="{A897CE85-A7D6-AF8C-65F8-3F3F4184D568}"/>
                  </a:ext>
                </a:extLst>
              </p:cNvPr>
              <p:cNvGrpSpPr/>
              <p:nvPr/>
            </p:nvGrpSpPr>
            <p:grpSpPr>
              <a:xfrm flipH="1">
                <a:off x="3883159" y="2233180"/>
                <a:ext cx="720119" cy="782840"/>
                <a:chOff x="2268306" y="3946838"/>
                <a:chExt cx="720119" cy="782840"/>
              </a:xfrm>
            </p:grpSpPr>
            <p:sp>
              <p:nvSpPr>
                <p:cNvPr id="103" name="Google Shape;3471;p39">
                  <a:extLst>
                    <a:ext uri="{FF2B5EF4-FFF2-40B4-BE49-F238E27FC236}">
                      <a16:creationId xmlns:a16="http://schemas.microsoft.com/office/drawing/2014/main" id="{9C2CBF58-446F-1898-D193-B2D1F80E1FA3}"/>
                    </a:ext>
                  </a:extLst>
                </p:cNvPr>
                <p:cNvSpPr/>
                <p:nvPr/>
              </p:nvSpPr>
              <p:spPr>
                <a:xfrm>
                  <a:off x="2597343" y="3946838"/>
                  <a:ext cx="391082" cy="78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5" h="25452" extrusionOk="0">
                      <a:moveTo>
                        <a:pt x="1" y="1"/>
                      </a:moveTo>
                      <a:lnTo>
                        <a:pt x="1" y="25451"/>
                      </a:lnTo>
                      <a:cubicBezTo>
                        <a:pt x="7008" y="25451"/>
                        <a:pt x="12715" y="19745"/>
                        <a:pt x="12715" y="12715"/>
                      </a:cubicBezTo>
                      <a:cubicBezTo>
                        <a:pt x="12715" y="5707"/>
                        <a:pt x="7008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6A78C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472;p39">
                  <a:extLst>
                    <a:ext uri="{FF2B5EF4-FFF2-40B4-BE49-F238E27FC236}">
                      <a16:creationId xmlns:a16="http://schemas.microsoft.com/office/drawing/2014/main" id="{CDF583B2-C81B-813E-B7D0-33968782BCFF}"/>
                    </a:ext>
                  </a:extLst>
                </p:cNvPr>
                <p:cNvSpPr/>
                <p:nvPr/>
              </p:nvSpPr>
              <p:spPr>
                <a:xfrm>
                  <a:off x="2268306" y="4004414"/>
                  <a:ext cx="663470" cy="663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1" h="21571" extrusionOk="0">
                      <a:moveTo>
                        <a:pt x="10797" y="1"/>
                      </a:moveTo>
                      <a:cubicBezTo>
                        <a:pt x="4840" y="1"/>
                        <a:pt x="1" y="4840"/>
                        <a:pt x="1" y="10797"/>
                      </a:cubicBezTo>
                      <a:cubicBezTo>
                        <a:pt x="1" y="16754"/>
                        <a:pt x="4840" y="21570"/>
                        <a:pt x="10797" y="21570"/>
                      </a:cubicBezTo>
                      <a:cubicBezTo>
                        <a:pt x="16732" y="21570"/>
                        <a:pt x="21571" y="16754"/>
                        <a:pt x="21571" y="10797"/>
                      </a:cubicBezTo>
                      <a:cubicBezTo>
                        <a:pt x="21571" y="4840"/>
                        <a:pt x="16732" y="1"/>
                        <a:pt x="10797" y="1"/>
                      </a:cubicBezTo>
                      <a:close/>
                    </a:path>
                  </a:pathLst>
                </a:custGeom>
                <a:solidFill>
                  <a:srgbClr val="F0F1F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AAB7D509-88A3-03F2-92C6-611941E37FAB}"/>
                  </a:ext>
                </a:extLst>
              </p:cNvPr>
              <p:cNvSpPr txBox="1"/>
              <p:nvPr/>
            </p:nvSpPr>
            <p:spPr>
              <a:xfrm>
                <a:off x="3965920" y="2251385"/>
                <a:ext cx="6298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6A78CE"/>
                    </a:solidFill>
                    <a:latin typeface="#9Slide07 SVNAppleberry" panose="02040603050506020204" pitchFamily="18" charset="0"/>
                  </a:rPr>
                  <a:t>II</a:t>
                </a:r>
              </a:p>
            </p:txBody>
          </p:sp>
        </p:grpSp>
        <p:cxnSp>
          <p:nvCxnSpPr>
            <p:cNvPr id="46" name="Google Shape;3456;p39">
              <a:extLst>
                <a:ext uri="{FF2B5EF4-FFF2-40B4-BE49-F238E27FC236}">
                  <a16:creationId xmlns:a16="http://schemas.microsoft.com/office/drawing/2014/main" id="{FB6667A7-AFE4-C699-D861-DE568BA4E884}"/>
                </a:ext>
              </a:extLst>
            </p:cNvPr>
            <p:cNvCxnSpPr/>
            <p:nvPr/>
          </p:nvCxnSpPr>
          <p:spPr>
            <a:xfrm flipH="1">
              <a:off x="3455979" y="2571750"/>
              <a:ext cx="443100" cy="0"/>
            </a:xfrm>
            <a:prstGeom prst="straightConnector1">
              <a:avLst/>
            </a:prstGeom>
            <a:noFill/>
            <a:ln w="19050" cap="flat" cmpd="sng">
              <a:solidFill>
                <a:srgbClr val="6A78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3457;p39">
              <a:extLst>
                <a:ext uri="{FF2B5EF4-FFF2-40B4-BE49-F238E27FC236}">
                  <a16:creationId xmlns:a16="http://schemas.microsoft.com/office/drawing/2014/main" id="{131414EC-1F00-B3BB-A2EB-334FD2DFC7BF}"/>
                </a:ext>
              </a:extLst>
            </p:cNvPr>
            <p:cNvCxnSpPr/>
            <p:nvPr/>
          </p:nvCxnSpPr>
          <p:spPr>
            <a:xfrm flipH="1">
              <a:off x="3098967" y="2569025"/>
              <a:ext cx="364800" cy="303300"/>
            </a:xfrm>
            <a:prstGeom prst="straightConnector1">
              <a:avLst/>
            </a:prstGeom>
            <a:noFill/>
            <a:ln w="19050" cap="flat" cmpd="sng">
              <a:solidFill>
                <a:srgbClr val="6A78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8" name="Google Shape;3463;p39">
              <a:extLst>
                <a:ext uri="{FF2B5EF4-FFF2-40B4-BE49-F238E27FC236}">
                  <a16:creationId xmlns:a16="http://schemas.microsoft.com/office/drawing/2014/main" id="{5CF63042-7EA9-5D3D-3E6A-9E2DF72771D9}"/>
                </a:ext>
              </a:extLst>
            </p:cNvPr>
            <p:cNvSpPr/>
            <p:nvPr/>
          </p:nvSpPr>
          <p:spPr>
            <a:xfrm>
              <a:off x="3044941" y="2767624"/>
              <a:ext cx="156586" cy="157263"/>
            </a:xfrm>
            <a:custGeom>
              <a:avLst/>
              <a:gdLst/>
              <a:ahLst/>
              <a:cxnLst/>
              <a:rect l="l" t="t" r="r" b="b"/>
              <a:pathLst>
                <a:path w="5091" h="5113" extrusionOk="0">
                  <a:moveTo>
                    <a:pt x="2557" y="0"/>
                  </a:moveTo>
                  <a:cubicBezTo>
                    <a:pt x="1142" y="0"/>
                    <a:pt x="1" y="1141"/>
                    <a:pt x="1" y="2557"/>
                  </a:cubicBezTo>
                  <a:cubicBezTo>
                    <a:pt x="1" y="3972"/>
                    <a:pt x="1142" y="5113"/>
                    <a:pt x="2557" y="5113"/>
                  </a:cubicBezTo>
                  <a:cubicBezTo>
                    <a:pt x="3949" y="5113"/>
                    <a:pt x="5091" y="3972"/>
                    <a:pt x="5091" y="2557"/>
                  </a:cubicBezTo>
                  <a:cubicBezTo>
                    <a:pt x="5091" y="1141"/>
                    <a:pt x="3949" y="0"/>
                    <a:pt x="2557" y="0"/>
                  </a:cubicBezTo>
                  <a:close/>
                </a:path>
              </a:pathLst>
            </a:custGeom>
            <a:solidFill>
              <a:srgbClr val="6A7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64;p39">
              <a:extLst>
                <a:ext uri="{FF2B5EF4-FFF2-40B4-BE49-F238E27FC236}">
                  <a16:creationId xmlns:a16="http://schemas.microsoft.com/office/drawing/2014/main" id="{BC1699E0-DBF4-1E55-B4C6-87590669F583}"/>
                </a:ext>
              </a:extLst>
            </p:cNvPr>
            <p:cNvSpPr/>
            <p:nvPr/>
          </p:nvSpPr>
          <p:spPr>
            <a:xfrm>
              <a:off x="3082156" y="2805516"/>
              <a:ext cx="82153" cy="82184"/>
            </a:xfrm>
            <a:custGeom>
              <a:avLst/>
              <a:gdLst/>
              <a:ahLst/>
              <a:cxnLst/>
              <a:rect l="l" t="t" r="r" b="b"/>
              <a:pathLst>
                <a:path w="2671" h="2672" extrusionOk="0">
                  <a:moveTo>
                    <a:pt x="1347" y="1"/>
                  </a:moveTo>
                  <a:cubicBezTo>
                    <a:pt x="594" y="1"/>
                    <a:pt x="0" y="594"/>
                    <a:pt x="0" y="1325"/>
                  </a:cubicBezTo>
                  <a:cubicBezTo>
                    <a:pt x="0" y="2055"/>
                    <a:pt x="594" y="2671"/>
                    <a:pt x="1347" y="2671"/>
                  </a:cubicBezTo>
                  <a:cubicBezTo>
                    <a:pt x="2077" y="2671"/>
                    <a:pt x="2671" y="2055"/>
                    <a:pt x="2671" y="1325"/>
                  </a:cubicBezTo>
                  <a:cubicBezTo>
                    <a:pt x="2671" y="594"/>
                    <a:pt x="2077" y="1"/>
                    <a:pt x="1347" y="1"/>
                  </a:cubicBezTo>
                  <a:close/>
                </a:path>
              </a:pathLst>
            </a:custGeom>
            <a:solidFill>
              <a:srgbClr val="6A78CE"/>
            </a:solidFill>
            <a:ln>
              <a:solidFill>
                <a:srgbClr val="6A78CE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A61325-0B9D-189F-974B-CA400F0A6A4A}"/>
              </a:ext>
            </a:extLst>
          </p:cNvPr>
          <p:cNvGrpSpPr/>
          <p:nvPr/>
        </p:nvGrpSpPr>
        <p:grpSpPr>
          <a:xfrm>
            <a:off x="3125936" y="3887804"/>
            <a:ext cx="5274540" cy="830997"/>
            <a:chOff x="3044891" y="3529606"/>
            <a:chExt cx="5274540" cy="830997"/>
          </a:xfrm>
        </p:grpSpPr>
        <p:sp>
          <p:nvSpPr>
            <p:cNvPr id="51" name="Google Shape;3473;p39">
              <a:extLst>
                <a:ext uri="{FF2B5EF4-FFF2-40B4-BE49-F238E27FC236}">
                  <a16:creationId xmlns:a16="http://schemas.microsoft.com/office/drawing/2014/main" id="{70CED579-2C3A-1BF8-C226-785F3F7BDDE1}"/>
                </a:ext>
              </a:extLst>
            </p:cNvPr>
            <p:cNvSpPr/>
            <p:nvPr/>
          </p:nvSpPr>
          <p:spPr>
            <a:xfrm>
              <a:off x="3044891" y="3647061"/>
              <a:ext cx="156586" cy="157294"/>
            </a:xfrm>
            <a:custGeom>
              <a:avLst/>
              <a:gdLst/>
              <a:ahLst/>
              <a:cxnLst/>
              <a:rect l="l" t="t" r="r" b="b"/>
              <a:pathLst>
                <a:path w="5091" h="5114" extrusionOk="0">
                  <a:moveTo>
                    <a:pt x="2557" y="1"/>
                  </a:moveTo>
                  <a:cubicBezTo>
                    <a:pt x="1142" y="1"/>
                    <a:pt x="1" y="1165"/>
                    <a:pt x="1" y="2557"/>
                  </a:cubicBezTo>
                  <a:cubicBezTo>
                    <a:pt x="1" y="3972"/>
                    <a:pt x="1142" y="5113"/>
                    <a:pt x="2557" y="5113"/>
                  </a:cubicBezTo>
                  <a:cubicBezTo>
                    <a:pt x="3949" y="5113"/>
                    <a:pt x="5091" y="3972"/>
                    <a:pt x="5091" y="2557"/>
                  </a:cubicBezTo>
                  <a:cubicBezTo>
                    <a:pt x="5091" y="1165"/>
                    <a:pt x="3949" y="1"/>
                    <a:pt x="2557" y="1"/>
                  </a:cubicBezTo>
                  <a:close/>
                </a:path>
              </a:pathLst>
            </a:custGeom>
            <a:solidFill>
              <a:srgbClr val="6A78CE"/>
            </a:solidFill>
            <a:ln>
              <a:solidFill>
                <a:srgbClr val="6A78CE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3460;p39">
              <a:extLst>
                <a:ext uri="{FF2B5EF4-FFF2-40B4-BE49-F238E27FC236}">
                  <a16:creationId xmlns:a16="http://schemas.microsoft.com/office/drawing/2014/main" id="{182C5049-ED7E-11D3-D10A-BF35E6A9BDE3}"/>
                </a:ext>
              </a:extLst>
            </p:cNvPr>
            <p:cNvGrpSpPr/>
            <p:nvPr/>
          </p:nvGrpSpPr>
          <p:grpSpPr>
            <a:xfrm rot="10800000">
              <a:off x="3096578" y="3684963"/>
              <a:ext cx="800113" cy="303300"/>
              <a:chOff x="2975113" y="1557825"/>
              <a:chExt cx="800113" cy="303300"/>
            </a:xfrm>
          </p:grpSpPr>
          <p:cxnSp>
            <p:nvCxnSpPr>
              <p:cNvPr id="62" name="Google Shape;3461;p39">
                <a:extLst>
                  <a:ext uri="{FF2B5EF4-FFF2-40B4-BE49-F238E27FC236}">
                    <a16:creationId xmlns:a16="http://schemas.microsoft.com/office/drawing/2014/main" id="{95DFD143-01EF-5E07-61B3-9C7E242FEF75}"/>
                  </a:ext>
                </a:extLst>
              </p:cNvPr>
              <p:cNvCxnSpPr/>
              <p:nvPr/>
            </p:nvCxnSpPr>
            <p:spPr>
              <a:xfrm>
                <a:off x="2975113" y="1560550"/>
                <a:ext cx="443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A78C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3462;p39">
                <a:extLst>
                  <a:ext uri="{FF2B5EF4-FFF2-40B4-BE49-F238E27FC236}">
                    <a16:creationId xmlns:a16="http://schemas.microsoft.com/office/drawing/2014/main" id="{39830047-D375-8DCF-82C2-889323182C27}"/>
                  </a:ext>
                </a:extLst>
              </p:cNvPr>
              <p:cNvCxnSpPr/>
              <p:nvPr/>
            </p:nvCxnSpPr>
            <p:spPr>
              <a:xfrm>
                <a:off x="3410425" y="1557825"/>
                <a:ext cx="364800" cy="303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A78C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3" name="Google Shape;3474;p39">
              <a:extLst>
                <a:ext uri="{FF2B5EF4-FFF2-40B4-BE49-F238E27FC236}">
                  <a16:creationId xmlns:a16="http://schemas.microsoft.com/office/drawing/2014/main" id="{345E1FE2-35E3-22DD-4435-02ED7F505CBF}"/>
                </a:ext>
              </a:extLst>
            </p:cNvPr>
            <p:cNvSpPr/>
            <p:nvPr/>
          </p:nvSpPr>
          <p:spPr>
            <a:xfrm>
              <a:off x="3082106" y="3684983"/>
              <a:ext cx="82153" cy="82153"/>
            </a:xfrm>
            <a:custGeom>
              <a:avLst/>
              <a:gdLst/>
              <a:ahLst/>
              <a:cxnLst/>
              <a:rect l="l" t="t" r="r" b="b"/>
              <a:pathLst>
                <a:path w="2671" h="2671" extrusionOk="0">
                  <a:moveTo>
                    <a:pt x="1347" y="0"/>
                  </a:moveTo>
                  <a:cubicBezTo>
                    <a:pt x="594" y="0"/>
                    <a:pt x="0" y="594"/>
                    <a:pt x="0" y="1324"/>
                  </a:cubicBezTo>
                  <a:cubicBezTo>
                    <a:pt x="0" y="2077"/>
                    <a:pt x="594" y="2671"/>
                    <a:pt x="1347" y="2671"/>
                  </a:cubicBezTo>
                  <a:cubicBezTo>
                    <a:pt x="2077" y="2671"/>
                    <a:pt x="2671" y="2077"/>
                    <a:pt x="2671" y="1324"/>
                  </a:cubicBezTo>
                  <a:cubicBezTo>
                    <a:pt x="2671" y="594"/>
                    <a:pt x="2077" y="0"/>
                    <a:pt x="1347" y="0"/>
                  </a:cubicBezTo>
                  <a:close/>
                </a:path>
              </a:pathLst>
            </a:custGeom>
            <a:solidFill>
              <a:srgbClr val="6A7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E2B4BE-57EC-FCB1-2D80-018FD3CFD184}"/>
                </a:ext>
              </a:extLst>
            </p:cNvPr>
            <p:cNvSpPr/>
            <p:nvPr/>
          </p:nvSpPr>
          <p:spPr>
            <a:xfrm>
              <a:off x="4475474" y="3591543"/>
              <a:ext cx="1857584" cy="743308"/>
            </a:xfrm>
            <a:prstGeom prst="rect">
              <a:avLst/>
            </a:prstGeom>
            <a:noFill/>
            <a:ln w="12700">
              <a:solidFill>
                <a:srgbClr val="6A78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lowchart: Terminator 54">
              <a:extLst>
                <a:ext uri="{FF2B5EF4-FFF2-40B4-BE49-F238E27FC236}">
                  <a16:creationId xmlns:a16="http://schemas.microsoft.com/office/drawing/2014/main" id="{ED98715F-517D-E1D4-CB26-C4BEB0714B38}"/>
                </a:ext>
              </a:extLst>
            </p:cNvPr>
            <p:cNvSpPr/>
            <p:nvPr/>
          </p:nvSpPr>
          <p:spPr>
            <a:xfrm>
              <a:off x="5948864" y="3591543"/>
              <a:ext cx="2370567" cy="743308"/>
            </a:xfrm>
            <a:prstGeom prst="flowChartTerminator">
              <a:avLst/>
            </a:prstGeom>
            <a:noFill/>
            <a:ln w="12700">
              <a:solidFill>
                <a:srgbClr val="6A78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BC8FF91-E424-DEB8-CB0F-165C7F973A6B}"/>
                </a:ext>
              </a:extLst>
            </p:cNvPr>
            <p:cNvSpPr/>
            <p:nvPr/>
          </p:nvSpPr>
          <p:spPr>
            <a:xfrm>
              <a:off x="4438615" y="3600125"/>
              <a:ext cx="2690948" cy="730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09694F6-6FC9-2AE1-3F2D-5CDA3EE4E3C3}"/>
                </a:ext>
              </a:extLst>
            </p:cNvPr>
            <p:cNvSpPr txBox="1"/>
            <p:nvPr/>
          </p:nvSpPr>
          <p:spPr>
            <a:xfrm>
              <a:off x="4595809" y="3529606"/>
              <a:ext cx="3723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Một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số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bệnh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do virus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và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cách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phòng</a:t>
              </a:r>
              <a:r>
                <a:rPr lang="en-US" sz="24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bệnh</a:t>
              </a:r>
              <a:endParaRPr lang="en-US" sz="2400" dirty="0">
                <a:solidFill>
                  <a:srgbClr val="6A78CE"/>
                </a:solidFill>
                <a:latin typeface="#9Slide07 SVNAppleberry" panose="02040603050506020204" pitchFamily="18" charset="0"/>
              </a:endParaRPr>
            </a:p>
          </p:txBody>
        </p:sp>
        <p:grpSp>
          <p:nvGrpSpPr>
            <p:cNvPr id="58" name="Google Shape;3470;p39">
              <a:extLst>
                <a:ext uri="{FF2B5EF4-FFF2-40B4-BE49-F238E27FC236}">
                  <a16:creationId xmlns:a16="http://schemas.microsoft.com/office/drawing/2014/main" id="{5318B715-718A-4CDA-FA36-3E0C3652EF9E}"/>
                </a:ext>
              </a:extLst>
            </p:cNvPr>
            <p:cNvGrpSpPr/>
            <p:nvPr/>
          </p:nvGrpSpPr>
          <p:grpSpPr>
            <a:xfrm flipH="1">
              <a:off x="3883159" y="3573338"/>
              <a:ext cx="720119" cy="782840"/>
              <a:chOff x="2268306" y="3946838"/>
              <a:chExt cx="720119" cy="782840"/>
            </a:xfrm>
          </p:grpSpPr>
          <p:sp>
            <p:nvSpPr>
              <p:cNvPr id="60" name="Google Shape;3471;p39">
                <a:extLst>
                  <a:ext uri="{FF2B5EF4-FFF2-40B4-BE49-F238E27FC236}">
                    <a16:creationId xmlns:a16="http://schemas.microsoft.com/office/drawing/2014/main" id="{3FD60765-9EC1-F5D0-8DA7-616BCE1FC16C}"/>
                  </a:ext>
                </a:extLst>
              </p:cNvPr>
              <p:cNvSpPr/>
              <p:nvPr/>
            </p:nvSpPr>
            <p:spPr>
              <a:xfrm>
                <a:off x="2597343" y="3946838"/>
                <a:ext cx="391082" cy="782840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25452" extrusionOk="0">
                    <a:moveTo>
                      <a:pt x="1" y="1"/>
                    </a:moveTo>
                    <a:lnTo>
                      <a:pt x="1" y="25451"/>
                    </a:lnTo>
                    <a:cubicBezTo>
                      <a:pt x="7008" y="25451"/>
                      <a:pt x="12715" y="19745"/>
                      <a:pt x="12715" y="12715"/>
                    </a:cubicBezTo>
                    <a:cubicBezTo>
                      <a:pt x="12715" y="5707"/>
                      <a:pt x="7008" y="1"/>
                      <a:pt x="1" y="1"/>
                    </a:cubicBezTo>
                    <a:close/>
                  </a:path>
                </a:pathLst>
              </a:custGeom>
              <a:solidFill>
                <a:srgbClr val="6A7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72;p39">
                <a:extLst>
                  <a:ext uri="{FF2B5EF4-FFF2-40B4-BE49-F238E27FC236}">
                    <a16:creationId xmlns:a16="http://schemas.microsoft.com/office/drawing/2014/main" id="{E13802D6-8024-C633-A368-D7470A9F416E}"/>
                  </a:ext>
                </a:extLst>
              </p:cNvPr>
              <p:cNvSpPr/>
              <p:nvPr/>
            </p:nvSpPr>
            <p:spPr>
              <a:xfrm>
                <a:off x="2268306" y="4004414"/>
                <a:ext cx="663470" cy="663470"/>
              </a:xfrm>
              <a:custGeom>
                <a:avLst/>
                <a:gdLst/>
                <a:ahLst/>
                <a:cxnLst/>
                <a:rect l="l" t="t" r="r" b="b"/>
                <a:pathLst>
                  <a:path w="21571" h="21571" extrusionOk="0">
                    <a:moveTo>
                      <a:pt x="10797" y="1"/>
                    </a:moveTo>
                    <a:cubicBezTo>
                      <a:pt x="4840" y="1"/>
                      <a:pt x="1" y="4840"/>
                      <a:pt x="1" y="10797"/>
                    </a:cubicBezTo>
                    <a:cubicBezTo>
                      <a:pt x="1" y="16754"/>
                      <a:pt x="4840" y="21570"/>
                      <a:pt x="10797" y="21570"/>
                    </a:cubicBezTo>
                    <a:cubicBezTo>
                      <a:pt x="16732" y="21570"/>
                      <a:pt x="21571" y="16754"/>
                      <a:pt x="21571" y="10797"/>
                    </a:cubicBezTo>
                    <a:cubicBezTo>
                      <a:pt x="21571" y="4840"/>
                      <a:pt x="16732" y="1"/>
                      <a:pt x="10797" y="1"/>
                    </a:cubicBezTo>
                    <a:close/>
                  </a:path>
                </a:pathLst>
              </a:custGeom>
              <a:solidFill>
                <a:srgbClr val="F0F1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BE84A10-A2B6-D47D-BE91-0A1A0773C0F9}"/>
                </a:ext>
              </a:extLst>
            </p:cNvPr>
            <p:cNvSpPr txBox="1"/>
            <p:nvPr/>
          </p:nvSpPr>
          <p:spPr>
            <a:xfrm>
              <a:off x="3965920" y="3591543"/>
              <a:ext cx="629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IV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BFCF05E-93BA-1583-FEF8-D98B28AFC25B}"/>
              </a:ext>
            </a:extLst>
          </p:cNvPr>
          <p:cNvSpPr/>
          <p:nvPr/>
        </p:nvSpPr>
        <p:spPr>
          <a:xfrm>
            <a:off x="0" y="0"/>
            <a:ext cx="2350905" cy="5143500"/>
          </a:xfrm>
          <a:prstGeom prst="rect">
            <a:avLst/>
          </a:prstGeom>
          <a:solidFill>
            <a:srgbClr val="F2F2FF"/>
          </a:solidFill>
          <a:ln>
            <a:solidFill>
              <a:srgbClr val="F2F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65E67-BB6D-D42C-72E5-98A1C9F89C18}"/>
              </a:ext>
            </a:extLst>
          </p:cNvPr>
          <p:cNvSpPr txBox="1"/>
          <p:nvPr/>
        </p:nvSpPr>
        <p:spPr>
          <a:xfrm>
            <a:off x="246528" y="1084096"/>
            <a:ext cx="1856396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4400" dirty="0" err="1">
                <a:solidFill>
                  <a:srgbClr val="6A78CE"/>
                </a:solidFill>
                <a:latin typeface="#9Slide07 Crocante" panose="02000000000000000000" pitchFamily="2" charset="0"/>
              </a:rPr>
              <a:t>Nội</a:t>
            </a:r>
            <a:endParaRPr lang="en-US" sz="4400" dirty="0">
              <a:solidFill>
                <a:srgbClr val="6A78CE"/>
              </a:solidFill>
              <a:latin typeface="#9Slide07 Crocante" panose="02000000000000000000" pitchFamily="2" charset="0"/>
            </a:endParaRPr>
          </a:p>
          <a:p>
            <a:pPr algn="ctr">
              <a:spcAft>
                <a:spcPts val="500"/>
              </a:spcAft>
            </a:pPr>
            <a:r>
              <a:rPr lang="en-US" sz="4400" dirty="0">
                <a:solidFill>
                  <a:srgbClr val="6A78CE"/>
                </a:solidFill>
                <a:latin typeface="#9Slide07 Crocante" panose="02000000000000000000" pitchFamily="2" charset="0"/>
              </a:rPr>
              <a:t>Dung</a:t>
            </a:r>
          </a:p>
          <a:p>
            <a:pPr algn="ctr">
              <a:spcAft>
                <a:spcPts val="500"/>
              </a:spcAft>
            </a:pPr>
            <a:r>
              <a:rPr lang="en-US" sz="4400" dirty="0" err="1">
                <a:solidFill>
                  <a:srgbClr val="6A78CE"/>
                </a:solidFill>
                <a:latin typeface="#9Slide07 Crocante" panose="02000000000000000000" pitchFamily="2" charset="0"/>
              </a:rPr>
              <a:t>Bài</a:t>
            </a:r>
            <a:endParaRPr lang="en-US" sz="4400" dirty="0">
              <a:solidFill>
                <a:srgbClr val="6A78CE"/>
              </a:solidFill>
              <a:latin typeface="#9Slide07 Crocante" panose="02000000000000000000" pitchFamily="2" charset="0"/>
            </a:endParaRPr>
          </a:p>
          <a:p>
            <a:pPr algn="ctr">
              <a:spcAft>
                <a:spcPts val="500"/>
              </a:spcAft>
            </a:pPr>
            <a:r>
              <a:rPr lang="en-US" sz="4400" dirty="0" err="1">
                <a:solidFill>
                  <a:srgbClr val="6A78CE"/>
                </a:solidFill>
                <a:latin typeface="#9Slide07 Crocante" panose="02000000000000000000" pitchFamily="2" charset="0"/>
              </a:rPr>
              <a:t>học</a:t>
            </a:r>
            <a:endParaRPr lang="en-US" sz="4400" dirty="0">
              <a:solidFill>
                <a:srgbClr val="6A78CE"/>
              </a:solidFill>
              <a:latin typeface="#9Slide07 Crocant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7BCF8A69-8201-BE42-1EAF-D744D3344FDD}"/>
              </a:ext>
            </a:extLst>
          </p:cNvPr>
          <p:cNvSpPr txBox="1"/>
          <p:nvPr/>
        </p:nvSpPr>
        <p:spPr>
          <a:xfrm>
            <a:off x="743709" y="598276"/>
            <a:ext cx="8028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#9Slide03 Quicksand" panose="00000500000000000000" pitchFamily="2" charset="0"/>
              </a:rPr>
              <a:t>Virus </a:t>
            </a:r>
            <a:r>
              <a:rPr lang="en-US" sz="2000" dirty="0" err="1"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vô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cùng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nhỏ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bé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không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tạo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chỉ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nhân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lên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được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của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sống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756C8D-9ED1-BDAE-48C9-C5DB46DF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23" y="528259"/>
            <a:ext cx="502986" cy="459026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771713E-1FB7-211C-5563-60D2036D5705}"/>
              </a:ext>
            </a:extLst>
          </p:cNvPr>
          <p:cNvGrpSpPr/>
          <p:nvPr/>
        </p:nvGrpSpPr>
        <p:grpSpPr>
          <a:xfrm>
            <a:off x="896108" y="1507917"/>
            <a:ext cx="3307983" cy="2229398"/>
            <a:chOff x="896108" y="1507917"/>
            <a:chExt cx="3307983" cy="222939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5834A8-44A3-49D1-AE70-C050ABE2AB58}"/>
                </a:ext>
              </a:extLst>
            </p:cNvPr>
            <p:cNvSpPr/>
            <p:nvPr/>
          </p:nvSpPr>
          <p:spPr>
            <a:xfrm>
              <a:off x="896108" y="1527349"/>
              <a:ext cx="3307983" cy="2110154"/>
            </a:xfrm>
            <a:prstGeom prst="roundRect">
              <a:avLst/>
            </a:prstGeom>
            <a:solidFill>
              <a:srgbClr val="F0F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A44ED3-420C-8159-6E1E-6A896DD3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2274266">
              <a:off x="1339556" y="1507917"/>
              <a:ext cx="2421086" cy="2229398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E87C6CE-334F-3EA1-9277-CBA1067A42B5}"/>
              </a:ext>
            </a:extLst>
          </p:cNvPr>
          <p:cNvSpPr txBox="1"/>
          <p:nvPr/>
        </p:nvSpPr>
        <p:spPr>
          <a:xfrm>
            <a:off x="423043" y="-23148"/>
            <a:ext cx="3267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A78CE"/>
                </a:solidFill>
                <a:latin typeface="#9Slide07 SVNAppleberry" panose="02040603050506020204" pitchFamily="18" charset="0"/>
              </a:rPr>
              <a:t>I.Đa </a:t>
            </a:r>
            <a:r>
              <a:rPr lang="en-US" sz="2800" dirty="0" err="1">
                <a:solidFill>
                  <a:srgbClr val="6A78CE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A78CE"/>
                </a:solidFill>
                <a:latin typeface="#9Slide07 SVNAppleberry" panose="02040603050506020204" pitchFamily="18" charset="0"/>
              </a:rPr>
              <a:t> virus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2D8AD55-A12C-F057-1BF7-2318AE53C29D}"/>
              </a:ext>
            </a:extLst>
          </p:cNvPr>
          <p:cNvGrpSpPr/>
          <p:nvPr/>
        </p:nvGrpSpPr>
        <p:grpSpPr>
          <a:xfrm>
            <a:off x="4939910" y="1527349"/>
            <a:ext cx="3307983" cy="2110154"/>
            <a:chOff x="4939910" y="1527349"/>
            <a:chExt cx="3307983" cy="21101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280BBBC-2422-5553-F793-6C52B380E49E}"/>
                </a:ext>
              </a:extLst>
            </p:cNvPr>
            <p:cNvSpPr/>
            <p:nvPr/>
          </p:nvSpPr>
          <p:spPr>
            <a:xfrm>
              <a:off x="4939910" y="1527349"/>
              <a:ext cx="3307983" cy="2110154"/>
            </a:xfrm>
            <a:prstGeom prst="roundRect">
              <a:avLst/>
            </a:prstGeom>
            <a:solidFill>
              <a:srgbClr val="F0F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03D278-F0F3-2A43-0B72-1EC10A87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5096" y="1776187"/>
              <a:ext cx="680314" cy="7057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E1F5DB-B377-69E8-52EA-9FB599335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6656" y="1771783"/>
              <a:ext cx="680314" cy="66017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6B85C55-1CD3-1C76-9F43-000A90E15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7317" y="2751533"/>
              <a:ext cx="719927" cy="70683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7372435-2319-ACE8-2C96-B752B2DA6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6970" y="2708151"/>
              <a:ext cx="548502" cy="70683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E108B84-ED0B-B172-5B74-6C6920170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70366" y="1759237"/>
              <a:ext cx="708923" cy="685261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5A12FEE-214E-C583-A43D-8D0F825F5230}"/>
              </a:ext>
            </a:extLst>
          </p:cNvPr>
          <p:cNvSpPr txBox="1"/>
          <p:nvPr/>
        </p:nvSpPr>
        <p:spPr>
          <a:xfrm>
            <a:off x="1519172" y="3681882"/>
            <a:ext cx="2061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#9Slide03 Quicksand" panose="00000500000000000000" pitchFamily="2" charset="0"/>
              </a:rPr>
              <a:t>Vi </a:t>
            </a:r>
            <a:r>
              <a:rPr lang="en-US" sz="2000" dirty="0" err="1">
                <a:latin typeface="#9Slide03 Quicksand" panose="00000500000000000000" pitchFamily="2" charset="0"/>
              </a:rPr>
              <a:t>khuẩn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3E580C-EF97-F5ED-6E9C-DBBFF9192AB8}"/>
              </a:ext>
            </a:extLst>
          </p:cNvPr>
          <p:cNvSpPr txBox="1"/>
          <p:nvPr/>
        </p:nvSpPr>
        <p:spPr>
          <a:xfrm>
            <a:off x="5562973" y="3681882"/>
            <a:ext cx="2061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#9Slide03 Quicksand" panose="00000500000000000000" pitchFamily="2" charset="0"/>
              </a:rPr>
              <a:t>Virus</a:t>
            </a: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EE5E28AD-50A7-E059-2408-ED51E2ECD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6558" y="1141597"/>
            <a:ext cx="315658" cy="61764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A9115B4-734F-26AD-16A8-1D40BA3CB1AD}"/>
              </a:ext>
            </a:extLst>
          </p:cNvPr>
          <p:cNvGrpSpPr/>
          <p:nvPr/>
        </p:nvGrpSpPr>
        <p:grpSpPr>
          <a:xfrm>
            <a:off x="1275968" y="4139746"/>
            <a:ext cx="6592064" cy="769441"/>
            <a:chOff x="2705603" y="4805106"/>
            <a:chExt cx="4379373" cy="76944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9E4332-4473-8580-446E-5407B4B60A13}"/>
                </a:ext>
              </a:extLst>
            </p:cNvPr>
            <p:cNvSpPr txBox="1"/>
            <p:nvPr/>
          </p:nvSpPr>
          <p:spPr>
            <a:xfrm>
              <a:off x="3087695" y="4805106"/>
              <a:ext cx="399728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Để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quan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sát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cấu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tạo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hình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dạng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virus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cần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dùng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dụng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cụ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hỗ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trợ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nào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 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C1A1BEF-E8B6-C777-59D1-26C38F3F5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05603" y="4849826"/>
              <a:ext cx="442173" cy="635713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D7DD6C4-6CC9-E9D0-A8AC-109F522003FE}"/>
              </a:ext>
            </a:extLst>
          </p:cNvPr>
          <p:cNvSpPr txBox="1"/>
          <p:nvPr/>
        </p:nvSpPr>
        <p:spPr>
          <a:xfrm>
            <a:off x="743709" y="4155623"/>
            <a:ext cx="8028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Quicksand" panose="00000500000000000000" pitchFamily="2" charset="0"/>
              </a:rPr>
              <a:t>Hầu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hết</a:t>
            </a:r>
            <a:r>
              <a:rPr lang="en-US" sz="2000" dirty="0">
                <a:latin typeface="#9Slide03 Quicksand" panose="00000500000000000000" pitchFamily="2" charset="0"/>
              </a:rPr>
              <a:t> virus </a:t>
            </a:r>
            <a:r>
              <a:rPr lang="en-US" sz="2000" dirty="0" err="1">
                <a:latin typeface="#9Slide03 Quicksand" panose="00000500000000000000" pitchFamily="2" charset="0"/>
              </a:rPr>
              <a:t>đều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vô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cùng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nhỏ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chỉ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quan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sát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được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bằng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kính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hiển</a:t>
            </a:r>
            <a:r>
              <a:rPr lang="en-US" sz="2000" dirty="0"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latin typeface="#9Slide03 Quicksand" panose="00000500000000000000" pitchFamily="2" charset="0"/>
              </a:rPr>
              <a:t>điện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tử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77AA81D-7162-86BE-9ED9-174653B8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23" y="4085606"/>
            <a:ext cx="502986" cy="4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0" grpId="0"/>
      <p:bldP spid="51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2EB67E6-8F25-B5E3-A462-E02BEFD27BE6}"/>
              </a:ext>
            </a:extLst>
          </p:cNvPr>
          <p:cNvGrpSpPr/>
          <p:nvPr/>
        </p:nvGrpSpPr>
        <p:grpSpPr>
          <a:xfrm>
            <a:off x="77644" y="-23148"/>
            <a:ext cx="2542727" cy="523220"/>
            <a:chOff x="70820" y="-43620"/>
            <a:chExt cx="2542727" cy="523220"/>
          </a:xfrm>
        </p:grpSpPr>
        <p:sp>
          <p:nvSpPr>
            <p:cNvPr id="17" name="Google Shape;1129;p80">
              <a:extLst>
                <a:ext uri="{FF2B5EF4-FFF2-40B4-BE49-F238E27FC236}">
                  <a16:creationId xmlns:a16="http://schemas.microsoft.com/office/drawing/2014/main" id="{C9A85A64-406C-21F8-09DE-A3BC3DE3FB5A}"/>
                </a:ext>
              </a:extLst>
            </p:cNvPr>
            <p:cNvSpPr/>
            <p:nvPr/>
          </p:nvSpPr>
          <p:spPr>
            <a:xfrm rot="291186">
              <a:off x="70820" y="69336"/>
              <a:ext cx="331363" cy="345810"/>
            </a:xfrm>
            <a:custGeom>
              <a:avLst/>
              <a:gdLst/>
              <a:ahLst/>
              <a:cxnLst/>
              <a:rect l="l" t="t" r="r" b="b"/>
              <a:pathLst>
                <a:path w="81909" h="82276" extrusionOk="0">
                  <a:moveTo>
                    <a:pt x="38408" y="1"/>
                  </a:moveTo>
                  <a:cubicBezTo>
                    <a:pt x="35261" y="1"/>
                    <a:pt x="32118" y="290"/>
                    <a:pt x="29023" y="870"/>
                  </a:cubicBezTo>
                  <a:cubicBezTo>
                    <a:pt x="27586" y="1128"/>
                    <a:pt x="26781" y="2867"/>
                    <a:pt x="27141" y="4189"/>
                  </a:cubicBezTo>
                  <a:cubicBezTo>
                    <a:pt x="27498" y="5468"/>
                    <a:pt x="28624" y="6126"/>
                    <a:pt x="29842" y="6126"/>
                  </a:cubicBezTo>
                  <a:cubicBezTo>
                    <a:pt x="30047" y="6126"/>
                    <a:pt x="30253" y="6108"/>
                    <a:pt x="30459" y="6071"/>
                  </a:cubicBezTo>
                  <a:cubicBezTo>
                    <a:pt x="31135" y="5941"/>
                    <a:pt x="31810" y="5841"/>
                    <a:pt x="32500" y="5755"/>
                  </a:cubicBezTo>
                  <a:cubicBezTo>
                    <a:pt x="32744" y="9289"/>
                    <a:pt x="32816" y="12823"/>
                    <a:pt x="32715" y="16372"/>
                  </a:cubicBezTo>
                  <a:cubicBezTo>
                    <a:pt x="32399" y="16530"/>
                    <a:pt x="32097" y="16703"/>
                    <a:pt x="31796" y="16875"/>
                  </a:cubicBezTo>
                  <a:lnTo>
                    <a:pt x="31451" y="17076"/>
                  </a:lnTo>
                  <a:cubicBezTo>
                    <a:pt x="30948" y="17234"/>
                    <a:pt x="30459" y="17406"/>
                    <a:pt x="29985" y="17593"/>
                  </a:cubicBezTo>
                  <a:cubicBezTo>
                    <a:pt x="27859" y="18427"/>
                    <a:pt x="25833" y="19490"/>
                    <a:pt x="23951" y="20768"/>
                  </a:cubicBezTo>
                  <a:cubicBezTo>
                    <a:pt x="21839" y="18484"/>
                    <a:pt x="19856" y="16070"/>
                    <a:pt x="18017" y="13556"/>
                  </a:cubicBezTo>
                  <a:cubicBezTo>
                    <a:pt x="19253" y="13024"/>
                    <a:pt x="20029" y="11717"/>
                    <a:pt x="19655" y="10338"/>
                  </a:cubicBezTo>
                  <a:cubicBezTo>
                    <a:pt x="19345" y="9229"/>
                    <a:pt x="18214" y="8338"/>
                    <a:pt x="17050" y="8338"/>
                  </a:cubicBezTo>
                  <a:cubicBezTo>
                    <a:pt x="16811" y="8338"/>
                    <a:pt x="16571" y="8375"/>
                    <a:pt x="16336" y="8456"/>
                  </a:cubicBezTo>
                  <a:cubicBezTo>
                    <a:pt x="13894" y="9275"/>
                    <a:pt x="11667" y="10611"/>
                    <a:pt x="9785" y="12364"/>
                  </a:cubicBezTo>
                  <a:cubicBezTo>
                    <a:pt x="8707" y="13355"/>
                    <a:pt x="8779" y="15165"/>
                    <a:pt x="9785" y="16171"/>
                  </a:cubicBezTo>
                  <a:cubicBezTo>
                    <a:pt x="10314" y="16684"/>
                    <a:pt x="11002" y="16944"/>
                    <a:pt x="11691" y="16944"/>
                  </a:cubicBezTo>
                  <a:cubicBezTo>
                    <a:pt x="12293" y="16944"/>
                    <a:pt x="12895" y="16746"/>
                    <a:pt x="13391" y="16343"/>
                  </a:cubicBezTo>
                  <a:cubicBezTo>
                    <a:pt x="15388" y="19087"/>
                    <a:pt x="17529" y="21731"/>
                    <a:pt x="19828" y="24245"/>
                  </a:cubicBezTo>
                  <a:cubicBezTo>
                    <a:pt x="17155" y="27076"/>
                    <a:pt x="15187" y="30481"/>
                    <a:pt x="14081" y="34216"/>
                  </a:cubicBezTo>
                  <a:lnTo>
                    <a:pt x="7012" y="33139"/>
                  </a:lnTo>
                  <a:cubicBezTo>
                    <a:pt x="7472" y="31960"/>
                    <a:pt x="6926" y="30495"/>
                    <a:pt x="5834" y="29863"/>
                  </a:cubicBezTo>
                  <a:cubicBezTo>
                    <a:pt x="5411" y="29616"/>
                    <a:pt x="4959" y="29502"/>
                    <a:pt x="4514" y="29502"/>
                  </a:cubicBezTo>
                  <a:cubicBezTo>
                    <a:pt x="3586" y="29502"/>
                    <a:pt x="2690" y="30000"/>
                    <a:pt x="2156" y="30825"/>
                  </a:cubicBezTo>
                  <a:cubicBezTo>
                    <a:pt x="461" y="33440"/>
                    <a:pt x="1" y="36601"/>
                    <a:pt x="691" y="39618"/>
                  </a:cubicBezTo>
                  <a:cubicBezTo>
                    <a:pt x="956" y="40811"/>
                    <a:pt x="2150" y="41589"/>
                    <a:pt x="3325" y="41589"/>
                  </a:cubicBezTo>
                  <a:cubicBezTo>
                    <a:pt x="3552" y="41589"/>
                    <a:pt x="3777" y="41561"/>
                    <a:pt x="3995" y="41500"/>
                  </a:cubicBezTo>
                  <a:cubicBezTo>
                    <a:pt x="5389" y="41112"/>
                    <a:pt x="6136" y="39748"/>
                    <a:pt x="5920" y="38383"/>
                  </a:cubicBezTo>
                  <a:lnTo>
                    <a:pt x="5920" y="38383"/>
                  </a:lnTo>
                  <a:lnTo>
                    <a:pt x="13104" y="39475"/>
                  </a:lnTo>
                  <a:cubicBezTo>
                    <a:pt x="13018" y="40236"/>
                    <a:pt x="12960" y="40997"/>
                    <a:pt x="12946" y="41759"/>
                  </a:cubicBezTo>
                  <a:cubicBezTo>
                    <a:pt x="12931" y="43497"/>
                    <a:pt x="13176" y="45250"/>
                    <a:pt x="13463" y="46960"/>
                  </a:cubicBezTo>
                  <a:cubicBezTo>
                    <a:pt x="13707" y="48411"/>
                    <a:pt x="14095" y="49819"/>
                    <a:pt x="14627" y="51184"/>
                  </a:cubicBezTo>
                  <a:cubicBezTo>
                    <a:pt x="11998" y="52419"/>
                    <a:pt x="9354" y="53540"/>
                    <a:pt x="6624" y="54560"/>
                  </a:cubicBezTo>
                  <a:cubicBezTo>
                    <a:pt x="6495" y="54330"/>
                    <a:pt x="6380" y="54086"/>
                    <a:pt x="6265" y="53856"/>
                  </a:cubicBezTo>
                  <a:cubicBezTo>
                    <a:pt x="6179" y="53669"/>
                    <a:pt x="6078" y="53497"/>
                    <a:pt x="6006" y="53310"/>
                  </a:cubicBezTo>
                  <a:cubicBezTo>
                    <a:pt x="5925" y="53120"/>
                    <a:pt x="5884" y="53027"/>
                    <a:pt x="5882" y="53027"/>
                  </a:cubicBezTo>
                  <a:lnTo>
                    <a:pt x="5882" y="53027"/>
                  </a:lnTo>
                  <a:cubicBezTo>
                    <a:pt x="5881" y="53027"/>
                    <a:pt x="5887" y="53042"/>
                    <a:pt x="5898" y="53070"/>
                  </a:cubicBezTo>
                  <a:lnTo>
                    <a:pt x="5898" y="53070"/>
                  </a:lnTo>
                  <a:cubicBezTo>
                    <a:pt x="5433" y="51965"/>
                    <a:pt x="4492" y="51142"/>
                    <a:pt x="3318" y="51142"/>
                  </a:cubicBezTo>
                  <a:cubicBezTo>
                    <a:pt x="3087" y="51142"/>
                    <a:pt x="2848" y="51174"/>
                    <a:pt x="2601" y="51241"/>
                  </a:cubicBezTo>
                  <a:cubicBezTo>
                    <a:pt x="1337" y="51600"/>
                    <a:pt x="173" y="53195"/>
                    <a:pt x="719" y="54560"/>
                  </a:cubicBezTo>
                  <a:cubicBezTo>
                    <a:pt x="2027" y="57721"/>
                    <a:pt x="3808" y="60551"/>
                    <a:pt x="6222" y="62994"/>
                  </a:cubicBezTo>
                  <a:cubicBezTo>
                    <a:pt x="6746" y="63518"/>
                    <a:pt x="7436" y="63780"/>
                    <a:pt x="8126" y="63780"/>
                  </a:cubicBezTo>
                  <a:cubicBezTo>
                    <a:pt x="8815" y="63780"/>
                    <a:pt x="9505" y="63518"/>
                    <a:pt x="10029" y="62994"/>
                  </a:cubicBezTo>
                  <a:cubicBezTo>
                    <a:pt x="11092" y="61945"/>
                    <a:pt x="11092" y="60235"/>
                    <a:pt x="10029" y="59186"/>
                  </a:cubicBezTo>
                  <a:lnTo>
                    <a:pt x="9900" y="59057"/>
                  </a:lnTo>
                  <a:cubicBezTo>
                    <a:pt x="12328" y="58109"/>
                    <a:pt x="14713" y="57089"/>
                    <a:pt x="17055" y="55983"/>
                  </a:cubicBezTo>
                  <a:cubicBezTo>
                    <a:pt x="19109" y="59172"/>
                    <a:pt x="21825" y="61902"/>
                    <a:pt x="25000" y="63956"/>
                  </a:cubicBezTo>
                  <a:cubicBezTo>
                    <a:pt x="24813" y="64775"/>
                    <a:pt x="24540" y="65580"/>
                    <a:pt x="24181" y="66341"/>
                  </a:cubicBezTo>
                  <a:cubicBezTo>
                    <a:pt x="23477" y="67879"/>
                    <a:pt x="22687" y="69373"/>
                    <a:pt x="21911" y="70867"/>
                  </a:cubicBezTo>
                  <a:cubicBezTo>
                    <a:pt x="21563" y="70718"/>
                    <a:pt x="21194" y="70644"/>
                    <a:pt x="20827" y="70644"/>
                  </a:cubicBezTo>
                  <a:cubicBezTo>
                    <a:pt x="20136" y="70644"/>
                    <a:pt x="19453" y="70906"/>
                    <a:pt x="18937" y="71413"/>
                  </a:cubicBezTo>
                  <a:cubicBezTo>
                    <a:pt x="17917" y="72419"/>
                    <a:pt x="17888" y="74200"/>
                    <a:pt x="18937" y="75220"/>
                  </a:cubicBezTo>
                  <a:cubicBezTo>
                    <a:pt x="20819" y="77059"/>
                    <a:pt x="23161" y="78338"/>
                    <a:pt x="25718" y="78956"/>
                  </a:cubicBezTo>
                  <a:cubicBezTo>
                    <a:pt x="25929" y="79004"/>
                    <a:pt x="26145" y="79027"/>
                    <a:pt x="26360" y="79027"/>
                  </a:cubicBezTo>
                  <a:cubicBezTo>
                    <a:pt x="27559" y="79027"/>
                    <a:pt x="28757" y="78303"/>
                    <a:pt x="29037" y="77074"/>
                  </a:cubicBezTo>
                  <a:cubicBezTo>
                    <a:pt x="29353" y="75694"/>
                    <a:pt x="28620" y="74100"/>
                    <a:pt x="27155" y="73755"/>
                  </a:cubicBezTo>
                  <a:cubicBezTo>
                    <a:pt x="26954" y="73712"/>
                    <a:pt x="26753" y="73654"/>
                    <a:pt x="26552" y="73597"/>
                  </a:cubicBezTo>
                  <a:cubicBezTo>
                    <a:pt x="27758" y="71284"/>
                    <a:pt x="29123" y="68899"/>
                    <a:pt x="29928" y="66384"/>
                  </a:cubicBezTo>
                  <a:cubicBezTo>
                    <a:pt x="30603" y="66657"/>
                    <a:pt x="31307" y="66902"/>
                    <a:pt x="32011" y="67117"/>
                  </a:cubicBezTo>
                  <a:cubicBezTo>
                    <a:pt x="33692" y="67606"/>
                    <a:pt x="35459" y="67821"/>
                    <a:pt x="37198" y="68008"/>
                  </a:cubicBezTo>
                  <a:cubicBezTo>
                    <a:pt x="38078" y="68095"/>
                    <a:pt x="38962" y="68139"/>
                    <a:pt x="39845" y="68139"/>
                  </a:cubicBezTo>
                  <a:cubicBezTo>
                    <a:pt x="41009" y="68139"/>
                    <a:pt x="42173" y="68062"/>
                    <a:pt x="43333" y="67907"/>
                  </a:cubicBezTo>
                  <a:cubicBezTo>
                    <a:pt x="45200" y="70565"/>
                    <a:pt x="46608" y="73539"/>
                    <a:pt x="47470" y="76686"/>
                  </a:cubicBezTo>
                  <a:lnTo>
                    <a:pt x="46436" y="76987"/>
                  </a:lnTo>
                  <a:cubicBezTo>
                    <a:pt x="45028" y="77404"/>
                    <a:pt x="44195" y="78869"/>
                    <a:pt x="44554" y="80292"/>
                  </a:cubicBezTo>
                  <a:cubicBezTo>
                    <a:pt x="44877" y="81454"/>
                    <a:pt x="45999" y="82276"/>
                    <a:pt x="47171" y="82276"/>
                  </a:cubicBezTo>
                  <a:cubicBezTo>
                    <a:pt x="47405" y="82276"/>
                    <a:pt x="47641" y="82243"/>
                    <a:pt x="47873" y="82174"/>
                  </a:cubicBezTo>
                  <a:lnTo>
                    <a:pt x="55674" y="79890"/>
                  </a:lnTo>
                  <a:cubicBezTo>
                    <a:pt x="57082" y="79473"/>
                    <a:pt x="57915" y="78007"/>
                    <a:pt x="57556" y="76585"/>
                  </a:cubicBezTo>
                  <a:cubicBezTo>
                    <a:pt x="57233" y="75423"/>
                    <a:pt x="56120" y="74601"/>
                    <a:pt x="54944" y="74601"/>
                  </a:cubicBezTo>
                  <a:cubicBezTo>
                    <a:pt x="54709" y="74601"/>
                    <a:pt x="54471" y="74634"/>
                    <a:pt x="54237" y="74703"/>
                  </a:cubicBezTo>
                  <a:lnTo>
                    <a:pt x="52643" y="75163"/>
                  </a:lnTo>
                  <a:cubicBezTo>
                    <a:pt x="51824" y="72217"/>
                    <a:pt x="50602" y="69401"/>
                    <a:pt x="49008" y="66787"/>
                  </a:cubicBezTo>
                  <a:cubicBezTo>
                    <a:pt x="50947" y="66169"/>
                    <a:pt x="52844" y="65451"/>
                    <a:pt x="54683" y="64617"/>
                  </a:cubicBezTo>
                  <a:cubicBezTo>
                    <a:pt x="57269" y="63497"/>
                    <a:pt x="59654" y="61945"/>
                    <a:pt x="61723" y="60034"/>
                  </a:cubicBezTo>
                  <a:cubicBezTo>
                    <a:pt x="62901" y="58928"/>
                    <a:pt x="63892" y="57663"/>
                    <a:pt x="64682" y="56255"/>
                  </a:cubicBezTo>
                  <a:cubicBezTo>
                    <a:pt x="67599" y="57204"/>
                    <a:pt x="70501" y="58238"/>
                    <a:pt x="73374" y="59359"/>
                  </a:cubicBezTo>
                  <a:cubicBezTo>
                    <a:pt x="73044" y="59833"/>
                    <a:pt x="72699" y="60307"/>
                    <a:pt x="72455" y="60623"/>
                  </a:cubicBezTo>
                  <a:cubicBezTo>
                    <a:pt x="71535" y="61758"/>
                    <a:pt x="71334" y="63324"/>
                    <a:pt x="72455" y="64430"/>
                  </a:cubicBezTo>
                  <a:cubicBezTo>
                    <a:pt x="72944" y="64927"/>
                    <a:pt x="73713" y="65219"/>
                    <a:pt x="74467" y="65219"/>
                  </a:cubicBezTo>
                  <a:cubicBezTo>
                    <a:pt x="75152" y="65219"/>
                    <a:pt x="75824" y="64978"/>
                    <a:pt x="76262" y="64430"/>
                  </a:cubicBezTo>
                  <a:cubicBezTo>
                    <a:pt x="78561" y="61586"/>
                    <a:pt x="80343" y="58353"/>
                    <a:pt x="81492" y="54876"/>
                  </a:cubicBezTo>
                  <a:cubicBezTo>
                    <a:pt x="81909" y="53554"/>
                    <a:pt x="80960" y="51888"/>
                    <a:pt x="79581" y="51572"/>
                  </a:cubicBezTo>
                  <a:cubicBezTo>
                    <a:pt x="79358" y="51515"/>
                    <a:pt x="79133" y="51488"/>
                    <a:pt x="78912" y="51488"/>
                  </a:cubicBezTo>
                  <a:cubicBezTo>
                    <a:pt x="77724" y="51488"/>
                    <a:pt x="76628" y="52267"/>
                    <a:pt x="76277" y="53454"/>
                  </a:cubicBezTo>
                  <a:cubicBezTo>
                    <a:pt x="76133" y="53871"/>
                    <a:pt x="76004" y="54244"/>
                    <a:pt x="75874" y="54603"/>
                  </a:cubicBezTo>
                  <a:cubicBezTo>
                    <a:pt x="72814" y="53382"/>
                    <a:pt x="69711" y="52261"/>
                    <a:pt x="66579" y="51241"/>
                  </a:cubicBezTo>
                  <a:cubicBezTo>
                    <a:pt x="67225" y="48497"/>
                    <a:pt x="67369" y="45609"/>
                    <a:pt x="67168" y="42793"/>
                  </a:cubicBezTo>
                  <a:cubicBezTo>
                    <a:pt x="66909" y="39230"/>
                    <a:pt x="66320" y="35653"/>
                    <a:pt x="65185" y="32262"/>
                  </a:cubicBezTo>
                  <a:cubicBezTo>
                    <a:pt x="67714" y="31271"/>
                    <a:pt x="70171" y="30121"/>
                    <a:pt x="72541" y="28800"/>
                  </a:cubicBezTo>
                  <a:cubicBezTo>
                    <a:pt x="72642" y="28986"/>
                    <a:pt x="72728" y="29159"/>
                    <a:pt x="72828" y="29346"/>
                  </a:cubicBezTo>
                  <a:cubicBezTo>
                    <a:pt x="73287" y="30206"/>
                    <a:pt x="74229" y="30665"/>
                    <a:pt x="75168" y="30665"/>
                  </a:cubicBezTo>
                  <a:cubicBezTo>
                    <a:pt x="75640" y="30665"/>
                    <a:pt x="76112" y="30549"/>
                    <a:pt x="76521" y="30308"/>
                  </a:cubicBezTo>
                  <a:cubicBezTo>
                    <a:pt x="77814" y="29547"/>
                    <a:pt x="78173" y="27923"/>
                    <a:pt x="77483" y="26630"/>
                  </a:cubicBezTo>
                  <a:cubicBezTo>
                    <a:pt x="76392" y="24561"/>
                    <a:pt x="75156" y="22550"/>
                    <a:pt x="73805" y="20639"/>
                  </a:cubicBezTo>
                  <a:cubicBezTo>
                    <a:pt x="73238" y="19828"/>
                    <a:pt x="72352" y="19316"/>
                    <a:pt x="71427" y="19316"/>
                  </a:cubicBezTo>
                  <a:cubicBezTo>
                    <a:pt x="70993" y="19316"/>
                    <a:pt x="70550" y="19429"/>
                    <a:pt x="70127" y="19677"/>
                  </a:cubicBezTo>
                  <a:cubicBezTo>
                    <a:pt x="68949" y="20366"/>
                    <a:pt x="68317" y="22162"/>
                    <a:pt x="69150" y="23355"/>
                  </a:cubicBezTo>
                  <a:cubicBezTo>
                    <a:pt x="69352" y="23642"/>
                    <a:pt x="69538" y="23915"/>
                    <a:pt x="69740" y="24188"/>
                  </a:cubicBezTo>
                  <a:cubicBezTo>
                    <a:pt x="67584" y="25395"/>
                    <a:pt x="65358" y="26443"/>
                    <a:pt x="63059" y="27334"/>
                  </a:cubicBezTo>
                  <a:cubicBezTo>
                    <a:pt x="62886" y="27018"/>
                    <a:pt x="62714" y="26702"/>
                    <a:pt x="62527" y="26400"/>
                  </a:cubicBezTo>
                  <a:cubicBezTo>
                    <a:pt x="60717" y="23369"/>
                    <a:pt x="58318" y="20754"/>
                    <a:pt x="55444" y="18700"/>
                  </a:cubicBezTo>
                  <a:cubicBezTo>
                    <a:pt x="57427" y="16243"/>
                    <a:pt x="59309" y="13700"/>
                    <a:pt x="61090" y="11099"/>
                  </a:cubicBezTo>
                  <a:cubicBezTo>
                    <a:pt x="61148" y="11171"/>
                    <a:pt x="61205" y="11229"/>
                    <a:pt x="61263" y="11300"/>
                  </a:cubicBezTo>
                  <a:cubicBezTo>
                    <a:pt x="61210" y="11224"/>
                    <a:pt x="61183" y="11186"/>
                    <a:pt x="61184" y="11186"/>
                  </a:cubicBezTo>
                  <a:lnTo>
                    <a:pt x="61184" y="11186"/>
                  </a:lnTo>
                  <a:cubicBezTo>
                    <a:pt x="61184" y="11186"/>
                    <a:pt x="61239" y="11263"/>
                    <a:pt x="61349" y="11415"/>
                  </a:cubicBezTo>
                  <a:cubicBezTo>
                    <a:pt x="61939" y="12212"/>
                    <a:pt x="62812" y="12739"/>
                    <a:pt x="63737" y="12739"/>
                  </a:cubicBezTo>
                  <a:cubicBezTo>
                    <a:pt x="64163" y="12739"/>
                    <a:pt x="64601" y="12627"/>
                    <a:pt x="65027" y="12378"/>
                  </a:cubicBezTo>
                  <a:cubicBezTo>
                    <a:pt x="66191" y="11703"/>
                    <a:pt x="66866" y="9878"/>
                    <a:pt x="66004" y="8686"/>
                  </a:cubicBezTo>
                  <a:cubicBezTo>
                    <a:pt x="63662" y="5496"/>
                    <a:pt x="60329" y="3154"/>
                    <a:pt x="56392" y="2450"/>
                  </a:cubicBezTo>
                  <a:cubicBezTo>
                    <a:pt x="56192" y="2413"/>
                    <a:pt x="55987" y="2394"/>
                    <a:pt x="55782" y="2394"/>
                  </a:cubicBezTo>
                  <a:cubicBezTo>
                    <a:pt x="54576" y="2394"/>
                    <a:pt x="53368" y="3043"/>
                    <a:pt x="53074" y="4332"/>
                  </a:cubicBezTo>
                  <a:cubicBezTo>
                    <a:pt x="52772" y="5640"/>
                    <a:pt x="53476" y="7378"/>
                    <a:pt x="54956" y="7637"/>
                  </a:cubicBezTo>
                  <a:cubicBezTo>
                    <a:pt x="55530" y="7752"/>
                    <a:pt x="56091" y="7895"/>
                    <a:pt x="56651" y="8068"/>
                  </a:cubicBezTo>
                  <a:cubicBezTo>
                    <a:pt x="54783" y="10812"/>
                    <a:pt x="52829" y="13456"/>
                    <a:pt x="50732" y="15999"/>
                  </a:cubicBezTo>
                  <a:cubicBezTo>
                    <a:pt x="50157" y="15754"/>
                    <a:pt x="49568" y="15510"/>
                    <a:pt x="48964" y="15280"/>
                  </a:cubicBezTo>
                  <a:cubicBezTo>
                    <a:pt x="46757" y="14505"/>
                    <a:pt x="44446" y="14112"/>
                    <a:pt x="42130" y="14112"/>
                  </a:cubicBezTo>
                  <a:cubicBezTo>
                    <a:pt x="40797" y="14112"/>
                    <a:pt x="39463" y="14242"/>
                    <a:pt x="38146" y="14504"/>
                  </a:cubicBezTo>
                  <a:cubicBezTo>
                    <a:pt x="38175" y="11458"/>
                    <a:pt x="38074" y="8427"/>
                    <a:pt x="37873" y="5395"/>
                  </a:cubicBezTo>
                  <a:lnTo>
                    <a:pt x="39267" y="5395"/>
                  </a:lnTo>
                  <a:cubicBezTo>
                    <a:pt x="39282" y="5396"/>
                    <a:pt x="39298" y="5396"/>
                    <a:pt x="39313" y="5396"/>
                  </a:cubicBezTo>
                  <a:cubicBezTo>
                    <a:pt x="40704" y="5396"/>
                    <a:pt x="42024" y="4130"/>
                    <a:pt x="41968" y="2709"/>
                  </a:cubicBezTo>
                  <a:cubicBezTo>
                    <a:pt x="41896" y="1215"/>
                    <a:pt x="40775" y="51"/>
                    <a:pt x="39267" y="8"/>
                  </a:cubicBezTo>
                  <a:cubicBezTo>
                    <a:pt x="38980" y="3"/>
                    <a:pt x="38694" y="1"/>
                    <a:pt x="38408" y="1"/>
                  </a:cubicBezTo>
                  <a:close/>
                </a:path>
              </a:pathLst>
            </a:custGeom>
            <a:solidFill>
              <a:srgbClr val="6A7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78CE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4787B4-A1CF-9B52-3083-073112C87058}"/>
                </a:ext>
              </a:extLst>
            </p:cNvPr>
            <p:cNvSpPr txBox="1"/>
            <p:nvPr/>
          </p:nvSpPr>
          <p:spPr>
            <a:xfrm>
              <a:off x="416219" y="-43620"/>
              <a:ext cx="2197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Đa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dạng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virus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D3EB70-3963-2DE1-9DBE-A99261594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46" y="569440"/>
            <a:ext cx="884979" cy="22899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47D963-5211-445F-1533-A92AFEF8E67E}"/>
              </a:ext>
            </a:extLst>
          </p:cNvPr>
          <p:cNvGrpSpPr/>
          <p:nvPr/>
        </p:nvGrpSpPr>
        <p:grpSpPr>
          <a:xfrm>
            <a:off x="2686103" y="923021"/>
            <a:ext cx="3722066" cy="1967188"/>
            <a:chOff x="2718080" y="943115"/>
            <a:chExt cx="3722066" cy="19671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68A632-A6BF-E2D8-2374-CE74CA257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8080" y="943115"/>
              <a:ext cx="1829056" cy="19671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68CDED-F6DD-B464-DF9A-0EB12890F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1089" y="1044573"/>
              <a:ext cx="1829057" cy="186573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0D20865-4E10-F878-EB08-0E5381E74577}"/>
              </a:ext>
            </a:extLst>
          </p:cNvPr>
          <p:cNvSpPr/>
          <p:nvPr/>
        </p:nvSpPr>
        <p:spPr>
          <a:xfrm>
            <a:off x="3693706" y="2964267"/>
            <a:ext cx="1642906" cy="462224"/>
          </a:xfrm>
          <a:prstGeom prst="rect">
            <a:avLst/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khối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DFC5D0-8031-C394-E86B-2E9277AC0C29}"/>
              </a:ext>
            </a:extLst>
          </p:cNvPr>
          <p:cNvSpPr/>
          <p:nvPr/>
        </p:nvSpPr>
        <p:spPr>
          <a:xfrm>
            <a:off x="6742796" y="2964267"/>
            <a:ext cx="1864674" cy="462224"/>
          </a:xfrm>
          <a:prstGeom prst="rect">
            <a:avLst/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hỗn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hợp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9F95A0-08D0-23F6-68DA-5A882362A02C}"/>
              </a:ext>
            </a:extLst>
          </p:cNvPr>
          <p:cNvSpPr/>
          <p:nvPr/>
        </p:nvSpPr>
        <p:spPr>
          <a:xfrm>
            <a:off x="526255" y="2964267"/>
            <a:ext cx="1642906" cy="462224"/>
          </a:xfrm>
          <a:prstGeom prst="rect">
            <a:avLst/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xoắn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128EC-FA40-1EB8-4B21-03700E176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50" y="709607"/>
            <a:ext cx="1177594" cy="214982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5BF38B0-ED5E-DF74-5227-9F2D303A2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3325" y="599631"/>
            <a:ext cx="315658" cy="6176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EECB5EE-1E97-E527-DA35-24DE0DB6CC86}"/>
              </a:ext>
            </a:extLst>
          </p:cNvPr>
          <p:cNvGrpSpPr/>
          <p:nvPr/>
        </p:nvGrpSpPr>
        <p:grpSpPr>
          <a:xfrm>
            <a:off x="1818403" y="3847070"/>
            <a:ext cx="5507193" cy="635713"/>
            <a:chOff x="2645522" y="4771438"/>
            <a:chExt cx="4407564" cy="6357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137089-6C4D-9F76-ED94-F1E6FEAB72E8}"/>
                </a:ext>
              </a:extLst>
            </p:cNvPr>
            <p:cNvSpPr txBox="1"/>
            <p:nvPr/>
          </p:nvSpPr>
          <p:spPr>
            <a:xfrm>
              <a:off x="3087695" y="4805106"/>
              <a:ext cx="39653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Nhận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xét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về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hình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dạng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virus.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A6253A-FC53-32F0-8A39-E5A06ACD7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45522" y="4771438"/>
              <a:ext cx="487727" cy="63571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D0D51B9-D1B4-09C2-2E7D-B37C1E4A3EC1}"/>
              </a:ext>
            </a:extLst>
          </p:cNvPr>
          <p:cNvSpPr txBox="1"/>
          <p:nvPr/>
        </p:nvSpPr>
        <p:spPr>
          <a:xfrm>
            <a:off x="934627" y="4044537"/>
            <a:ext cx="3071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#9Slide03 Quicksand" panose="00000500000000000000" pitchFamily="2" charset="0"/>
              </a:rPr>
              <a:t>Virus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chính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EB83E6-8445-E80A-8083-7E1261C20BAD}"/>
              </a:ext>
            </a:extLst>
          </p:cNvPr>
          <p:cNvSpPr txBox="1"/>
          <p:nvPr/>
        </p:nvSpPr>
        <p:spPr>
          <a:xfrm>
            <a:off x="4006587" y="3587648"/>
            <a:ext cx="439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xoắn</a:t>
            </a:r>
            <a:r>
              <a:rPr lang="en-US" sz="2000" dirty="0">
                <a:latin typeface="#9Slide03 Quicksand" panose="00000500000000000000" pitchFamily="2" charset="0"/>
              </a:rPr>
              <a:t>: virus </a:t>
            </a:r>
            <a:r>
              <a:rPr lang="en-US" sz="2000" dirty="0" err="1">
                <a:latin typeface="#9Slide03 Quicksand" panose="00000500000000000000" pitchFamily="2" charset="0"/>
              </a:rPr>
              <a:t>khảm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thuốc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lá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C32BA4-AB00-437A-7862-7B4D979F1493}"/>
              </a:ext>
            </a:extLst>
          </p:cNvPr>
          <p:cNvSpPr txBox="1"/>
          <p:nvPr/>
        </p:nvSpPr>
        <p:spPr>
          <a:xfrm>
            <a:off x="4006588" y="4050792"/>
            <a:ext cx="439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khối</a:t>
            </a:r>
            <a:r>
              <a:rPr lang="en-US" sz="2000" dirty="0">
                <a:latin typeface="#9Slide03 Quicksand" panose="00000500000000000000" pitchFamily="2" charset="0"/>
              </a:rPr>
              <a:t>: virus HIV, virus </a:t>
            </a:r>
            <a:r>
              <a:rPr lang="en-US" sz="2000" dirty="0" err="1">
                <a:latin typeface="#9Slide03 Quicksand" panose="00000500000000000000" pitchFamily="2" charset="0"/>
              </a:rPr>
              <a:t>bại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liệt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29758D-5275-C611-4573-B3562EBB5809}"/>
              </a:ext>
            </a:extLst>
          </p:cNvPr>
          <p:cNvSpPr txBox="1"/>
          <p:nvPr/>
        </p:nvSpPr>
        <p:spPr>
          <a:xfrm>
            <a:off x="4006588" y="4514664"/>
            <a:ext cx="439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hỗn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hợp</a:t>
            </a:r>
            <a:r>
              <a:rPr lang="en-US" sz="2000" dirty="0">
                <a:latin typeface="#9Slide03 Quicksand" panose="00000500000000000000" pitchFamily="2" charset="0"/>
              </a:rPr>
              <a:t>: </a:t>
            </a:r>
            <a:r>
              <a:rPr lang="en-US" sz="2000" dirty="0" err="1"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thực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7C812FC9-1B94-830B-0CD2-856731F93A53}"/>
              </a:ext>
            </a:extLst>
          </p:cNvPr>
          <p:cNvSpPr/>
          <p:nvPr/>
        </p:nvSpPr>
        <p:spPr>
          <a:xfrm>
            <a:off x="3828974" y="3677697"/>
            <a:ext cx="215103" cy="113704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4BF595-2260-E61E-8651-6471ECDEC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641" y="3974520"/>
            <a:ext cx="502986" cy="459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animBg="1"/>
      <p:bldP spid="30" grpId="0" animBg="1"/>
      <p:bldP spid="22" grpId="0"/>
      <p:bldP spid="23" grpId="0"/>
      <p:bldP spid="24" grpId="0"/>
      <p:bldP spid="2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66306E1-B557-6888-D7A3-166C657BA4BF}"/>
              </a:ext>
            </a:extLst>
          </p:cNvPr>
          <p:cNvGrpSpPr/>
          <p:nvPr/>
        </p:nvGrpSpPr>
        <p:grpSpPr>
          <a:xfrm>
            <a:off x="77644" y="-23148"/>
            <a:ext cx="2542727" cy="523220"/>
            <a:chOff x="70820" y="-43620"/>
            <a:chExt cx="2542727" cy="523220"/>
          </a:xfrm>
        </p:grpSpPr>
        <p:sp>
          <p:nvSpPr>
            <p:cNvPr id="10" name="Google Shape;1129;p80">
              <a:extLst>
                <a:ext uri="{FF2B5EF4-FFF2-40B4-BE49-F238E27FC236}">
                  <a16:creationId xmlns:a16="http://schemas.microsoft.com/office/drawing/2014/main" id="{92D71A21-FC63-3E4A-F784-1C67A89D35A1}"/>
                </a:ext>
              </a:extLst>
            </p:cNvPr>
            <p:cNvSpPr/>
            <p:nvPr/>
          </p:nvSpPr>
          <p:spPr>
            <a:xfrm rot="291186">
              <a:off x="70820" y="69336"/>
              <a:ext cx="331363" cy="345810"/>
            </a:xfrm>
            <a:custGeom>
              <a:avLst/>
              <a:gdLst/>
              <a:ahLst/>
              <a:cxnLst/>
              <a:rect l="l" t="t" r="r" b="b"/>
              <a:pathLst>
                <a:path w="81909" h="82276" extrusionOk="0">
                  <a:moveTo>
                    <a:pt x="38408" y="1"/>
                  </a:moveTo>
                  <a:cubicBezTo>
                    <a:pt x="35261" y="1"/>
                    <a:pt x="32118" y="290"/>
                    <a:pt x="29023" y="870"/>
                  </a:cubicBezTo>
                  <a:cubicBezTo>
                    <a:pt x="27586" y="1128"/>
                    <a:pt x="26781" y="2867"/>
                    <a:pt x="27141" y="4189"/>
                  </a:cubicBezTo>
                  <a:cubicBezTo>
                    <a:pt x="27498" y="5468"/>
                    <a:pt x="28624" y="6126"/>
                    <a:pt x="29842" y="6126"/>
                  </a:cubicBezTo>
                  <a:cubicBezTo>
                    <a:pt x="30047" y="6126"/>
                    <a:pt x="30253" y="6108"/>
                    <a:pt x="30459" y="6071"/>
                  </a:cubicBezTo>
                  <a:cubicBezTo>
                    <a:pt x="31135" y="5941"/>
                    <a:pt x="31810" y="5841"/>
                    <a:pt x="32500" y="5755"/>
                  </a:cubicBezTo>
                  <a:cubicBezTo>
                    <a:pt x="32744" y="9289"/>
                    <a:pt x="32816" y="12823"/>
                    <a:pt x="32715" y="16372"/>
                  </a:cubicBezTo>
                  <a:cubicBezTo>
                    <a:pt x="32399" y="16530"/>
                    <a:pt x="32097" y="16703"/>
                    <a:pt x="31796" y="16875"/>
                  </a:cubicBezTo>
                  <a:lnTo>
                    <a:pt x="31451" y="17076"/>
                  </a:lnTo>
                  <a:cubicBezTo>
                    <a:pt x="30948" y="17234"/>
                    <a:pt x="30459" y="17406"/>
                    <a:pt x="29985" y="17593"/>
                  </a:cubicBezTo>
                  <a:cubicBezTo>
                    <a:pt x="27859" y="18427"/>
                    <a:pt x="25833" y="19490"/>
                    <a:pt x="23951" y="20768"/>
                  </a:cubicBezTo>
                  <a:cubicBezTo>
                    <a:pt x="21839" y="18484"/>
                    <a:pt x="19856" y="16070"/>
                    <a:pt x="18017" y="13556"/>
                  </a:cubicBezTo>
                  <a:cubicBezTo>
                    <a:pt x="19253" y="13024"/>
                    <a:pt x="20029" y="11717"/>
                    <a:pt x="19655" y="10338"/>
                  </a:cubicBezTo>
                  <a:cubicBezTo>
                    <a:pt x="19345" y="9229"/>
                    <a:pt x="18214" y="8338"/>
                    <a:pt x="17050" y="8338"/>
                  </a:cubicBezTo>
                  <a:cubicBezTo>
                    <a:pt x="16811" y="8338"/>
                    <a:pt x="16571" y="8375"/>
                    <a:pt x="16336" y="8456"/>
                  </a:cubicBezTo>
                  <a:cubicBezTo>
                    <a:pt x="13894" y="9275"/>
                    <a:pt x="11667" y="10611"/>
                    <a:pt x="9785" y="12364"/>
                  </a:cubicBezTo>
                  <a:cubicBezTo>
                    <a:pt x="8707" y="13355"/>
                    <a:pt x="8779" y="15165"/>
                    <a:pt x="9785" y="16171"/>
                  </a:cubicBezTo>
                  <a:cubicBezTo>
                    <a:pt x="10314" y="16684"/>
                    <a:pt x="11002" y="16944"/>
                    <a:pt x="11691" y="16944"/>
                  </a:cubicBezTo>
                  <a:cubicBezTo>
                    <a:pt x="12293" y="16944"/>
                    <a:pt x="12895" y="16746"/>
                    <a:pt x="13391" y="16343"/>
                  </a:cubicBezTo>
                  <a:cubicBezTo>
                    <a:pt x="15388" y="19087"/>
                    <a:pt x="17529" y="21731"/>
                    <a:pt x="19828" y="24245"/>
                  </a:cubicBezTo>
                  <a:cubicBezTo>
                    <a:pt x="17155" y="27076"/>
                    <a:pt x="15187" y="30481"/>
                    <a:pt x="14081" y="34216"/>
                  </a:cubicBezTo>
                  <a:lnTo>
                    <a:pt x="7012" y="33139"/>
                  </a:lnTo>
                  <a:cubicBezTo>
                    <a:pt x="7472" y="31960"/>
                    <a:pt x="6926" y="30495"/>
                    <a:pt x="5834" y="29863"/>
                  </a:cubicBezTo>
                  <a:cubicBezTo>
                    <a:pt x="5411" y="29616"/>
                    <a:pt x="4959" y="29502"/>
                    <a:pt x="4514" y="29502"/>
                  </a:cubicBezTo>
                  <a:cubicBezTo>
                    <a:pt x="3586" y="29502"/>
                    <a:pt x="2690" y="30000"/>
                    <a:pt x="2156" y="30825"/>
                  </a:cubicBezTo>
                  <a:cubicBezTo>
                    <a:pt x="461" y="33440"/>
                    <a:pt x="1" y="36601"/>
                    <a:pt x="691" y="39618"/>
                  </a:cubicBezTo>
                  <a:cubicBezTo>
                    <a:pt x="956" y="40811"/>
                    <a:pt x="2150" y="41589"/>
                    <a:pt x="3325" y="41589"/>
                  </a:cubicBezTo>
                  <a:cubicBezTo>
                    <a:pt x="3552" y="41589"/>
                    <a:pt x="3777" y="41561"/>
                    <a:pt x="3995" y="41500"/>
                  </a:cubicBezTo>
                  <a:cubicBezTo>
                    <a:pt x="5389" y="41112"/>
                    <a:pt x="6136" y="39748"/>
                    <a:pt x="5920" y="38383"/>
                  </a:cubicBezTo>
                  <a:lnTo>
                    <a:pt x="5920" y="38383"/>
                  </a:lnTo>
                  <a:lnTo>
                    <a:pt x="13104" y="39475"/>
                  </a:lnTo>
                  <a:cubicBezTo>
                    <a:pt x="13018" y="40236"/>
                    <a:pt x="12960" y="40997"/>
                    <a:pt x="12946" y="41759"/>
                  </a:cubicBezTo>
                  <a:cubicBezTo>
                    <a:pt x="12931" y="43497"/>
                    <a:pt x="13176" y="45250"/>
                    <a:pt x="13463" y="46960"/>
                  </a:cubicBezTo>
                  <a:cubicBezTo>
                    <a:pt x="13707" y="48411"/>
                    <a:pt x="14095" y="49819"/>
                    <a:pt x="14627" y="51184"/>
                  </a:cubicBezTo>
                  <a:cubicBezTo>
                    <a:pt x="11998" y="52419"/>
                    <a:pt x="9354" y="53540"/>
                    <a:pt x="6624" y="54560"/>
                  </a:cubicBezTo>
                  <a:cubicBezTo>
                    <a:pt x="6495" y="54330"/>
                    <a:pt x="6380" y="54086"/>
                    <a:pt x="6265" y="53856"/>
                  </a:cubicBezTo>
                  <a:cubicBezTo>
                    <a:pt x="6179" y="53669"/>
                    <a:pt x="6078" y="53497"/>
                    <a:pt x="6006" y="53310"/>
                  </a:cubicBezTo>
                  <a:cubicBezTo>
                    <a:pt x="5925" y="53120"/>
                    <a:pt x="5884" y="53027"/>
                    <a:pt x="5882" y="53027"/>
                  </a:cubicBezTo>
                  <a:lnTo>
                    <a:pt x="5882" y="53027"/>
                  </a:lnTo>
                  <a:cubicBezTo>
                    <a:pt x="5881" y="53027"/>
                    <a:pt x="5887" y="53042"/>
                    <a:pt x="5898" y="53070"/>
                  </a:cubicBezTo>
                  <a:lnTo>
                    <a:pt x="5898" y="53070"/>
                  </a:lnTo>
                  <a:cubicBezTo>
                    <a:pt x="5433" y="51965"/>
                    <a:pt x="4492" y="51142"/>
                    <a:pt x="3318" y="51142"/>
                  </a:cubicBezTo>
                  <a:cubicBezTo>
                    <a:pt x="3087" y="51142"/>
                    <a:pt x="2848" y="51174"/>
                    <a:pt x="2601" y="51241"/>
                  </a:cubicBezTo>
                  <a:cubicBezTo>
                    <a:pt x="1337" y="51600"/>
                    <a:pt x="173" y="53195"/>
                    <a:pt x="719" y="54560"/>
                  </a:cubicBezTo>
                  <a:cubicBezTo>
                    <a:pt x="2027" y="57721"/>
                    <a:pt x="3808" y="60551"/>
                    <a:pt x="6222" y="62994"/>
                  </a:cubicBezTo>
                  <a:cubicBezTo>
                    <a:pt x="6746" y="63518"/>
                    <a:pt x="7436" y="63780"/>
                    <a:pt x="8126" y="63780"/>
                  </a:cubicBezTo>
                  <a:cubicBezTo>
                    <a:pt x="8815" y="63780"/>
                    <a:pt x="9505" y="63518"/>
                    <a:pt x="10029" y="62994"/>
                  </a:cubicBezTo>
                  <a:cubicBezTo>
                    <a:pt x="11092" y="61945"/>
                    <a:pt x="11092" y="60235"/>
                    <a:pt x="10029" y="59186"/>
                  </a:cubicBezTo>
                  <a:lnTo>
                    <a:pt x="9900" y="59057"/>
                  </a:lnTo>
                  <a:cubicBezTo>
                    <a:pt x="12328" y="58109"/>
                    <a:pt x="14713" y="57089"/>
                    <a:pt x="17055" y="55983"/>
                  </a:cubicBezTo>
                  <a:cubicBezTo>
                    <a:pt x="19109" y="59172"/>
                    <a:pt x="21825" y="61902"/>
                    <a:pt x="25000" y="63956"/>
                  </a:cubicBezTo>
                  <a:cubicBezTo>
                    <a:pt x="24813" y="64775"/>
                    <a:pt x="24540" y="65580"/>
                    <a:pt x="24181" y="66341"/>
                  </a:cubicBezTo>
                  <a:cubicBezTo>
                    <a:pt x="23477" y="67879"/>
                    <a:pt x="22687" y="69373"/>
                    <a:pt x="21911" y="70867"/>
                  </a:cubicBezTo>
                  <a:cubicBezTo>
                    <a:pt x="21563" y="70718"/>
                    <a:pt x="21194" y="70644"/>
                    <a:pt x="20827" y="70644"/>
                  </a:cubicBezTo>
                  <a:cubicBezTo>
                    <a:pt x="20136" y="70644"/>
                    <a:pt x="19453" y="70906"/>
                    <a:pt x="18937" y="71413"/>
                  </a:cubicBezTo>
                  <a:cubicBezTo>
                    <a:pt x="17917" y="72419"/>
                    <a:pt x="17888" y="74200"/>
                    <a:pt x="18937" y="75220"/>
                  </a:cubicBezTo>
                  <a:cubicBezTo>
                    <a:pt x="20819" y="77059"/>
                    <a:pt x="23161" y="78338"/>
                    <a:pt x="25718" y="78956"/>
                  </a:cubicBezTo>
                  <a:cubicBezTo>
                    <a:pt x="25929" y="79004"/>
                    <a:pt x="26145" y="79027"/>
                    <a:pt x="26360" y="79027"/>
                  </a:cubicBezTo>
                  <a:cubicBezTo>
                    <a:pt x="27559" y="79027"/>
                    <a:pt x="28757" y="78303"/>
                    <a:pt x="29037" y="77074"/>
                  </a:cubicBezTo>
                  <a:cubicBezTo>
                    <a:pt x="29353" y="75694"/>
                    <a:pt x="28620" y="74100"/>
                    <a:pt x="27155" y="73755"/>
                  </a:cubicBezTo>
                  <a:cubicBezTo>
                    <a:pt x="26954" y="73712"/>
                    <a:pt x="26753" y="73654"/>
                    <a:pt x="26552" y="73597"/>
                  </a:cubicBezTo>
                  <a:cubicBezTo>
                    <a:pt x="27758" y="71284"/>
                    <a:pt x="29123" y="68899"/>
                    <a:pt x="29928" y="66384"/>
                  </a:cubicBezTo>
                  <a:cubicBezTo>
                    <a:pt x="30603" y="66657"/>
                    <a:pt x="31307" y="66902"/>
                    <a:pt x="32011" y="67117"/>
                  </a:cubicBezTo>
                  <a:cubicBezTo>
                    <a:pt x="33692" y="67606"/>
                    <a:pt x="35459" y="67821"/>
                    <a:pt x="37198" y="68008"/>
                  </a:cubicBezTo>
                  <a:cubicBezTo>
                    <a:pt x="38078" y="68095"/>
                    <a:pt x="38962" y="68139"/>
                    <a:pt x="39845" y="68139"/>
                  </a:cubicBezTo>
                  <a:cubicBezTo>
                    <a:pt x="41009" y="68139"/>
                    <a:pt x="42173" y="68062"/>
                    <a:pt x="43333" y="67907"/>
                  </a:cubicBezTo>
                  <a:cubicBezTo>
                    <a:pt x="45200" y="70565"/>
                    <a:pt x="46608" y="73539"/>
                    <a:pt x="47470" y="76686"/>
                  </a:cubicBezTo>
                  <a:lnTo>
                    <a:pt x="46436" y="76987"/>
                  </a:lnTo>
                  <a:cubicBezTo>
                    <a:pt x="45028" y="77404"/>
                    <a:pt x="44195" y="78869"/>
                    <a:pt x="44554" y="80292"/>
                  </a:cubicBezTo>
                  <a:cubicBezTo>
                    <a:pt x="44877" y="81454"/>
                    <a:pt x="45999" y="82276"/>
                    <a:pt x="47171" y="82276"/>
                  </a:cubicBezTo>
                  <a:cubicBezTo>
                    <a:pt x="47405" y="82276"/>
                    <a:pt x="47641" y="82243"/>
                    <a:pt x="47873" y="82174"/>
                  </a:cubicBezTo>
                  <a:lnTo>
                    <a:pt x="55674" y="79890"/>
                  </a:lnTo>
                  <a:cubicBezTo>
                    <a:pt x="57082" y="79473"/>
                    <a:pt x="57915" y="78007"/>
                    <a:pt x="57556" y="76585"/>
                  </a:cubicBezTo>
                  <a:cubicBezTo>
                    <a:pt x="57233" y="75423"/>
                    <a:pt x="56120" y="74601"/>
                    <a:pt x="54944" y="74601"/>
                  </a:cubicBezTo>
                  <a:cubicBezTo>
                    <a:pt x="54709" y="74601"/>
                    <a:pt x="54471" y="74634"/>
                    <a:pt x="54237" y="74703"/>
                  </a:cubicBezTo>
                  <a:lnTo>
                    <a:pt x="52643" y="75163"/>
                  </a:lnTo>
                  <a:cubicBezTo>
                    <a:pt x="51824" y="72217"/>
                    <a:pt x="50602" y="69401"/>
                    <a:pt x="49008" y="66787"/>
                  </a:cubicBezTo>
                  <a:cubicBezTo>
                    <a:pt x="50947" y="66169"/>
                    <a:pt x="52844" y="65451"/>
                    <a:pt x="54683" y="64617"/>
                  </a:cubicBezTo>
                  <a:cubicBezTo>
                    <a:pt x="57269" y="63497"/>
                    <a:pt x="59654" y="61945"/>
                    <a:pt x="61723" y="60034"/>
                  </a:cubicBezTo>
                  <a:cubicBezTo>
                    <a:pt x="62901" y="58928"/>
                    <a:pt x="63892" y="57663"/>
                    <a:pt x="64682" y="56255"/>
                  </a:cubicBezTo>
                  <a:cubicBezTo>
                    <a:pt x="67599" y="57204"/>
                    <a:pt x="70501" y="58238"/>
                    <a:pt x="73374" y="59359"/>
                  </a:cubicBezTo>
                  <a:cubicBezTo>
                    <a:pt x="73044" y="59833"/>
                    <a:pt x="72699" y="60307"/>
                    <a:pt x="72455" y="60623"/>
                  </a:cubicBezTo>
                  <a:cubicBezTo>
                    <a:pt x="71535" y="61758"/>
                    <a:pt x="71334" y="63324"/>
                    <a:pt x="72455" y="64430"/>
                  </a:cubicBezTo>
                  <a:cubicBezTo>
                    <a:pt x="72944" y="64927"/>
                    <a:pt x="73713" y="65219"/>
                    <a:pt x="74467" y="65219"/>
                  </a:cubicBezTo>
                  <a:cubicBezTo>
                    <a:pt x="75152" y="65219"/>
                    <a:pt x="75824" y="64978"/>
                    <a:pt x="76262" y="64430"/>
                  </a:cubicBezTo>
                  <a:cubicBezTo>
                    <a:pt x="78561" y="61586"/>
                    <a:pt x="80343" y="58353"/>
                    <a:pt x="81492" y="54876"/>
                  </a:cubicBezTo>
                  <a:cubicBezTo>
                    <a:pt x="81909" y="53554"/>
                    <a:pt x="80960" y="51888"/>
                    <a:pt x="79581" y="51572"/>
                  </a:cubicBezTo>
                  <a:cubicBezTo>
                    <a:pt x="79358" y="51515"/>
                    <a:pt x="79133" y="51488"/>
                    <a:pt x="78912" y="51488"/>
                  </a:cubicBezTo>
                  <a:cubicBezTo>
                    <a:pt x="77724" y="51488"/>
                    <a:pt x="76628" y="52267"/>
                    <a:pt x="76277" y="53454"/>
                  </a:cubicBezTo>
                  <a:cubicBezTo>
                    <a:pt x="76133" y="53871"/>
                    <a:pt x="76004" y="54244"/>
                    <a:pt x="75874" y="54603"/>
                  </a:cubicBezTo>
                  <a:cubicBezTo>
                    <a:pt x="72814" y="53382"/>
                    <a:pt x="69711" y="52261"/>
                    <a:pt x="66579" y="51241"/>
                  </a:cubicBezTo>
                  <a:cubicBezTo>
                    <a:pt x="67225" y="48497"/>
                    <a:pt x="67369" y="45609"/>
                    <a:pt x="67168" y="42793"/>
                  </a:cubicBezTo>
                  <a:cubicBezTo>
                    <a:pt x="66909" y="39230"/>
                    <a:pt x="66320" y="35653"/>
                    <a:pt x="65185" y="32262"/>
                  </a:cubicBezTo>
                  <a:cubicBezTo>
                    <a:pt x="67714" y="31271"/>
                    <a:pt x="70171" y="30121"/>
                    <a:pt x="72541" y="28800"/>
                  </a:cubicBezTo>
                  <a:cubicBezTo>
                    <a:pt x="72642" y="28986"/>
                    <a:pt x="72728" y="29159"/>
                    <a:pt x="72828" y="29346"/>
                  </a:cubicBezTo>
                  <a:cubicBezTo>
                    <a:pt x="73287" y="30206"/>
                    <a:pt x="74229" y="30665"/>
                    <a:pt x="75168" y="30665"/>
                  </a:cubicBezTo>
                  <a:cubicBezTo>
                    <a:pt x="75640" y="30665"/>
                    <a:pt x="76112" y="30549"/>
                    <a:pt x="76521" y="30308"/>
                  </a:cubicBezTo>
                  <a:cubicBezTo>
                    <a:pt x="77814" y="29547"/>
                    <a:pt x="78173" y="27923"/>
                    <a:pt x="77483" y="26630"/>
                  </a:cubicBezTo>
                  <a:cubicBezTo>
                    <a:pt x="76392" y="24561"/>
                    <a:pt x="75156" y="22550"/>
                    <a:pt x="73805" y="20639"/>
                  </a:cubicBezTo>
                  <a:cubicBezTo>
                    <a:pt x="73238" y="19828"/>
                    <a:pt x="72352" y="19316"/>
                    <a:pt x="71427" y="19316"/>
                  </a:cubicBezTo>
                  <a:cubicBezTo>
                    <a:pt x="70993" y="19316"/>
                    <a:pt x="70550" y="19429"/>
                    <a:pt x="70127" y="19677"/>
                  </a:cubicBezTo>
                  <a:cubicBezTo>
                    <a:pt x="68949" y="20366"/>
                    <a:pt x="68317" y="22162"/>
                    <a:pt x="69150" y="23355"/>
                  </a:cubicBezTo>
                  <a:cubicBezTo>
                    <a:pt x="69352" y="23642"/>
                    <a:pt x="69538" y="23915"/>
                    <a:pt x="69740" y="24188"/>
                  </a:cubicBezTo>
                  <a:cubicBezTo>
                    <a:pt x="67584" y="25395"/>
                    <a:pt x="65358" y="26443"/>
                    <a:pt x="63059" y="27334"/>
                  </a:cubicBezTo>
                  <a:cubicBezTo>
                    <a:pt x="62886" y="27018"/>
                    <a:pt x="62714" y="26702"/>
                    <a:pt x="62527" y="26400"/>
                  </a:cubicBezTo>
                  <a:cubicBezTo>
                    <a:pt x="60717" y="23369"/>
                    <a:pt x="58318" y="20754"/>
                    <a:pt x="55444" y="18700"/>
                  </a:cubicBezTo>
                  <a:cubicBezTo>
                    <a:pt x="57427" y="16243"/>
                    <a:pt x="59309" y="13700"/>
                    <a:pt x="61090" y="11099"/>
                  </a:cubicBezTo>
                  <a:cubicBezTo>
                    <a:pt x="61148" y="11171"/>
                    <a:pt x="61205" y="11229"/>
                    <a:pt x="61263" y="11300"/>
                  </a:cubicBezTo>
                  <a:cubicBezTo>
                    <a:pt x="61210" y="11224"/>
                    <a:pt x="61183" y="11186"/>
                    <a:pt x="61184" y="11186"/>
                  </a:cubicBezTo>
                  <a:lnTo>
                    <a:pt x="61184" y="11186"/>
                  </a:lnTo>
                  <a:cubicBezTo>
                    <a:pt x="61184" y="11186"/>
                    <a:pt x="61239" y="11263"/>
                    <a:pt x="61349" y="11415"/>
                  </a:cubicBezTo>
                  <a:cubicBezTo>
                    <a:pt x="61939" y="12212"/>
                    <a:pt x="62812" y="12739"/>
                    <a:pt x="63737" y="12739"/>
                  </a:cubicBezTo>
                  <a:cubicBezTo>
                    <a:pt x="64163" y="12739"/>
                    <a:pt x="64601" y="12627"/>
                    <a:pt x="65027" y="12378"/>
                  </a:cubicBezTo>
                  <a:cubicBezTo>
                    <a:pt x="66191" y="11703"/>
                    <a:pt x="66866" y="9878"/>
                    <a:pt x="66004" y="8686"/>
                  </a:cubicBezTo>
                  <a:cubicBezTo>
                    <a:pt x="63662" y="5496"/>
                    <a:pt x="60329" y="3154"/>
                    <a:pt x="56392" y="2450"/>
                  </a:cubicBezTo>
                  <a:cubicBezTo>
                    <a:pt x="56192" y="2413"/>
                    <a:pt x="55987" y="2394"/>
                    <a:pt x="55782" y="2394"/>
                  </a:cubicBezTo>
                  <a:cubicBezTo>
                    <a:pt x="54576" y="2394"/>
                    <a:pt x="53368" y="3043"/>
                    <a:pt x="53074" y="4332"/>
                  </a:cubicBezTo>
                  <a:cubicBezTo>
                    <a:pt x="52772" y="5640"/>
                    <a:pt x="53476" y="7378"/>
                    <a:pt x="54956" y="7637"/>
                  </a:cubicBezTo>
                  <a:cubicBezTo>
                    <a:pt x="55530" y="7752"/>
                    <a:pt x="56091" y="7895"/>
                    <a:pt x="56651" y="8068"/>
                  </a:cubicBezTo>
                  <a:cubicBezTo>
                    <a:pt x="54783" y="10812"/>
                    <a:pt x="52829" y="13456"/>
                    <a:pt x="50732" y="15999"/>
                  </a:cubicBezTo>
                  <a:cubicBezTo>
                    <a:pt x="50157" y="15754"/>
                    <a:pt x="49568" y="15510"/>
                    <a:pt x="48964" y="15280"/>
                  </a:cubicBezTo>
                  <a:cubicBezTo>
                    <a:pt x="46757" y="14505"/>
                    <a:pt x="44446" y="14112"/>
                    <a:pt x="42130" y="14112"/>
                  </a:cubicBezTo>
                  <a:cubicBezTo>
                    <a:pt x="40797" y="14112"/>
                    <a:pt x="39463" y="14242"/>
                    <a:pt x="38146" y="14504"/>
                  </a:cubicBezTo>
                  <a:cubicBezTo>
                    <a:pt x="38175" y="11458"/>
                    <a:pt x="38074" y="8427"/>
                    <a:pt x="37873" y="5395"/>
                  </a:cubicBezTo>
                  <a:lnTo>
                    <a:pt x="39267" y="5395"/>
                  </a:lnTo>
                  <a:cubicBezTo>
                    <a:pt x="39282" y="5396"/>
                    <a:pt x="39298" y="5396"/>
                    <a:pt x="39313" y="5396"/>
                  </a:cubicBezTo>
                  <a:cubicBezTo>
                    <a:pt x="40704" y="5396"/>
                    <a:pt x="42024" y="4130"/>
                    <a:pt x="41968" y="2709"/>
                  </a:cubicBezTo>
                  <a:cubicBezTo>
                    <a:pt x="41896" y="1215"/>
                    <a:pt x="40775" y="51"/>
                    <a:pt x="39267" y="8"/>
                  </a:cubicBezTo>
                  <a:cubicBezTo>
                    <a:pt x="38980" y="3"/>
                    <a:pt x="38694" y="1"/>
                    <a:pt x="38408" y="1"/>
                  </a:cubicBezTo>
                  <a:close/>
                </a:path>
              </a:pathLst>
            </a:custGeom>
            <a:solidFill>
              <a:srgbClr val="6A7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78C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D47F99-CC5D-2896-3A1F-427C9A505931}"/>
                </a:ext>
              </a:extLst>
            </p:cNvPr>
            <p:cNvSpPr txBox="1"/>
            <p:nvPr/>
          </p:nvSpPr>
          <p:spPr>
            <a:xfrm>
              <a:off x="416219" y="-43620"/>
              <a:ext cx="21973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Đa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dạng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virus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9712750-0172-DA5C-C3A3-30CA3D64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52249"/>
            <a:ext cx="1982827" cy="36198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1AD3BCD-60BA-0374-430F-E5161C82E2BD}"/>
              </a:ext>
            </a:extLst>
          </p:cNvPr>
          <p:cNvSpPr/>
          <p:nvPr/>
        </p:nvSpPr>
        <p:spPr>
          <a:xfrm>
            <a:off x="3462594" y="972828"/>
            <a:ext cx="4767006" cy="773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400" b="1" err="1">
                <a:solidFill>
                  <a:schemeClr val="tx1"/>
                </a:solidFill>
                <a:latin typeface="#9Slide03 Quicksand" panose="00000500000000000000" pitchFamily="2" charset="0"/>
              </a:rPr>
              <a:t>thực</a:t>
            </a:r>
            <a:r>
              <a:rPr lang="en-US" sz="2400" b="1">
                <a:solidFill>
                  <a:schemeClr val="tx1"/>
                </a:solidFill>
                <a:latin typeface="#9Slide03 Quicksand" panose="00000500000000000000" pitchFamily="2" charset="0"/>
              </a:rPr>
              <a:t> khuẩn T4</a:t>
            </a:r>
            <a:endParaRPr lang="en-US" sz="24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(bacteriophage hay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còn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gọi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phage)</a:t>
            </a:r>
          </a:p>
        </p:txBody>
      </p:sp>
      <p:sp>
        <p:nvSpPr>
          <p:cNvPr id="26" name="Google Shape;670;p14">
            <a:extLst>
              <a:ext uri="{FF2B5EF4-FFF2-40B4-BE49-F238E27FC236}">
                <a16:creationId xmlns:a16="http://schemas.microsoft.com/office/drawing/2014/main" id="{7FE66D5E-CDCE-FE21-34F0-27BEC6D60B73}"/>
              </a:ext>
            </a:extLst>
          </p:cNvPr>
          <p:cNvSpPr/>
          <p:nvPr/>
        </p:nvSpPr>
        <p:spPr>
          <a:xfrm>
            <a:off x="3209895" y="2210637"/>
            <a:ext cx="5272404" cy="177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Chuyên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kí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trên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cơ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gây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bệnh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và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tiêu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diệt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khả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năng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kháng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lại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một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loài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riêng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làm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ảnh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hưởng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tiêu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cực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đến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lợi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khác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2393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65CB4CD2-9D8F-7468-F693-444671630525}"/>
              </a:ext>
            </a:extLst>
          </p:cNvPr>
          <p:cNvSpPr txBox="1"/>
          <p:nvPr/>
        </p:nvSpPr>
        <p:spPr>
          <a:xfrm>
            <a:off x="423042" y="-23148"/>
            <a:ext cx="3166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A78CE"/>
                </a:solidFill>
                <a:latin typeface="#9Slide07 SVNAppleberry" panose="02040603050506020204" pitchFamily="18" charset="0"/>
              </a:rPr>
              <a:t>II. Cấu </a:t>
            </a:r>
            <a:r>
              <a:rPr lang="en-US" sz="2800" dirty="0" err="1">
                <a:solidFill>
                  <a:srgbClr val="6A78CE"/>
                </a:solidFill>
                <a:latin typeface="#9Slide07 SVNAppleberry" panose="02040603050506020204" pitchFamily="18" charset="0"/>
              </a:rPr>
              <a:t>tạo</a:t>
            </a:r>
            <a:r>
              <a:rPr lang="en-US" sz="2800" dirty="0">
                <a:solidFill>
                  <a:srgbClr val="6A78CE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A78CE"/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rgbClr val="6A78CE"/>
                </a:solidFill>
                <a:latin typeface="#9Slide07 SVNAppleberry" panose="02040603050506020204" pitchFamily="18" charset="0"/>
              </a:rPr>
              <a:t> virus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232E7-05A4-B616-173B-9F48FBBE0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4" t="24661" r="38630" b="3264"/>
          <a:stretch/>
        </p:blipFill>
        <p:spPr>
          <a:xfrm flipH="1">
            <a:off x="2865315" y="449015"/>
            <a:ext cx="3413370" cy="32825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804764-2CAD-E61C-AE6A-011D8BE82B36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513294" y="1862418"/>
            <a:ext cx="8941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BBB47B9-4679-6D96-4AA7-0C43014D2407}"/>
              </a:ext>
            </a:extLst>
          </p:cNvPr>
          <p:cNvSpPr/>
          <p:nvPr/>
        </p:nvSpPr>
        <p:spPr>
          <a:xfrm>
            <a:off x="6407398" y="1583391"/>
            <a:ext cx="1385047" cy="5580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2297FB-FEAB-2CC5-3CD4-9ACEDB76CC1D}"/>
              </a:ext>
            </a:extLst>
          </p:cNvPr>
          <p:cNvSpPr/>
          <p:nvPr/>
        </p:nvSpPr>
        <p:spPr>
          <a:xfrm>
            <a:off x="6407398" y="2835084"/>
            <a:ext cx="1385048" cy="5580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005F8C-1C3A-B4C8-B6D2-31CE3CC317A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616552" y="3114111"/>
            <a:ext cx="7908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0FB18E-AFD0-CBA5-1BC0-C18CE426ECC9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736602" y="1799808"/>
            <a:ext cx="11365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F55B5D4-4C56-1C1E-A0EC-25E33A454C20}"/>
              </a:ext>
            </a:extLst>
          </p:cNvPr>
          <p:cNvSpPr/>
          <p:nvPr/>
        </p:nvSpPr>
        <p:spPr>
          <a:xfrm>
            <a:off x="1351555" y="1520781"/>
            <a:ext cx="1385047" cy="5580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455D1DE-05C0-9FB4-5A6F-8D800A5B257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736602" y="2798052"/>
            <a:ext cx="101430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EB1B56C-466B-E385-AED5-EE03256039DB}"/>
              </a:ext>
            </a:extLst>
          </p:cNvPr>
          <p:cNvSpPr/>
          <p:nvPr/>
        </p:nvSpPr>
        <p:spPr>
          <a:xfrm>
            <a:off x="1351555" y="2519025"/>
            <a:ext cx="1385047" cy="5580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4674AC4-659E-12C3-73F9-44728B21878D}"/>
              </a:ext>
            </a:extLst>
          </p:cNvPr>
          <p:cNvSpPr/>
          <p:nvPr/>
        </p:nvSpPr>
        <p:spPr>
          <a:xfrm>
            <a:off x="6407397" y="1583390"/>
            <a:ext cx="1385047" cy="5580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Vỏ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ngoài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F8EED3D-35C9-81CE-3FA3-3BF908DC063E}"/>
              </a:ext>
            </a:extLst>
          </p:cNvPr>
          <p:cNvSpPr/>
          <p:nvPr/>
        </p:nvSpPr>
        <p:spPr>
          <a:xfrm>
            <a:off x="6407398" y="2835084"/>
            <a:ext cx="1385048" cy="5580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Gai glycoprotein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0BEEFD-4153-FAA4-C90C-72DF4631E0BB}"/>
              </a:ext>
            </a:extLst>
          </p:cNvPr>
          <p:cNvSpPr/>
          <p:nvPr/>
        </p:nvSpPr>
        <p:spPr>
          <a:xfrm>
            <a:off x="1351555" y="1520780"/>
            <a:ext cx="1385047" cy="5580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chất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di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truyền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187B016-D919-7730-FE24-5A448F05F3BA}"/>
              </a:ext>
            </a:extLst>
          </p:cNvPr>
          <p:cNvSpPr/>
          <p:nvPr/>
        </p:nvSpPr>
        <p:spPr>
          <a:xfrm>
            <a:off x="1351555" y="2526710"/>
            <a:ext cx="1385047" cy="5580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Vỏ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protein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6A950B-8283-71FE-438E-A9C0683A67ED}"/>
              </a:ext>
            </a:extLst>
          </p:cNvPr>
          <p:cNvSpPr txBox="1"/>
          <p:nvPr/>
        </p:nvSpPr>
        <p:spPr>
          <a:xfrm>
            <a:off x="3227404" y="3682919"/>
            <a:ext cx="2689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</a:rPr>
              <a:t>Cấu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tạo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của</a:t>
            </a:r>
            <a:r>
              <a:rPr lang="en-US" dirty="0">
                <a:latin typeface="#9Slide03 Quicksand" panose="00000500000000000000" pitchFamily="2" charset="0"/>
              </a:rPr>
              <a:t> virus </a:t>
            </a:r>
            <a:r>
              <a:rPr lang="en-US" dirty="0" err="1">
                <a:latin typeface="#9Slide03 Quicksand" panose="00000500000000000000" pitchFamily="2" charset="0"/>
              </a:rPr>
              <a:t>có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vỏ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ngoài</a:t>
            </a:r>
            <a:endParaRPr lang="en-US" dirty="0">
              <a:latin typeface="#9Slide03 Quicksand" panose="00000500000000000000" pitchFamily="2" charset="0"/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F8731877-84F4-C05E-878B-2307CB5A2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325" y="599631"/>
            <a:ext cx="315658" cy="61764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3BA680CF-4237-E339-F447-84232F5D2087}"/>
              </a:ext>
            </a:extLst>
          </p:cNvPr>
          <p:cNvGrpSpPr/>
          <p:nvPr/>
        </p:nvGrpSpPr>
        <p:grpSpPr>
          <a:xfrm>
            <a:off x="1114672" y="4310505"/>
            <a:ext cx="6914655" cy="635713"/>
            <a:chOff x="2645522" y="4771438"/>
            <a:chExt cx="5533996" cy="63571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7C8906-C10A-21F6-91D6-8F68EC36061E}"/>
                </a:ext>
              </a:extLst>
            </p:cNvPr>
            <p:cNvSpPr txBox="1"/>
            <p:nvPr/>
          </p:nvSpPr>
          <p:spPr>
            <a:xfrm>
              <a:off x="3087694" y="4805106"/>
              <a:ext cx="5091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Xác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định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thành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phần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cấu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tạo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virus.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58996EF-D026-2AE9-98AE-7A5DFB732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5522" y="4771438"/>
              <a:ext cx="487727" cy="635713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9F507315-66E5-61A9-ED27-01375EDE0DB1}"/>
              </a:ext>
            </a:extLst>
          </p:cNvPr>
          <p:cNvSpPr txBox="1"/>
          <p:nvPr/>
        </p:nvSpPr>
        <p:spPr>
          <a:xfrm>
            <a:off x="934627" y="4151545"/>
            <a:ext cx="746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#9Slide03 Quicksand" panose="00000500000000000000" pitchFamily="2" charset="0"/>
              </a:rPr>
              <a:t>Virus </a:t>
            </a:r>
            <a:r>
              <a:rPr lang="en-US" sz="2000" dirty="0" err="1">
                <a:latin typeface="#9Slide03 Quicksand" panose="00000500000000000000" pitchFamily="2" charset="0"/>
              </a:rPr>
              <a:t>gồm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hai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thành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phần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cơ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bản</a:t>
            </a:r>
            <a:r>
              <a:rPr lang="en-US" sz="2000" dirty="0">
                <a:latin typeface="#9Slide03 Quicksand" panose="00000500000000000000" pitchFamily="2" charset="0"/>
              </a:rPr>
              <a:t>: </a:t>
            </a:r>
            <a:r>
              <a:rPr lang="en-US" sz="2000" dirty="0" err="1">
                <a:latin typeface="#9Slide03 Quicksand" panose="00000500000000000000" pitchFamily="2" charset="0"/>
              </a:rPr>
              <a:t>vỏ</a:t>
            </a:r>
            <a:r>
              <a:rPr lang="en-US" sz="2000" dirty="0">
                <a:latin typeface="#9Slide03 Quicksand" panose="00000500000000000000" pitchFamily="2" charset="0"/>
              </a:rPr>
              <a:t> protein </a:t>
            </a:r>
            <a:r>
              <a:rPr lang="en-US" sz="2000" dirty="0" err="1">
                <a:latin typeface="#9Slide03 Quicksand" panose="00000500000000000000" pitchFamily="2" charset="0"/>
              </a:rPr>
              <a:t>và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lõi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chất</a:t>
            </a:r>
            <a:r>
              <a:rPr lang="en-US" sz="2000" dirty="0">
                <a:latin typeface="#9Slide03 Quicksand" panose="00000500000000000000" pitchFamily="2" charset="0"/>
              </a:rPr>
              <a:t> di </a:t>
            </a:r>
            <a:r>
              <a:rPr lang="en-US" sz="2000" dirty="0" err="1">
                <a:latin typeface="#9Slide03 Quicksand" panose="00000500000000000000" pitchFamily="2" charset="0"/>
              </a:rPr>
              <a:t>truyền</a:t>
            </a:r>
            <a:r>
              <a:rPr lang="en-US" sz="2000" dirty="0">
                <a:latin typeface="#9Slide03 Quicksand" panose="00000500000000000000" pitchFamily="2" charset="0"/>
              </a:rPr>
              <a:t>. </a:t>
            </a:r>
            <a:r>
              <a:rPr lang="en-US" sz="2000" dirty="0" err="1">
                <a:latin typeface="#9Slide03 Quicksand" panose="00000500000000000000" pitchFamily="2" charset="0"/>
              </a:rPr>
              <a:t>Một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</a:t>
            </a:r>
            <a:r>
              <a:rPr lang="en-US" sz="2000" dirty="0">
                <a:latin typeface="#9Slide03 Quicksand" panose="00000500000000000000" pitchFamily="2" charset="0"/>
              </a:rPr>
              <a:t> virus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thêm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vỏ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ngoài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và</a:t>
            </a:r>
            <a:r>
              <a:rPr lang="en-US" sz="2000" dirty="0">
                <a:latin typeface="#9Slide03 Quicksand" panose="00000500000000000000" pitchFamily="2" charset="0"/>
              </a:rPr>
              <a:t> gai glycoprotein.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4F61CF06-831B-3932-823C-AF37E621B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41" y="4081528"/>
            <a:ext cx="502986" cy="4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0" grpId="0" animBg="1"/>
      <p:bldP spid="30" grpId="1" animBg="1"/>
      <p:bldP spid="37" grpId="0" animBg="1"/>
      <p:bldP spid="37" grpId="1" animBg="1"/>
      <p:bldP spid="44" grpId="0" animBg="1"/>
      <p:bldP spid="44" grpId="1" animBg="1"/>
      <p:bldP spid="46" grpId="0" animBg="1"/>
      <p:bldP spid="48" grpId="0" animBg="1"/>
      <p:bldP spid="50" grpId="0" animBg="1"/>
      <p:bldP spid="52" grpId="0" animBg="1"/>
      <p:bldP spid="24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B2824D1-56E1-5079-B29C-D94FB8F40882}"/>
              </a:ext>
            </a:extLst>
          </p:cNvPr>
          <p:cNvGrpSpPr/>
          <p:nvPr/>
        </p:nvGrpSpPr>
        <p:grpSpPr>
          <a:xfrm>
            <a:off x="77644" y="-23148"/>
            <a:ext cx="3511849" cy="523220"/>
            <a:chOff x="70820" y="-43620"/>
            <a:chExt cx="3511849" cy="523220"/>
          </a:xfrm>
        </p:grpSpPr>
        <p:sp>
          <p:nvSpPr>
            <p:cNvPr id="10" name="Google Shape;1129;p80">
              <a:extLst>
                <a:ext uri="{FF2B5EF4-FFF2-40B4-BE49-F238E27FC236}">
                  <a16:creationId xmlns:a16="http://schemas.microsoft.com/office/drawing/2014/main" id="{25E83DFB-FD0B-53E1-8A95-32401EF5EBEA}"/>
                </a:ext>
              </a:extLst>
            </p:cNvPr>
            <p:cNvSpPr/>
            <p:nvPr/>
          </p:nvSpPr>
          <p:spPr>
            <a:xfrm rot="291186">
              <a:off x="70820" y="69336"/>
              <a:ext cx="331363" cy="345810"/>
            </a:xfrm>
            <a:custGeom>
              <a:avLst/>
              <a:gdLst/>
              <a:ahLst/>
              <a:cxnLst/>
              <a:rect l="l" t="t" r="r" b="b"/>
              <a:pathLst>
                <a:path w="81909" h="82276" extrusionOk="0">
                  <a:moveTo>
                    <a:pt x="38408" y="1"/>
                  </a:moveTo>
                  <a:cubicBezTo>
                    <a:pt x="35261" y="1"/>
                    <a:pt x="32118" y="290"/>
                    <a:pt x="29023" y="870"/>
                  </a:cubicBezTo>
                  <a:cubicBezTo>
                    <a:pt x="27586" y="1128"/>
                    <a:pt x="26781" y="2867"/>
                    <a:pt x="27141" y="4189"/>
                  </a:cubicBezTo>
                  <a:cubicBezTo>
                    <a:pt x="27498" y="5468"/>
                    <a:pt x="28624" y="6126"/>
                    <a:pt x="29842" y="6126"/>
                  </a:cubicBezTo>
                  <a:cubicBezTo>
                    <a:pt x="30047" y="6126"/>
                    <a:pt x="30253" y="6108"/>
                    <a:pt x="30459" y="6071"/>
                  </a:cubicBezTo>
                  <a:cubicBezTo>
                    <a:pt x="31135" y="5941"/>
                    <a:pt x="31810" y="5841"/>
                    <a:pt x="32500" y="5755"/>
                  </a:cubicBezTo>
                  <a:cubicBezTo>
                    <a:pt x="32744" y="9289"/>
                    <a:pt x="32816" y="12823"/>
                    <a:pt x="32715" y="16372"/>
                  </a:cubicBezTo>
                  <a:cubicBezTo>
                    <a:pt x="32399" y="16530"/>
                    <a:pt x="32097" y="16703"/>
                    <a:pt x="31796" y="16875"/>
                  </a:cubicBezTo>
                  <a:lnTo>
                    <a:pt x="31451" y="17076"/>
                  </a:lnTo>
                  <a:cubicBezTo>
                    <a:pt x="30948" y="17234"/>
                    <a:pt x="30459" y="17406"/>
                    <a:pt x="29985" y="17593"/>
                  </a:cubicBezTo>
                  <a:cubicBezTo>
                    <a:pt x="27859" y="18427"/>
                    <a:pt x="25833" y="19490"/>
                    <a:pt x="23951" y="20768"/>
                  </a:cubicBezTo>
                  <a:cubicBezTo>
                    <a:pt x="21839" y="18484"/>
                    <a:pt x="19856" y="16070"/>
                    <a:pt x="18017" y="13556"/>
                  </a:cubicBezTo>
                  <a:cubicBezTo>
                    <a:pt x="19253" y="13024"/>
                    <a:pt x="20029" y="11717"/>
                    <a:pt x="19655" y="10338"/>
                  </a:cubicBezTo>
                  <a:cubicBezTo>
                    <a:pt x="19345" y="9229"/>
                    <a:pt x="18214" y="8338"/>
                    <a:pt x="17050" y="8338"/>
                  </a:cubicBezTo>
                  <a:cubicBezTo>
                    <a:pt x="16811" y="8338"/>
                    <a:pt x="16571" y="8375"/>
                    <a:pt x="16336" y="8456"/>
                  </a:cubicBezTo>
                  <a:cubicBezTo>
                    <a:pt x="13894" y="9275"/>
                    <a:pt x="11667" y="10611"/>
                    <a:pt x="9785" y="12364"/>
                  </a:cubicBezTo>
                  <a:cubicBezTo>
                    <a:pt x="8707" y="13355"/>
                    <a:pt x="8779" y="15165"/>
                    <a:pt x="9785" y="16171"/>
                  </a:cubicBezTo>
                  <a:cubicBezTo>
                    <a:pt x="10314" y="16684"/>
                    <a:pt x="11002" y="16944"/>
                    <a:pt x="11691" y="16944"/>
                  </a:cubicBezTo>
                  <a:cubicBezTo>
                    <a:pt x="12293" y="16944"/>
                    <a:pt x="12895" y="16746"/>
                    <a:pt x="13391" y="16343"/>
                  </a:cubicBezTo>
                  <a:cubicBezTo>
                    <a:pt x="15388" y="19087"/>
                    <a:pt x="17529" y="21731"/>
                    <a:pt x="19828" y="24245"/>
                  </a:cubicBezTo>
                  <a:cubicBezTo>
                    <a:pt x="17155" y="27076"/>
                    <a:pt x="15187" y="30481"/>
                    <a:pt x="14081" y="34216"/>
                  </a:cubicBezTo>
                  <a:lnTo>
                    <a:pt x="7012" y="33139"/>
                  </a:lnTo>
                  <a:cubicBezTo>
                    <a:pt x="7472" y="31960"/>
                    <a:pt x="6926" y="30495"/>
                    <a:pt x="5834" y="29863"/>
                  </a:cubicBezTo>
                  <a:cubicBezTo>
                    <a:pt x="5411" y="29616"/>
                    <a:pt x="4959" y="29502"/>
                    <a:pt x="4514" y="29502"/>
                  </a:cubicBezTo>
                  <a:cubicBezTo>
                    <a:pt x="3586" y="29502"/>
                    <a:pt x="2690" y="30000"/>
                    <a:pt x="2156" y="30825"/>
                  </a:cubicBezTo>
                  <a:cubicBezTo>
                    <a:pt x="461" y="33440"/>
                    <a:pt x="1" y="36601"/>
                    <a:pt x="691" y="39618"/>
                  </a:cubicBezTo>
                  <a:cubicBezTo>
                    <a:pt x="956" y="40811"/>
                    <a:pt x="2150" y="41589"/>
                    <a:pt x="3325" y="41589"/>
                  </a:cubicBezTo>
                  <a:cubicBezTo>
                    <a:pt x="3552" y="41589"/>
                    <a:pt x="3777" y="41561"/>
                    <a:pt x="3995" y="41500"/>
                  </a:cubicBezTo>
                  <a:cubicBezTo>
                    <a:pt x="5389" y="41112"/>
                    <a:pt x="6136" y="39748"/>
                    <a:pt x="5920" y="38383"/>
                  </a:cubicBezTo>
                  <a:lnTo>
                    <a:pt x="5920" y="38383"/>
                  </a:lnTo>
                  <a:lnTo>
                    <a:pt x="13104" y="39475"/>
                  </a:lnTo>
                  <a:cubicBezTo>
                    <a:pt x="13018" y="40236"/>
                    <a:pt x="12960" y="40997"/>
                    <a:pt x="12946" y="41759"/>
                  </a:cubicBezTo>
                  <a:cubicBezTo>
                    <a:pt x="12931" y="43497"/>
                    <a:pt x="13176" y="45250"/>
                    <a:pt x="13463" y="46960"/>
                  </a:cubicBezTo>
                  <a:cubicBezTo>
                    <a:pt x="13707" y="48411"/>
                    <a:pt x="14095" y="49819"/>
                    <a:pt x="14627" y="51184"/>
                  </a:cubicBezTo>
                  <a:cubicBezTo>
                    <a:pt x="11998" y="52419"/>
                    <a:pt x="9354" y="53540"/>
                    <a:pt x="6624" y="54560"/>
                  </a:cubicBezTo>
                  <a:cubicBezTo>
                    <a:pt x="6495" y="54330"/>
                    <a:pt x="6380" y="54086"/>
                    <a:pt x="6265" y="53856"/>
                  </a:cubicBezTo>
                  <a:cubicBezTo>
                    <a:pt x="6179" y="53669"/>
                    <a:pt x="6078" y="53497"/>
                    <a:pt x="6006" y="53310"/>
                  </a:cubicBezTo>
                  <a:cubicBezTo>
                    <a:pt x="5925" y="53120"/>
                    <a:pt x="5884" y="53027"/>
                    <a:pt x="5882" y="53027"/>
                  </a:cubicBezTo>
                  <a:lnTo>
                    <a:pt x="5882" y="53027"/>
                  </a:lnTo>
                  <a:cubicBezTo>
                    <a:pt x="5881" y="53027"/>
                    <a:pt x="5887" y="53042"/>
                    <a:pt x="5898" y="53070"/>
                  </a:cubicBezTo>
                  <a:lnTo>
                    <a:pt x="5898" y="53070"/>
                  </a:lnTo>
                  <a:cubicBezTo>
                    <a:pt x="5433" y="51965"/>
                    <a:pt x="4492" y="51142"/>
                    <a:pt x="3318" y="51142"/>
                  </a:cubicBezTo>
                  <a:cubicBezTo>
                    <a:pt x="3087" y="51142"/>
                    <a:pt x="2848" y="51174"/>
                    <a:pt x="2601" y="51241"/>
                  </a:cubicBezTo>
                  <a:cubicBezTo>
                    <a:pt x="1337" y="51600"/>
                    <a:pt x="173" y="53195"/>
                    <a:pt x="719" y="54560"/>
                  </a:cubicBezTo>
                  <a:cubicBezTo>
                    <a:pt x="2027" y="57721"/>
                    <a:pt x="3808" y="60551"/>
                    <a:pt x="6222" y="62994"/>
                  </a:cubicBezTo>
                  <a:cubicBezTo>
                    <a:pt x="6746" y="63518"/>
                    <a:pt x="7436" y="63780"/>
                    <a:pt x="8126" y="63780"/>
                  </a:cubicBezTo>
                  <a:cubicBezTo>
                    <a:pt x="8815" y="63780"/>
                    <a:pt x="9505" y="63518"/>
                    <a:pt x="10029" y="62994"/>
                  </a:cubicBezTo>
                  <a:cubicBezTo>
                    <a:pt x="11092" y="61945"/>
                    <a:pt x="11092" y="60235"/>
                    <a:pt x="10029" y="59186"/>
                  </a:cubicBezTo>
                  <a:lnTo>
                    <a:pt x="9900" y="59057"/>
                  </a:lnTo>
                  <a:cubicBezTo>
                    <a:pt x="12328" y="58109"/>
                    <a:pt x="14713" y="57089"/>
                    <a:pt x="17055" y="55983"/>
                  </a:cubicBezTo>
                  <a:cubicBezTo>
                    <a:pt x="19109" y="59172"/>
                    <a:pt x="21825" y="61902"/>
                    <a:pt x="25000" y="63956"/>
                  </a:cubicBezTo>
                  <a:cubicBezTo>
                    <a:pt x="24813" y="64775"/>
                    <a:pt x="24540" y="65580"/>
                    <a:pt x="24181" y="66341"/>
                  </a:cubicBezTo>
                  <a:cubicBezTo>
                    <a:pt x="23477" y="67879"/>
                    <a:pt x="22687" y="69373"/>
                    <a:pt x="21911" y="70867"/>
                  </a:cubicBezTo>
                  <a:cubicBezTo>
                    <a:pt x="21563" y="70718"/>
                    <a:pt x="21194" y="70644"/>
                    <a:pt x="20827" y="70644"/>
                  </a:cubicBezTo>
                  <a:cubicBezTo>
                    <a:pt x="20136" y="70644"/>
                    <a:pt x="19453" y="70906"/>
                    <a:pt x="18937" y="71413"/>
                  </a:cubicBezTo>
                  <a:cubicBezTo>
                    <a:pt x="17917" y="72419"/>
                    <a:pt x="17888" y="74200"/>
                    <a:pt x="18937" y="75220"/>
                  </a:cubicBezTo>
                  <a:cubicBezTo>
                    <a:pt x="20819" y="77059"/>
                    <a:pt x="23161" y="78338"/>
                    <a:pt x="25718" y="78956"/>
                  </a:cubicBezTo>
                  <a:cubicBezTo>
                    <a:pt x="25929" y="79004"/>
                    <a:pt x="26145" y="79027"/>
                    <a:pt x="26360" y="79027"/>
                  </a:cubicBezTo>
                  <a:cubicBezTo>
                    <a:pt x="27559" y="79027"/>
                    <a:pt x="28757" y="78303"/>
                    <a:pt x="29037" y="77074"/>
                  </a:cubicBezTo>
                  <a:cubicBezTo>
                    <a:pt x="29353" y="75694"/>
                    <a:pt x="28620" y="74100"/>
                    <a:pt x="27155" y="73755"/>
                  </a:cubicBezTo>
                  <a:cubicBezTo>
                    <a:pt x="26954" y="73712"/>
                    <a:pt x="26753" y="73654"/>
                    <a:pt x="26552" y="73597"/>
                  </a:cubicBezTo>
                  <a:cubicBezTo>
                    <a:pt x="27758" y="71284"/>
                    <a:pt x="29123" y="68899"/>
                    <a:pt x="29928" y="66384"/>
                  </a:cubicBezTo>
                  <a:cubicBezTo>
                    <a:pt x="30603" y="66657"/>
                    <a:pt x="31307" y="66902"/>
                    <a:pt x="32011" y="67117"/>
                  </a:cubicBezTo>
                  <a:cubicBezTo>
                    <a:pt x="33692" y="67606"/>
                    <a:pt x="35459" y="67821"/>
                    <a:pt x="37198" y="68008"/>
                  </a:cubicBezTo>
                  <a:cubicBezTo>
                    <a:pt x="38078" y="68095"/>
                    <a:pt x="38962" y="68139"/>
                    <a:pt x="39845" y="68139"/>
                  </a:cubicBezTo>
                  <a:cubicBezTo>
                    <a:pt x="41009" y="68139"/>
                    <a:pt x="42173" y="68062"/>
                    <a:pt x="43333" y="67907"/>
                  </a:cubicBezTo>
                  <a:cubicBezTo>
                    <a:pt x="45200" y="70565"/>
                    <a:pt x="46608" y="73539"/>
                    <a:pt x="47470" y="76686"/>
                  </a:cubicBezTo>
                  <a:lnTo>
                    <a:pt x="46436" y="76987"/>
                  </a:lnTo>
                  <a:cubicBezTo>
                    <a:pt x="45028" y="77404"/>
                    <a:pt x="44195" y="78869"/>
                    <a:pt x="44554" y="80292"/>
                  </a:cubicBezTo>
                  <a:cubicBezTo>
                    <a:pt x="44877" y="81454"/>
                    <a:pt x="45999" y="82276"/>
                    <a:pt x="47171" y="82276"/>
                  </a:cubicBezTo>
                  <a:cubicBezTo>
                    <a:pt x="47405" y="82276"/>
                    <a:pt x="47641" y="82243"/>
                    <a:pt x="47873" y="82174"/>
                  </a:cubicBezTo>
                  <a:lnTo>
                    <a:pt x="55674" y="79890"/>
                  </a:lnTo>
                  <a:cubicBezTo>
                    <a:pt x="57082" y="79473"/>
                    <a:pt x="57915" y="78007"/>
                    <a:pt x="57556" y="76585"/>
                  </a:cubicBezTo>
                  <a:cubicBezTo>
                    <a:pt x="57233" y="75423"/>
                    <a:pt x="56120" y="74601"/>
                    <a:pt x="54944" y="74601"/>
                  </a:cubicBezTo>
                  <a:cubicBezTo>
                    <a:pt x="54709" y="74601"/>
                    <a:pt x="54471" y="74634"/>
                    <a:pt x="54237" y="74703"/>
                  </a:cubicBezTo>
                  <a:lnTo>
                    <a:pt x="52643" y="75163"/>
                  </a:lnTo>
                  <a:cubicBezTo>
                    <a:pt x="51824" y="72217"/>
                    <a:pt x="50602" y="69401"/>
                    <a:pt x="49008" y="66787"/>
                  </a:cubicBezTo>
                  <a:cubicBezTo>
                    <a:pt x="50947" y="66169"/>
                    <a:pt x="52844" y="65451"/>
                    <a:pt x="54683" y="64617"/>
                  </a:cubicBezTo>
                  <a:cubicBezTo>
                    <a:pt x="57269" y="63497"/>
                    <a:pt x="59654" y="61945"/>
                    <a:pt x="61723" y="60034"/>
                  </a:cubicBezTo>
                  <a:cubicBezTo>
                    <a:pt x="62901" y="58928"/>
                    <a:pt x="63892" y="57663"/>
                    <a:pt x="64682" y="56255"/>
                  </a:cubicBezTo>
                  <a:cubicBezTo>
                    <a:pt x="67599" y="57204"/>
                    <a:pt x="70501" y="58238"/>
                    <a:pt x="73374" y="59359"/>
                  </a:cubicBezTo>
                  <a:cubicBezTo>
                    <a:pt x="73044" y="59833"/>
                    <a:pt x="72699" y="60307"/>
                    <a:pt x="72455" y="60623"/>
                  </a:cubicBezTo>
                  <a:cubicBezTo>
                    <a:pt x="71535" y="61758"/>
                    <a:pt x="71334" y="63324"/>
                    <a:pt x="72455" y="64430"/>
                  </a:cubicBezTo>
                  <a:cubicBezTo>
                    <a:pt x="72944" y="64927"/>
                    <a:pt x="73713" y="65219"/>
                    <a:pt x="74467" y="65219"/>
                  </a:cubicBezTo>
                  <a:cubicBezTo>
                    <a:pt x="75152" y="65219"/>
                    <a:pt x="75824" y="64978"/>
                    <a:pt x="76262" y="64430"/>
                  </a:cubicBezTo>
                  <a:cubicBezTo>
                    <a:pt x="78561" y="61586"/>
                    <a:pt x="80343" y="58353"/>
                    <a:pt x="81492" y="54876"/>
                  </a:cubicBezTo>
                  <a:cubicBezTo>
                    <a:pt x="81909" y="53554"/>
                    <a:pt x="80960" y="51888"/>
                    <a:pt x="79581" y="51572"/>
                  </a:cubicBezTo>
                  <a:cubicBezTo>
                    <a:pt x="79358" y="51515"/>
                    <a:pt x="79133" y="51488"/>
                    <a:pt x="78912" y="51488"/>
                  </a:cubicBezTo>
                  <a:cubicBezTo>
                    <a:pt x="77724" y="51488"/>
                    <a:pt x="76628" y="52267"/>
                    <a:pt x="76277" y="53454"/>
                  </a:cubicBezTo>
                  <a:cubicBezTo>
                    <a:pt x="76133" y="53871"/>
                    <a:pt x="76004" y="54244"/>
                    <a:pt x="75874" y="54603"/>
                  </a:cubicBezTo>
                  <a:cubicBezTo>
                    <a:pt x="72814" y="53382"/>
                    <a:pt x="69711" y="52261"/>
                    <a:pt x="66579" y="51241"/>
                  </a:cubicBezTo>
                  <a:cubicBezTo>
                    <a:pt x="67225" y="48497"/>
                    <a:pt x="67369" y="45609"/>
                    <a:pt x="67168" y="42793"/>
                  </a:cubicBezTo>
                  <a:cubicBezTo>
                    <a:pt x="66909" y="39230"/>
                    <a:pt x="66320" y="35653"/>
                    <a:pt x="65185" y="32262"/>
                  </a:cubicBezTo>
                  <a:cubicBezTo>
                    <a:pt x="67714" y="31271"/>
                    <a:pt x="70171" y="30121"/>
                    <a:pt x="72541" y="28800"/>
                  </a:cubicBezTo>
                  <a:cubicBezTo>
                    <a:pt x="72642" y="28986"/>
                    <a:pt x="72728" y="29159"/>
                    <a:pt x="72828" y="29346"/>
                  </a:cubicBezTo>
                  <a:cubicBezTo>
                    <a:pt x="73287" y="30206"/>
                    <a:pt x="74229" y="30665"/>
                    <a:pt x="75168" y="30665"/>
                  </a:cubicBezTo>
                  <a:cubicBezTo>
                    <a:pt x="75640" y="30665"/>
                    <a:pt x="76112" y="30549"/>
                    <a:pt x="76521" y="30308"/>
                  </a:cubicBezTo>
                  <a:cubicBezTo>
                    <a:pt x="77814" y="29547"/>
                    <a:pt x="78173" y="27923"/>
                    <a:pt x="77483" y="26630"/>
                  </a:cubicBezTo>
                  <a:cubicBezTo>
                    <a:pt x="76392" y="24561"/>
                    <a:pt x="75156" y="22550"/>
                    <a:pt x="73805" y="20639"/>
                  </a:cubicBezTo>
                  <a:cubicBezTo>
                    <a:pt x="73238" y="19828"/>
                    <a:pt x="72352" y="19316"/>
                    <a:pt x="71427" y="19316"/>
                  </a:cubicBezTo>
                  <a:cubicBezTo>
                    <a:pt x="70993" y="19316"/>
                    <a:pt x="70550" y="19429"/>
                    <a:pt x="70127" y="19677"/>
                  </a:cubicBezTo>
                  <a:cubicBezTo>
                    <a:pt x="68949" y="20366"/>
                    <a:pt x="68317" y="22162"/>
                    <a:pt x="69150" y="23355"/>
                  </a:cubicBezTo>
                  <a:cubicBezTo>
                    <a:pt x="69352" y="23642"/>
                    <a:pt x="69538" y="23915"/>
                    <a:pt x="69740" y="24188"/>
                  </a:cubicBezTo>
                  <a:cubicBezTo>
                    <a:pt x="67584" y="25395"/>
                    <a:pt x="65358" y="26443"/>
                    <a:pt x="63059" y="27334"/>
                  </a:cubicBezTo>
                  <a:cubicBezTo>
                    <a:pt x="62886" y="27018"/>
                    <a:pt x="62714" y="26702"/>
                    <a:pt x="62527" y="26400"/>
                  </a:cubicBezTo>
                  <a:cubicBezTo>
                    <a:pt x="60717" y="23369"/>
                    <a:pt x="58318" y="20754"/>
                    <a:pt x="55444" y="18700"/>
                  </a:cubicBezTo>
                  <a:cubicBezTo>
                    <a:pt x="57427" y="16243"/>
                    <a:pt x="59309" y="13700"/>
                    <a:pt x="61090" y="11099"/>
                  </a:cubicBezTo>
                  <a:cubicBezTo>
                    <a:pt x="61148" y="11171"/>
                    <a:pt x="61205" y="11229"/>
                    <a:pt x="61263" y="11300"/>
                  </a:cubicBezTo>
                  <a:cubicBezTo>
                    <a:pt x="61210" y="11224"/>
                    <a:pt x="61183" y="11186"/>
                    <a:pt x="61184" y="11186"/>
                  </a:cubicBezTo>
                  <a:lnTo>
                    <a:pt x="61184" y="11186"/>
                  </a:lnTo>
                  <a:cubicBezTo>
                    <a:pt x="61184" y="11186"/>
                    <a:pt x="61239" y="11263"/>
                    <a:pt x="61349" y="11415"/>
                  </a:cubicBezTo>
                  <a:cubicBezTo>
                    <a:pt x="61939" y="12212"/>
                    <a:pt x="62812" y="12739"/>
                    <a:pt x="63737" y="12739"/>
                  </a:cubicBezTo>
                  <a:cubicBezTo>
                    <a:pt x="64163" y="12739"/>
                    <a:pt x="64601" y="12627"/>
                    <a:pt x="65027" y="12378"/>
                  </a:cubicBezTo>
                  <a:cubicBezTo>
                    <a:pt x="66191" y="11703"/>
                    <a:pt x="66866" y="9878"/>
                    <a:pt x="66004" y="8686"/>
                  </a:cubicBezTo>
                  <a:cubicBezTo>
                    <a:pt x="63662" y="5496"/>
                    <a:pt x="60329" y="3154"/>
                    <a:pt x="56392" y="2450"/>
                  </a:cubicBezTo>
                  <a:cubicBezTo>
                    <a:pt x="56192" y="2413"/>
                    <a:pt x="55987" y="2394"/>
                    <a:pt x="55782" y="2394"/>
                  </a:cubicBezTo>
                  <a:cubicBezTo>
                    <a:pt x="54576" y="2394"/>
                    <a:pt x="53368" y="3043"/>
                    <a:pt x="53074" y="4332"/>
                  </a:cubicBezTo>
                  <a:cubicBezTo>
                    <a:pt x="52772" y="5640"/>
                    <a:pt x="53476" y="7378"/>
                    <a:pt x="54956" y="7637"/>
                  </a:cubicBezTo>
                  <a:cubicBezTo>
                    <a:pt x="55530" y="7752"/>
                    <a:pt x="56091" y="7895"/>
                    <a:pt x="56651" y="8068"/>
                  </a:cubicBezTo>
                  <a:cubicBezTo>
                    <a:pt x="54783" y="10812"/>
                    <a:pt x="52829" y="13456"/>
                    <a:pt x="50732" y="15999"/>
                  </a:cubicBezTo>
                  <a:cubicBezTo>
                    <a:pt x="50157" y="15754"/>
                    <a:pt x="49568" y="15510"/>
                    <a:pt x="48964" y="15280"/>
                  </a:cubicBezTo>
                  <a:cubicBezTo>
                    <a:pt x="46757" y="14505"/>
                    <a:pt x="44446" y="14112"/>
                    <a:pt x="42130" y="14112"/>
                  </a:cubicBezTo>
                  <a:cubicBezTo>
                    <a:pt x="40797" y="14112"/>
                    <a:pt x="39463" y="14242"/>
                    <a:pt x="38146" y="14504"/>
                  </a:cubicBezTo>
                  <a:cubicBezTo>
                    <a:pt x="38175" y="11458"/>
                    <a:pt x="38074" y="8427"/>
                    <a:pt x="37873" y="5395"/>
                  </a:cubicBezTo>
                  <a:lnTo>
                    <a:pt x="39267" y="5395"/>
                  </a:lnTo>
                  <a:cubicBezTo>
                    <a:pt x="39282" y="5396"/>
                    <a:pt x="39298" y="5396"/>
                    <a:pt x="39313" y="5396"/>
                  </a:cubicBezTo>
                  <a:cubicBezTo>
                    <a:pt x="40704" y="5396"/>
                    <a:pt x="42024" y="4130"/>
                    <a:pt x="41968" y="2709"/>
                  </a:cubicBezTo>
                  <a:cubicBezTo>
                    <a:pt x="41896" y="1215"/>
                    <a:pt x="40775" y="51"/>
                    <a:pt x="39267" y="8"/>
                  </a:cubicBezTo>
                  <a:cubicBezTo>
                    <a:pt x="38980" y="3"/>
                    <a:pt x="38694" y="1"/>
                    <a:pt x="38408" y="1"/>
                  </a:cubicBezTo>
                  <a:close/>
                </a:path>
              </a:pathLst>
            </a:custGeom>
            <a:solidFill>
              <a:srgbClr val="6A7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78C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4CE32A-428B-91B5-20C9-F676DC04B173}"/>
                </a:ext>
              </a:extLst>
            </p:cNvPr>
            <p:cNvSpPr txBox="1"/>
            <p:nvPr/>
          </p:nvSpPr>
          <p:spPr>
            <a:xfrm>
              <a:off x="416218" y="-43620"/>
              <a:ext cx="31664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Cấu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tạo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của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virus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BC4668-C4C5-98EE-6AE0-ACF96EC6E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4" t="24661" r="38630" b="3264"/>
          <a:stretch/>
        </p:blipFill>
        <p:spPr>
          <a:xfrm flipH="1">
            <a:off x="3118851" y="1135785"/>
            <a:ext cx="2912915" cy="28012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D953ED8-4260-EDB0-6CAD-98DF38206193}"/>
              </a:ext>
            </a:extLst>
          </p:cNvPr>
          <p:cNvGrpSpPr/>
          <p:nvPr/>
        </p:nvGrpSpPr>
        <p:grpSpPr>
          <a:xfrm>
            <a:off x="678931" y="500072"/>
            <a:ext cx="7786137" cy="635713"/>
            <a:chOff x="2645522" y="4771438"/>
            <a:chExt cx="6231468" cy="63571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22C122-1ACA-F6F0-FF7E-FE754788C8B3}"/>
                </a:ext>
              </a:extLst>
            </p:cNvPr>
            <p:cNvSpPr txBox="1"/>
            <p:nvPr/>
          </p:nvSpPr>
          <p:spPr>
            <a:xfrm>
              <a:off x="3087694" y="4805106"/>
              <a:ext cx="5789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Vì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sao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nói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virus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chưa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cấu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tạo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tế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bào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điển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4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hình</a:t>
              </a:r>
              <a:r>
                <a:rPr lang="en-US" sz="24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4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D87F13-B171-4F29-242E-090EEF0C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5522" y="4771438"/>
              <a:ext cx="487727" cy="63571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42F1782-8700-BFD0-7503-0DA74456FEE0}"/>
              </a:ext>
            </a:extLst>
          </p:cNvPr>
          <p:cNvSpPr txBox="1"/>
          <p:nvPr/>
        </p:nvSpPr>
        <p:spPr>
          <a:xfrm>
            <a:off x="841828" y="4007715"/>
            <a:ext cx="746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#9Slide03 Quicksand" panose="00000500000000000000" pitchFamily="2" charset="0"/>
              </a:rPr>
              <a:t>Virus </a:t>
            </a:r>
            <a:r>
              <a:rPr lang="en-US" sz="2000" dirty="0" err="1">
                <a:latin typeface="#9Slide03 Quicksand" panose="00000500000000000000" pitchFamily="2" charset="0"/>
              </a:rPr>
              <a:t>chưa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tạo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điển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trúc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của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một</a:t>
            </a:r>
            <a:r>
              <a:rPr lang="en-US" sz="2000" dirty="0">
                <a:latin typeface="#9Slide03 Quicksand" panose="00000500000000000000" pitchFamily="2" charset="0"/>
              </a:rPr>
              <a:t> virus </a:t>
            </a:r>
            <a:r>
              <a:rPr lang="en-US" sz="2000" dirty="0" err="1">
                <a:latin typeface="#9Slide03 Quicksand" panose="00000500000000000000" pitchFamily="2" charset="0"/>
              </a:rPr>
              <a:t>không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đủ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thành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chính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của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một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92229DC-D6CF-11E1-F5A1-D28CCD939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325" y="599631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25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496D196-AB6D-3B41-9ACC-72BED32950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390363"/>
              </p:ext>
            </p:extLst>
          </p:nvPr>
        </p:nvGraphicFramePr>
        <p:xfrm>
          <a:off x="856397" y="618636"/>
          <a:ext cx="7431205" cy="4239966"/>
        </p:xfrm>
        <a:graphic>
          <a:graphicData uri="http://schemas.openxmlformats.org/drawingml/2006/table">
            <a:tbl>
              <a:tblPr firstRow="1" bandRow="1">
                <a:tableStyleId>{106E54DF-055F-4ECE-BA35-69E0D77E9291}</a:tableStyleId>
              </a:tblPr>
              <a:tblGrid>
                <a:gridCol w="1624083">
                  <a:extLst>
                    <a:ext uri="{9D8B030D-6E8A-4147-A177-3AD203B41FA5}">
                      <a16:colId xmlns:a16="http://schemas.microsoft.com/office/drawing/2014/main" val="3426409086"/>
                    </a:ext>
                  </a:extLst>
                </a:gridCol>
                <a:gridCol w="2477069">
                  <a:extLst>
                    <a:ext uri="{9D8B030D-6E8A-4147-A177-3AD203B41FA5}">
                      <a16:colId xmlns:a16="http://schemas.microsoft.com/office/drawing/2014/main" val="1084391357"/>
                    </a:ext>
                  </a:extLst>
                </a:gridCol>
                <a:gridCol w="3330053">
                  <a:extLst>
                    <a:ext uri="{9D8B030D-6E8A-4147-A177-3AD203B41FA5}">
                      <a16:colId xmlns:a16="http://schemas.microsoft.com/office/drawing/2014/main" val="828313489"/>
                    </a:ext>
                  </a:extLst>
                </a:gridCol>
              </a:tblGrid>
              <a:tr h="591855"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Tên virus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Hình ảnh virus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Tên thành phần cấu tạo virus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086680"/>
                  </a:ext>
                </a:extLst>
              </a:tr>
              <a:tr h="1233532"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latin typeface="#9Slide03 Quicksand" panose="00000500000000000000" pitchFamily="2" charset="0"/>
                        </a:rPr>
                        <a:t>HIV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759285"/>
                  </a:ext>
                </a:extLst>
              </a:tr>
              <a:tr h="1176333"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latin typeface="#9Slide03 Quicksand" panose="00000500000000000000" pitchFamily="2" charset="0"/>
                        </a:rPr>
                        <a:t>Dại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8605919"/>
                  </a:ext>
                </a:extLst>
              </a:tr>
              <a:tr h="12382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#9Slide03 Quicksand" panose="00000500000000000000" pitchFamily="2" charset="0"/>
                        </a:rPr>
                        <a:t>Sởi</a:t>
                      </a:r>
                      <a:endParaRPr lang="en-VN" sz="180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414038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8C21838D-74C2-6786-B79F-BBB6FAFDCC03}"/>
              </a:ext>
            </a:extLst>
          </p:cNvPr>
          <p:cNvGrpSpPr/>
          <p:nvPr/>
        </p:nvGrpSpPr>
        <p:grpSpPr>
          <a:xfrm>
            <a:off x="77644" y="-23148"/>
            <a:ext cx="3511849" cy="523220"/>
            <a:chOff x="70820" y="-43620"/>
            <a:chExt cx="3511849" cy="523220"/>
          </a:xfrm>
        </p:grpSpPr>
        <p:sp>
          <p:nvSpPr>
            <p:cNvPr id="36" name="Google Shape;1129;p80">
              <a:extLst>
                <a:ext uri="{FF2B5EF4-FFF2-40B4-BE49-F238E27FC236}">
                  <a16:creationId xmlns:a16="http://schemas.microsoft.com/office/drawing/2014/main" id="{5AD48FC5-86A8-0432-246A-22799653CB8F}"/>
                </a:ext>
              </a:extLst>
            </p:cNvPr>
            <p:cNvSpPr/>
            <p:nvPr/>
          </p:nvSpPr>
          <p:spPr>
            <a:xfrm rot="291186">
              <a:off x="70820" y="69336"/>
              <a:ext cx="331363" cy="345810"/>
            </a:xfrm>
            <a:custGeom>
              <a:avLst/>
              <a:gdLst/>
              <a:ahLst/>
              <a:cxnLst/>
              <a:rect l="l" t="t" r="r" b="b"/>
              <a:pathLst>
                <a:path w="81909" h="82276" extrusionOk="0">
                  <a:moveTo>
                    <a:pt x="38408" y="1"/>
                  </a:moveTo>
                  <a:cubicBezTo>
                    <a:pt x="35261" y="1"/>
                    <a:pt x="32118" y="290"/>
                    <a:pt x="29023" y="870"/>
                  </a:cubicBezTo>
                  <a:cubicBezTo>
                    <a:pt x="27586" y="1128"/>
                    <a:pt x="26781" y="2867"/>
                    <a:pt x="27141" y="4189"/>
                  </a:cubicBezTo>
                  <a:cubicBezTo>
                    <a:pt x="27498" y="5468"/>
                    <a:pt x="28624" y="6126"/>
                    <a:pt x="29842" y="6126"/>
                  </a:cubicBezTo>
                  <a:cubicBezTo>
                    <a:pt x="30047" y="6126"/>
                    <a:pt x="30253" y="6108"/>
                    <a:pt x="30459" y="6071"/>
                  </a:cubicBezTo>
                  <a:cubicBezTo>
                    <a:pt x="31135" y="5941"/>
                    <a:pt x="31810" y="5841"/>
                    <a:pt x="32500" y="5755"/>
                  </a:cubicBezTo>
                  <a:cubicBezTo>
                    <a:pt x="32744" y="9289"/>
                    <a:pt x="32816" y="12823"/>
                    <a:pt x="32715" y="16372"/>
                  </a:cubicBezTo>
                  <a:cubicBezTo>
                    <a:pt x="32399" y="16530"/>
                    <a:pt x="32097" y="16703"/>
                    <a:pt x="31796" y="16875"/>
                  </a:cubicBezTo>
                  <a:lnTo>
                    <a:pt x="31451" y="17076"/>
                  </a:lnTo>
                  <a:cubicBezTo>
                    <a:pt x="30948" y="17234"/>
                    <a:pt x="30459" y="17406"/>
                    <a:pt x="29985" y="17593"/>
                  </a:cubicBezTo>
                  <a:cubicBezTo>
                    <a:pt x="27859" y="18427"/>
                    <a:pt x="25833" y="19490"/>
                    <a:pt x="23951" y="20768"/>
                  </a:cubicBezTo>
                  <a:cubicBezTo>
                    <a:pt x="21839" y="18484"/>
                    <a:pt x="19856" y="16070"/>
                    <a:pt x="18017" y="13556"/>
                  </a:cubicBezTo>
                  <a:cubicBezTo>
                    <a:pt x="19253" y="13024"/>
                    <a:pt x="20029" y="11717"/>
                    <a:pt x="19655" y="10338"/>
                  </a:cubicBezTo>
                  <a:cubicBezTo>
                    <a:pt x="19345" y="9229"/>
                    <a:pt x="18214" y="8338"/>
                    <a:pt x="17050" y="8338"/>
                  </a:cubicBezTo>
                  <a:cubicBezTo>
                    <a:pt x="16811" y="8338"/>
                    <a:pt x="16571" y="8375"/>
                    <a:pt x="16336" y="8456"/>
                  </a:cubicBezTo>
                  <a:cubicBezTo>
                    <a:pt x="13894" y="9275"/>
                    <a:pt x="11667" y="10611"/>
                    <a:pt x="9785" y="12364"/>
                  </a:cubicBezTo>
                  <a:cubicBezTo>
                    <a:pt x="8707" y="13355"/>
                    <a:pt x="8779" y="15165"/>
                    <a:pt x="9785" y="16171"/>
                  </a:cubicBezTo>
                  <a:cubicBezTo>
                    <a:pt x="10314" y="16684"/>
                    <a:pt x="11002" y="16944"/>
                    <a:pt x="11691" y="16944"/>
                  </a:cubicBezTo>
                  <a:cubicBezTo>
                    <a:pt x="12293" y="16944"/>
                    <a:pt x="12895" y="16746"/>
                    <a:pt x="13391" y="16343"/>
                  </a:cubicBezTo>
                  <a:cubicBezTo>
                    <a:pt x="15388" y="19087"/>
                    <a:pt x="17529" y="21731"/>
                    <a:pt x="19828" y="24245"/>
                  </a:cubicBezTo>
                  <a:cubicBezTo>
                    <a:pt x="17155" y="27076"/>
                    <a:pt x="15187" y="30481"/>
                    <a:pt x="14081" y="34216"/>
                  </a:cubicBezTo>
                  <a:lnTo>
                    <a:pt x="7012" y="33139"/>
                  </a:lnTo>
                  <a:cubicBezTo>
                    <a:pt x="7472" y="31960"/>
                    <a:pt x="6926" y="30495"/>
                    <a:pt x="5834" y="29863"/>
                  </a:cubicBezTo>
                  <a:cubicBezTo>
                    <a:pt x="5411" y="29616"/>
                    <a:pt x="4959" y="29502"/>
                    <a:pt x="4514" y="29502"/>
                  </a:cubicBezTo>
                  <a:cubicBezTo>
                    <a:pt x="3586" y="29502"/>
                    <a:pt x="2690" y="30000"/>
                    <a:pt x="2156" y="30825"/>
                  </a:cubicBezTo>
                  <a:cubicBezTo>
                    <a:pt x="461" y="33440"/>
                    <a:pt x="1" y="36601"/>
                    <a:pt x="691" y="39618"/>
                  </a:cubicBezTo>
                  <a:cubicBezTo>
                    <a:pt x="956" y="40811"/>
                    <a:pt x="2150" y="41589"/>
                    <a:pt x="3325" y="41589"/>
                  </a:cubicBezTo>
                  <a:cubicBezTo>
                    <a:pt x="3552" y="41589"/>
                    <a:pt x="3777" y="41561"/>
                    <a:pt x="3995" y="41500"/>
                  </a:cubicBezTo>
                  <a:cubicBezTo>
                    <a:pt x="5389" y="41112"/>
                    <a:pt x="6136" y="39748"/>
                    <a:pt x="5920" y="38383"/>
                  </a:cubicBezTo>
                  <a:lnTo>
                    <a:pt x="5920" y="38383"/>
                  </a:lnTo>
                  <a:lnTo>
                    <a:pt x="13104" y="39475"/>
                  </a:lnTo>
                  <a:cubicBezTo>
                    <a:pt x="13018" y="40236"/>
                    <a:pt x="12960" y="40997"/>
                    <a:pt x="12946" y="41759"/>
                  </a:cubicBezTo>
                  <a:cubicBezTo>
                    <a:pt x="12931" y="43497"/>
                    <a:pt x="13176" y="45250"/>
                    <a:pt x="13463" y="46960"/>
                  </a:cubicBezTo>
                  <a:cubicBezTo>
                    <a:pt x="13707" y="48411"/>
                    <a:pt x="14095" y="49819"/>
                    <a:pt x="14627" y="51184"/>
                  </a:cubicBezTo>
                  <a:cubicBezTo>
                    <a:pt x="11998" y="52419"/>
                    <a:pt x="9354" y="53540"/>
                    <a:pt x="6624" y="54560"/>
                  </a:cubicBezTo>
                  <a:cubicBezTo>
                    <a:pt x="6495" y="54330"/>
                    <a:pt x="6380" y="54086"/>
                    <a:pt x="6265" y="53856"/>
                  </a:cubicBezTo>
                  <a:cubicBezTo>
                    <a:pt x="6179" y="53669"/>
                    <a:pt x="6078" y="53497"/>
                    <a:pt x="6006" y="53310"/>
                  </a:cubicBezTo>
                  <a:cubicBezTo>
                    <a:pt x="5925" y="53120"/>
                    <a:pt x="5884" y="53027"/>
                    <a:pt x="5882" y="53027"/>
                  </a:cubicBezTo>
                  <a:lnTo>
                    <a:pt x="5882" y="53027"/>
                  </a:lnTo>
                  <a:cubicBezTo>
                    <a:pt x="5881" y="53027"/>
                    <a:pt x="5887" y="53042"/>
                    <a:pt x="5898" y="53070"/>
                  </a:cubicBezTo>
                  <a:lnTo>
                    <a:pt x="5898" y="53070"/>
                  </a:lnTo>
                  <a:cubicBezTo>
                    <a:pt x="5433" y="51965"/>
                    <a:pt x="4492" y="51142"/>
                    <a:pt x="3318" y="51142"/>
                  </a:cubicBezTo>
                  <a:cubicBezTo>
                    <a:pt x="3087" y="51142"/>
                    <a:pt x="2848" y="51174"/>
                    <a:pt x="2601" y="51241"/>
                  </a:cubicBezTo>
                  <a:cubicBezTo>
                    <a:pt x="1337" y="51600"/>
                    <a:pt x="173" y="53195"/>
                    <a:pt x="719" y="54560"/>
                  </a:cubicBezTo>
                  <a:cubicBezTo>
                    <a:pt x="2027" y="57721"/>
                    <a:pt x="3808" y="60551"/>
                    <a:pt x="6222" y="62994"/>
                  </a:cubicBezTo>
                  <a:cubicBezTo>
                    <a:pt x="6746" y="63518"/>
                    <a:pt x="7436" y="63780"/>
                    <a:pt x="8126" y="63780"/>
                  </a:cubicBezTo>
                  <a:cubicBezTo>
                    <a:pt x="8815" y="63780"/>
                    <a:pt x="9505" y="63518"/>
                    <a:pt x="10029" y="62994"/>
                  </a:cubicBezTo>
                  <a:cubicBezTo>
                    <a:pt x="11092" y="61945"/>
                    <a:pt x="11092" y="60235"/>
                    <a:pt x="10029" y="59186"/>
                  </a:cubicBezTo>
                  <a:lnTo>
                    <a:pt x="9900" y="59057"/>
                  </a:lnTo>
                  <a:cubicBezTo>
                    <a:pt x="12328" y="58109"/>
                    <a:pt x="14713" y="57089"/>
                    <a:pt x="17055" y="55983"/>
                  </a:cubicBezTo>
                  <a:cubicBezTo>
                    <a:pt x="19109" y="59172"/>
                    <a:pt x="21825" y="61902"/>
                    <a:pt x="25000" y="63956"/>
                  </a:cubicBezTo>
                  <a:cubicBezTo>
                    <a:pt x="24813" y="64775"/>
                    <a:pt x="24540" y="65580"/>
                    <a:pt x="24181" y="66341"/>
                  </a:cubicBezTo>
                  <a:cubicBezTo>
                    <a:pt x="23477" y="67879"/>
                    <a:pt x="22687" y="69373"/>
                    <a:pt x="21911" y="70867"/>
                  </a:cubicBezTo>
                  <a:cubicBezTo>
                    <a:pt x="21563" y="70718"/>
                    <a:pt x="21194" y="70644"/>
                    <a:pt x="20827" y="70644"/>
                  </a:cubicBezTo>
                  <a:cubicBezTo>
                    <a:pt x="20136" y="70644"/>
                    <a:pt x="19453" y="70906"/>
                    <a:pt x="18937" y="71413"/>
                  </a:cubicBezTo>
                  <a:cubicBezTo>
                    <a:pt x="17917" y="72419"/>
                    <a:pt x="17888" y="74200"/>
                    <a:pt x="18937" y="75220"/>
                  </a:cubicBezTo>
                  <a:cubicBezTo>
                    <a:pt x="20819" y="77059"/>
                    <a:pt x="23161" y="78338"/>
                    <a:pt x="25718" y="78956"/>
                  </a:cubicBezTo>
                  <a:cubicBezTo>
                    <a:pt x="25929" y="79004"/>
                    <a:pt x="26145" y="79027"/>
                    <a:pt x="26360" y="79027"/>
                  </a:cubicBezTo>
                  <a:cubicBezTo>
                    <a:pt x="27559" y="79027"/>
                    <a:pt x="28757" y="78303"/>
                    <a:pt x="29037" y="77074"/>
                  </a:cubicBezTo>
                  <a:cubicBezTo>
                    <a:pt x="29353" y="75694"/>
                    <a:pt x="28620" y="74100"/>
                    <a:pt x="27155" y="73755"/>
                  </a:cubicBezTo>
                  <a:cubicBezTo>
                    <a:pt x="26954" y="73712"/>
                    <a:pt x="26753" y="73654"/>
                    <a:pt x="26552" y="73597"/>
                  </a:cubicBezTo>
                  <a:cubicBezTo>
                    <a:pt x="27758" y="71284"/>
                    <a:pt x="29123" y="68899"/>
                    <a:pt x="29928" y="66384"/>
                  </a:cubicBezTo>
                  <a:cubicBezTo>
                    <a:pt x="30603" y="66657"/>
                    <a:pt x="31307" y="66902"/>
                    <a:pt x="32011" y="67117"/>
                  </a:cubicBezTo>
                  <a:cubicBezTo>
                    <a:pt x="33692" y="67606"/>
                    <a:pt x="35459" y="67821"/>
                    <a:pt x="37198" y="68008"/>
                  </a:cubicBezTo>
                  <a:cubicBezTo>
                    <a:pt x="38078" y="68095"/>
                    <a:pt x="38962" y="68139"/>
                    <a:pt x="39845" y="68139"/>
                  </a:cubicBezTo>
                  <a:cubicBezTo>
                    <a:pt x="41009" y="68139"/>
                    <a:pt x="42173" y="68062"/>
                    <a:pt x="43333" y="67907"/>
                  </a:cubicBezTo>
                  <a:cubicBezTo>
                    <a:pt x="45200" y="70565"/>
                    <a:pt x="46608" y="73539"/>
                    <a:pt x="47470" y="76686"/>
                  </a:cubicBezTo>
                  <a:lnTo>
                    <a:pt x="46436" y="76987"/>
                  </a:lnTo>
                  <a:cubicBezTo>
                    <a:pt x="45028" y="77404"/>
                    <a:pt x="44195" y="78869"/>
                    <a:pt x="44554" y="80292"/>
                  </a:cubicBezTo>
                  <a:cubicBezTo>
                    <a:pt x="44877" y="81454"/>
                    <a:pt x="45999" y="82276"/>
                    <a:pt x="47171" y="82276"/>
                  </a:cubicBezTo>
                  <a:cubicBezTo>
                    <a:pt x="47405" y="82276"/>
                    <a:pt x="47641" y="82243"/>
                    <a:pt x="47873" y="82174"/>
                  </a:cubicBezTo>
                  <a:lnTo>
                    <a:pt x="55674" y="79890"/>
                  </a:lnTo>
                  <a:cubicBezTo>
                    <a:pt x="57082" y="79473"/>
                    <a:pt x="57915" y="78007"/>
                    <a:pt x="57556" y="76585"/>
                  </a:cubicBezTo>
                  <a:cubicBezTo>
                    <a:pt x="57233" y="75423"/>
                    <a:pt x="56120" y="74601"/>
                    <a:pt x="54944" y="74601"/>
                  </a:cubicBezTo>
                  <a:cubicBezTo>
                    <a:pt x="54709" y="74601"/>
                    <a:pt x="54471" y="74634"/>
                    <a:pt x="54237" y="74703"/>
                  </a:cubicBezTo>
                  <a:lnTo>
                    <a:pt x="52643" y="75163"/>
                  </a:lnTo>
                  <a:cubicBezTo>
                    <a:pt x="51824" y="72217"/>
                    <a:pt x="50602" y="69401"/>
                    <a:pt x="49008" y="66787"/>
                  </a:cubicBezTo>
                  <a:cubicBezTo>
                    <a:pt x="50947" y="66169"/>
                    <a:pt x="52844" y="65451"/>
                    <a:pt x="54683" y="64617"/>
                  </a:cubicBezTo>
                  <a:cubicBezTo>
                    <a:pt x="57269" y="63497"/>
                    <a:pt x="59654" y="61945"/>
                    <a:pt x="61723" y="60034"/>
                  </a:cubicBezTo>
                  <a:cubicBezTo>
                    <a:pt x="62901" y="58928"/>
                    <a:pt x="63892" y="57663"/>
                    <a:pt x="64682" y="56255"/>
                  </a:cubicBezTo>
                  <a:cubicBezTo>
                    <a:pt x="67599" y="57204"/>
                    <a:pt x="70501" y="58238"/>
                    <a:pt x="73374" y="59359"/>
                  </a:cubicBezTo>
                  <a:cubicBezTo>
                    <a:pt x="73044" y="59833"/>
                    <a:pt x="72699" y="60307"/>
                    <a:pt x="72455" y="60623"/>
                  </a:cubicBezTo>
                  <a:cubicBezTo>
                    <a:pt x="71535" y="61758"/>
                    <a:pt x="71334" y="63324"/>
                    <a:pt x="72455" y="64430"/>
                  </a:cubicBezTo>
                  <a:cubicBezTo>
                    <a:pt x="72944" y="64927"/>
                    <a:pt x="73713" y="65219"/>
                    <a:pt x="74467" y="65219"/>
                  </a:cubicBezTo>
                  <a:cubicBezTo>
                    <a:pt x="75152" y="65219"/>
                    <a:pt x="75824" y="64978"/>
                    <a:pt x="76262" y="64430"/>
                  </a:cubicBezTo>
                  <a:cubicBezTo>
                    <a:pt x="78561" y="61586"/>
                    <a:pt x="80343" y="58353"/>
                    <a:pt x="81492" y="54876"/>
                  </a:cubicBezTo>
                  <a:cubicBezTo>
                    <a:pt x="81909" y="53554"/>
                    <a:pt x="80960" y="51888"/>
                    <a:pt x="79581" y="51572"/>
                  </a:cubicBezTo>
                  <a:cubicBezTo>
                    <a:pt x="79358" y="51515"/>
                    <a:pt x="79133" y="51488"/>
                    <a:pt x="78912" y="51488"/>
                  </a:cubicBezTo>
                  <a:cubicBezTo>
                    <a:pt x="77724" y="51488"/>
                    <a:pt x="76628" y="52267"/>
                    <a:pt x="76277" y="53454"/>
                  </a:cubicBezTo>
                  <a:cubicBezTo>
                    <a:pt x="76133" y="53871"/>
                    <a:pt x="76004" y="54244"/>
                    <a:pt x="75874" y="54603"/>
                  </a:cubicBezTo>
                  <a:cubicBezTo>
                    <a:pt x="72814" y="53382"/>
                    <a:pt x="69711" y="52261"/>
                    <a:pt x="66579" y="51241"/>
                  </a:cubicBezTo>
                  <a:cubicBezTo>
                    <a:pt x="67225" y="48497"/>
                    <a:pt x="67369" y="45609"/>
                    <a:pt x="67168" y="42793"/>
                  </a:cubicBezTo>
                  <a:cubicBezTo>
                    <a:pt x="66909" y="39230"/>
                    <a:pt x="66320" y="35653"/>
                    <a:pt x="65185" y="32262"/>
                  </a:cubicBezTo>
                  <a:cubicBezTo>
                    <a:pt x="67714" y="31271"/>
                    <a:pt x="70171" y="30121"/>
                    <a:pt x="72541" y="28800"/>
                  </a:cubicBezTo>
                  <a:cubicBezTo>
                    <a:pt x="72642" y="28986"/>
                    <a:pt x="72728" y="29159"/>
                    <a:pt x="72828" y="29346"/>
                  </a:cubicBezTo>
                  <a:cubicBezTo>
                    <a:pt x="73287" y="30206"/>
                    <a:pt x="74229" y="30665"/>
                    <a:pt x="75168" y="30665"/>
                  </a:cubicBezTo>
                  <a:cubicBezTo>
                    <a:pt x="75640" y="30665"/>
                    <a:pt x="76112" y="30549"/>
                    <a:pt x="76521" y="30308"/>
                  </a:cubicBezTo>
                  <a:cubicBezTo>
                    <a:pt x="77814" y="29547"/>
                    <a:pt x="78173" y="27923"/>
                    <a:pt x="77483" y="26630"/>
                  </a:cubicBezTo>
                  <a:cubicBezTo>
                    <a:pt x="76392" y="24561"/>
                    <a:pt x="75156" y="22550"/>
                    <a:pt x="73805" y="20639"/>
                  </a:cubicBezTo>
                  <a:cubicBezTo>
                    <a:pt x="73238" y="19828"/>
                    <a:pt x="72352" y="19316"/>
                    <a:pt x="71427" y="19316"/>
                  </a:cubicBezTo>
                  <a:cubicBezTo>
                    <a:pt x="70993" y="19316"/>
                    <a:pt x="70550" y="19429"/>
                    <a:pt x="70127" y="19677"/>
                  </a:cubicBezTo>
                  <a:cubicBezTo>
                    <a:pt x="68949" y="20366"/>
                    <a:pt x="68317" y="22162"/>
                    <a:pt x="69150" y="23355"/>
                  </a:cubicBezTo>
                  <a:cubicBezTo>
                    <a:pt x="69352" y="23642"/>
                    <a:pt x="69538" y="23915"/>
                    <a:pt x="69740" y="24188"/>
                  </a:cubicBezTo>
                  <a:cubicBezTo>
                    <a:pt x="67584" y="25395"/>
                    <a:pt x="65358" y="26443"/>
                    <a:pt x="63059" y="27334"/>
                  </a:cubicBezTo>
                  <a:cubicBezTo>
                    <a:pt x="62886" y="27018"/>
                    <a:pt x="62714" y="26702"/>
                    <a:pt x="62527" y="26400"/>
                  </a:cubicBezTo>
                  <a:cubicBezTo>
                    <a:pt x="60717" y="23369"/>
                    <a:pt x="58318" y="20754"/>
                    <a:pt x="55444" y="18700"/>
                  </a:cubicBezTo>
                  <a:cubicBezTo>
                    <a:pt x="57427" y="16243"/>
                    <a:pt x="59309" y="13700"/>
                    <a:pt x="61090" y="11099"/>
                  </a:cubicBezTo>
                  <a:cubicBezTo>
                    <a:pt x="61148" y="11171"/>
                    <a:pt x="61205" y="11229"/>
                    <a:pt x="61263" y="11300"/>
                  </a:cubicBezTo>
                  <a:cubicBezTo>
                    <a:pt x="61210" y="11224"/>
                    <a:pt x="61183" y="11186"/>
                    <a:pt x="61184" y="11186"/>
                  </a:cubicBezTo>
                  <a:lnTo>
                    <a:pt x="61184" y="11186"/>
                  </a:lnTo>
                  <a:cubicBezTo>
                    <a:pt x="61184" y="11186"/>
                    <a:pt x="61239" y="11263"/>
                    <a:pt x="61349" y="11415"/>
                  </a:cubicBezTo>
                  <a:cubicBezTo>
                    <a:pt x="61939" y="12212"/>
                    <a:pt x="62812" y="12739"/>
                    <a:pt x="63737" y="12739"/>
                  </a:cubicBezTo>
                  <a:cubicBezTo>
                    <a:pt x="64163" y="12739"/>
                    <a:pt x="64601" y="12627"/>
                    <a:pt x="65027" y="12378"/>
                  </a:cubicBezTo>
                  <a:cubicBezTo>
                    <a:pt x="66191" y="11703"/>
                    <a:pt x="66866" y="9878"/>
                    <a:pt x="66004" y="8686"/>
                  </a:cubicBezTo>
                  <a:cubicBezTo>
                    <a:pt x="63662" y="5496"/>
                    <a:pt x="60329" y="3154"/>
                    <a:pt x="56392" y="2450"/>
                  </a:cubicBezTo>
                  <a:cubicBezTo>
                    <a:pt x="56192" y="2413"/>
                    <a:pt x="55987" y="2394"/>
                    <a:pt x="55782" y="2394"/>
                  </a:cubicBezTo>
                  <a:cubicBezTo>
                    <a:pt x="54576" y="2394"/>
                    <a:pt x="53368" y="3043"/>
                    <a:pt x="53074" y="4332"/>
                  </a:cubicBezTo>
                  <a:cubicBezTo>
                    <a:pt x="52772" y="5640"/>
                    <a:pt x="53476" y="7378"/>
                    <a:pt x="54956" y="7637"/>
                  </a:cubicBezTo>
                  <a:cubicBezTo>
                    <a:pt x="55530" y="7752"/>
                    <a:pt x="56091" y="7895"/>
                    <a:pt x="56651" y="8068"/>
                  </a:cubicBezTo>
                  <a:cubicBezTo>
                    <a:pt x="54783" y="10812"/>
                    <a:pt x="52829" y="13456"/>
                    <a:pt x="50732" y="15999"/>
                  </a:cubicBezTo>
                  <a:cubicBezTo>
                    <a:pt x="50157" y="15754"/>
                    <a:pt x="49568" y="15510"/>
                    <a:pt x="48964" y="15280"/>
                  </a:cubicBezTo>
                  <a:cubicBezTo>
                    <a:pt x="46757" y="14505"/>
                    <a:pt x="44446" y="14112"/>
                    <a:pt x="42130" y="14112"/>
                  </a:cubicBezTo>
                  <a:cubicBezTo>
                    <a:pt x="40797" y="14112"/>
                    <a:pt x="39463" y="14242"/>
                    <a:pt x="38146" y="14504"/>
                  </a:cubicBezTo>
                  <a:cubicBezTo>
                    <a:pt x="38175" y="11458"/>
                    <a:pt x="38074" y="8427"/>
                    <a:pt x="37873" y="5395"/>
                  </a:cubicBezTo>
                  <a:lnTo>
                    <a:pt x="39267" y="5395"/>
                  </a:lnTo>
                  <a:cubicBezTo>
                    <a:pt x="39282" y="5396"/>
                    <a:pt x="39298" y="5396"/>
                    <a:pt x="39313" y="5396"/>
                  </a:cubicBezTo>
                  <a:cubicBezTo>
                    <a:pt x="40704" y="5396"/>
                    <a:pt x="42024" y="4130"/>
                    <a:pt x="41968" y="2709"/>
                  </a:cubicBezTo>
                  <a:cubicBezTo>
                    <a:pt x="41896" y="1215"/>
                    <a:pt x="40775" y="51"/>
                    <a:pt x="39267" y="8"/>
                  </a:cubicBezTo>
                  <a:cubicBezTo>
                    <a:pt x="38980" y="3"/>
                    <a:pt x="38694" y="1"/>
                    <a:pt x="38408" y="1"/>
                  </a:cubicBezTo>
                  <a:close/>
                </a:path>
              </a:pathLst>
            </a:custGeom>
            <a:solidFill>
              <a:srgbClr val="6A7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6A78CE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299AF92-D721-7C1C-75A3-FE990186314D}"/>
                </a:ext>
              </a:extLst>
            </p:cNvPr>
            <p:cNvSpPr txBox="1"/>
            <p:nvPr/>
          </p:nvSpPr>
          <p:spPr>
            <a:xfrm>
              <a:off x="416218" y="-43620"/>
              <a:ext cx="31664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Cấu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tạo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của</a:t>
              </a:r>
              <a:r>
                <a:rPr lang="en-US" sz="2800" dirty="0">
                  <a:solidFill>
                    <a:srgbClr val="6A78CE"/>
                  </a:solidFill>
                  <a:latin typeface="#9Slide07 SVNAppleberry" panose="02040603050506020204" pitchFamily="18" charset="0"/>
                </a:rPr>
                <a:t> virus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039571-C023-7208-4D64-65BBEB36E2C0}"/>
              </a:ext>
            </a:extLst>
          </p:cNvPr>
          <p:cNvGrpSpPr/>
          <p:nvPr/>
        </p:nvGrpSpPr>
        <p:grpSpPr>
          <a:xfrm>
            <a:off x="2879859" y="1251738"/>
            <a:ext cx="2019049" cy="1137410"/>
            <a:chOff x="2552952" y="1253470"/>
            <a:chExt cx="2019049" cy="1137410"/>
          </a:xfrm>
        </p:grpSpPr>
        <p:pic>
          <p:nvPicPr>
            <p:cNvPr id="1026" name="Picture 2" descr="Top với hơn 65 về mô hình virus hiv hay nhất - Tin học Đông Hòa">
              <a:extLst>
                <a:ext uri="{FF2B5EF4-FFF2-40B4-BE49-F238E27FC236}">
                  <a16:creationId xmlns:a16="http://schemas.microsoft.com/office/drawing/2014/main" id="{46AE4CEE-BE21-64D7-E758-F0F1968017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81" b="95541" l="10000" r="90000">
                          <a14:foregroundMark x1="25368" y1="32006" x2="24211" y2="42197"/>
                          <a14:foregroundMark x1="33263" y1="17357" x2="46105" y2="12898"/>
                          <a14:foregroundMark x1="46105" y1="12898" x2="60947" y2="14172"/>
                          <a14:foregroundMark x1="60947" y1="14172" x2="66526" y2="23567"/>
                          <a14:foregroundMark x1="66526" y1="23567" x2="72842" y2="51592"/>
                          <a14:foregroundMark x1="72842" y1="51592" x2="72632" y2="69586"/>
                          <a14:foregroundMark x1="72632" y1="69586" x2="67579" y2="79618"/>
                          <a14:foregroundMark x1="67579" y1="79618" x2="61053" y2="86306"/>
                          <a14:foregroundMark x1="61053" y1="86306" x2="50316" y2="90446"/>
                          <a14:foregroundMark x1="50316" y1="90446" x2="38211" y2="86306"/>
                          <a14:foregroundMark x1="38211" y1="86306" x2="29684" y2="74204"/>
                          <a14:foregroundMark x1="29684" y1="74204" x2="22526" y2="52229"/>
                          <a14:foregroundMark x1="22526" y1="52229" x2="22211" y2="49363"/>
                          <a14:foregroundMark x1="77684" y1="52707" x2="76421" y2="40764"/>
                          <a14:foregroundMark x1="76421" y1="40764" x2="76211" y2="40287"/>
                          <a14:foregroundMark x1="29474" y1="21815" x2="28316" y2="27229"/>
                          <a14:foregroundMark x1="49263" y1="4299" x2="49263" y2="4299"/>
                          <a14:foregroundMark x1="40211" y1="3981" x2="40211" y2="3981"/>
                          <a14:foregroundMark x1="58632" y1="4140" x2="58632" y2="4140"/>
                          <a14:foregroundMark x1="49158" y1="95541" x2="49158" y2="95541"/>
                          <a14:foregroundMark x1="59579" y1="94108" x2="59579" y2="94108"/>
                          <a14:foregroundMark x1="39684" y1="94108" x2="39684" y2="94108"/>
                          <a14:foregroundMark x1="26000" y1="68631" x2="37474" y2="785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7" r="10496"/>
            <a:stretch/>
          </p:blipFill>
          <p:spPr bwMode="auto">
            <a:xfrm>
              <a:off x="2552952" y="1253470"/>
              <a:ext cx="1336432" cy="1137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2364652-8D27-75F4-846F-83218E558D1A}"/>
                </a:ext>
              </a:extLst>
            </p:cNvPr>
            <p:cNvCxnSpPr>
              <a:cxnSpLocks/>
            </p:cNvCxnSpPr>
            <p:nvPr/>
          </p:nvCxnSpPr>
          <p:spPr>
            <a:xfrm>
              <a:off x="3333750" y="1653540"/>
              <a:ext cx="819150" cy="0"/>
            </a:xfrm>
            <a:prstGeom prst="line">
              <a:avLst/>
            </a:prstGeom>
            <a:ln w="12700">
              <a:solidFill>
                <a:srgbClr val="094F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236DC5-A248-3F86-828F-03F3B49278E8}"/>
                </a:ext>
              </a:extLst>
            </p:cNvPr>
            <p:cNvCxnSpPr>
              <a:cxnSpLocks/>
            </p:cNvCxnSpPr>
            <p:nvPr/>
          </p:nvCxnSpPr>
          <p:spPr>
            <a:xfrm>
              <a:off x="3298834" y="2004060"/>
              <a:ext cx="854066" cy="0"/>
            </a:xfrm>
            <a:prstGeom prst="line">
              <a:avLst/>
            </a:prstGeom>
            <a:ln w="12700">
              <a:solidFill>
                <a:srgbClr val="094F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30A290-BA37-C9D2-47BF-388C89E733A7}"/>
                </a:ext>
              </a:extLst>
            </p:cNvPr>
            <p:cNvSpPr txBox="1"/>
            <p:nvPr/>
          </p:nvSpPr>
          <p:spPr>
            <a:xfrm>
              <a:off x="4152901" y="1485743"/>
              <a:ext cx="419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#9Slide03 Quicksand" panose="00000500000000000000" pitchFamily="2" charset="0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C6FC9F-85FF-2DB8-4308-ACCD1A53ACDB}"/>
                </a:ext>
              </a:extLst>
            </p:cNvPr>
            <p:cNvSpPr txBox="1"/>
            <p:nvPr/>
          </p:nvSpPr>
          <p:spPr>
            <a:xfrm>
              <a:off x="4152900" y="1836083"/>
              <a:ext cx="3925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#9Slide03 Quicksand" panose="00000500000000000000" pitchFamily="2" charset="0"/>
                </a:rPr>
                <a:t>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5DE303-331F-6C08-3BC0-89C0A6744121}"/>
              </a:ext>
            </a:extLst>
          </p:cNvPr>
          <p:cNvGrpSpPr/>
          <p:nvPr/>
        </p:nvGrpSpPr>
        <p:grpSpPr>
          <a:xfrm>
            <a:off x="2665967" y="2493380"/>
            <a:ext cx="2142935" cy="1034316"/>
            <a:chOff x="2552952" y="2493380"/>
            <a:chExt cx="2142935" cy="10343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755733-D5FB-B150-E4AD-FDA9C1F43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2952" y="2551028"/>
              <a:ext cx="1744195" cy="976668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2A67C7D-B822-9F79-F974-EF45E5031E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5503" y="2662657"/>
              <a:ext cx="392511" cy="221911"/>
            </a:xfrm>
            <a:prstGeom prst="line">
              <a:avLst/>
            </a:prstGeom>
            <a:ln w="12700">
              <a:solidFill>
                <a:srgbClr val="094F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8EC227-1F9C-9430-6317-58A037621A0F}"/>
                </a:ext>
              </a:extLst>
            </p:cNvPr>
            <p:cNvSpPr txBox="1"/>
            <p:nvPr/>
          </p:nvSpPr>
          <p:spPr>
            <a:xfrm>
              <a:off x="4398014" y="2493380"/>
              <a:ext cx="2978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#9Slide03 Quicksand" panose="00000500000000000000" pitchFamily="2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D0F020-7355-05ED-BD4D-9581930CD9BC}"/>
                </a:ext>
              </a:extLst>
            </p:cNvPr>
            <p:cNvSpPr txBox="1"/>
            <p:nvPr/>
          </p:nvSpPr>
          <p:spPr>
            <a:xfrm>
              <a:off x="4398013" y="3060710"/>
              <a:ext cx="2978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#9Slide03 Quicksand" panose="00000500000000000000" pitchFamily="2" charset="0"/>
                </a:rPr>
                <a:t>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ABD7A86-17D4-9FAC-372F-705B36E2C252}"/>
                </a:ext>
              </a:extLst>
            </p:cNvPr>
            <p:cNvCxnSpPr>
              <a:cxnSpLocks/>
            </p:cNvCxnSpPr>
            <p:nvPr/>
          </p:nvCxnSpPr>
          <p:spPr>
            <a:xfrm>
              <a:off x="3702742" y="3224876"/>
              <a:ext cx="733791" cy="0"/>
            </a:xfrm>
            <a:prstGeom prst="line">
              <a:avLst/>
            </a:prstGeom>
            <a:ln w="12700">
              <a:solidFill>
                <a:srgbClr val="094F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AAEF9DC-4427-7AB4-96D6-AFDD7BAB0994}"/>
              </a:ext>
            </a:extLst>
          </p:cNvPr>
          <p:cNvGrpSpPr/>
          <p:nvPr/>
        </p:nvGrpSpPr>
        <p:grpSpPr>
          <a:xfrm>
            <a:off x="2959968" y="3701910"/>
            <a:ext cx="1938939" cy="1108934"/>
            <a:chOff x="2959968" y="3691862"/>
            <a:chExt cx="1938939" cy="110893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0FF44E9-FB2F-82CF-9730-771F29AF7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84" t="25768" r="38189" b="3234"/>
            <a:stretch/>
          </p:blipFill>
          <p:spPr>
            <a:xfrm>
              <a:off x="2959968" y="3691862"/>
              <a:ext cx="1176214" cy="1108934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745D1A3-9792-532A-E4CE-631375DD22AC}"/>
                </a:ext>
              </a:extLst>
            </p:cNvPr>
            <p:cNvCxnSpPr>
              <a:cxnSpLocks/>
            </p:cNvCxnSpPr>
            <p:nvPr/>
          </p:nvCxnSpPr>
          <p:spPr>
            <a:xfrm>
              <a:off x="3924189" y="4147650"/>
              <a:ext cx="555617" cy="0"/>
            </a:xfrm>
            <a:prstGeom prst="line">
              <a:avLst/>
            </a:prstGeom>
            <a:ln w="12700">
              <a:solidFill>
                <a:srgbClr val="094F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2F8882D-9F41-EEB6-861C-29D3E6839326}"/>
                </a:ext>
              </a:extLst>
            </p:cNvPr>
            <p:cNvSpPr txBox="1"/>
            <p:nvPr/>
          </p:nvSpPr>
          <p:spPr>
            <a:xfrm>
              <a:off x="4479807" y="3979853"/>
              <a:ext cx="419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#9Slide03 Quicksand" panose="00000500000000000000" pitchFamily="2" charset="0"/>
                </a:rPr>
                <a:t>1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A0983F9-CE31-49A5-87A5-EE9A9D405A92}"/>
                </a:ext>
              </a:extLst>
            </p:cNvPr>
            <p:cNvCxnSpPr>
              <a:cxnSpLocks/>
            </p:cNvCxnSpPr>
            <p:nvPr/>
          </p:nvCxnSpPr>
          <p:spPr>
            <a:xfrm>
              <a:off x="3724247" y="4468788"/>
              <a:ext cx="741936" cy="0"/>
            </a:xfrm>
            <a:prstGeom prst="line">
              <a:avLst/>
            </a:prstGeom>
            <a:ln w="12700">
              <a:solidFill>
                <a:srgbClr val="094F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823918-6015-EB0E-A8E4-117B34E3E73C}"/>
                </a:ext>
              </a:extLst>
            </p:cNvPr>
            <p:cNvSpPr txBox="1"/>
            <p:nvPr/>
          </p:nvSpPr>
          <p:spPr>
            <a:xfrm>
              <a:off x="4466184" y="4300991"/>
              <a:ext cx="419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#9Slide03 Quicksand" panose="00000500000000000000" pitchFamily="2" charset="0"/>
                </a:rPr>
                <a:t>2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7EDEED2-5978-BCC5-BFF5-4ECCAE9AC18E}"/>
              </a:ext>
            </a:extLst>
          </p:cNvPr>
          <p:cNvSpPr txBox="1"/>
          <p:nvPr/>
        </p:nvSpPr>
        <p:spPr>
          <a:xfrm>
            <a:off x="5395629" y="1425703"/>
            <a:ext cx="161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1 - Protein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1ECB99-4B80-997F-CEDF-429307DEB52D}"/>
              </a:ext>
            </a:extLst>
          </p:cNvPr>
          <p:cNvSpPr txBox="1"/>
          <p:nvPr/>
        </p:nvSpPr>
        <p:spPr>
          <a:xfrm>
            <a:off x="5390379" y="1831790"/>
            <a:ext cx="255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2 -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chất</a:t>
            </a:r>
            <a:r>
              <a:rPr lang="en-US" sz="1800" dirty="0">
                <a:latin typeface="#9Slide03 Quicksand" panose="00000500000000000000" pitchFamily="2" charset="0"/>
              </a:rPr>
              <a:t> di </a:t>
            </a:r>
            <a:r>
              <a:rPr lang="en-US" sz="1800" dirty="0" err="1">
                <a:latin typeface="#9Slide03 Quicksand" panose="00000500000000000000" pitchFamily="2" charset="0"/>
              </a:rPr>
              <a:t>truyền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AE4158B-BB93-0C3D-BD55-93398C08C160}"/>
              </a:ext>
            </a:extLst>
          </p:cNvPr>
          <p:cNvSpPr txBox="1"/>
          <p:nvPr/>
        </p:nvSpPr>
        <p:spPr>
          <a:xfrm>
            <a:off x="5395810" y="2647268"/>
            <a:ext cx="161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1 - Protein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360251-6E06-232D-96EA-051FA6EB71F8}"/>
              </a:ext>
            </a:extLst>
          </p:cNvPr>
          <p:cNvSpPr txBox="1"/>
          <p:nvPr/>
        </p:nvSpPr>
        <p:spPr>
          <a:xfrm>
            <a:off x="5390561" y="3053355"/>
            <a:ext cx="255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2 -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chất</a:t>
            </a:r>
            <a:r>
              <a:rPr lang="en-US" sz="1800" dirty="0">
                <a:latin typeface="#9Slide03 Quicksand" panose="00000500000000000000" pitchFamily="2" charset="0"/>
              </a:rPr>
              <a:t> di </a:t>
            </a:r>
            <a:r>
              <a:rPr lang="en-US" sz="1800" dirty="0" err="1">
                <a:latin typeface="#9Slide03 Quicksand" panose="00000500000000000000" pitchFamily="2" charset="0"/>
              </a:rPr>
              <a:t>truyền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43A9DA0-93A0-B50F-CF92-FA4E1DAF6630}"/>
              </a:ext>
            </a:extLst>
          </p:cNvPr>
          <p:cNvSpPr txBox="1"/>
          <p:nvPr/>
        </p:nvSpPr>
        <p:spPr>
          <a:xfrm>
            <a:off x="5395810" y="3860422"/>
            <a:ext cx="161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1 - Protein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02662EE-1066-E536-463E-EBF28F02863F}"/>
              </a:ext>
            </a:extLst>
          </p:cNvPr>
          <p:cNvSpPr txBox="1"/>
          <p:nvPr/>
        </p:nvSpPr>
        <p:spPr>
          <a:xfrm>
            <a:off x="5390560" y="4266509"/>
            <a:ext cx="255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#9Slide03 Quicksand" panose="00000500000000000000" pitchFamily="2" charset="0"/>
              </a:rPr>
              <a:t>2 -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chất</a:t>
            </a:r>
            <a:r>
              <a:rPr lang="en-US" sz="1800" dirty="0">
                <a:latin typeface="#9Slide03 Quicksand" panose="00000500000000000000" pitchFamily="2" charset="0"/>
              </a:rPr>
              <a:t> di </a:t>
            </a:r>
            <a:r>
              <a:rPr lang="en-US" sz="1800" dirty="0" err="1">
                <a:latin typeface="#9Slide03 Quicksand" panose="00000500000000000000" pitchFamily="2" charset="0"/>
              </a:rPr>
              <a:t>truyền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0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29. Virus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cffZW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AcffZW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Bx99lY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AcffZW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AcffZW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Bx99lY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AcffZWASLxaX0AAAB9AAAAHAAAAHVuaXZlcnNhbC9sb2NhbF9zZXR0aW5ncy54bWyzsa/IzVEoSy0qzszPs1Uy1DNQUkjNS85PycxLt1UKDXHTtVBSKC5JzEtJzMnPS7VVystXUrC347LJyU9OzAlOLSkBKixWKMhJrEwtCknNBTJKUv0Sc4EqwzIf7m4vUcg4vDlRR+HhrpV5CskPd88sUcgvzcnMS1XSt+MCAFBLAwQUAAIACAAdffZW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AdffZWIp+Ouk0AAABrAAAAGwAAAHVuaXZlcnNhbC91bml2ZXJzYWwucG5nLnhtbLOxr8jNUShLLSrOzM+zVTLUM1Cyt+PlsikoSi3LTC1XqACKAQUhQEmh0lbJxAjBLc9MKckAqjAwsUAIZqRmpmeU2CqZW5jBBfWBZgIAUEsBAgAAFAACAAgA5QshUTZhWAJHAwAA4QkAABQAAAAAAAAAAQAAAAAAAAAAAHVuaXZlcnNhbC9wbGF5ZXIueG1sUEsBAgAAFAACAAgAHH32VqZkWpeUBgAAkRcAAB0AAAAAAAAAAQAAAAAAeQMAAHVuaXZlcnNhbC9jb21tb25fbWVzc2FnZXMubG5nUEsBAgAAFAACAAgAHH32VhUeYBujAAAAfwEAAC4AAAAAAAAAAQAAAAAASAoAAHVuaXZlcnNhbC9wbGF5YmFja19hbmRfbmF2aWdhdGlvbl9zZXR0aW5ncy54bWxQSwECAAAUAAIACAAcffZWDTwf5AIFAAAXGQAAJwAAAAAAAAABAAAAAAA3CwAAdW5pdmVyc2FsL2ZsYXNoX3B1Ymxpc2hpbmdfc2V0dGluZ3MueG1sUEsBAgAAFAACAAgAHH32VrRQ9wqTAwAAtAwAACEAAAAAAAAAAQAAAAAAfhAAAHVuaXZlcnNhbC9mbGFzaF9za2luX3NldHRpbmdzLnhtbFBLAQIAABQAAgAIABx99laSyE/1/gQAAKEYAAAmAAAAAAAAAAEAAAAAAFAUAAB1bml2ZXJzYWwvaHRtbF9wdWJsaXNoaW5nX3NldHRpbmdzLnhtbFBLAQIAABQAAgAIABx99lY3SezgvAEAAH8GAAAfAAAAAAAAAAEAAAAAAJIZAAB1bml2ZXJzYWwvaHRtbF9za2luX3NldHRpbmdzLmpzUEsBAgAAFAACAAgAHH32VgEi8Wl9AAAAfQAAABwAAAAAAAAAAQAAAAAAixsAAHVuaXZlcnNhbC9sb2NhbF9zZXR0aW5ncy54bWxQSwECAAAUAAIACAAdffZWrbNHcAMZAAA1LwAAFwAAAAAAAAAAAAAAAABCHAAAdW5pdmVyc2FsL3VuaXZlcnNhbC5wbmdQSwECAAAUAAIACAAdffZWIp+Ouk0AAABrAAAAGwAAAAAAAAABAAAAAAB6NQAAdW5pdmVyc2FsL3VuaXZlcnNhbC5wbmcueG1sUEsFBgAAAAAKAAoABgMAAAA2AAAAAA=="/>
  <p:tag name="ISPRING_LMS_API_VERSION" val="SCORM 2004 (4th edition)"/>
  <p:tag name="ISPRING_ULTRA_SCORM_COURSE_ID" val="C63336F5-94CD-4483-9C13-C81A9636FA38"/>
  <p:tag name="ISPRING_CMI5_LAUNCH_METHOD" val="any window"/>
  <p:tag name="ISPRINGCLOUDFOLDERID" val="1"/>
  <p:tag name="ISPRINGONLINEFOLDERID" val="1"/>
  <p:tag name="ISPRING_OUTPUT_FOLDER" val="[[&quot;`\u0005u\uFFFD{D760D350-E52D-46D7-BFD6-E862A0119AE4}&quot;,&quot;C:\\Users\\Admin\\Desktop\\KHTN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0.000000"/>
  <p:tag name="ISPRING_CURRENT_PLAYER_ID" val="universal"/>
  <p:tag name="ISPRING_PRESENTATION_TITLE" val="Bài 29. Virus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Science Subject for High School - 9th Grade: The Building Blocks of Life by Slidesgo">
  <a:themeElements>
    <a:clrScheme name="Simple Light">
      <a:dk1>
        <a:srgbClr val="191919"/>
      </a:dk1>
      <a:lt1>
        <a:srgbClr val="FDF9EE"/>
      </a:lt1>
      <a:dk2>
        <a:srgbClr val="094FA2"/>
      </a:dk2>
      <a:lt2>
        <a:srgbClr val="1CA6D3"/>
      </a:lt2>
      <a:accent1>
        <a:srgbClr val="1DC18C"/>
      </a:accent1>
      <a:accent2>
        <a:srgbClr val="FECE30"/>
      </a:accent2>
      <a:accent3>
        <a:srgbClr val="FC9CB2"/>
      </a:accent3>
      <a:accent4>
        <a:srgbClr val="FB4526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613</Words>
  <Application>Microsoft Office PowerPoint</Application>
  <PresentationFormat>On-screen Show (16:9)</PresentationFormat>
  <Paragraphs>102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Anaheim</vt:lpstr>
      <vt:lpstr>#9Slide03 Quicksand</vt:lpstr>
      <vt:lpstr>#9Slide07 SVNAppleberry</vt:lpstr>
      <vt:lpstr>Wingdings</vt:lpstr>
      <vt:lpstr>Patrick Hand</vt:lpstr>
      <vt:lpstr>Montserrat</vt:lpstr>
      <vt:lpstr>#9Slide07 IcielCrocante</vt:lpstr>
      <vt:lpstr>#9Slide05 Kahitna</vt:lpstr>
      <vt:lpstr>Glegoo</vt:lpstr>
      <vt:lpstr>Bebas Neue</vt:lpstr>
      <vt:lpstr>#9Slide07 Crocante</vt:lpstr>
      <vt:lpstr>Science Subject for High School - 9th Grade: The Building Blocks of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29. Virus</dc:title>
  <cp:lastModifiedBy>Administrator</cp:lastModifiedBy>
  <cp:revision>81</cp:revision>
  <dcterms:modified xsi:type="dcterms:W3CDTF">2024-01-07T14:02:51Z</dcterms:modified>
</cp:coreProperties>
</file>