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1"/>
  </p:notesMasterIdLst>
  <p:sldIdLst>
    <p:sldId id="260" r:id="rId2"/>
    <p:sldId id="264" r:id="rId3"/>
    <p:sldId id="317" r:id="rId4"/>
    <p:sldId id="324" r:id="rId5"/>
    <p:sldId id="325" r:id="rId6"/>
    <p:sldId id="326" r:id="rId7"/>
    <p:sldId id="327" r:id="rId8"/>
    <p:sldId id="322" r:id="rId9"/>
    <p:sldId id="328" r:id="rId10"/>
  </p:sldIdLst>
  <p:sldSz cx="9144000" cy="5143500" type="screen16x9"/>
  <p:notesSz cx="6858000" cy="9144000"/>
  <p:embeddedFontLst>
    <p:embeddedFont>
      <p:font typeface="#9Slide03 Quicksand" panose="00000500000000000000" pitchFamily="2" charset="0"/>
      <p:regular r:id="rId12"/>
    </p:embeddedFont>
    <p:embeddedFont>
      <p:font typeface="#9Slide05 MetroScript" panose="03060702040507070403" pitchFamily="66" charset="0"/>
      <p:regular r:id="rId13"/>
    </p:embeddedFont>
    <p:embeddedFont>
      <p:font typeface="#9Slide07 Crocante" panose="02000000000000000000" pitchFamily="2" charset="0"/>
      <p:regular r:id="rId14"/>
    </p:embeddedFont>
    <p:embeddedFont>
      <p:font typeface="#9Slide07 SVNAppleberry" panose="02040603050506020204" pitchFamily="18" charset="0"/>
      <p:regular r:id="rId15"/>
    </p:embeddedFont>
    <p:embeddedFont>
      <p:font typeface="Didact Gothic" panose="00000500000000000000" pitchFamily="2" charset="0"/>
      <p:regular r:id="rId16"/>
    </p:embeddedFont>
    <p:embeddedFont>
      <p:font typeface="Poppins SemiBold" panose="00000700000000000000" pitchFamily="2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3"/>
    <a:srgbClr val="FFFFCC"/>
    <a:srgbClr val="BECCFA"/>
    <a:srgbClr val="B9DCFF"/>
    <a:srgbClr val="EDF9F3"/>
    <a:srgbClr val="F5F0FE"/>
    <a:srgbClr val="FEF0FB"/>
    <a:srgbClr val="F6FCF9"/>
    <a:srgbClr val="E2F6EC"/>
    <a:srgbClr val="EF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E96EEA-7424-400A-B1B6-B3F6981E7C99}">
  <a:tblStyle styleId="{A3E96EEA-7424-400A-B1B6-B3F6981E7C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45" autoAdjust="0"/>
    <p:restoredTop sz="89701" autoAdjust="0"/>
  </p:normalViewPr>
  <p:slideViewPr>
    <p:cSldViewPr snapToGrid="0" snapToObjects="1">
      <p:cViewPr varScale="1">
        <p:scale>
          <a:sx n="82" d="100"/>
          <a:sy n="82" d="100"/>
        </p:scale>
        <p:origin x="11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a2faa745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ba2faa745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ba2a704bf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ba2a704bf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426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1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6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75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0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25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0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621475" y="1597250"/>
            <a:ext cx="3345000" cy="124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621475" y="2844850"/>
            <a:ext cx="2661000" cy="70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807493" y="1931547"/>
            <a:ext cx="1454400" cy="124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4"/>
          <p:cNvGrpSpPr/>
          <p:nvPr/>
        </p:nvGrpSpPr>
        <p:grpSpPr>
          <a:xfrm>
            <a:off x="1466484" y="692408"/>
            <a:ext cx="6515868" cy="4063512"/>
            <a:chOff x="720000" y="213225"/>
            <a:chExt cx="326700" cy="326775"/>
          </a:xfrm>
        </p:grpSpPr>
        <p:sp>
          <p:nvSpPr>
            <p:cNvPr id="62" name="Google Shape;62;p14"/>
            <p:cNvSpPr/>
            <p:nvPr/>
          </p:nvSpPr>
          <p:spPr>
            <a:xfrm>
              <a:off x="720000" y="213300"/>
              <a:ext cx="326700" cy="326700"/>
            </a:xfrm>
            <a:prstGeom prst="roundRect">
              <a:avLst>
                <a:gd name="adj" fmla="val 20652"/>
              </a:avLst>
            </a:pr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720000" y="213225"/>
              <a:ext cx="106800" cy="105300"/>
            </a:xfrm>
            <a:prstGeom prst="rect">
              <a:avLst/>
            </a:pr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614675" y="3193425"/>
            <a:ext cx="3914700" cy="41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2"/>
          </p:nvPr>
        </p:nvSpPr>
        <p:spPr>
          <a:xfrm>
            <a:off x="2614675" y="1530675"/>
            <a:ext cx="3914700" cy="166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idact Gothic"/>
              <a:buNone/>
              <a:defRPr sz="2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Didact Gothic"/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Didact Gothic"/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Didact Gothic"/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Didact Gothic"/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Didact Gothic"/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Didact Gothic"/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Didact Gothic"/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Didact Gothic"/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4730100" y="3201925"/>
            <a:ext cx="3693900" cy="43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2"/>
          </p:nvPr>
        </p:nvSpPr>
        <p:spPr>
          <a:xfrm>
            <a:off x="4730100" y="2338500"/>
            <a:ext cx="3693900" cy="43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3"/>
          </p:nvPr>
        </p:nvSpPr>
        <p:spPr>
          <a:xfrm>
            <a:off x="4730100" y="4065350"/>
            <a:ext cx="3693900" cy="43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4"/>
          </p:nvPr>
        </p:nvSpPr>
        <p:spPr>
          <a:xfrm>
            <a:off x="4729925" y="1475075"/>
            <a:ext cx="3693900" cy="43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 idx="5" hasCustomPrompt="1"/>
          </p:nvPr>
        </p:nvSpPr>
        <p:spPr>
          <a:xfrm>
            <a:off x="3778904" y="1466259"/>
            <a:ext cx="390600" cy="45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 idx="6" hasCustomPrompt="1"/>
          </p:nvPr>
        </p:nvSpPr>
        <p:spPr>
          <a:xfrm>
            <a:off x="3778900" y="3193062"/>
            <a:ext cx="390600" cy="45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 idx="7" hasCustomPrompt="1"/>
          </p:nvPr>
        </p:nvSpPr>
        <p:spPr>
          <a:xfrm>
            <a:off x="3778900" y="2329625"/>
            <a:ext cx="390600" cy="45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 idx="8" hasCustomPrompt="1"/>
          </p:nvPr>
        </p:nvSpPr>
        <p:spPr>
          <a:xfrm>
            <a:off x="3778900" y="4056500"/>
            <a:ext cx="390600" cy="45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14.jpeg"/><Relationship Id="rId4" Type="http://schemas.openxmlformats.org/officeDocument/2006/relationships/image" Target="../media/image12.png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7.sv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openxmlformats.org/officeDocument/2006/relationships/image" Target="../media/image20.png"/><Relationship Id="rId10" Type="http://schemas.openxmlformats.org/officeDocument/2006/relationships/image" Target="../media/image4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9"/>
          <p:cNvGrpSpPr/>
          <p:nvPr/>
        </p:nvGrpSpPr>
        <p:grpSpPr>
          <a:xfrm>
            <a:off x="0" y="-581585"/>
            <a:ext cx="5724265" cy="5730586"/>
            <a:chOff x="0" y="-581585"/>
            <a:chExt cx="5724265" cy="5730586"/>
          </a:xfrm>
        </p:grpSpPr>
        <p:sp>
          <p:nvSpPr>
            <p:cNvPr id="205" name="Google Shape;205;p29"/>
            <p:cNvSpPr/>
            <p:nvPr/>
          </p:nvSpPr>
          <p:spPr>
            <a:xfrm rot="-4500579">
              <a:off x="4352272" y="-902046"/>
              <a:ext cx="1051531" cy="1692454"/>
            </a:xfrm>
            <a:custGeom>
              <a:avLst/>
              <a:gdLst/>
              <a:ahLst/>
              <a:cxnLst/>
              <a:rect l="l" t="t" r="r" b="b"/>
              <a:pathLst>
                <a:path w="223856" h="209400" extrusionOk="0">
                  <a:moveTo>
                    <a:pt x="126532" y="0"/>
                  </a:moveTo>
                  <a:cubicBezTo>
                    <a:pt x="104765" y="0"/>
                    <a:pt x="84230" y="3067"/>
                    <a:pt x="62604" y="12093"/>
                  </a:cubicBezTo>
                  <a:cubicBezTo>
                    <a:pt x="40923" y="21187"/>
                    <a:pt x="19519" y="35438"/>
                    <a:pt x="10924" y="57342"/>
                  </a:cubicBezTo>
                  <a:cubicBezTo>
                    <a:pt x="0" y="85400"/>
                    <a:pt x="13031" y="116785"/>
                    <a:pt x="28280" y="142736"/>
                  </a:cubicBezTo>
                  <a:cubicBezTo>
                    <a:pt x="45470" y="172125"/>
                    <a:pt x="69092" y="201792"/>
                    <a:pt x="102529" y="208169"/>
                  </a:cubicBezTo>
                  <a:cubicBezTo>
                    <a:pt x="106995" y="209009"/>
                    <a:pt x="111451" y="209400"/>
                    <a:pt x="115886" y="209400"/>
                  </a:cubicBezTo>
                  <a:cubicBezTo>
                    <a:pt x="143343" y="209400"/>
                    <a:pt x="170029" y="194453"/>
                    <a:pt x="193469" y="178891"/>
                  </a:cubicBezTo>
                  <a:cubicBezTo>
                    <a:pt x="200400" y="174288"/>
                    <a:pt x="207331" y="169519"/>
                    <a:pt x="212377" y="162976"/>
                  </a:cubicBezTo>
                  <a:cubicBezTo>
                    <a:pt x="223634" y="148614"/>
                    <a:pt x="223856" y="128818"/>
                    <a:pt x="223634" y="110575"/>
                  </a:cubicBezTo>
                  <a:cubicBezTo>
                    <a:pt x="223301" y="85566"/>
                    <a:pt x="222691" y="59504"/>
                    <a:pt x="211213" y="37324"/>
                  </a:cubicBezTo>
                  <a:cubicBezTo>
                    <a:pt x="202563" y="20466"/>
                    <a:pt x="198016" y="9764"/>
                    <a:pt x="180881" y="5107"/>
                  </a:cubicBezTo>
                  <a:cubicBezTo>
                    <a:pt x="178552" y="4441"/>
                    <a:pt x="176168" y="4053"/>
                    <a:pt x="173784" y="3720"/>
                  </a:cubicBezTo>
                  <a:lnTo>
                    <a:pt x="156427" y="1558"/>
                  </a:lnTo>
                  <a:cubicBezTo>
                    <a:pt x="146085" y="603"/>
                    <a:pt x="136187" y="0"/>
                    <a:pt x="126532" y="0"/>
                  </a:cubicBezTo>
                  <a:close/>
                </a:path>
              </a:pathLst>
            </a:custGeom>
            <a:solidFill>
              <a:srgbClr val="C07C6A">
                <a:alpha val="653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 rot="-6704371" flipH="1">
              <a:off x="780462" y="2574241"/>
              <a:ext cx="1154372" cy="1848381"/>
            </a:xfrm>
            <a:custGeom>
              <a:avLst/>
              <a:gdLst/>
              <a:ahLst/>
              <a:cxnLst/>
              <a:rect l="l" t="t" r="r" b="b"/>
              <a:pathLst>
                <a:path w="223856" h="209400" extrusionOk="0">
                  <a:moveTo>
                    <a:pt x="126532" y="0"/>
                  </a:moveTo>
                  <a:cubicBezTo>
                    <a:pt x="104765" y="0"/>
                    <a:pt x="84230" y="3067"/>
                    <a:pt x="62604" y="12093"/>
                  </a:cubicBezTo>
                  <a:cubicBezTo>
                    <a:pt x="40923" y="21187"/>
                    <a:pt x="19519" y="35438"/>
                    <a:pt x="10924" y="57342"/>
                  </a:cubicBezTo>
                  <a:cubicBezTo>
                    <a:pt x="0" y="85400"/>
                    <a:pt x="13031" y="116785"/>
                    <a:pt x="28280" y="142736"/>
                  </a:cubicBezTo>
                  <a:cubicBezTo>
                    <a:pt x="45470" y="172125"/>
                    <a:pt x="69092" y="201792"/>
                    <a:pt x="102529" y="208169"/>
                  </a:cubicBezTo>
                  <a:cubicBezTo>
                    <a:pt x="106995" y="209009"/>
                    <a:pt x="111451" y="209400"/>
                    <a:pt x="115886" y="209400"/>
                  </a:cubicBezTo>
                  <a:cubicBezTo>
                    <a:pt x="143343" y="209400"/>
                    <a:pt x="170029" y="194453"/>
                    <a:pt x="193469" y="178891"/>
                  </a:cubicBezTo>
                  <a:cubicBezTo>
                    <a:pt x="200400" y="174288"/>
                    <a:pt x="207331" y="169519"/>
                    <a:pt x="212377" y="162976"/>
                  </a:cubicBezTo>
                  <a:cubicBezTo>
                    <a:pt x="223634" y="148614"/>
                    <a:pt x="223856" y="128818"/>
                    <a:pt x="223634" y="110575"/>
                  </a:cubicBezTo>
                  <a:cubicBezTo>
                    <a:pt x="223301" y="85566"/>
                    <a:pt x="222691" y="59504"/>
                    <a:pt x="211213" y="37324"/>
                  </a:cubicBezTo>
                  <a:cubicBezTo>
                    <a:pt x="202563" y="20466"/>
                    <a:pt x="198016" y="9764"/>
                    <a:pt x="180881" y="5107"/>
                  </a:cubicBezTo>
                  <a:cubicBezTo>
                    <a:pt x="178552" y="4441"/>
                    <a:pt x="176168" y="4053"/>
                    <a:pt x="173784" y="3720"/>
                  </a:cubicBezTo>
                  <a:lnTo>
                    <a:pt x="156427" y="1558"/>
                  </a:lnTo>
                  <a:cubicBezTo>
                    <a:pt x="146085" y="603"/>
                    <a:pt x="136187" y="0"/>
                    <a:pt x="126532" y="0"/>
                  </a:cubicBezTo>
                  <a:close/>
                </a:path>
              </a:pathLst>
            </a:custGeom>
            <a:solidFill>
              <a:srgbClr val="C07C6A">
                <a:alpha val="653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7" name="Google Shape;207;p29"/>
            <p:cNvPicPr preferRelativeResize="0"/>
            <p:nvPr/>
          </p:nvPicPr>
          <p:blipFill rotWithShape="1">
            <a:blip r:embed="rId3">
              <a:alphaModFix/>
            </a:blip>
            <a:srcRect l="15607" t="29998" r="46167" b="17538"/>
            <a:stretch/>
          </p:blipFill>
          <p:spPr>
            <a:xfrm>
              <a:off x="0" y="599180"/>
              <a:ext cx="837473" cy="961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709207">
              <a:off x="2938580" y="4057998"/>
              <a:ext cx="1050690" cy="10910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25;p25">
            <a:extLst>
              <a:ext uri="{FF2B5EF4-FFF2-40B4-BE49-F238E27FC236}">
                <a16:creationId xmlns:a16="http://schemas.microsoft.com/office/drawing/2014/main" id="{96E3CD10-E361-FA47-AEC3-CD20FF44651C}"/>
              </a:ext>
            </a:extLst>
          </p:cNvPr>
          <p:cNvSpPr txBox="1">
            <a:spLocks/>
          </p:cNvSpPr>
          <p:nvPr/>
        </p:nvSpPr>
        <p:spPr>
          <a:xfrm>
            <a:off x="2638406" y="1725447"/>
            <a:ext cx="4467000" cy="24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oppins SemiBold"/>
              <a:buNone/>
              <a:defRPr sz="1600" b="0" i="0" u="none" strike="noStrike" cap="none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n-US" sz="13800" dirty="0" err="1">
                <a:solidFill>
                  <a:schemeClr val="bg1"/>
                </a:solidFill>
                <a:latin typeface="#9Slide07 Crocante" panose="02000000000000000000" pitchFamily="2" charset="0"/>
              </a:rPr>
              <a:t>Nấm</a:t>
            </a:r>
            <a:endParaRPr lang="en-US" sz="4900" dirty="0">
              <a:solidFill>
                <a:schemeClr val="bg1"/>
              </a:solidFill>
              <a:latin typeface="#9Slide07 Crocante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5ADDE-1D14-304F-8D69-7911D8C067AB}"/>
              </a:ext>
            </a:extLst>
          </p:cNvPr>
          <p:cNvSpPr txBox="1"/>
          <p:nvPr/>
        </p:nvSpPr>
        <p:spPr>
          <a:xfrm>
            <a:off x="4236956" y="1100339"/>
            <a:ext cx="1269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#9Slide05 MetroScript" panose="03060702040507070403" pitchFamily="66" charset="0"/>
              </a:rPr>
              <a:t>Bài </a:t>
            </a:r>
            <a:r>
              <a:rPr lang="en-VN" sz="4000" dirty="0">
                <a:solidFill>
                  <a:srgbClr val="D6A99D"/>
                </a:solidFill>
                <a:latin typeface="#9Slide05 MetroScript" panose="03060702040507070403" pitchFamily="66" charset="0"/>
              </a:rPr>
              <a:t>32</a:t>
            </a:r>
          </a:p>
        </p:txBody>
      </p:sp>
      <p:grpSp>
        <p:nvGrpSpPr>
          <p:cNvPr id="19" name="Google Shape;178;p27">
            <a:extLst>
              <a:ext uri="{FF2B5EF4-FFF2-40B4-BE49-F238E27FC236}">
                <a16:creationId xmlns:a16="http://schemas.microsoft.com/office/drawing/2014/main" id="{15C99C86-E2F2-3B4E-8C55-3F89670BEA21}"/>
              </a:ext>
            </a:extLst>
          </p:cNvPr>
          <p:cNvGrpSpPr/>
          <p:nvPr/>
        </p:nvGrpSpPr>
        <p:grpSpPr>
          <a:xfrm>
            <a:off x="7610160" y="-103339"/>
            <a:ext cx="2453855" cy="5268982"/>
            <a:chOff x="7029526" y="-627675"/>
            <a:chExt cx="2711649" cy="6053876"/>
          </a:xfrm>
        </p:grpSpPr>
        <p:pic>
          <p:nvPicPr>
            <p:cNvPr id="20" name="Google Shape;179;p27">
              <a:extLst>
                <a:ext uri="{FF2B5EF4-FFF2-40B4-BE49-F238E27FC236}">
                  <a16:creationId xmlns:a16="http://schemas.microsoft.com/office/drawing/2014/main" id="{06E5CFD3-953E-0A48-843B-F81B2319A9B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5607" t="29998" r="46167" b="17538"/>
            <a:stretch/>
          </p:blipFill>
          <p:spPr>
            <a:xfrm>
              <a:off x="7513725" y="-627675"/>
              <a:ext cx="1433543" cy="1645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80;p27">
              <a:extLst>
                <a:ext uri="{FF2B5EF4-FFF2-40B4-BE49-F238E27FC236}">
                  <a16:creationId xmlns:a16="http://schemas.microsoft.com/office/drawing/2014/main" id="{CF1722A6-3ECC-C945-B1E5-F52C5AE3A04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5607" t="29998" r="46167" b="17538"/>
            <a:stretch/>
          </p:blipFill>
          <p:spPr>
            <a:xfrm flipH="1">
              <a:off x="8221250" y="1173404"/>
              <a:ext cx="1011200" cy="1160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181;p27">
              <a:extLst>
                <a:ext uri="{FF2B5EF4-FFF2-40B4-BE49-F238E27FC236}">
                  <a16:creationId xmlns:a16="http://schemas.microsoft.com/office/drawing/2014/main" id="{366DDB40-8BD4-C84C-8EA7-F04C3A0AE61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5607" t="29998" r="46167" b="17538"/>
            <a:stretch/>
          </p:blipFill>
          <p:spPr>
            <a:xfrm>
              <a:off x="7134575" y="1757576"/>
              <a:ext cx="837473" cy="961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82;p27">
              <a:extLst>
                <a:ext uri="{FF2B5EF4-FFF2-40B4-BE49-F238E27FC236}">
                  <a16:creationId xmlns:a16="http://schemas.microsoft.com/office/drawing/2014/main" id="{EF320DA9-020E-2846-AD09-5088B877544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5607" t="29998" r="46167" b="17538"/>
            <a:stretch/>
          </p:blipFill>
          <p:spPr>
            <a:xfrm flipH="1">
              <a:off x="7409450" y="3780800"/>
              <a:ext cx="1433543" cy="16454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183;p27">
              <a:extLst>
                <a:ext uri="{FF2B5EF4-FFF2-40B4-BE49-F238E27FC236}">
                  <a16:creationId xmlns:a16="http://schemas.microsoft.com/office/drawing/2014/main" id="{51E62B58-D8E4-3444-B6C0-09854713B2A5}"/>
                </a:ext>
              </a:extLst>
            </p:cNvPr>
            <p:cNvSpPr/>
            <p:nvPr/>
          </p:nvSpPr>
          <p:spPr>
            <a:xfrm rot="-4500827">
              <a:off x="7785154" y="2513459"/>
              <a:ext cx="1809293" cy="1692454"/>
            </a:xfrm>
            <a:custGeom>
              <a:avLst/>
              <a:gdLst/>
              <a:ahLst/>
              <a:cxnLst/>
              <a:rect l="l" t="t" r="r" b="b"/>
              <a:pathLst>
                <a:path w="223856" h="209400" extrusionOk="0">
                  <a:moveTo>
                    <a:pt x="126532" y="0"/>
                  </a:moveTo>
                  <a:cubicBezTo>
                    <a:pt x="104765" y="0"/>
                    <a:pt x="84230" y="3067"/>
                    <a:pt x="62604" y="12093"/>
                  </a:cubicBezTo>
                  <a:cubicBezTo>
                    <a:pt x="40923" y="21187"/>
                    <a:pt x="19519" y="35438"/>
                    <a:pt x="10924" y="57342"/>
                  </a:cubicBezTo>
                  <a:cubicBezTo>
                    <a:pt x="0" y="85400"/>
                    <a:pt x="13031" y="116785"/>
                    <a:pt x="28280" y="142736"/>
                  </a:cubicBezTo>
                  <a:cubicBezTo>
                    <a:pt x="45470" y="172125"/>
                    <a:pt x="69092" y="201792"/>
                    <a:pt x="102529" y="208169"/>
                  </a:cubicBezTo>
                  <a:cubicBezTo>
                    <a:pt x="106995" y="209009"/>
                    <a:pt x="111451" y="209400"/>
                    <a:pt x="115886" y="209400"/>
                  </a:cubicBezTo>
                  <a:cubicBezTo>
                    <a:pt x="143343" y="209400"/>
                    <a:pt x="170029" y="194453"/>
                    <a:pt x="193469" y="178891"/>
                  </a:cubicBezTo>
                  <a:cubicBezTo>
                    <a:pt x="200400" y="174288"/>
                    <a:pt x="207331" y="169519"/>
                    <a:pt x="212377" y="162976"/>
                  </a:cubicBezTo>
                  <a:cubicBezTo>
                    <a:pt x="223634" y="148614"/>
                    <a:pt x="223856" y="128818"/>
                    <a:pt x="223634" y="110575"/>
                  </a:cubicBezTo>
                  <a:cubicBezTo>
                    <a:pt x="223301" y="85566"/>
                    <a:pt x="222691" y="59504"/>
                    <a:pt x="211213" y="37324"/>
                  </a:cubicBezTo>
                  <a:cubicBezTo>
                    <a:pt x="202563" y="20466"/>
                    <a:pt x="198016" y="9764"/>
                    <a:pt x="180881" y="5107"/>
                  </a:cubicBezTo>
                  <a:cubicBezTo>
                    <a:pt x="178552" y="4441"/>
                    <a:pt x="176168" y="4053"/>
                    <a:pt x="173784" y="3720"/>
                  </a:cubicBezTo>
                  <a:lnTo>
                    <a:pt x="156427" y="1558"/>
                  </a:lnTo>
                  <a:cubicBezTo>
                    <a:pt x="146085" y="603"/>
                    <a:pt x="136187" y="0"/>
                    <a:pt x="126532" y="0"/>
                  </a:cubicBezTo>
                  <a:close/>
                </a:path>
              </a:pathLst>
            </a:custGeom>
            <a:solidFill>
              <a:srgbClr val="C07C6A">
                <a:alpha val="653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184;p27">
              <a:extLst>
                <a:ext uri="{FF2B5EF4-FFF2-40B4-BE49-F238E27FC236}">
                  <a16:creationId xmlns:a16="http://schemas.microsoft.com/office/drawing/2014/main" id="{369AEDAA-3928-834F-AC87-3FFC95297A00}"/>
                </a:ext>
              </a:extLst>
            </p:cNvPr>
            <p:cNvSpPr/>
            <p:nvPr/>
          </p:nvSpPr>
          <p:spPr>
            <a:xfrm rot="4500269">
              <a:off x="7131511" y="410830"/>
              <a:ext cx="1256653" cy="1175502"/>
            </a:xfrm>
            <a:custGeom>
              <a:avLst/>
              <a:gdLst/>
              <a:ahLst/>
              <a:cxnLst/>
              <a:rect l="l" t="t" r="r" b="b"/>
              <a:pathLst>
                <a:path w="223856" h="209400" extrusionOk="0">
                  <a:moveTo>
                    <a:pt x="126532" y="0"/>
                  </a:moveTo>
                  <a:cubicBezTo>
                    <a:pt x="104765" y="0"/>
                    <a:pt x="84230" y="3067"/>
                    <a:pt x="62604" y="12093"/>
                  </a:cubicBezTo>
                  <a:cubicBezTo>
                    <a:pt x="40923" y="21187"/>
                    <a:pt x="19519" y="35438"/>
                    <a:pt x="10924" y="57342"/>
                  </a:cubicBezTo>
                  <a:cubicBezTo>
                    <a:pt x="0" y="85400"/>
                    <a:pt x="13031" y="116785"/>
                    <a:pt x="28280" y="142736"/>
                  </a:cubicBezTo>
                  <a:cubicBezTo>
                    <a:pt x="45470" y="172125"/>
                    <a:pt x="69092" y="201792"/>
                    <a:pt x="102529" y="208169"/>
                  </a:cubicBezTo>
                  <a:cubicBezTo>
                    <a:pt x="106995" y="209009"/>
                    <a:pt x="111451" y="209400"/>
                    <a:pt x="115886" y="209400"/>
                  </a:cubicBezTo>
                  <a:cubicBezTo>
                    <a:pt x="143343" y="209400"/>
                    <a:pt x="170029" y="194453"/>
                    <a:pt x="193469" y="178891"/>
                  </a:cubicBezTo>
                  <a:cubicBezTo>
                    <a:pt x="200400" y="174288"/>
                    <a:pt x="207331" y="169519"/>
                    <a:pt x="212377" y="162976"/>
                  </a:cubicBezTo>
                  <a:cubicBezTo>
                    <a:pt x="223634" y="148614"/>
                    <a:pt x="223856" y="128818"/>
                    <a:pt x="223634" y="110575"/>
                  </a:cubicBezTo>
                  <a:cubicBezTo>
                    <a:pt x="223301" y="85566"/>
                    <a:pt x="222691" y="59504"/>
                    <a:pt x="211213" y="37324"/>
                  </a:cubicBezTo>
                  <a:cubicBezTo>
                    <a:pt x="202563" y="20466"/>
                    <a:pt x="198016" y="9764"/>
                    <a:pt x="180881" y="5107"/>
                  </a:cubicBezTo>
                  <a:cubicBezTo>
                    <a:pt x="178552" y="4441"/>
                    <a:pt x="176168" y="4053"/>
                    <a:pt x="173784" y="3720"/>
                  </a:cubicBezTo>
                  <a:lnTo>
                    <a:pt x="156427" y="1558"/>
                  </a:lnTo>
                  <a:cubicBezTo>
                    <a:pt x="146085" y="603"/>
                    <a:pt x="136187" y="0"/>
                    <a:pt x="126532" y="0"/>
                  </a:cubicBezTo>
                  <a:close/>
                </a:path>
              </a:pathLst>
            </a:custGeom>
            <a:solidFill>
              <a:srgbClr val="C07C6A">
                <a:alpha val="653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33"/>
          <p:cNvGrpSpPr/>
          <p:nvPr/>
        </p:nvGrpSpPr>
        <p:grpSpPr>
          <a:xfrm>
            <a:off x="3526017" y="1703437"/>
            <a:ext cx="701438" cy="668928"/>
            <a:chOff x="720000" y="213225"/>
            <a:chExt cx="326700" cy="326775"/>
          </a:xfrm>
        </p:grpSpPr>
        <p:sp>
          <p:nvSpPr>
            <p:cNvPr id="296" name="Google Shape;296;p33"/>
            <p:cNvSpPr/>
            <p:nvPr/>
          </p:nvSpPr>
          <p:spPr>
            <a:xfrm>
              <a:off x="720000" y="213300"/>
              <a:ext cx="326700" cy="326700"/>
            </a:xfrm>
            <a:prstGeom prst="roundRect">
              <a:avLst>
                <a:gd name="adj" fmla="val 25260"/>
              </a:avLst>
            </a:pr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7 SVNAppleberry" panose="02040603050506020204" pitchFamily="18" charset="0"/>
              </a:endParaRPr>
            </a:p>
          </p:txBody>
        </p:sp>
        <p:sp>
          <p:nvSpPr>
            <p:cNvPr id="297" name="Google Shape;297;p33"/>
            <p:cNvSpPr/>
            <p:nvPr/>
          </p:nvSpPr>
          <p:spPr>
            <a:xfrm>
              <a:off x="720000" y="213225"/>
              <a:ext cx="106800" cy="105300"/>
            </a:xfrm>
            <a:prstGeom prst="rect">
              <a:avLst/>
            </a:pr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7 SVNAppleberry" panose="02040603050506020204" pitchFamily="18" charset="0"/>
              </a:endParaRPr>
            </a:p>
          </p:txBody>
        </p:sp>
      </p:grpSp>
      <p:sp>
        <p:nvSpPr>
          <p:cNvPr id="298" name="Google Shape;298;p33"/>
          <p:cNvSpPr txBox="1">
            <a:spLocks noGrp="1"/>
          </p:cNvSpPr>
          <p:nvPr>
            <p:ph type="title"/>
          </p:nvPr>
        </p:nvSpPr>
        <p:spPr>
          <a:xfrm>
            <a:off x="2886965" y="440901"/>
            <a:ext cx="5413571" cy="86366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D6A99D"/>
                </a:solidFill>
                <a:latin typeface="#9Slide07 Crocante" panose="02000000000000000000" pitchFamily="2" charset="0"/>
              </a:rPr>
              <a:t>Nội</a:t>
            </a:r>
            <a:r>
              <a:rPr lang="en" sz="48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D6A99D"/>
                </a:solidFill>
                <a:latin typeface="#9Slide07 Crocante" panose="02000000000000000000" pitchFamily="2" charset="0"/>
              </a:rPr>
              <a:t> dung </a:t>
            </a:r>
            <a:r>
              <a:rPr lang="en" sz="4800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D6A99D"/>
                </a:solidFill>
                <a:latin typeface="#9Slide07 Crocante" panose="02000000000000000000" pitchFamily="2" charset="0"/>
              </a:rPr>
              <a:t>bài</a:t>
            </a:r>
            <a:r>
              <a:rPr lang="en" sz="48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D6A99D"/>
                </a:solidFill>
                <a:latin typeface="#9Slide07 Crocante" panose="02000000000000000000" pitchFamily="2" charset="0"/>
              </a:rPr>
              <a:t> </a:t>
            </a:r>
            <a:r>
              <a:rPr lang="en" sz="4800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D6A99D"/>
                </a:solidFill>
                <a:latin typeface="#9Slide07 Crocante" panose="02000000000000000000" pitchFamily="2" charset="0"/>
              </a:rPr>
              <a:t>học</a:t>
            </a:r>
            <a:endParaRPr sz="4800" dirty="0">
              <a:ln>
                <a:solidFill>
                  <a:schemeClr val="tx1">
                    <a:lumMod val="50000"/>
                  </a:schemeClr>
                </a:solidFill>
              </a:ln>
              <a:solidFill>
                <a:srgbClr val="D6A99D"/>
              </a:solidFill>
              <a:latin typeface="#9Slide07 Crocante" panose="02000000000000000000" pitchFamily="2" charset="0"/>
            </a:endParaRPr>
          </a:p>
        </p:txBody>
      </p:sp>
      <p:sp>
        <p:nvSpPr>
          <p:cNvPr id="299" name="Google Shape;299;p33"/>
          <p:cNvSpPr txBox="1">
            <a:spLocks noGrp="1"/>
          </p:cNvSpPr>
          <p:nvPr>
            <p:ph type="subTitle" idx="1"/>
          </p:nvPr>
        </p:nvSpPr>
        <p:spPr>
          <a:xfrm>
            <a:off x="4429263" y="3820213"/>
            <a:ext cx="3693900" cy="43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Một</a:t>
            </a:r>
            <a:r>
              <a:rPr lang="en" sz="3600" dirty="0">
                <a:solidFill>
                  <a:schemeClr val="tx1"/>
                </a:solidFill>
                <a:latin typeface="#9Slide07 SVNAppleberry" panose="02040603050506020204" pitchFamily="18" charset="0"/>
              </a:rPr>
              <a:t> </a:t>
            </a:r>
            <a:r>
              <a:rPr lang="en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số</a:t>
            </a:r>
            <a:r>
              <a:rPr lang="en" sz="3600" dirty="0">
                <a:solidFill>
                  <a:schemeClr val="tx1"/>
                </a:solidFill>
                <a:latin typeface="#9Slide07 SVNAppleberry" panose="02040603050506020204" pitchFamily="18" charset="0"/>
              </a:rPr>
              <a:t> </a:t>
            </a:r>
            <a:r>
              <a:rPr lang="en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bệnh</a:t>
            </a:r>
            <a:r>
              <a:rPr lang="en" sz="3600" dirty="0">
                <a:solidFill>
                  <a:schemeClr val="tx1"/>
                </a:solidFill>
                <a:latin typeface="#9Slide07 SVNAppleberry" panose="02040603050506020204" pitchFamily="18" charset="0"/>
              </a:rPr>
              <a:t> do </a:t>
            </a:r>
            <a:r>
              <a:rPr lang="en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nấm</a:t>
            </a:r>
            <a:endParaRPr sz="3600" dirty="0">
              <a:solidFill>
                <a:schemeClr val="tx1"/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300" name="Google Shape;300;p33"/>
          <p:cNvSpPr txBox="1">
            <a:spLocks noGrp="1"/>
          </p:cNvSpPr>
          <p:nvPr>
            <p:ph type="subTitle" idx="2"/>
          </p:nvPr>
        </p:nvSpPr>
        <p:spPr>
          <a:xfrm>
            <a:off x="4429263" y="2796493"/>
            <a:ext cx="3693900" cy="43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Vai</a:t>
            </a:r>
            <a:r>
              <a:rPr lang="en" sz="3600" dirty="0">
                <a:solidFill>
                  <a:schemeClr val="tx1"/>
                </a:solidFill>
                <a:latin typeface="#9Slide07 SVNAppleberry" panose="02040603050506020204" pitchFamily="18" charset="0"/>
              </a:rPr>
              <a:t> </a:t>
            </a:r>
            <a:r>
              <a:rPr lang="en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trò</a:t>
            </a:r>
            <a:r>
              <a:rPr lang="en" sz="3600" dirty="0">
                <a:solidFill>
                  <a:schemeClr val="tx1"/>
                </a:solidFill>
                <a:latin typeface="#9Slide07 SVNAppleberry" panose="02040603050506020204" pitchFamily="18" charset="0"/>
              </a:rPr>
              <a:t> </a:t>
            </a:r>
            <a:r>
              <a:rPr lang="en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của</a:t>
            </a:r>
            <a:r>
              <a:rPr lang="en" sz="3600" dirty="0">
                <a:solidFill>
                  <a:schemeClr val="tx1"/>
                </a:solidFill>
                <a:latin typeface="#9Slide07 SVNAppleberry" panose="02040603050506020204" pitchFamily="18" charset="0"/>
              </a:rPr>
              <a:t> </a:t>
            </a:r>
            <a:r>
              <a:rPr lang="en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nấm</a:t>
            </a:r>
            <a:endParaRPr sz="3600" dirty="0">
              <a:solidFill>
                <a:schemeClr val="tx1"/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301" name="Google Shape;301;p33"/>
          <p:cNvSpPr txBox="1">
            <a:spLocks noGrp="1"/>
          </p:cNvSpPr>
          <p:nvPr>
            <p:ph type="subTitle" idx="4"/>
          </p:nvPr>
        </p:nvSpPr>
        <p:spPr>
          <a:xfrm>
            <a:off x="4429263" y="1800468"/>
            <a:ext cx="3693900" cy="43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Đa</a:t>
            </a:r>
            <a:r>
              <a:rPr lang="en" sz="3600" dirty="0">
                <a:solidFill>
                  <a:schemeClr val="tx1"/>
                </a:solidFill>
                <a:latin typeface="#9Slide07 SVNAppleberry" panose="02040603050506020204" pitchFamily="18" charset="0"/>
              </a:rPr>
              <a:t> </a:t>
            </a:r>
            <a:r>
              <a:rPr lang="en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dạng</a:t>
            </a:r>
            <a:r>
              <a:rPr lang="en" sz="3600" dirty="0">
                <a:solidFill>
                  <a:schemeClr val="tx1"/>
                </a:solidFill>
                <a:latin typeface="#9Slide07 SVNAppleberry" panose="02040603050506020204" pitchFamily="18" charset="0"/>
              </a:rPr>
              <a:t> </a:t>
            </a:r>
            <a:r>
              <a:rPr lang="en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nấm</a:t>
            </a:r>
            <a:endParaRPr sz="3600" dirty="0">
              <a:solidFill>
                <a:schemeClr val="tx1"/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302" name="Google Shape;302;p33"/>
          <p:cNvSpPr txBox="1">
            <a:spLocks noGrp="1"/>
          </p:cNvSpPr>
          <p:nvPr>
            <p:ph type="title" idx="5"/>
          </p:nvPr>
        </p:nvSpPr>
        <p:spPr>
          <a:xfrm>
            <a:off x="3681436" y="1757048"/>
            <a:ext cx="390600" cy="45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#9Slide07 SVNAppleberry" panose="02040603050506020204" pitchFamily="18" charset="0"/>
              </a:rPr>
              <a:t>I</a:t>
            </a:r>
            <a:endParaRPr sz="3200" dirty="0">
              <a:latin typeface="#9Slide07 SVNAppleberry" panose="02040603050506020204" pitchFamily="18" charset="0"/>
            </a:endParaRPr>
          </a:p>
        </p:txBody>
      </p:sp>
      <p:sp>
        <p:nvSpPr>
          <p:cNvPr id="304" name="Google Shape;304;p33"/>
          <p:cNvSpPr/>
          <p:nvPr/>
        </p:nvSpPr>
        <p:spPr>
          <a:xfrm>
            <a:off x="3526017" y="2705216"/>
            <a:ext cx="701438" cy="668815"/>
          </a:xfrm>
          <a:prstGeom prst="roundRect">
            <a:avLst>
              <a:gd name="adj" fmla="val 25260"/>
            </a:avLst>
          </a:prstGeom>
          <a:solidFill>
            <a:srgbClr val="3837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#9Slide07 SVNAppleberry" panose="02040603050506020204" pitchFamily="18" charset="0"/>
            </a:endParaRPr>
          </a:p>
        </p:txBody>
      </p:sp>
      <p:sp>
        <p:nvSpPr>
          <p:cNvPr id="305" name="Google Shape;305;p33"/>
          <p:cNvSpPr/>
          <p:nvPr/>
        </p:nvSpPr>
        <p:spPr>
          <a:xfrm>
            <a:off x="3526017" y="2705062"/>
            <a:ext cx="229304" cy="215569"/>
          </a:xfrm>
          <a:prstGeom prst="rect">
            <a:avLst/>
          </a:prstGeom>
          <a:solidFill>
            <a:srgbClr val="3837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#9Slide07 SVNAppleberry" panose="02040603050506020204" pitchFamily="18" charset="0"/>
            </a:endParaRPr>
          </a:p>
        </p:txBody>
      </p:sp>
      <p:sp>
        <p:nvSpPr>
          <p:cNvPr id="306" name="Google Shape;306;p33"/>
          <p:cNvSpPr txBox="1">
            <a:spLocks noGrp="1"/>
          </p:cNvSpPr>
          <p:nvPr>
            <p:ph type="title" idx="7"/>
          </p:nvPr>
        </p:nvSpPr>
        <p:spPr>
          <a:xfrm>
            <a:off x="3681436" y="2798269"/>
            <a:ext cx="390600" cy="45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#9Slide07 SVNAppleberry" panose="02040603050506020204" pitchFamily="18" charset="0"/>
              </a:rPr>
              <a:t>II</a:t>
            </a:r>
            <a:endParaRPr sz="3200" dirty="0">
              <a:latin typeface="#9Slide07 SVNAppleberry" panose="02040603050506020204" pitchFamily="18" charset="0"/>
            </a:endParaRPr>
          </a:p>
        </p:txBody>
      </p:sp>
      <p:grpSp>
        <p:nvGrpSpPr>
          <p:cNvPr id="307" name="Google Shape;307;p33"/>
          <p:cNvGrpSpPr/>
          <p:nvPr/>
        </p:nvGrpSpPr>
        <p:grpSpPr>
          <a:xfrm>
            <a:off x="3526017" y="3703152"/>
            <a:ext cx="701438" cy="668969"/>
            <a:chOff x="720000" y="213225"/>
            <a:chExt cx="326700" cy="326775"/>
          </a:xfrm>
        </p:grpSpPr>
        <p:sp>
          <p:nvSpPr>
            <p:cNvPr id="308" name="Google Shape;308;p33"/>
            <p:cNvSpPr/>
            <p:nvPr/>
          </p:nvSpPr>
          <p:spPr>
            <a:xfrm>
              <a:off x="720000" y="213300"/>
              <a:ext cx="326700" cy="326700"/>
            </a:xfrm>
            <a:prstGeom prst="roundRect">
              <a:avLst>
                <a:gd name="adj" fmla="val 25260"/>
              </a:avLst>
            </a:pr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7 SVNAppleberry" panose="02040603050506020204" pitchFamily="18" charset="0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720000" y="213225"/>
              <a:ext cx="106800" cy="105300"/>
            </a:xfrm>
            <a:prstGeom prst="rect">
              <a:avLst/>
            </a:pr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7 SVNAppleberry" panose="02040603050506020204" pitchFamily="18" charset="0"/>
              </a:endParaRPr>
            </a:p>
          </p:txBody>
        </p:sp>
      </p:grpSp>
      <p:sp>
        <p:nvSpPr>
          <p:cNvPr id="313" name="Google Shape;313;p33"/>
          <p:cNvSpPr txBox="1">
            <a:spLocks noGrp="1"/>
          </p:cNvSpPr>
          <p:nvPr>
            <p:ph type="title" idx="6"/>
          </p:nvPr>
        </p:nvSpPr>
        <p:spPr>
          <a:xfrm>
            <a:off x="3681436" y="3767442"/>
            <a:ext cx="390600" cy="45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#9Slide07 SVNAppleberry" panose="02040603050506020204" pitchFamily="18" charset="0"/>
              </a:rPr>
              <a:t>III</a:t>
            </a:r>
            <a:endParaRPr sz="3200" dirty="0">
              <a:latin typeface="#9Slide07 SVNAppleberry" panose="02040603050506020204" pitchFamily="18" charset="0"/>
            </a:endParaRPr>
          </a:p>
        </p:txBody>
      </p:sp>
      <p:grpSp>
        <p:nvGrpSpPr>
          <p:cNvPr id="316" name="Google Shape;316;p33"/>
          <p:cNvGrpSpPr/>
          <p:nvPr/>
        </p:nvGrpSpPr>
        <p:grpSpPr>
          <a:xfrm>
            <a:off x="720000" y="327030"/>
            <a:ext cx="1842051" cy="4489432"/>
            <a:chOff x="720000" y="327030"/>
            <a:chExt cx="1842051" cy="4489432"/>
          </a:xfrm>
        </p:grpSpPr>
        <p:pic>
          <p:nvPicPr>
            <p:cNvPr id="317" name="Google Shape;317;p33"/>
            <p:cNvPicPr preferRelativeResize="0"/>
            <p:nvPr/>
          </p:nvPicPr>
          <p:blipFill rotWithShape="1">
            <a:blip r:embed="rId3">
              <a:alphaModFix/>
            </a:blip>
            <a:srcRect l="10734" t="31367" r="10568" b="30107"/>
            <a:stretch/>
          </p:blipFill>
          <p:spPr>
            <a:xfrm rot="-5400000">
              <a:off x="-652488" y="1911162"/>
              <a:ext cx="4074826" cy="1329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33"/>
            <p:cNvSpPr/>
            <p:nvPr/>
          </p:nvSpPr>
          <p:spPr>
            <a:xfrm rot="-5400000">
              <a:off x="-254589" y="1999823"/>
              <a:ext cx="4489432" cy="1143848"/>
            </a:xfrm>
            <a:custGeom>
              <a:avLst/>
              <a:gdLst/>
              <a:ahLst/>
              <a:cxnLst/>
              <a:rect l="l" t="t" r="r" b="b"/>
              <a:pathLst>
                <a:path w="223856" h="209400" extrusionOk="0">
                  <a:moveTo>
                    <a:pt x="126532" y="0"/>
                  </a:moveTo>
                  <a:cubicBezTo>
                    <a:pt x="104765" y="0"/>
                    <a:pt x="84230" y="3067"/>
                    <a:pt x="62604" y="12093"/>
                  </a:cubicBezTo>
                  <a:cubicBezTo>
                    <a:pt x="40923" y="21187"/>
                    <a:pt x="19519" y="35438"/>
                    <a:pt x="10924" y="57342"/>
                  </a:cubicBezTo>
                  <a:cubicBezTo>
                    <a:pt x="0" y="85400"/>
                    <a:pt x="13031" y="116785"/>
                    <a:pt x="28280" y="142736"/>
                  </a:cubicBezTo>
                  <a:cubicBezTo>
                    <a:pt x="45470" y="172125"/>
                    <a:pt x="69092" y="201792"/>
                    <a:pt x="102529" y="208169"/>
                  </a:cubicBezTo>
                  <a:cubicBezTo>
                    <a:pt x="106995" y="209009"/>
                    <a:pt x="111451" y="209400"/>
                    <a:pt x="115886" y="209400"/>
                  </a:cubicBezTo>
                  <a:cubicBezTo>
                    <a:pt x="143343" y="209400"/>
                    <a:pt x="170029" y="194453"/>
                    <a:pt x="193469" y="178891"/>
                  </a:cubicBezTo>
                  <a:cubicBezTo>
                    <a:pt x="200400" y="174288"/>
                    <a:pt x="207331" y="169519"/>
                    <a:pt x="212377" y="162976"/>
                  </a:cubicBezTo>
                  <a:cubicBezTo>
                    <a:pt x="223634" y="148614"/>
                    <a:pt x="223856" y="128818"/>
                    <a:pt x="223634" y="110575"/>
                  </a:cubicBezTo>
                  <a:cubicBezTo>
                    <a:pt x="223301" y="85566"/>
                    <a:pt x="222691" y="59504"/>
                    <a:pt x="211213" y="37324"/>
                  </a:cubicBezTo>
                  <a:cubicBezTo>
                    <a:pt x="202563" y="20466"/>
                    <a:pt x="198016" y="9764"/>
                    <a:pt x="180881" y="5107"/>
                  </a:cubicBezTo>
                  <a:cubicBezTo>
                    <a:pt x="178552" y="4441"/>
                    <a:pt x="176168" y="4053"/>
                    <a:pt x="173784" y="3720"/>
                  </a:cubicBezTo>
                  <a:lnTo>
                    <a:pt x="156427" y="1558"/>
                  </a:lnTo>
                  <a:cubicBezTo>
                    <a:pt x="146085" y="603"/>
                    <a:pt x="136187" y="0"/>
                    <a:pt x="126532" y="0"/>
                  </a:cubicBezTo>
                  <a:close/>
                </a:path>
              </a:pathLst>
            </a:custGeom>
            <a:solidFill>
              <a:srgbClr val="C07C6A">
                <a:alpha val="653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/>
      <p:bldP spid="299" grpId="0" build="p"/>
      <p:bldP spid="300" grpId="0" build="p"/>
      <p:bldP spid="301" grpId="0" build="p"/>
      <p:bldP spid="302" grpId="0"/>
      <p:bldP spid="304" grpId="0" animBg="1"/>
      <p:bldP spid="305" grpId="0" animBg="1"/>
      <p:bldP spid="306" grpId="0"/>
      <p:bldP spid="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D3747C-CD69-DF91-2EAC-7875D714C5B8}"/>
              </a:ext>
            </a:extLst>
          </p:cNvPr>
          <p:cNvSpPr/>
          <p:nvPr/>
        </p:nvSpPr>
        <p:spPr>
          <a:xfrm>
            <a:off x="-140677" y="-100484"/>
            <a:ext cx="2985653" cy="766253"/>
          </a:xfrm>
          <a:prstGeom prst="round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Google Shape;301;p33">
            <a:extLst>
              <a:ext uri="{FF2B5EF4-FFF2-40B4-BE49-F238E27FC236}">
                <a16:creationId xmlns:a16="http://schemas.microsoft.com/office/drawing/2014/main" id="{E5A99C24-F638-1DB4-C6F9-F9C267A64203}"/>
              </a:ext>
            </a:extLst>
          </p:cNvPr>
          <p:cNvSpPr txBox="1">
            <a:spLocks/>
          </p:cNvSpPr>
          <p:nvPr/>
        </p:nvSpPr>
        <p:spPr>
          <a:xfrm>
            <a:off x="476963" y="56566"/>
            <a:ext cx="2567438" cy="43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Đa</a:t>
            </a:r>
            <a:r>
              <a:rPr lang="en-US" sz="3600" dirty="0">
                <a:solidFill>
                  <a:schemeClr val="tx1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dạng</a:t>
            </a:r>
            <a:r>
              <a:rPr lang="en-US" sz="3600" dirty="0">
                <a:solidFill>
                  <a:schemeClr val="tx1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nấm</a:t>
            </a:r>
            <a:endParaRPr lang="en-US" sz="3600" dirty="0">
              <a:solidFill>
                <a:schemeClr val="tx1"/>
              </a:solidFill>
              <a:latin typeface="#9Slide07 SVNAppleberry" panose="02040603050506020204" pitchFamily="18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8F7E007-06D6-6F53-1A48-475116C29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4" y="-23266"/>
            <a:ext cx="336231" cy="492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FE1C2D-7E28-5016-69EF-67491F73F4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5080" y="665769"/>
            <a:ext cx="4297680" cy="43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91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547D81-EC20-C150-7CCA-79EAC32BE9E9}"/>
              </a:ext>
            </a:extLst>
          </p:cNvPr>
          <p:cNvSpPr/>
          <p:nvPr/>
        </p:nvSpPr>
        <p:spPr>
          <a:xfrm>
            <a:off x="-140677" y="-100484"/>
            <a:ext cx="2985653" cy="766253"/>
          </a:xfrm>
          <a:prstGeom prst="round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301;p33">
            <a:extLst>
              <a:ext uri="{FF2B5EF4-FFF2-40B4-BE49-F238E27FC236}">
                <a16:creationId xmlns:a16="http://schemas.microsoft.com/office/drawing/2014/main" id="{8CCAA4E0-6570-749D-2893-AE1ADE2FDEFA}"/>
              </a:ext>
            </a:extLst>
          </p:cNvPr>
          <p:cNvSpPr txBox="1">
            <a:spLocks/>
          </p:cNvSpPr>
          <p:nvPr/>
        </p:nvSpPr>
        <p:spPr>
          <a:xfrm>
            <a:off x="476963" y="56566"/>
            <a:ext cx="2567438" cy="43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Đa</a:t>
            </a:r>
            <a:r>
              <a:rPr lang="en-US" sz="3600" dirty="0">
                <a:solidFill>
                  <a:schemeClr val="tx1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dạng</a:t>
            </a:r>
            <a:r>
              <a:rPr lang="en-US" sz="3600" dirty="0">
                <a:solidFill>
                  <a:schemeClr val="tx1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nấm</a:t>
            </a:r>
            <a:endParaRPr lang="en-US" sz="3600" dirty="0">
              <a:solidFill>
                <a:schemeClr val="tx1"/>
              </a:solidFill>
              <a:latin typeface="#9Slide07 SVNAppleberry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411401-CE15-2F95-8A24-CD18B4BE3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4" y="-23266"/>
            <a:ext cx="336231" cy="4921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1E1EEE-2238-CF9F-1C25-695A84180F51}"/>
              </a:ext>
            </a:extLst>
          </p:cNvPr>
          <p:cNvSpPr txBox="1"/>
          <p:nvPr/>
        </p:nvSpPr>
        <p:spPr>
          <a:xfrm>
            <a:off x="1146599" y="2776498"/>
            <a:ext cx="3919471" cy="1424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#9Slide03 Quicksand" panose="00000500000000000000" pitchFamily="2" charset="0"/>
              </a:rPr>
              <a:t>Sinh</a:t>
            </a:r>
            <a:r>
              <a:rPr lang="en-US" sz="2000" dirty="0">
                <a:latin typeface="#9Slide03 Quicksand" panose="00000500000000000000" pitchFamily="2" charset="0"/>
              </a:rPr>
              <a:t> </a:t>
            </a:r>
            <a:r>
              <a:rPr lang="en-VN" sz="2000" dirty="0">
                <a:latin typeface="#9Slide03 Quicksand" panose="00000500000000000000" pitchFamily="2" charset="0"/>
              </a:rPr>
              <a:t>vật nhân thực</a:t>
            </a:r>
            <a:endParaRPr lang="en-US" sz="2000" dirty="0">
              <a:latin typeface="#9Slide03 Quicksand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#9Slide03 Quicksand" panose="00000500000000000000" pitchFamily="2" charset="0"/>
              </a:rPr>
              <a:t>Cơ</a:t>
            </a:r>
            <a:r>
              <a:rPr lang="en-US" sz="2000" dirty="0">
                <a:latin typeface="#9Slide03 Quicksand" panose="00000500000000000000" pitchFamily="2" charset="0"/>
              </a:rPr>
              <a:t> </a:t>
            </a:r>
            <a:r>
              <a:rPr lang="en-US" sz="2000" dirty="0" err="1">
                <a:latin typeface="#9Slide03 Quicksand" panose="00000500000000000000" pitchFamily="2" charset="0"/>
              </a:rPr>
              <a:t>thể</a:t>
            </a:r>
            <a:r>
              <a:rPr lang="en-US" sz="2000" dirty="0">
                <a:latin typeface="#9Slide03 Quicksand" panose="00000500000000000000" pitchFamily="2" charset="0"/>
              </a:rPr>
              <a:t> </a:t>
            </a:r>
            <a:r>
              <a:rPr lang="en-VN" sz="2000" dirty="0">
                <a:latin typeface="#9Slide03 Quicksand" panose="00000500000000000000" pitchFamily="2" charset="0"/>
              </a:rPr>
              <a:t>đơn bào hoặc đa bào</a:t>
            </a:r>
            <a:endParaRPr lang="en-US" sz="2000" dirty="0">
              <a:latin typeface="#9Slide03 Quicksand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#9Slide03 Quicksand" panose="00000500000000000000" pitchFamily="2" charset="0"/>
              </a:rPr>
              <a:t>S</a:t>
            </a:r>
            <a:r>
              <a:rPr lang="en-VN" sz="2000" dirty="0">
                <a:latin typeface="#9Slide03 Quicksand" panose="00000500000000000000" pitchFamily="2" charset="0"/>
              </a:rPr>
              <a:t>ống dị dưỡng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3A0D352-E3FB-CF91-43A4-0D7E3D82E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686" y="851296"/>
            <a:ext cx="315658" cy="61764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7C0CCAE-C90A-C0D2-9A7C-B3D44BA997C5}"/>
              </a:ext>
            </a:extLst>
          </p:cNvPr>
          <p:cNvGrpSpPr/>
          <p:nvPr/>
        </p:nvGrpSpPr>
        <p:grpSpPr>
          <a:xfrm>
            <a:off x="752335" y="1051922"/>
            <a:ext cx="4237787" cy="1536691"/>
            <a:chOff x="3530859" y="5235777"/>
            <a:chExt cx="4237787" cy="15366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163E65-63D7-3749-8C6D-A605443C33DC}"/>
                </a:ext>
              </a:extLst>
            </p:cNvPr>
            <p:cNvSpPr txBox="1"/>
            <p:nvPr/>
          </p:nvSpPr>
          <p:spPr>
            <a:xfrm>
              <a:off x="3530859" y="5864527"/>
              <a:ext cx="4237787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Các</a:t>
              </a:r>
              <a:r>
                <a:rPr lang="en-US" sz="24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sinh</a:t>
              </a:r>
              <a:r>
                <a:rPr lang="en-US" sz="24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vật</a:t>
              </a:r>
              <a:r>
                <a:rPr lang="en-US" sz="24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thuộc</a:t>
              </a:r>
              <a:r>
                <a:rPr lang="en-US" sz="24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giới</a:t>
              </a:r>
              <a:r>
                <a:rPr lang="en-US" sz="24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Nấm</a:t>
              </a:r>
              <a:endParaRPr lang="en-US" sz="2400" dirty="0">
                <a:solidFill>
                  <a:srgbClr val="C00000"/>
                </a:solidFill>
                <a:latin typeface="#9Slide03 Quicksand" panose="00000500000000000000" pitchFamily="2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24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có</a:t>
              </a:r>
              <a:r>
                <a:rPr lang="en-US" sz="24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đặc</a:t>
              </a:r>
              <a:r>
                <a:rPr lang="en-US" sz="24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điểm</a:t>
              </a:r>
              <a:r>
                <a:rPr lang="en-US" sz="24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gì</a:t>
              </a:r>
              <a:r>
                <a:rPr lang="en-US" sz="24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?</a:t>
              </a:r>
              <a:endParaRPr lang="en-VN" sz="2400" dirty="0">
                <a:solidFill>
                  <a:srgbClr val="C00000"/>
                </a:solidFill>
                <a:latin typeface="#9Slide03 Quicksand" panose="00000500000000000000" pitchFamily="2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B7A49B0-27F7-8998-AE8F-738639768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12014" y="5235777"/>
              <a:ext cx="621399" cy="635713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C74B246-EDA4-91D7-705E-23FC52527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506" y="2765058"/>
            <a:ext cx="555136" cy="506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C4A2CE-6113-CC78-3534-7AE5F38290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240" y="723900"/>
            <a:ext cx="3042425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F9CEC6-697C-D8D0-0AB9-3DF3C0AE35C3}"/>
              </a:ext>
            </a:extLst>
          </p:cNvPr>
          <p:cNvSpPr txBox="1"/>
          <p:nvPr/>
        </p:nvSpPr>
        <p:spPr>
          <a:xfrm>
            <a:off x="3058055" y="3462200"/>
            <a:ext cx="1481217" cy="297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#9Slide03 Quicksand" panose="00000500000000000000" pitchFamily="2" charset="0"/>
              </a:rPr>
              <a:t>Nấm </a:t>
            </a:r>
            <a:r>
              <a:rPr lang="en-VN" sz="1600" i="1" dirty="0">
                <a:latin typeface="#9Slide03 Quicksand" panose="00000500000000000000" pitchFamily="2" charset="0"/>
              </a:rPr>
              <a:t>Penicillium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1CB4C9-71E2-7604-224D-F62195ABA234}"/>
              </a:ext>
            </a:extLst>
          </p:cNvPr>
          <p:cNvSpPr txBox="1"/>
          <p:nvPr/>
        </p:nvSpPr>
        <p:spPr>
          <a:xfrm>
            <a:off x="6131398" y="1736703"/>
            <a:ext cx="983353" cy="297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#9Slide03 Quicksand" panose="00000500000000000000" pitchFamily="2" charset="0"/>
              </a:rPr>
              <a:t>Nấm m</a:t>
            </a:r>
            <a:r>
              <a:rPr lang="en-US" sz="1600" dirty="0" err="1">
                <a:latin typeface="#9Slide03 Quicksand" panose="00000500000000000000" pitchFamily="2" charset="0"/>
              </a:rPr>
              <a:t>en</a:t>
            </a:r>
            <a:endParaRPr lang="en-VN" sz="1600" dirty="0">
              <a:latin typeface="#9Slide03 Quicksand" panose="000005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9146492-2E41-22D7-448A-E9B0A8EDDCE6}"/>
              </a:ext>
            </a:extLst>
          </p:cNvPr>
          <p:cNvSpPr txBox="1"/>
          <p:nvPr/>
        </p:nvSpPr>
        <p:spPr>
          <a:xfrm>
            <a:off x="6849038" y="3458421"/>
            <a:ext cx="979133" cy="297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#9Slide03 Quicksand" panose="00000500000000000000" pitchFamily="2" charset="0"/>
              </a:rPr>
              <a:t>Nấm mốc</a:t>
            </a:r>
          </a:p>
        </p:txBody>
      </p:sp>
      <p:pic>
        <p:nvPicPr>
          <p:cNvPr id="28" name="!!Picture 27">
            <a:extLst>
              <a:ext uri="{FF2B5EF4-FFF2-40B4-BE49-F238E27FC236}">
                <a16:creationId xmlns:a16="http://schemas.microsoft.com/office/drawing/2014/main" id="{2D3B8E8A-AFDB-4E0B-7860-2CF78E8922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8845" y="742986"/>
            <a:ext cx="1361594" cy="993717"/>
          </a:xfrm>
          <a:prstGeom prst="rect">
            <a:avLst/>
          </a:prstGeom>
        </p:spPr>
      </p:pic>
      <p:pic>
        <p:nvPicPr>
          <p:cNvPr id="29" name="!!Picture 28">
            <a:extLst>
              <a:ext uri="{FF2B5EF4-FFF2-40B4-BE49-F238E27FC236}">
                <a16:creationId xmlns:a16="http://schemas.microsoft.com/office/drawing/2014/main" id="{ED6C2C75-A17C-F85D-E9C2-77633CEA5E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3243" y="2034205"/>
            <a:ext cx="1313530" cy="1486235"/>
          </a:xfrm>
          <a:prstGeom prst="rect">
            <a:avLst/>
          </a:prstGeom>
        </p:spPr>
      </p:pic>
      <p:pic>
        <p:nvPicPr>
          <p:cNvPr id="32" name="!!Picture 31">
            <a:extLst>
              <a:ext uri="{FF2B5EF4-FFF2-40B4-BE49-F238E27FC236}">
                <a16:creationId xmlns:a16="http://schemas.microsoft.com/office/drawing/2014/main" id="{75559220-4724-A9CE-FF28-07E004C46D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21"/>
          <a:stretch/>
        </p:blipFill>
        <p:spPr>
          <a:xfrm>
            <a:off x="6702435" y="2150168"/>
            <a:ext cx="1527165" cy="131203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055176-70CD-B728-9E33-C494373F08EF}"/>
              </a:ext>
            </a:extLst>
          </p:cNvPr>
          <p:cNvSpPr/>
          <p:nvPr/>
        </p:nvSpPr>
        <p:spPr>
          <a:xfrm>
            <a:off x="-140677" y="-100484"/>
            <a:ext cx="2985653" cy="766253"/>
          </a:xfrm>
          <a:prstGeom prst="round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301;p33">
            <a:extLst>
              <a:ext uri="{FF2B5EF4-FFF2-40B4-BE49-F238E27FC236}">
                <a16:creationId xmlns:a16="http://schemas.microsoft.com/office/drawing/2014/main" id="{98D1CE9F-B02C-30FB-12D1-0A674A9F8BA4}"/>
              </a:ext>
            </a:extLst>
          </p:cNvPr>
          <p:cNvSpPr txBox="1">
            <a:spLocks/>
          </p:cNvSpPr>
          <p:nvPr/>
        </p:nvSpPr>
        <p:spPr>
          <a:xfrm>
            <a:off x="476963" y="56566"/>
            <a:ext cx="2567438" cy="43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Đa</a:t>
            </a:r>
            <a:r>
              <a:rPr lang="en-US" sz="3600" dirty="0">
                <a:solidFill>
                  <a:schemeClr val="tx1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dạng</a:t>
            </a:r>
            <a:r>
              <a:rPr lang="en-US" sz="3600" dirty="0">
                <a:solidFill>
                  <a:schemeClr val="tx1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nấm</a:t>
            </a:r>
            <a:endParaRPr lang="en-US" sz="3600" dirty="0">
              <a:solidFill>
                <a:schemeClr val="tx1"/>
              </a:solidFill>
              <a:latin typeface="#9Slide07 SVNAppleberry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DE4031-E5FF-5472-62DF-1FF5BA6C6F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44" y="-23266"/>
            <a:ext cx="336231" cy="49218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5CE5323-2724-96EB-DE99-CCD6223CACEA}"/>
              </a:ext>
            </a:extLst>
          </p:cNvPr>
          <p:cNvSpPr txBox="1"/>
          <p:nvPr/>
        </p:nvSpPr>
        <p:spPr>
          <a:xfrm>
            <a:off x="4128322" y="1736702"/>
            <a:ext cx="986166" cy="297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#9Slide03 Quicksand" panose="00000500000000000000" pitchFamily="2" charset="0"/>
              </a:rPr>
              <a:t>Nấm </a:t>
            </a:r>
            <a:r>
              <a:rPr lang="en-US" sz="1600" dirty="0" err="1">
                <a:latin typeface="#9Slide03 Quicksand" panose="00000500000000000000" pitchFamily="2" charset="0"/>
              </a:rPr>
              <a:t>mèo</a:t>
            </a:r>
            <a:endParaRPr lang="en-VN" sz="1600" dirty="0">
              <a:latin typeface="#9Slide03 Quicksand" panose="000005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1B6DA9-B181-6FFE-0D34-5E3D98E7F50F}"/>
              </a:ext>
            </a:extLst>
          </p:cNvPr>
          <p:cNvSpPr txBox="1"/>
          <p:nvPr/>
        </p:nvSpPr>
        <p:spPr>
          <a:xfrm>
            <a:off x="2131690" y="1736702"/>
            <a:ext cx="1142275" cy="297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#9Slide03 Quicksand" panose="00000500000000000000" pitchFamily="2" charset="0"/>
              </a:rPr>
              <a:t>Nấm </a:t>
            </a:r>
            <a:r>
              <a:rPr lang="en-US" sz="1600" dirty="0" err="1">
                <a:latin typeface="#9Slide03 Quicksand" panose="00000500000000000000" pitchFamily="2" charset="0"/>
              </a:rPr>
              <a:t>hương</a:t>
            </a:r>
            <a:endParaRPr lang="en-VN" sz="1600" dirty="0">
              <a:latin typeface="#9Slide03 Quicksand" panose="000005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FE89AC-F7D8-5165-090F-C3D58062CA1A}"/>
              </a:ext>
            </a:extLst>
          </p:cNvPr>
          <p:cNvSpPr txBox="1"/>
          <p:nvPr/>
        </p:nvSpPr>
        <p:spPr>
          <a:xfrm>
            <a:off x="1063266" y="3458421"/>
            <a:ext cx="1616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600" dirty="0">
                <a:latin typeface="#9Slide03 Quicksand" panose="00000500000000000000" pitchFamily="2" charset="0"/>
              </a:rPr>
              <a:t>Nấm </a:t>
            </a:r>
            <a:r>
              <a:rPr lang="en-US" sz="1600" dirty="0" err="1">
                <a:latin typeface="#9Slide03 Quicksand" panose="00000500000000000000" pitchFamily="2" charset="0"/>
              </a:rPr>
              <a:t>kim</a:t>
            </a:r>
            <a:r>
              <a:rPr lang="en-US" sz="1600" dirty="0">
                <a:latin typeface="#9Slide03 Quicksand" panose="00000500000000000000" pitchFamily="2" charset="0"/>
              </a:rPr>
              <a:t> </a:t>
            </a:r>
            <a:r>
              <a:rPr lang="en-US" sz="1600" dirty="0" err="1">
                <a:latin typeface="#9Slide03 Quicksand" panose="00000500000000000000" pitchFamily="2" charset="0"/>
              </a:rPr>
              <a:t>châm</a:t>
            </a:r>
            <a:endParaRPr lang="en-VN" sz="1600" dirty="0">
              <a:latin typeface="#9Slide03 Quicksand" panose="000005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6C3B35-B6B0-C9F8-1161-817479B76D76}"/>
              </a:ext>
            </a:extLst>
          </p:cNvPr>
          <p:cNvSpPr txBox="1"/>
          <p:nvPr/>
        </p:nvSpPr>
        <p:spPr>
          <a:xfrm>
            <a:off x="5318449" y="3458421"/>
            <a:ext cx="806147" cy="297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#9Slide03 Quicksand" panose="00000500000000000000" pitchFamily="2" charset="0"/>
              </a:rPr>
              <a:t>Nấm </a:t>
            </a:r>
            <a:r>
              <a:rPr lang="en-US" sz="1600" dirty="0" err="1">
                <a:latin typeface="#9Slide03 Quicksand" panose="00000500000000000000" pitchFamily="2" charset="0"/>
              </a:rPr>
              <a:t>sò</a:t>
            </a:r>
            <a:endParaRPr lang="en-VN" sz="1600" dirty="0">
              <a:latin typeface="#9Slide03 Quicksand" panose="00000500000000000000" pitchFamily="2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A6F3F3F-3E30-20D0-4C59-E926E4B3AFCE}"/>
              </a:ext>
            </a:extLst>
          </p:cNvPr>
          <p:cNvGrpSpPr/>
          <p:nvPr/>
        </p:nvGrpSpPr>
        <p:grpSpPr>
          <a:xfrm>
            <a:off x="464163" y="4080801"/>
            <a:ext cx="8215674" cy="707886"/>
            <a:chOff x="3100695" y="5864527"/>
            <a:chExt cx="8215674" cy="70788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38FC4B0-8852-9F24-22A5-235D5F115536}"/>
                </a:ext>
              </a:extLst>
            </p:cNvPr>
            <p:cNvSpPr txBox="1"/>
            <p:nvPr/>
          </p:nvSpPr>
          <p:spPr>
            <a:xfrm>
              <a:off x="3699798" y="5864527"/>
              <a:ext cx="76165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Dựa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vào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kích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thước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,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hãy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sắp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xếp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các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loài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nấm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trên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vào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2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nhóm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(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quan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sát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bằng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kính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hiển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vi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và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bằng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mắt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thường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).</a:t>
              </a:r>
              <a:endParaRPr lang="en-VN" sz="2000" dirty="0">
                <a:solidFill>
                  <a:srgbClr val="C00000"/>
                </a:solidFill>
                <a:latin typeface="#9Slide03 Quicksand" panose="00000500000000000000" pitchFamily="2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42219C2-2B89-F4FD-3B76-F7D353C5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00695" y="5864527"/>
              <a:ext cx="621399" cy="635713"/>
            </a:xfrm>
            <a:prstGeom prst="rect">
              <a:avLst/>
            </a:prstGeom>
          </p:spPr>
        </p:pic>
      </p:grpSp>
      <p:pic>
        <p:nvPicPr>
          <p:cNvPr id="60" name="Graphic 59">
            <a:extLst>
              <a:ext uri="{FF2B5EF4-FFF2-40B4-BE49-F238E27FC236}">
                <a16:creationId xmlns:a16="http://schemas.microsoft.com/office/drawing/2014/main" id="{D5B359D2-15B3-9827-34B0-C8395184F9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9686" y="851296"/>
            <a:ext cx="315658" cy="617640"/>
          </a:xfrm>
          <a:prstGeom prst="rect">
            <a:avLst/>
          </a:prstGeom>
        </p:spPr>
      </p:pic>
      <p:pic>
        <p:nvPicPr>
          <p:cNvPr id="3" name="!!Picture 2">
            <a:extLst>
              <a:ext uri="{FF2B5EF4-FFF2-40B4-BE49-F238E27FC236}">
                <a16:creationId xmlns:a16="http://schemas.microsoft.com/office/drawing/2014/main" id="{E33A48F9-EE7D-9480-6623-96CABFD472D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9248" y="742986"/>
            <a:ext cx="1313529" cy="993717"/>
          </a:xfrm>
          <a:prstGeom prst="rect">
            <a:avLst/>
          </a:prstGeom>
        </p:spPr>
      </p:pic>
      <p:pic>
        <p:nvPicPr>
          <p:cNvPr id="8" name="!!Picture 7">
            <a:extLst>
              <a:ext uri="{FF2B5EF4-FFF2-40B4-BE49-F238E27FC236}">
                <a16:creationId xmlns:a16="http://schemas.microsoft.com/office/drawing/2014/main" id="{8848277B-BF07-4631-AF4E-F2F0A496593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2060" y="2034205"/>
            <a:ext cx="1091553" cy="1486235"/>
          </a:xfrm>
          <a:prstGeom prst="rect">
            <a:avLst/>
          </a:prstGeom>
        </p:spPr>
      </p:pic>
      <p:pic>
        <p:nvPicPr>
          <p:cNvPr id="27" name="!!Picture 26">
            <a:extLst>
              <a:ext uri="{FF2B5EF4-FFF2-40B4-BE49-F238E27FC236}">
                <a16:creationId xmlns:a16="http://schemas.microsoft.com/office/drawing/2014/main" id="{75CA9EC0-3A40-C85A-2E14-6711727FA08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661" y="742986"/>
            <a:ext cx="1752600" cy="993717"/>
          </a:xfrm>
          <a:prstGeom prst="rect">
            <a:avLst/>
          </a:prstGeom>
        </p:spPr>
      </p:pic>
      <p:pic>
        <p:nvPicPr>
          <p:cNvPr id="30" name="!!Picture 29">
            <a:extLst>
              <a:ext uri="{FF2B5EF4-FFF2-40B4-BE49-F238E27FC236}">
                <a16:creationId xmlns:a16="http://schemas.microsoft.com/office/drawing/2014/main" id="{D1C619B3-C072-76BD-0635-FD02BC9511C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91" y="2034205"/>
            <a:ext cx="1383986" cy="148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9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47" grpId="0"/>
      <p:bldP spid="39" grpId="0"/>
      <p:bldP spid="41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!!Picture 28">
            <a:extLst>
              <a:ext uri="{FF2B5EF4-FFF2-40B4-BE49-F238E27FC236}">
                <a16:creationId xmlns:a16="http://schemas.microsoft.com/office/drawing/2014/main" id="{7AAA6CC6-67EF-B455-A1CD-487B5556DA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632" y="2200675"/>
            <a:ext cx="1313530" cy="1486235"/>
          </a:xfrm>
          <a:prstGeom prst="rect">
            <a:avLst/>
          </a:prstGeom>
        </p:spPr>
      </p:pic>
      <p:pic>
        <p:nvPicPr>
          <p:cNvPr id="28" name="!!Picture 27">
            <a:extLst>
              <a:ext uri="{FF2B5EF4-FFF2-40B4-BE49-F238E27FC236}">
                <a16:creationId xmlns:a16="http://schemas.microsoft.com/office/drawing/2014/main" id="{2DD5AD2A-A57B-8936-0D78-7B385B5D4D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8501" y="1659532"/>
            <a:ext cx="1361594" cy="993717"/>
          </a:xfrm>
          <a:prstGeom prst="rect">
            <a:avLst/>
          </a:prstGeom>
        </p:spPr>
      </p:pic>
      <p:pic>
        <p:nvPicPr>
          <p:cNvPr id="33" name="!!Picture 31">
            <a:extLst>
              <a:ext uri="{FF2B5EF4-FFF2-40B4-BE49-F238E27FC236}">
                <a16:creationId xmlns:a16="http://schemas.microsoft.com/office/drawing/2014/main" id="{ED4AEBB7-3E27-54F2-8CF2-1856BFC91D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21"/>
          <a:stretch/>
        </p:blipFill>
        <p:spPr>
          <a:xfrm>
            <a:off x="2558501" y="3074303"/>
            <a:ext cx="1527165" cy="131203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F0506B-F38D-093C-D929-2B21596B7B84}"/>
              </a:ext>
            </a:extLst>
          </p:cNvPr>
          <p:cNvSpPr/>
          <p:nvPr/>
        </p:nvSpPr>
        <p:spPr>
          <a:xfrm>
            <a:off x="-140677" y="-100484"/>
            <a:ext cx="2985653" cy="766253"/>
          </a:xfrm>
          <a:prstGeom prst="round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301;p33">
            <a:extLst>
              <a:ext uri="{FF2B5EF4-FFF2-40B4-BE49-F238E27FC236}">
                <a16:creationId xmlns:a16="http://schemas.microsoft.com/office/drawing/2014/main" id="{6D43545A-4D9D-08C6-6A14-16FBA0FD788B}"/>
              </a:ext>
            </a:extLst>
          </p:cNvPr>
          <p:cNvSpPr txBox="1">
            <a:spLocks/>
          </p:cNvSpPr>
          <p:nvPr/>
        </p:nvSpPr>
        <p:spPr>
          <a:xfrm>
            <a:off x="476963" y="56566"/>
            <a:ext cx="2567438" cy="43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Đa</a:t>
            </a:r>
            <a:r>
              <a:rPr lang="en-US" sz="3600" dirty="0">
                <a:solidFill>
                  <a:schemeClr val="tx1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dạng</a:t>
            </a:r>
            <a:r>
              <a:rPr lang="en-US" sz="3600" dirty="0">
                <a:solidFill>
                  <a:schemeClr val="tx1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nấm</a:t>
            </a:r>
            <a:endParaRPr lang="en-US" sz="3600" dirty="0">
              <a:solidFill>
                <a:schemeClr val="tx1"/>
              </a:solidFill>
              <a:latin typeface="#9Slide07 SVNAppleberry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6364AA-1526-7AA8-A403-45C53ACE0E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44" y="-23266"/>
            <a:ext cx="336231" cy="49218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66E4A2-4415-A8BE-AEAB-B38998BA6DF1}"/>
              </a:ext>
            </a:extLst>
          </p:cNvPr>
          <p:cNvSpPr/>
          <p:nvPr/>
        </p:nvSpPr>
        <p:spPr>
          <a:xfrm>
            <a:off x="615636" y="846449"/>
            <a:ext cx="3521798" cy="3960941"/>
          </a:xfrm>
          <a:prstGeom prst="roundRect">
            <a:avLst/>
          </a:prstGeom>
          <a:noFill/>
          <a:ln>
            <a:solidFill>
              <a:srgbClr val="FFD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772BF0-8F9E-D6F3-F903-83A85FDDBBCA}"/>
              </a:ext>
            </a:extLst>
          </p:cNvPr>
          <p:cNvSpPr/>
          <p:nvPr/>
        </p:nvSpPr>
        <p:spPr>
          <a:xfrm>
            <a:off x="5006567" y="846449"/>
            <a:ext cx="3521798" cy="3960941"/>
          </a:xfrm>
          <a:prstGeom prst="roundRect">
            <a:avLst/>
          </a:prstGeom>
          <a:noFill/>
          <a:ln>
            <a:solidFill>
              <a:srgbClr val="BECC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11AF7-6DBB-C070-8F29-7FDA47D0FAB1}"/>
              </a:ext>
            </a:extLst>
          </p:cNvPr>
          <p:cNvSpPr txBox="1"/>
          <p:nvPr/>
        </p:nvSpPr>
        <p:spPr>
          <a:xfrm>
            <a:off x="713964" y="3781358"/>
            <a:ext cx="1305962" cy="27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#9Slide03 Quicksand" panose="00000500000000000000" pitchFamily="2" charset="0"/>
              </a:rPr>
              <a:t>Nấm </a:t>
            </a:r>
            <a:r>
              <a:rPr lang="en-VN" sz="1600" i="1" dirty="0">
                <a:latin typeface="#9Slide03 Quicksand" panose="00000500000000000000" pitchFamily="2" charset="0"/>
              </a:rPr>
              <a:t>Penicillium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B1E92E-6EE8-207D-8E7A-C408D263592C}"/>
              </a:ext>
            </a:extLst>
          </p:cNvPr>
          <p:cNvSpPr txBox="1"/>
          <p:nvPr/>
        </p:nvSpPr>
        <p:spPr>
          <a:xfrm>
            <a:off x="2698057" y="2741837"/>
            <a:ext cx="1145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600" dirty="0">
                <a:latin typeface="#9Slide03 Quicksand" panose="00000500000000000000" pitchFamily="2" charset="0"/>
              </a:rPr>
              <a:t>Nấm m</a:t>
            </a:r>
            <a:r>
              <a:rPr lang="en-US" sz="1600" dirty="0" err="1">
                <a:latin typeface="#9Slide03 Quicksand" panose="00000500000000000000" pitchFamily="2" charset="0"/>
              </a:rPr>
              <a:t>en</a:t>
            </a:r>
            <a:endParaRPr lang="en-VN" sz="1600" dirty="0">
              <a:latin typeface="#9Slide03 Quicksand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1428EE-FAFE-D60D-8CC0-CCD3F598E2F2}"/>
              </a:ext>
            </a:extLst>
          </p:cNvPr>
          <p:cNvSpPr txBox="1"/>
          <p:nvPr/>
        </p:nvSpPr>
        <p:spPr>
          <a:xfrm>
            <a:off x="2698057" y="4313430"/>
            <a:ext cx="852190" cy="268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#9Slide03 Quicksand" panose="00000500000000000000" pitchFamily="2" charset="0"/>
              </a:rPr>
              <a:t>Nấm mốc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E51F56-89CC-7B73-A3C8-582FCEB92935}"/>
              </a:ext>
            </a:extLst>
          </p:cNvPr>
          <p:cNvSpPr txBox="1"/>
          <p:nvPr/>
        </p:nvSpPr>
        <p:spPr>
          <a:xfrm>
            <a:off x="5375573" y="2741837"/>
            <a:ext cx="1164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600" dirty="0">
                <a:latin typeface="#9Slide03 Quicksand" panose="00000500000000000000" pitchFamily="2" charset="0"/>
              </a:rPr>
              <a:t>Nấm </a:t>
            </a:r>
            <a:r>
              <a:rPr lang="en-US" sz="1600" dirty="0" err="1">
                <a:latin typeface="#9Slide03 Quicksand" panose="00000500000000000000" pitchFamily="2" charset="0"/>
              </a:rPr>
              <a:t>mèo</a:t>
            </a:r>
            <a:endParaRPr lang="en-VN" sz="1600" dirty="0">
              <a:latin typeface="#9Slide03 Quicksand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22C1BA-00BF-59D5-A6D5-54C0B6AB36BA}"/>
              </a:ext>
            </a:extLst>
          </p:cNvPr>
          <p:cNvSpPr txBox="1"/>
          <p:nvPr/>
        </p:nvSpPr>
        <p:spPr>
          <a:xfrm>
            <a:off x="5375573" y="4243856"/>
            <a:ext cx="1377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600" dirty="0">
                <a:latin typeface="#9Slide03 Quicksand" panose="00000500000000000000" pitchFamily="2" charset="0"/>
              </a:rPr>
              <a:t>Nấm </a:t>
            </a:r>
            <a:r>
              <a:rPr lang="en-US" sz="1600" dirty="0" err="1">
                <a:latin typeface="#9Slide03 Quicksand" panose="00000500000000000000" pitchFamily="2" charset="0"/>
              </a:rPr>
              <a:t>hương</a:t>
            </a:r>
            <a:endParaRPr lang="en-VN" sz="1600" dirty="0">
              <a:latin typeface="#9Slide03 Quicksand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CD39E2-BEDE-1032-4437-48A284FB21E5}"/>
              </a:ext>
            </a:extLst>
          </p:cNvPr>
          <p:cNvSpPr txBox="1"/>
          <p:nvPr/>
        </p:nvSpPr>
        <p:spPr>
          <a:xfrm>
            <a:off x="6833656" y="4243856"/>
            <a:ext cx="1648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600" dirty="0">
                <a:latin typeface="#9Slide03 Quicksand" panose="00000500000000000000" pitchFamily="2" charset="0"/>
              </a:rPr>
              <a:t>Nấm </a:t>
            </a:r>
            <a:r>
              <a:rPr lang="en-US" sz="1600" dirty="0" err="1">
                <a:latin typeface="#9Slide03 Quicksand" panose="00000500000000000000" pitchFamily="2" charset="0"/>
              </a:rPr>
              <a:t>kim</a:t>
            </a:r>
            <a:r>
              <a:rPr lang="en-US" sz="1600" dirty="0">
                <a:latin typeface="#9Slide03 Quicksand" panose="00000500000000000000" pitchFamily="2" charset="0"/>
              </a:rPr>
              <a:t> </a:t>
            </a:r>
            <a:r>
              <a:rPr lang="en-US" sz="1600" dirty="0" err="1">
                <a:latin typeface="#9Slide03 Quicksand" panose="00000500000000000000" pitchFamily="2" charset="0"/>
              </a:rPr>
              <a:t>châm</a:t>
            </a:r>
            <a:endParaRPr lang="en-VN" sz="1600" dirty="0">
              <a:latin typeface="#9Slide03 Quicksand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DB5485-618B-265C-A0BC-6408494EEADE}"/>
              </a:ext>
            </a:extLst>
          </p:cNvPr>
          <p:cNvSpPr txBox="1"/>
          <p:nvPr/>
        </p:nvSpPr>
        <p:spPr>
          <a:xfrm>
            <a:off x="7253379" y="2741837"/>
            <a:ext cx="988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600" dirty="0">
                <a:latin typeface="#9Slide03 Quicksand" panose="00000500000000000000" pitchFamily="2" charset="0"/>
              </a:rPr>
              <a:t>Nấm </a:t>
            </a:r>
            <a:r>
              <a:rPr lang="en-US" sz="1600" dirty="0" err="1">
                <a:latin typeface="#9Slide03 Quicksand" panose="00000500000000000000" pitchFamily="2" charset="0"/>
              </a:rPr>
              <a:t>sò</a:t>
            </a:r>
            <a:endParaRPr lang="en-VN" sz="1600" dirty="0">
              <a:latin typeface="#9Slide03 Quicksand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33DFA6-183C-0FD6-658A-462246A5701A}"/>
              </a:ext>
            </a:extLst>
          </p:cNvPr>
          <p:cNvSpPr txBox="1"/>
          <p:nvPr/>
        </p:nvSpPr>
        <p:spPr>
          <a:xfrm>
            <a:off x="1234627" y="944143"/>
            <a:ext cx="2283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#9Slide03 Quicksand" panose="00000500000000000000" pitchFamily="2" charset="0"/>
              </a:rPr>
              <a:t>Quan </a:t>
            </a:r>
            <a:r>
              <a:rPr lang="en-US" sz="2000" b="1" dirty="0" err="1">
                <a:latin typeface="#9Slide03 Quicksand" panose="00000500000000000000" pitchFamily="2" charset="0"/>
              </a:rPr>
              <a:t>sát</a:t>
            </a:r>
            <a:r>
              <a:rPr lang="en-US" sz="2000" b="1" dirty="0">
                <a:latin typeface="#9Slide03 Quicksand" panose="00000500000000000000" pitchFamily="2" charset="0"/>
              </a:rPr>
              <a:t> </a:t>
            </a:r>
          </a:p>
          <a:p>
            <a:pPr algn="ctr"/>
            <a:r>
              <a:rPr lang="en-US" sz="2000" b="1" dirty="0" err="1">
                <a:latin typeface="#9Slide03 Quicksand" panose="00000500000000000000" pitchFamily="2" charset="0"/>
              </a:rPr>
              <a:t>bằng</a:t>
            </a:r>
            <a:r>
              <a:rPr lang="en-US" sz="2000" b="1" dirty="0">
                <a:latin typeface="#9Slide03 Quicksand" panose="00000500000000000000" pitchFamily="2" charset="0"/>
              </a:rPr>
              <a:t> </a:t>
            </a:r>
            <a:r>
              <a:rPr lang="en-US" sz="2000" b="1" dirty="0" err="1">
                <a:latin typeface="#9Slide03 Quicksand" panose="00000500000000000000" pitchFamily="2" charset="0"/>
              </a:rPr>
              <a:t>kính</a:t>
            </a:r>
            <a:r>
              <a:rPr lang="en-US" sz="2000" b="1" dirty="0">
                <a:latin typeface="#9Slide03 Quicksand" panose="00000500000000000000" pitchFamily="2" charset="0"/>
              </a:rPr>
              <a:t> </a:t>
            </a:r>
            <a:r>
              <a:rPr lang="en-US" sz="2000" b="1" dirty="0" err="1">
                <a:latin typeface="#9Slide03 Quicksand" panose="00000500000000000000" pitchFamily="2" charset="0"/>
              </a:rPr>
              <a:t>hiển</a:t>
            </a:r>
            <a:r>
              <a:rPr lang="en-US" sz="2000" b="1" dirty="0">
                <a:latin typeface="#9Slide03 Quicksand" panose="00000500000000000000" pitchFamily="2" charset="0"/>
              </a:rPr>
              <a:t> vi</a:t>
            </a:r>
            <a:endParaRPr lang="en-VN" sz="2000" b="1" dirty="0">
              <a:latin typeface="#9Slide03 Quicksand" panose="00000500000000000000" pitchFamily="2" charset="0"/>
            </a:endParaRPr>
          </a:p>
        </p:txBody>
      </p:sp>
      <p:pic>
        <p:nvPicPr>
          <p:cNvPr id="34" name="!!Picture 2">
            <a:extLst>
              <a:ext uri="{FF2B5EF4-FFF2-40B4-BE49-F238E27FC236}">
                <a16:creationId xmlns:a16="http://schemas.microsoft.com/office/drawing/2014/main" id="{BA40C910-9C56-B98D-C0D3-9665673E59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7497" y="3233460"/>
            <a:ext cx="1313529" cy="993717"/>
          </a:xfrm>
          <a:prstGeom prst="rect">
            <a:avLst/>
          </a:prstGeom>
        </p:spPr>
      </p:pic>
      <p:pic>
        <p:nvPicPr>
          <p:cNvPr id="35" name="!!Picture 26">
            <a:extLst>
              <a:ext uri="{FF2B5EF4-FFF2-40B4-BE49-F238E27FC236}">
                <a16:creationId xmlns:a16="http://schemas.microsoft.com/office/drawing/2014/main" id="{E94BF83D-0B6B-83DB-D70C-743C9632E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884" y="1739780"/>
            <a:ext cx="1752600" cy="993717"/>
          </a:xfrm>
          <a:prstGeom prst="rect">
            <a:avLst/>
          </a:prstGeom>
        </p:spPr>
      </p:pic>
      <p:pic>
        <p:nvPicPr>
          <p:cNvPr id="36" name="!!Picture 7">
            <a:extLst>
              <a:ext uri="{FF2B5EF4-FFF2-40B4-BE49-F238E27FC236}">
                <a16:creationId xmlns:a16="http://schemas.microsoft.com/office/drawing/2014/main" id="{A86C3072-E5BB-4D25-6860-0586732B93E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3186" y="3052180"/>
            <a:ext cx="871424" cy="1186512"/>
          </a:xfrm>
          <a:prstGeom prst="rect">
            <a:avLst/>
          </a:prstGeom>
        </p:spPr>
      </p:pic>
      <p:pic>
        <p:nvPicPr>
          <p:cNvPr id="37" name="!!Picture 29">
            <a:extLst>
              <a:ext uri="{FF2B5EF4-FFF2-40B4-BE49-F238E27FC236}">
                <a16:creationId xmlns:a16="http://schemas.microsoft.com/office/drawing/2014/main" id="{61BC42AA-3673-E5CC-02EE-80B18D9DE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398" y="1484137"/>
            <a:ext cx="1250402" cy="134278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547B090-743F-F370-8B2A-66A9CCA42FE2}"/>
              </a:ext>
            </a:extLst>
          </p:cNvPr>
          <p:cNvSpPr txBox="1"/>
          <p:nvPr/>
        </p:nvSpPr>
        <p:spPr>
          <a:xfrm>
            <a:off x="5625560" y="943141"/>
            <a:ext cx="2283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#9Slide03 Quicksand" panose="00000500000000000000" pitchFamily="2" charset="0"/>
              </a:rPr>
              <a:t>Quan </a:t>
            </a:r>
            <a:r>
              <a:rPr lang="en-US" sz="2000" b="1" dirty="0" err="1">
                <a:latin typeface="#9Slide03 Quicksand" panose="00000500000000000000" pitchFamily="2" charset="0"/>
              </a:rPr>
              <a:t>sát</a:t>
            </a:r>
            <a:r>
              <a:rPr lang="en-US" sz="2000" b="1" dirty="0">
                <a:latin typeface="#9Slide03 Quicksand" panose="00000500000000000000" pitchFamily="2" charset="0"/>
              </a:rPr>
              <a:t> </a:t>
            </a:r>
          </a:p>
          <a:p>
            <a:pPr algn="ctr"/>
            <a:r>
              <a:rPr lang="en-US" sz="2000" b="1" dirty="0" err="1">
                <a:latin typeface="#9Slide03 Quicksand" panose="00000500000000000000" pitchFamily="2" charset="0"/>
              </a:rPr>
              <a:t>bằng</a:t>
            </a:r>
            <a:r>
              <a:rPr lang="en-US" sz="2000" b="1" dirty="0">
                <a:latin typeface="#9Slide03 Quicksand" panose="00000500000000000000" pitchFamily="2" charset="0"/>
              </a:rPr>
              <a:t> </a:t>
            </a:r>
            <a:r>
              <a:rPr lang="en-US" sz="2000" b="1" dirty="0" err="1">
                <a:latin typeface="#9Slide03 Quicksand" panose="00000500000000000000" pitchFamily="2" charset="0"/>
              </a:rPr>
              <a:t>mắt</a:t>
            </a:r>
            <a:r>
              <a:rPr lang="en-US" sz="2000" b="1" dirty="0">
                <a:latin typeface="#9Slide03 Quicksand" panose="00000500000000000000" pitchFamily="2" charset="0"/>
              </a:rPr>
              <a:t> </a:t>
            </a:r>
            <a:r>
              <a:rPr lang="en-US" sz="2000" b="1" dirty="0" err="1">
                <a:latin typeface="#9Slide03 Quicksand" panose="00000500000000000000" pitchFamily="2" charset="0"/>
              </a:rPr>
              <a:t>thường</a:t>
            </a:r>
            <a:endParaRPr lang="en-VN" sz="2000" b="1" dirty="0">
              <a:latin typeface="#9Slide03 Quicks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67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57A8AD-11D5-96A6-3D4C-FDE5ED56ED10}"/>
              </a:ext>
            </a:extLst>
          </p:cNvPr>
          <p:cNvSpPr/>
          <p:nvPr/>
        </p:nvSpPr>
        <p:spPr>
          <a:xfrm>
            <a:off x="-140677" y="-100484"/>
            <a:ext cx="2985653" cy="766253"/>
          </a:xfrm>
          <a:prstGeom prst="round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301;p33">
            <a:extLst>
              <a:ext uri="{FF2B5EF4-FFF2-40B4-BE49-F238E27FC236}">
                <a16:creationId xmlns:a16="http://schemas.microsoft.com/office/drawing/2014/main" id="{AC839734-5B56-07FC-61C4-DCCDC5A0202F}"/>
              </a:ext>
            </a:extLst>
          </p:cNvPr>
          <p:cNvSpPr txBox="1">
            <a:spLocks/>
          </p:cNvSpPr>
          <p:nvPr/>
        </p:nvSpPr>
        <p:spPr>
          <a:xfrm>
            <a:off x="476963" y="56566"/>
            <a:ext cx="2567438" cy="43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Đa</a:t>
            </a:r>
            <a:r>
              <a:rPr lang="en-US" sz="3600" dirty="0">
                <a:solidFill>
                  <a:schemeClr val="tx1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dạng</a:t>
            </a:r>
            <a:r>
              <a:rPr lang="en-US" sz="3600" dirty="0">
                <a:solidFill>
                  <a:schemeClr val="tx1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nấm</a:t>
            </a:r>
            <a:endParaRPr lang="en-US" sz="3600" dirty="0">
              <a:solidFill>
                <a:schemeClr val="tx1"/>
              </a:solidFill>
              <a:latin typeface="#9Slide07 SVNAppleberry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C4FBD8-95D3-C5CA-BD67-CAE8FA60E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4" y="-23266"/>
            <a:ext cx="336231" cy="4921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10661F1-07DB-C084-87F2-235353E9D91A}"/>
              </a:ext>
            </a:extLst>
          </p:cNvPr>
          <p:cNvSpPr txBox="1"/>
          <p:nvPr/>
        </p:nvSpPr>
        <p:spPr>
          <a:xfrm>
            <a:off x="1191939" y="3972506"/>
            <a:ext cx="7162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latin typeface="#9Slide03 Quicksand" panose="00000500000000000000" pitchFamily="2" charset="0"/>
              </a:rPr>
              <a:t>Hình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dạng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và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kích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thước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của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nấm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vô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cùng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đa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dạng</a:t>
            </a:r>
            <a:r>
              <a:rPr lang="en-US" sz="1800" dirty="0">
                <a:latin typeface="#9Slide03 Quicksand" panose="00000500000000000000" pitchFamily="2" charset="0"/>
              </a:rPr>
              <a:t>, </a:t>
            </a:r>
            <a:r>
              <a:rPr lang="en-US" sz="1800" dirty="0" err="1">
                <a:latin typeface="#9Slide03 Quicksand" panose="00000500000000000000" pitchFamily="2" charset="0"/>
              </a:rPr>
              <a:t>có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những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loại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có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thể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dễ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dàng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quan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sát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bằng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mắt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thường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nhưng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cũng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có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loại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chỉ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quan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sát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thấy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bằng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kính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hiển</a:t>
            </a:r>
            <a:r>
              <a:rPr lang="en-US" sz="1800" dirty="0">
                <a:latin typeface="#9Slide03 Quicksand" panose="00000500000000000000" pitchFamily="2" charset="0"/>
              </a:rPr>
              <a:t> vi.</a:t>
            </a:r>
            <a:endParaRPr lang="en-VN" sz="1800" dirty="0">
              <a:latin typeface="#9Slide03 Quicksand" panose="00000500000000000000" pitchFamily="2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04C42095-1632-C661-2598-E33600CA3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36" y="3889937"/>
            <a:ext cx="555136" cy="506618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1810B5D-C950-8509-2AB5-1F52B409C270}"/>
              </a:ext>
            </a:extLst>
          </p:cNvPr>
          <p:cNvSpPr/>
          <p:nvPr/>
        </p:nvSpPr>
        <p:spPr>
          <a:xfrm>
            <a:off x="615636" y="846449"/>
            <a:ext cx="3521798" cy="2934909"/>
          </a:xfrm>
          <a:prstGeom prst="roundRect">
            <a:avLst/>
          </a:prstGeom>
          <a:noFill/>
          <a:ln>
            <a:solidFill>
              <a:srgbClr val="FFD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920D1F5-79F1-AA73-4BBB-585D60B25BE0}"/>
              </a:ext>
            </a:extLst>
          </p:cNvPr>
          <p:cNvSpPr/>
          <p:nvPr/>
        </p:nvSpPr>
        <p:spPr>
          <a:xfrm>
            <a:off x="5006567" y="846449"/>
            <a:ext cx="3521798" cy="2934909"/>
          </a:xfrm>
          <a:prstGeom prst="roundRect">
            <a:avLst/>
          </a:prstGeom>
          <a:noFill/>
          <a:ln>
            <a:solidFill>
              <a:srgbClr val="BECC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C9BC17-8DA8-3350-FC30-1D8CFDAAF7A5}"/>
              </a:ext>
            </a:extLst>
          </p:cNvPr>
          <p:cNvSpPr txBox="1"/>
          <p:nvPr/>
        </p:nvSpPr>
        <p:spPr>
          <a:xfrm>
            <a:off x="713964" y="3021107"/>
            <a:ext cx="1305962" cy="201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#9Slide03 Quicksand" panose="00000500000000000000" pitchFamily="2" charset="0"/>
              </a:rPr>
              <a:t>Nấm </a:t>
            </a:r>
            <a:r>
              <a:rPr lang="en-VN" sz="1600" i="1" dirty="0">
                <a:latin typeface="#9Slide03 Quicksand" panose="00000500000000000000" pitchFamily="2" charset="0"/>
              </a:rPr>
              <a:t>Penicillium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49F51D-524F-E11F-32EE-92894C3645B0}"/>
              </a:ext>
            </a:extLst>
          </p:cNvPr>
          <p:cNvSpPr txBox="1"/>
          <p:nvPr/>
        </p:nvSpPr>
        <p:spPr>
          <a:xfrm>
            <a:off x="2698057" y="2250861"/>
            <a:ext cx="1145059" cy="250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600" dirty="0">
                <a:latin typeface="#9Slide03 Quicksand" panose="00000500000000000000" pitchFamily="2" charset="0"/>
              </a:rPr>
              <a:t>Nấm m</a:t>
            </a:r>
            <a:r>
              <a:rPr lang="en-US" sz="1600" dirty="0" err="1">
                <a:latin typeface="#9Slide03 Quicksand" panose="00000500000000000000" pitchFamily="2" charset="0"/>
              </a:rPr>
              <a:t>en</a:t>
            </a:r>
            <a:endParaRPr lang="en-VN" sz="1600" dirty="0">
              <a:latin typeface="#9Slide03 Quicksand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FD98E9-8EC0-659F-CC4B-35E522513FE7}"/>
              </a:ext>
            </a:extLst>
          </p:cNvPr>
          <p:cNvSpPr txBox="1"/>
          <p:nvPr/>
        </p:nvSpPr>
        <p:spPr>
          <a:xfrm>
            <a:off x="2698057" y="3415352"/>
            <a:ext cx="852190" cy="19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#9Slide03 Quicksand" panose="00000500000000000000" pitchFamily="2" charset="0"/>
              </a:rPr>
              <a:t>Nấm mốc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6FAF00-693D-68F9-1F71-810A8D7AC5BD}"/>
              </a:ext>
            </a:extLst>
          </p:cNvPr>
          <p:cNvSpPr txBox="1"/>
          <p:nvPr/>
        </p:nvSpPr>
        <p:spPr>
          <a:xfrm>
            <a:off x="5375573" y="2250861"/>
            <a:ext cx="1164016" cy="250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600" dirty="0">
                <a:latin typeface="#9Slide03 Quicksand" panose="00000500000000000000" pitchFamily="2" charset="0"/>
              </a:rPr>
              <a:t>Nấm </a:t>
            </a:r>
            <a:r>
              <a:rPr lang="en-US" sz="1600" dirty="0" err="1">
                <a:latin typeface="#9Slide03 Quicksand" panose="00000500000000000000" pitchFamily="2" charset="0"/>
              </a:rPr>
              <a:t>mèo</a:t>
            </a:r>
            <a:endParaRPr lang="en-VN" sz="1600" dirty="0">
              <a:latin typeface="#9Slide03 Quicksand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F554B1-6177-C746-139B-F7722A12A801}"/>
              </a:ext>
            </a:extLst>
          </p:cNvPr>
          <p:cNvSpPr txBox="1"/>
          <p:nvPr/>
        </p:nvSpPr>
        <p:spPr>
          <a:xfrm>
            <a:off x="5375573" y="3363800"/>
            <a:ext cx="1377379" cy="250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600" dirty="0">
                <a:latin typeface="#9Slide03 Quicksand" panose="00000500000000000000" pitchFamily="2" charset="0"/>
              </a:rPr>
              <a:t>Nấm </a:t>
            </a:r>
            <a:r>
              <a:rPr lang="en-US" sz="1600" dirty="0" err="1">
                <a:latin typeface="#9Slide03 Quicksand" panose="00000500000000000000" pitchFamily="2" charset="0"/>
              </a:rPr>
              <a:t>hương</a:t>
            </a:r>
            <a:endParaRPr lang="en-VN" sz="1600" dirty="0">
              <a:latin typeface="#9Slide03 Quicksand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B7319F-887B-453B-F44C-886499EF0705}"/>
              </a:ext>
            </a:extLst>
          </p:cNvPr>
          <p:cNvSpPr txBox="1"/>
          <p:nvPr/>
        </p:nvSpPr>
        <p:spPr>
          <a:xfrm>
            <a:off x="6833656" y="3363800"/>
            <a:ext cx="1648621" cy="250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600" dirty="0">
                <a:latin typeface="#9Slide03 Quicksand" panose="00000500000000000000" pitchFamily="2" charset="0"/>
              </a:rPr>
              <a:t>Nấm </a:t>
            </a:r>
            <a:r>
              <a:rPr lang="en-US" sz="1600" dirty="0" err="1">
                <a:latin typeface="#9Slide03 Quicksand" panose="00000500000000000000" pitchFamily="2" charset="0"/>
              </a:rPr>
              <a:t>kim</a:t>
            </a:r>
            <a:r>
              <a:rPr lang="en-US" sz="1600" dirty="0">
                <a:latin typeface="#9Slide03 Quicksand" panose="00000500000000000000" pitchFamily="2" charset="0"/>
              </a:rPr>
              <a:t> </a:t>
            </a:r>
            <a:r>
              <a:rPr lang="en-US" sz="1600" dirty="0" err="1">
                <a:latin typeface="#9Slide03 Quicksand" panose="00000500000000000000" pitchFamily="2" charset="0"/>
              </a:rPr>
              <a:t>châm</a:t>
            </a:r>
            <a:endParaRPr lang="en-VN" sz="1600" dirty="0">
              <a:latin typeface="#9Slide03 Quicksand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15E729-04A7-533E-00C7-D2A278A88F62}"/>
              </a:ext>
            </a:extLst>
          </p:cNvPr>
          <p:cNvSpPr txBox="1"/>
          <p:nvPr/>
        </p:nvSpPr>
        <p:spPr>
          <a:xfrm>
            <a:off x="7253379" y="2250861"/>
            <a:ext cx="988025" cy="250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600" dirty="0">
                <a:latin typeface="#9Slide03 Quicksand" panose="00000500000000000000" pitchFamily="2" charset="0"/>
              </a:rPr>
              <a:t>Nấm </a:t>
            </a:r>
            <a:r>
              <a:rPr lang="en-US" sz="1600" dirty="0" err="1">
                <a:latin typeface="#9Slide03 Quicksand" panose="00000500000000000000" pitchFamily="2" charset="0"/>
              </a:rPr>
              <a:t>sò</a:t>
            </a:r>
            <a:endParaRPr lang="en-VN" sz="1600" dirty="0">
              <a:latin typeface="#9Slide03 Quicksand" panose="00000500000000000000" pitchFamily="2" charset="0"/>
            </a:endParaRPr>
          </a:p>
        </p:txBody>
      </p:sp>
      <p:pic>
        <p:nvPicPr>
          <p:cNvPr id="35" name="!!Picture 28">
            <a:extLst>
              <a:ext uri="{FF2B5EF4-FFF2-40B4-BE49-F238E27FC236}">
                <a16:creationId xmlns:a16="http://schemas.microsoft.com/office/drawing/2014/main" id="{52E40A5D-91CB-8A6F-E5AE-49D68FD18E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632" y="1849880"/>
            <a:ext cx="1052964" cy="1101244"/>
          </a:xfrm>
          <a:prstGeom prst="rect">
            <a:avLst/>
          </a:prstGeom>
        </p:spPr>
      </p:pic>
      <p:pic>
        <p:nvPicPr>
          <p:cNvPr id="36" name="!!Picture 27">
            <a:extLst>
              <a:ext uri="{FF2B5EF4-FFF2-40B4-BE49-F238E27FC236}">
                <a16:creationId xmlns:a16="http://schemas.microsoft.com/office/drawing/2014/main" id="{63E6C66C-BB53-A61E-53B9-0B0E3A5A1F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7750" y="1559682"/>
            <a:ext cx="1145059" cy="736307"/>
          </a:xfrm>
          <a:prstGeom prst="rect">
            <a:avLst/>
          </a:prstGeom>
        </p:spPr>
      </p:pic>
      <p:pic>
        <p:nvPicPr>
          <p:cNvPr id="37" name="!!Picture 31">
            <a:extLst>
              <a:ext uri="{FF2B5EF4-FFF2-40B4-BE49-F238E27FC236}">
                <a16:creationId xmlns:a16="http://schemas.microsoft.com/office/drawing/2014/main" id="{464C1DF4-4801-7D21-CACF-2EF6F97C8A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21"/>
          <a:stretch/>
        </p:blipFill>
        <p:spPr>
          <a:xfrm>
            <a:off x="2774193" y="2552590"/>
            <a:ext cx="1145060" cy="972167"/>
          </a:xfrm>
          <a:prstGeom prst="rect">
            <a:avLst/>
          </a:prstGeom>
        </p:spPr>
      </p:pic>
      <p:pic>
        <p:nvPicPr>
          <p:cNvPr id="38" name="!!Picture 2">
            <a:extLst>
              <a:ext uri="{FF2B5EF4-FFF2-40B4-BE49-F238E27FC236}">
                <a16:creationId xmlns:a16="http://schemas.microsoft.com/office/drawing/2014/main" id="{D6201FA3-48AB-51F8-B185-00EB78653B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5717" y="2703380"/>
            <a:ext cx="897090" cy="648062"/>
          </a:xfrm>
          <a:prstGeom prst="rect">
            <a:avLst/>
          </a:prstGeom>
        </p:spPr>
      </p:pic>
      <p:pic>
        <p:nvPicPr>
          <p:cNvPr id="39" name="!!Picture 26">
            <a:extLst>
              <a:ext uri="{FF2B5EF4-FFF2-40B4-BE49-F238E27FC236}">
                <a16:creationId xmlns:a16="http://schemas.microsoft.com/office/drawing/2014/main" id="{DACE6E49-7770-FCC5-B831-837C38DE91A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2630" y="1590441"/>
            <a:ext cx="1196959" cy="648062"/>
          </a:xfrm>
          <a:prstGeom prst="rect">
            <a:avLst/>
          </a:prstGeom>
        </p:spPr>
      </p:pic>
      <p:pic>
        <p:nvPicPr>
          <p:cNvPr id="40" name="!!Picture 7">
            <a:extLst>
              <a:ext uri="{FF2B5EF4-FFF2-40B4-BE49-F238E27FC236}">
                <a16:creationId xmlns:a16="http://schemas.microsoft.com/office/drawing/2014/main" id="{ED2BF108-532D-A325-AC88-E621A00C10E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4510" y="2586178"/>
            <a:ext cx="595150" cy="773796"/>
          </a:xfrm>
          <a:prstGeom prst="rect">
            <a:avLst/>
          </a:prstGeom>
        </p:spPr>
      </p:pic>
      <p:pic>
        <p:nvPicPr>
          <p:cNvPr id="41" name="!!Picture 29">
            <a:extLst>
              <a:ext uri="{FF2B5EF4-FFF2-40B4-BE49-F238E27FC236}">
                <a16:creationId xmlns:a16="http://schemas.microsoft.com/office/drawing/2014/main" id="{ADB53234-10E0-A495-3454-0D3266D15F1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0402" y="1443354"/>
            <a:ext cx="853977" cy="87570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3B89EF1-3F26-5528-4BC2-2AFCFEE473BD}"/>
              </a:ext>
            </a:extLst>
          </p:cNvPr>
          <p:cNvSpPr txBox="1"/>
          <p:nvPr/>
        </p:nvSpPr>
        <p:spPr>
          <a:xfrm>
            <a:off x="5625560" y="918094"/>
            <a:ext cx="2283815" cy="524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#9Slide03 Quicksand" panose="00000500000000000000" pitchFamily="2" charset="0"/>
              </a:rPr>
              <a:t>Quan </a:t>
            </a:r>
            <a:r>
              <a:rPr lang="en-US" sz="2000" b="1" dirty="0" err="1">
                <a:latin typeface="#9Slide03 Quicksand" panose="00000500000000000000" pitchFamily="2" charset="0"/>
              </a:rPr>
              <a:t>sát</a:t>
            </a:r>
            <a:r>
              <a:rPr lang="en-US" sz="2000" b="1" dirty="0">
                <a:latin typeface="#9Slide03 Quicksand" panose="00000500000000000000" pitchFamily="2" charset="0"/>
              </a:rPr>
              <a:t> </a:t>
            </a:r>
          </a:p>
          <a:p>
            <a:pPr algn="ctr"/>
            <a:r>
              <a:rPr lang="en-US" sz="2000" b="1" dirty="0" err="1">
                <a:latin typeface="#9Slide03 Quicksand" panose="00000500000000000000" pitchFamily="2" charset="0"/>
              </a:rPr>
              <a:t>bằng</a:t>
            </a:r>
            <a:r>
              <a:rPr lang="en-US" sz="2000" b="1" dirty="0">
                <a:latin typeface="#9Slide03 Quicksand" panose="00000500000000000000" pitchFamily="2" charset="0"/>
              </a:rPr>
              <a:t> </a:t>
            </a:r>
            <a:r>
              <a:rPr lang="en-US" sz="2000" b="1" dirty="0" err="1">
                <a:latin typeface="#9Slide03 Quicksand" panose="00000500000000000000" pitchFamily="2" charset="0"/>
              </a:rPr>
              <a:t>mắt</a:t>
            </a:r>
            <a:r>
              <a:rPr lang="en-US" sz="2000" b="1" dirty="0">
                <a:latin typeface="#9Slide03 Quicksand" panose="00000500000000000000" pitchFamily="2" charset="0"/>
              </a:rPr>
              <a:t> </a:t>
            </a:r>
            <a:r>
              <a:rPr lang="en-US" sz="2000" b="1" dirty="0" err="1">
                <a:latin typeface="#9Slide03 Quicksand" panose="00000500000000000000" pitchFamily="2" charset="0"/>
              </a:rPr>
              <a:t>thường</a:t>
            </a:r>
            <a:endParaRPr lang="en-VN" sz="2000" b="1" dirty="0">
              <a:latin typeface="#9Slide03 Quicksand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73013D-0FBB-ADC1-AD47-884A7368DAA6}"/>
              </a:ext>
            </a:extLst>
          </p:cNvPr>
          <p:cNvSpPr txBox="1"/>
          <p:nvPr/>
        </p:nvSpPr>
        <p:spPr>
          <a:xfrm>
            <a:off x="1234627" y="918837"/>
            <a:ext cx="2283815" cy="524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#9Slide03 Quicksand" panose="00000500000000000000" pitchFamily="2" charset="0"/>
              </a:rPr>
              <a:t>Quan </a:t>
            </a:r>
            <a:r>
              <a:rPr lang="en-US" sz="2000" b="1" dirty="0" err="1">
                <a:latin typeface="#9Slide03 Quicksand" panose="00000500000000000000" pitchFamily="2" charset="0"/>
              </a:rPr>
              <a:t>sát</a:t>
            </a:r>
            <a:r>
              <a:rPr lang="en-US" sz="2000" b="1" dirty="0">
                <a:latin typeface="#9Slide03 Quicksand" panose="00000500000000000000" pitchFamily="2" charset="0"/>
              </a:rPr>
              <a:t> </a:t>
            </a:r>
          </a:p>
          <a:p>
            <a:pPr algn="ctr"/>
            <a:r>
              <a:rPr lang="en-US" sz="2000" b="1" dirty="0" err="1">
                <a:latin typeface="#9Slide03 Quicksand" panose="00000500000000000000" pitchFamily="2" charset="0"/>
              </a:rPr>
              <a:t>bằng</a:t>
            </a:r>
            <a:r>
              <a:rPr lang="en-US" sz="2000" b="1" dirty="0">
                <a:latin typeface="#9Slide03 Quicksand" panose="00000500000000000000" pitchFamily="2" charset="0"/>
              </a:rPr>
              <a:t> </a:t>
            </a:r>
            <a:r>
              <a:rPr lang="en-US" sz="2000" b="1" dirty="0" err="1">
                <a:latin typeface="#9Slide03 Quicksand" panose="00000500000000000000" pitchFamily="2" charset="0"/>
              </a:rPr>
              <a:t>kính</a:t>
            </a:r>
            <a:r>
              <a:rPr lang="en-US" sz="2000" b="1" dirty="0">
                <a:latin typeface="#9Slide03 Quicksand" panose="00000500000000000000" pitchFamily="2" charset="0"/>
              </a:rPr>
              <a:t> </a:t>
            </a:r>
            <a:r>
              <a:rPr lang="en-US" sz="2000" b="1" dirty="0" err="1">
                <a:latin typeface="#9Slide03 Quicksand" panose="00000500000000000000" pitchFamily="2" charset="0"/>
              </a:rPr>
              <a:t>hiển</a:t>
            </a:r>
            <a:r>
              <a:rPr lang="en-US" sz="2000" b="1" dirty="0">
                <a:latin typeface="#9Slide03 Quicksand" panose="00000500000000000000" pitchFamily="2" charset="0"/>
              </a:rPr>
              <a:t> vi</a:t>
            </a:r>
            <a:endParaRPr lang="en-VN" sz="2000" b="1" dirty="0">
              <a:latin typeface="#9Slide03 Quicks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2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ấm mốc và cách xử lý đồ ăn bị mốc – Mẹo hay cuộc sống">
            <a:extLst>
              <a:ext uri="{FF2B5EF4-FFF2-40B4-BE49-F238E27FC236}">
                <a16:creationId xmlns:a16="http://schemas.microsoft.com/office/drawing/2014/main" id="{451051D6-6C52-BC40-A927-DCDD2FD11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36" y="822457"/>
            <a:ext cx="2405576" cy="15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ồng nấm rơm trên mùn cưa - Xu hướng mới hiệu quả cao - Nuôi trồng">
            <a:extLst>
              <a:ext uri="{FF2B5EF4-FFF2-40B4-BE49-F238E27FC236}">
                <a16:creationId xmlns:a16="http://schemas.microsoft.com/office/drawing/2014/main" id="{4D205059-B909-494F-9FA3-BF71117F2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37" y="822457"/>
            <a:ext cx="2405575" cy="15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ấm ký sinh côn trùng là gì Emi Nhật Bản">
            <a:extLst>
              <a:ext uri="{FF2B5EF4-FFF2-40B4-BE49-F238E27FC236}">
                <a16:creationId xmlns:a16="http://schemas.microsoft.com/office/drawing/2014/main" id="{3E06E039-004E-BE48-B52F-277A108B7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9" y="822458"/>
            <a:ext cx="2405575" cy="15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ÓC XÁM - BỆNH TRÊN CÂY HOA HỒNG">
            <a:extLst>
              <a:ext uri="{FF2B5EF4-FFF2-40B4-BE49-F238E27FC236}">
                <a16:creationId xmlns:a16="http://schemas.microsoft.com/office/drawing/2014/main" id="{A29F0B3F-EFD0-8147-908E-6E095CF6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07"/>
          <a:stretch/>
        </p:blipFill>
        <p:spPr bwMode="auto">
          <a:xfrm>
            <a:off x="666236" y="2530901"/>
            <a:ext cx="2405576" cy="15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Đặc điểm nấm gây bệnh trên người | Vinmec">
            <a:extLst>
              <a:ext uri="{FF2B5EF4-FFF2-40B4-BE49-F238E27FC236}">
                <a16:creationId xmlns:a16="http://schemas.microsoft.com/office/drawing/2014/main" id="{6F11550B-B9A7-1545-84C0-52B4A1058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36" y="2530902"/>
            <a:ext cx="2405575" cy="15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ệnh hắc lào lây qua con đường nào? | TCI Hospital">
            <a:extLst>
              <a:ext uri="{FF2B5EF4-FFF2-40B4-BE49-F238E27FC236}">
                <a16:creationId xmlns:a16="http://schemas.microsoft.com/office/drawing/2014/main" id="{F68B0DC9-3CE5-F34D-AA23-264354A4A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6"/>
          <a:stretch/>
        </p:blipFill>
        <p:spPr bwMode="auto">
          <a:xfrm>
            <a:off x="4924787" y="2693129"/>
            <a:ext cx="848025" cy="6918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Khắc phục xử lý đồ gỗ bị nấm mốc đơn giản mà hiệu quả">
            <a:extLst>
              <a:ext uri="{FF2B5EF4-FFF2-40B4-BE49-F238E27FC236}">
                <a16:creationId xmlns:a16="http://schemas.microsoft.com/office/drawing/2014/main" id="{BDA37E03-D965-4645-B70E-47EC73F88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96" y="2530901"/>
            <a:ext cx="2404468" cy="15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466C41D-2907-F0FE-62B7-8FC0463B41AA}"/>
              </a:ext>
            </a:extLst>
          </p:cNvPr>
          <p:cNvSpPr/>
          <p:nvPr/>
        </p:nvSpPr>
        <p:spPr>
          <a:xfrm>
            <a:off x="-140677" y="-100484"/>
            <a:ext cx="2985653" cy="766253"/>
          </a:xfrm>
          <a:prstGeom prst="round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301;p33">
            <a:extLst>
              <a:ext uri="{FF2B5EF4-FFF2-40B4-BE49-F238E27FC236}">
                <a16:creationId xmlns:a16="http://schemas.microsoft.com/office/drawing/2014/main" id="{55B9FB63-C938-BA32-92C8-7E6F50CC4EEC}"/>
              </a:ext>
            </a:extLst>
          </p:cNvPr>
          <p:cNvSpPr txBox="1">
            <a:spLocks/>
          </p:cNvSpPr>
          <p:nvPr/>
        </p:nvSpPr>
        <p:spPr>
          <a:xfrm>
            <a:off x="476963" y="56566"/>
            <a:ext cx="2567438" cy="43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Đa</a:t>
            </a:r>
            <a:r>
              <a:rPr lang="en-US" sz="3600" dirty="0">
                <a:solidFill>
                  <a:schemeClr val="tx1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dạng</a:t>
            </a:r>
            <a:r>
              <a:rPr lang="en-US" sz="3600" dirty="0">
                <a:solidFill>
                  <a:schemeClr val="tx1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nấm</a:t>
            </a:r>
            <a:endParaRPr lang="en-US" sz="3600" dirty="0">
              <a:solidFill>
                <a:schemeClr val="tx1"/>
              </a:solidFill>
              <a:latin typeface="#9Slide07 SVNAppleberr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5648D8-1474-7198-BA2E-E752107AC7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44" y="-23266"/>
            <a:ext cx="336231" cy="49218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9465F00-3FD5-8B5E-72E6-1233F6C99FAA}"/>
              </a:ext>
            </a:extLst>
          </p:cNvPr>
          <p:cNvGrpSpPr/>
          <p:nvPr/>
        </p:nvGrpSpPr>
        <p:grpSpPr>
          <a:xfrm>
            <a:off x="1443722" y="4280193"/>
            <a:ext cx="6252601" cy="635713"/>
            <a:chOff x="3092228" y="5763337"/>
            <a:chExt cx="6252601" cy="63571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AA7AE3-31B9-A632-39B1-9BB0FCD300E5}"/>
                </a:ext>
              </a:extLst>
            </p:cNvPr>
            <p:cNvSpPr txBox="1"/>
            <p:nvPr/>
          </p:nvSpPr>
          <p:spPr>
            <a:xfrm>
              <a:off x="3699798" y="5864527"/>
              <a:ext cx="564503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2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Nấm</a:t>
              </a:r>
              <a:r>
                <a:rPr lang="en-US" sz="22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2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phát</a:t>
              </a:r>
              <a:r>
                <a:rPr lang="en-US" sz="22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2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triển</a:t>
              </a:r>
              <a:r>
                <a:rPr lang="en-US" sz="22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ở </a:t>
              </a:r>
              <a:r>
                <a:rPr lang="en-US" sz="22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những</a:t>
              </a:r>
              <a:r>
                <a:rPr lang="en-US" sz="22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2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môi</a:t>
              </a:r>
              <a:r>
                <a:rPr lang="en-US" sz="22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2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trường</a:t>
              </a:r>
              <a:r>
                <a:rPr lang="en-US" sz="22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2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nào</a:t>
              </a:r>
              <a:r>
                <a:rPr lang="en-US" sz="22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?</a:t>
              </a:r>
              <a:endParaRPr lang="en-VN" sz="2200" dirty="0">
                <a:solidFill>
                  <a:srgbClr val="C00000"/>
                </a:solidFill>
                <a:latin typeface="#9Slide03 Quicksand" panose="00000500000000000000" pitchFamily="2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D27C10A-2D5E-0184-6AD8-D90D14C83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92228" y="5763337"/>
              <a:ext cx="621399" cy="635713"/>
            </a:xfrm>
            <a:prstGeom prst="rect">
              <a:avLst/>
            </a:prstGeom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B0F7E84A-2CAB-BA54-03CA-69DE4321A2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9686" y="851296"/>
            <a:ext cx="315658" cy="6176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CD1CF40-C71D-9ADA-5987-C6439A3D7646}"/>
              </a:ext>
            </a:extLst>
          </p:cNvPr>
          <p:cNvSpPr txBox="1"/>
          <p:nvPr/>
        </p:nvSpPr>
        <p:spPr>
          <a:xfrm>
            <a:off x="1191939" y="4239344"/>
            <a:ext cx="716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latin typeface="#9Slide03 Quicksand" panose="00000500000000000000" pitchFamily="2" charset="0"/>
              </a:rPr>
              <a:t>Nấm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có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thể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sinh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sống</a:t>
            </a:r>
            <a:r>
              <a:rPr lang="en-US" sz="1800" dirty="0">
                <a:latin typeface="#9Slide03 Quicksand" panose="00000500000000000000" pitchFamily="2" charset="0"/>
              </a:rPr>
              <a:t> ở </a:t>
            </a:r>
            <a:r>
              <a:rPr lang="en-US" sz="1800" dirty="0" err="1">
                <a:latin typeface="#9Slide03 Quicksand" panose="00000500000000000000" pitchFamily="2" charset="0"/>
              </a:rPr>
              <a:t>nhiều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điều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kiện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môi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trường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khác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nhau</a:t>
            </a:r>
            <a:r>
              <a:rPr lang="en-US" sz="1800" dirty="0">
                <a:latin typeface="#9Slide03 Quicksand" panose="00000500000000000000" pitchFamily="2" charset="0"/>
              </a:rPr>
              <a:t>, </a:t>
            </a:r>
            <a:r>
              <a:rPr lang="en-US" sz="1800" dirty="0" err="1">
                <a:latin typeface="#9Slide03 Quicksand" panose="00000500000000000000" pitchFamily="2" charset="0"/>
              </a:rPr>
              <a:t>chủ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yếu</a:t>
            </a:r>
            <a:r>
              <a:rPr lang="en-US" sz="1800" dirty="0">
                <a:latin typeface="#9Slide03 Quicksand" panose="00000500000000000000" pitchFamily="2" charset="0"/>
              </a:rPr>
              <a:t> ở </a:t>
            </a:r>
            <a:r>
              <a:rPr lang="en-US" sz="1800" dirty="0" err="1">
                <a:latin typeface="#9Slide03 Quicksand" panose="00000500000000000000" pitchFamily="2" charset="0"/>
              </a:rPr>
              <a:t>những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nơi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nóng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ẩm</a:t>
            </a:r>
            <a:r>
              <a:rPr lang="en-US" sz="1800" dirty="0">
                <a:latin typeface="#9Slide03 Quicksand" panose="00000500000000000000" pitchFamily="2" charset="0"/>
              </a:rPr>
              <a:t>, </a:t>
            </a:r>
            <a:r>
              <a:rPr lang="en-US" sz="1800" dirty="0" err="1">
                <a:latin typeface="#9Slide03 Quicksand" panose="00000500000000000000" pitchFamily="2" charset="0"/>
              </a:rPr>
              <a:t>giàu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dinh</a:t>
            </a:r>
            <a:r>
              <a:rPr lang="en-US" sz="1800" dirty="0"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latin typeface="#9Slide03 Quicksand" panose="00000500000000000000" pitchFamily="2" charset="0"/>
              </a:rPr>
              <a:t>dưỡng</a:t>
            </a:r>
            <a:r>
              <a:rPr lang="en-US" sz="1800" dirty="0">
                <a:latin typeface="#9Slide03 Quicksand" panose="00000500000000000000" pitchFamily="2" charset="0"/>
              </a:rPr>
              <a:t>.</a:t>
            </a:r>
            <a:endParaRPr lang="en-VN" sz="1800" dirty="0">
              <a:latin typeface="#9Slide03 Quicksand" panose="000005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7B24231-1EE2-F028-09B1-1C3DD9B1849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5636" y="4156775"/>
            <a:ext cx="555136" cy="50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7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3E5C5B-1AE5-E331-BF4F-C24EE9B2C2EE}"/>
              </a:ext>
            </a:extLst>
          </p:cNvPr>
          <p:cNvSpPr/>
          <p:nvPr/>
        </p:nvSpPr>
        <p:spPr>
          <a:xfrm>
            <a:off x="-140677" y="-100484"/>
            <a:ext cx="2985653" cy="766253"/>
          </a:xfrm>
          <a:prstGeom prst="round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301;p33">
            <a:extLst>
              <a:ext uri="{FF2B5EF4-FFF2-40B4-BE49-F238E27FC236}">
                <a16:creationId xmlns:a16="http://schemas.microsoft.com/office/drawing/2014/main" id="{E5E2DB15-F667-BF10-E581-3D23463E4A50}"/>
              </a:ext>
            </a:extLst>
          </p:cNvPr>
          <p:cNvSpPr txBox="1">
            <a:spLocks/>
          </p:cNvSpPr>
          <p:nvPr/>
        </p:nvSpPr>
        <p:spPr>
          <a:xfrm>
            <a:off x="476963" y="56566"/>
            <a:ext cx="2567438" cy="43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Đa</a:t>
            </a:r>
            <a:r>
              <a:rPr lang="en-US" sz="3600" dirty="0">
                <a:solidFill>
                  <a:schemeClr val="tx1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dạng</a:t>
            </a:r>
            <a:r>
              <a:rPr lang="en-US" sz="3600" dirty="0">
                <a:solidFill>
                  <a:schemeClr val="tx1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7 SVNAppleberry" panose="02040603050506020204" pitchFamily="18" charset="0"/>
              </a:rPr>
              <a:t>nấm</a:t>
            </a:r>
            <a:endParaRPr lang="en-US" sz="3600" dirty="0">
              <a:solidFill>
                <a:schemeClr val="tx1"/>
              </a:solidFill>
              <a:latin typeface="#9Slide07 SVNAppleberry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CBD143-0194-2F0A-2E84-1B39F9C67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4" y="-23266"/>
            <a:ext cx="336231" cy="4921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4DC834F-421F-397F-575E-6801A33D8607}"/>
              </a:ext>
            </a:extLst>
          </p:cNvPr>
          <p:cNvSpPr txBox="1"/>
          <p:nvPr/>
        </p:nvSpPr>
        <p:spPr>
          <a:xfrm>
            <a:off x="856438" y="759268"/>
            <a:ext cx="743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800" dirty="0">
                <a:latin typeface="#9Slide03 Quicksand" panose="00000500000000000000" pitchFamily="2" charset="0"/>
              </a:rPr>
              <a:t>Dựa vào cấu trúc của cơ quan bào từ, nấm được chia thành 3 nhóm</a:t>
            </a:r>
            <a:r>
              <a:rPr lang="en-US" sz="1800" dirty="0">
                <a:latin typeface="#9Slide03 Quicksand" panose="00000500000000000000" pitchFamily="2" charset="0"/>
              </a:rPr>
              <a:t>:</a:t>
            </a:r>
            <a:endParaRPr lang="en-VN" sz="1800" dirty="0">
              <a:latin typeface="#9Slide03 Quicksand" panose="00000500000000000000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C10CEF5-7069-02A8-8481-4CF098427E6D}"/>
              </a:ext>
            </a:extLst>
          </p:cNvPr>
          <p:cNvSpPr/>
          <p:nvPr/>
        </p:nvSpPr>
        <p:spPr>
          <a:xfrm>
            <a:off x="796652" y="1258738"/>
            <a:ext cx="1711880" cy="766253"/>
          </a:xfrm>
          <a:prstGeom prst="round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Quicksand" panose="00000500000000000000" pitchFamily="2" charset="0"/>
              </a:rPr>
              <a:t>Nấm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Quicksand" panose="00000500000000000000" pitchFamily="2" charset="0"/>
              </a:rPr>
              <a:t>túi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#9Slide03 Quicksand" panose="00000500000000000000" pitchFamily="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49CCCFC-7A8B-214D-FA01-A45516A9B519}"/>
              </a:ext>
            </a:extLst>
          </p:cNvPr>
          <p:cNvSpPr/>
          <p:nvPr/>
        </p:nvSpPr>
        <p:spPr>
          <a:xfrm>
            <a:off x="3716059" y="1258737"/>
            <a:ext cx="1711880" cy="766253"/>
          </a:xfrm>
          <a:prstGeom prst="round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Quicksand" panose="00000500000000000000" pitchFamily="2" charset="0"/>
              </a:rPr>
              <a:t>Nấm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Quicksand" panose="00000500000000000000" pitchFamily="2" charset="0"/>
              </a:rPr>
              <a:t>đảm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#9Slide03 Quicksand" panose="00000500000000000000" pitchFamily="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7AFBE3-8140-516B-53FD-A1D643F9ED98}"/>
              </a:ext>
            </a:extLst>
          </p:cNvPr>
          <p:cNvSpPr/>
          <p:nvPr/>
        </p:nvSpPr>
        <p:spPr>
          <a:xfrm>
            <a:off x="6635468" y="1258736"/>
            <a:ext cx="1711880" cy="766253"/>
          </a:xfrm>
          <a:prstGeom prst="round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Quicksand" panose="00000500000000000000" pitchFamily="2" charset="0"/>
              </a:rPr>
              <a:t>Nấm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Quicksand" panose="00000500000000000000" pitchFamily="2" charset="0"/>
              </a:rPr>
              <a:t>tiếp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Quicksand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Quicksand" panose="00000500000000000000" pitchFamily="2" charset="0"/>
              </a:rPr>
              <a:t>hợp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#9Slide03 Quicksand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459126-A0B8-F86A-8A66-90EEB4DDB1D6}"/>
              </a:ext>
            </a:extLst>
          </p:cNvPr>
          <p:cNvSpPr txBox="1"/>
          <p:nvPr/>
        </p:nvSpPr>
        <p:spPr>
          <a:xfrm>
            <a:off x="1068627" y="3332037"/>
            <a:ext cx="1117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1600" dirty="0">
                <a:latin typeface="#9Slide03 Quicksand" panose="00000500000000000000" pitchFamily="2" charset="0"/>
              </a:rPr>
              <a:t>Nấm m</a:t>
            </a:r>
            <a:r>
              <a:rPr lang="en-US" sz="1600" dirty="0" err="1">
                <a:latin typeface="#9Slide03 Quicksand" panose="00000500000000000000" pitchFamily="2" charset="0"/>
              </a:rPr>
              <a:t>en</a:t>
            </a:r>
            <a:endParaRPr lang="en-VN" sz="1600" dirty="0">
              <a:latin typeface="#9Slide03 Quicksand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278E73-32F3-DDC6-32AB-BA896FD2A180}"/>
              </a:ext>
            </a:extLst>
          </p:cNvPr>
          <p:cNvSpPr txBox="1"/>
          <p:nvPr/>
        </p:nvSpPr>
        <p:spPr>
          <a:xfrm>
            <a:off x="6964414" y="3332037"/>
            <a:ext cx="1175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1600" dirty="0">
                <a:latin typeface="#9Slide03 Quicksand" panose="00000500000000000000" pitchFamily="2" charset="0"/>
              </a:rPr>
              <a:t>Nấm mốc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BBDFC9-8AD4-23A5-E1D9-564C42292275}"/>
              </a:ext>
            </a:extLst>
          </p:cNvPr>
          <p:cNvSpPr txBox="1"/>
          <p:nvPr/>
        </p:nvSpPr>
        <p:spPr>
          <a:xfrm>
            <a:off x="406728" y="2093855"/>
            <a:ext cx="2491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#9Slide03 Quicksand" panose="00000500000000000000" pitchFamily="2" charset="0"/>
              </a:rPr>
              <a:t>Sinh</a:t>
            </a:r>
            <a:r>
              <a:rPr lang="en-US" sz="1600" dirty="0">
                <a:latin typeface="#9Slide03 Quicksand" panose="00000500000000000000" pitchFamily="2" charset="0"/>
              </a:rPr>
              <a:t> </a:t>
            </a:r>
            <a:r>
              <a:rPr lang="en-US" sz="1600" dirty="0" err="1">
                <a:latin typeface="#9Slide03 Quicksand" panose="00000500000000000000" pitchFamily="2" charset="0"/>
              </a:rPr>
              <a:t>sản</a:t>
            </a:r>
            <a:r>
              <a:rPr lang="en-US" sz="1600" dirty="0">
                <a:latin typeface="#9Slide03 Quicksand" panose="00000500000000000000" pitchFamily="2" charset="0"/>
              </a:rPr>
              <a:t> </a:t>
            </a:r>
            <a:r>
              <a:rPr lang="en-US" sz="1600" dirty="0" err="1">
                <a:latin typeface="#9Slide03 Quicksand" panose="00000500000000000000" pitchFamily="2" charset="0"/>
              </a:rPr>
              <a:t>bằng</a:t>
            </a:r>
            <a:r>
              <a:rPr lang="en-US" sz="1600" dirty="0">
                <a:latin typeface="#9Slide03 Quicksand" panose="00000500000000000000" pitchFamily="2" charset="0"/>
              </a:rPr>
              <a:t> </a:t>
            </a:r>
            <a:r>
              <a:rPr lang="en-US" sz="1600" dirty="0" err="1">
                <a:latin typeface="#9Slide03 Quicksand" panose="00000500000000000000" pitchFamily="2" charset="0"/>
              </a:rPr>
              <a:t>bào</a:t>
            </a:r>
            <a:r>
              <a:rPr lang="en-US" sz="1600" dirty="0">
                <a:latin typeface="#9Slide03 Quicksand" panose="00000500000000000000" pitchFamily="2" charset="0"/>
              </a:rPr>
              <a:t> </a:t>
            </a:r>
            <a:r>
              <a:rPr lang="en-US" sz="1600" dirty="0" err="1">
                <a:latin typeface="#9Slide03 Quicksand" panose="00000500000000000000" pitchFamily="2" charset="0"/>
              </a:rPr>
              <a:t>tử</a:t>
            </a:r>
            <a:r>
              <a:rPr lang="en-US" sz="1600" dirty="0">
                <a:latin typeface="#9Slide03 Quicksand" panose="00000500000000000000" pitchFamily="2" charset="0"/>
              </a:rPr>
              <a:t> </a:t>
            </a:r>
            <a:r>
              <a:rPr lang="en-US" sz="1600" dirty="0" err="1">
                <a:latin typeface="#9Slide03 Quicksand" panose="00000500000000000000" pitchFamily="2" charset="0"/>
              </a:rPr>
              <a:t>túi</a:t>
            </a:r>
            <a:endParaRPr lang="en-VN" sz="1600" dirty="0">
              <a:latin typeface="#9Slide03 Quicksand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3AF6E5-974B-93FC-12A5-A807A7993CB9}"/>
              </a:ext>
            </a:extLst>
          </p:cNvPr>
          <p:cNvSpPr txBox="1"/>
          <p:nvPr/>
        </p:nvSpPr>
        <p:spPr>
          <a:xfrm>
            <a:off x="3236967" y="2093855"/>
            <a:ext cx="2670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#9Slide03 Quicksand" panose="00000500000000000000" pitchFamily="2" charset="0"/>
              </a:rPr>
              <a:t>Sinh</a:t>
            </a:r>
            <a:r>
              <a:rPr lang="en-US" sz="1600" dirty="0">
                <a:latin typeface="#9Slide03 Quicksand" panose="00000500000000000000" pitchFamily="2" charset="0"/>
              </a:rPr>
              <a:t> </a:t>
            </a:r>
            <a:r>
              <a:rPr lang="en-US" sz="1600" dirty="0" err="1">
                <a:latin typeface="#9Slide03 Quicksand" panose="00000500000000000000" pitchFamily="2" charset="0"/>
              </a:rPr>
              <a:t>sản</a:t>
            </a:r>
            <a:r>
              <a:rPr lang="en-US" sz="1600" dirty="0">
                <a:latin typeface="#9Slide03 Quicksand" panose="00000500000000000000" pitchFamily="2" charset="0"/>
              </a:rPr>
              <a:t> </a:t>
            </a:r>
            <a:r>
              <a:rPr lang="en-US" sz="1600" dirty="0" err="1">
                <a:latin typeface="#9Slide03 Quicksand" panose="00000500000000000000" pitchFamily="2" charset="0"/>
              </a:rPr>
              <a:t>bằng</a:t>
            </a:r>
            <a:r>
              <a:rPr lang="en-US" sz="1600" dirty="0">
                <a:latin typeface="#9Slide03 Quicksand" panose="00000500000000000000" pitchFamily="2" charset="0"/>
              </a:rPr>
              <a:t> </a:t>
            </a:r>
            <a:r>
              <a:rPr lang="en-US" sz="1600" dirty="0" err="1">
                <a:latin typeface="#9Slide03 Quicksand" panose="00000500000000000000" pitchFamily="2" charset="0"/>
              </a:rPr>
              <a:t>bào</a:t>
            </a:r>
            <a:r>
              <a:rPr lang="en-US" sz="1600" dirty="0">
                <a:latin typeface="#9Slide03 Quicksand" panose="00000500000000000000" pitchFamily="2" charset="0"/>
              </a:rPr>
              <a:t> </a:t>
            </a:r>
            <a:r>
              <a:rPr lang="en-US" sz="1600" dirty="0" err="1">
                <a:latin typeface="#9Slide03 Quicksand" panose="00000500000000000000" pitchFamily="2" charset="0"/>
              </a:rPr>
              <a:t>tử</a:t>
            </a:r>
            <a:r>
              <a:rPr lang="en-US" sz="1600" dirty="0">
                <a:latin typeface="#9Slide03 Quicksand" panose="00000500000000000000" pitchFamily="2" charset="0"/>
              </a:rPr>
              <a:t> </a:t>
            </a:r>
            <a:r>
              <a:rPr lang="en-US" sz="1600" dirty="0" err="1">
                <a:latin typeface="#9Slide03 Quicksand" panose="00000500000000000000" pitchFamily="2" charset="0"/>
              </a:rPr>
              <a:t>đảm</a:t>
            </a:r>
            <a:endParaRPr lang="en-VN" sz="1600" dirty="0">
              <a:latin typeface="#9Slide03 Quicksand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63A9F6-4DD1-940A-04E2-CD06E0313386}"/>
              </a:ext>
            </a:extLst>
          </p:cNvPr>
          <p:cNvSpPr txBox="1"/>
          <p:nvPr/>
        </p:nvSpPr>
        <p:spPr>
          <a:xfrm>
            <a:off x="3869657" y="3332037"/>
            <a:ext cx="1365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1600" dirty="0">
                <a:latin typeface="#9Slide03 Quicksand" panose="00000500000000000000" pitchFamily="2" charset="0"/>
              </a:rPr>
              <a:t>Nấm </a:t>
            </a:r>
            <a:r>
              <a:rPr lang="en-US" sz="1600" dirty="0" err="1">
                <a:latin typeface="#9Slide03 Quicksand" panose="00000500000000000000" pitchFamily="2" charset="0"/>
              </a:rPr>
              <a:t>hương</a:t>
            </a:r>
            <a:endParaRPr lang="en-VN" sz="1600" dirty="0">
              <a:latin typeface="#9Slide03 Quicksand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D0144C-7021-5232-440A-EF35A6BBFFE1}"/>
              </a:ext>
            </a:extLst>
          </p:cNvPr>
          <p:cNvSpPr txBox="1"/>
          <p:nvPr/>
        </p:nvSpPr>
        <p:spPr>
          <a:xfrm>
            <a:off x="4069694" y="4693515"/>
            <a:ext cx="1004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1600" dirty="0">
                <a:latin typeface="#9Slide03 Quicksand" panose="00000500000000000000" pitchFamily="2" charset="0"/>
              </a:rPr>
              <a:t>Nấm </a:t>
            </a:r>
            <a:r>
              <a:rPr lang="en-US" sz="1600" dirty="0" err="1">
                <a:latin typeface="#9Slide03 Quicksand" panose="00000500000000000000" pitchFamily="2" charset="0"/>
              </a:rPr>
              <a:t>sò</a:t>
            </a:r>
            <a:endParaRPr lang="en-VN" sz="1600" dirty="0">
              <a:latin typeface="#9Slide03 Quicksand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CB139F-72CD-B8F9-415D-5E458A1B39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209" y="2432409"/>
            <a:ext cx="1297032" cy="965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03FF61-BA89-C9E0-8A82-95D5EF0FCA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9694" y="2432408"/>
            <a:ext cx="1073806" cy="8996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CE09B9-7535-E7F6-5778-0AF899F78D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9694" y="3736218"/>
            <a:ext cx="1073806" cy="9572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0929E4-C58A-5409-FD84-7D890A0CB1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4414" y="2362200"/>
            <a:ext cx="1175377" cy="103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/>
      <p:bldP spid="32" grpId="0"/>
      <p:bldP spid="33" grpId="0"/>
      <p:bldP spid="34" grpId="0"/>
      <p:bldP spid="36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Bài 32. Nấm p1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2evxWpmRal5QGAACRFwAAHQAAAHVuaXZlcnNhbC9jb21tb25fbWVzc2FnZXMubG5nrVjPj9tEFL4j8T+MIq0EEhSKBKrQNtXEmd1Y69ipPel2QciatSeb0dqe4B/ZLiduHIErEhIVFFEEEgdOWQGHIP6P8JfwZuykSUtle7uHSptx3/fevPm+997M/r1HcYTmPM2ETO52bt96t4N4EshQJGd3O2N68PadDspyloQskgm/20lkB93rvv7afsSSs4Kdcfj79dcQ2o95lsHPrKt+PfuNRHi3M+r52DCI55k9i/h43Dcd38aui6np2L6Fe8TqdHERCokSlqYsh2D236kQ6gFHFj4hru8ZBEAVtEN9bzwaOS4l/U6XTjnKRFxEGheJDCUyR1kxm8k05yESCcrhv7AgAA/iVEQiv0SxDHmLELwj0/bBvd5ftWxaJj3xh06fQAxFmiBwfmNObMcdYmsHfTK5AfiRSzxiU0jnaOBQp9MdpTzjSc5TNJvKXLbBs8w+BOo7B77hjG3a6XqRCDnauz8mnj55ezzsEXcPQkd71KGwn/Unb6+Fowfg538I9QCcXY9QxxgSMMTuUZkTwyWw0PePTTrodI2UM0WbC5FPkfBmKUgF8TmLipJflZjq3PWwceRTx8ejkd8bU/os7h4LzuusDWc4wvaJbzmHjt8zDyEsGc9YcokseSbfeO+DO49uv//Bm61gPCCUtQuENNL77zYAsqnrWD6gEcu3yUM4bWquFn+OEF1d/WC0s3fG1DJtIPbfX/3z2+rqW0jwqVj+nLRDASo/6HTvj/EJslaL78xa67HrAvUr3pqeriMqQxbRdeREFmjK5hzlEs0Fv9BVA6QhUqgvmtnwIZCwkBS1uus7QwzUArVR1zQUbUEeMk0v3yqLUZFPZQruMhSKjJ1GQDjlU3FNfZ+VqiwZJ1UBg7IWypiJ5Fa962PbcnBfU28InMeHqoZsNgVIO/Ca6HMlprfAxUUSSRaiScoB0PEQm80iEVSltVLDKGKXtVG4+Ni0D0ECjuVBVeuvVzpdkoSonzK12ZYoLvaIC3tZLZ5eXsPU1wLQ1ihfLZ7kKFgtvm8HNDAPBxb8oyqQ3nKRo2T5NEf1lXMXZkTsbfNkurr6sg6hqtvY844dt6/yqMo2QzOWZRcyDXeIu33EdcCmbTigDYNugauuugEGygiYGtKUB3k9GESJNeUrqcG2gZM+1VVDqSwuMkg91KGI51xHK9RWWKBZdsonEiQXcTYv5QDetf5qmW/hsW0M/B7d1FqLFUkwbWgHev1fyWwLpMj4jgxqY6rQ/J7zEApOp2s7bSyco07XOWpjcUI8SDLx6mxs/MA8LPsplMJ1nVrXwYCpshNdVhOHYtNcyCKDFZUSqFb6RLJb7dx4BAYAm5rYekm5LVHXI9uZmHOIIw15WusIuoFB+kpg98fmR/4BNi3d0p+nHrvU4yEL5ywJOJAtYOpML+FbKEL9TdFe+/+0EJ8hllfVf69qHHafPNxrG89Or3mJIlie83iW17lWCavCv04USuIvDaHJ1q/nfzO938jJbM37r3w+O/eKNmdUG8QrZqr5ad10JNUVgcAMA0olMHZEza0Gym3PhFo3EPUXlGd2pn2wcx8xk4lsbm07FYAt0XUxvAHkWEfuwfQTQxdqbqsvKdvh6+tJc/tj0vNMCl3nmJ9mIq/1rPXcuL9qOV+/sW6NsTvNhprUgpBtADzb3L4jEUP8YQPM8ZCsM1C2iJ2dHMsiCrX8I3Gu2wTktoj5iwPyJJWxXo1YtqZ/2abuvUoU5ebc0umoxTy1UXDj89kS8PVPySPYhTHGwLahZh9DqT1qaATyUamwqLcenUBHMcuDKbTjiSySsCFQeTfrkwMMYNWe6fKXGJ2L1eKvuCHKc7GUq6ha/bAViBrroJKSDdjHtsx59klrELWXDUb51JHzR3k90LinqeT5zsEBjHOTSZ0Fxb3dkA8HJjIGy2+aGFaX67XpUF3P4YLc4JJOTVDCjdxYWdkgYxnD0q16v1S98mniYEqxMRiCFj11U7v6Yob+/nr5azJF58uf4jZIawoaztiFq1+lZkMWKQwVVOQRR+QRUxpsg6pejaBa60scoC1/h+0Hq6snaL5a/NEGSJ8vnOxUoGC6XLQx3Tyf9BnkJVs+DqZlhWgD8nzfpVO9lxxG7+RMv8oIlMnV4nFttVO5oObIx/2+fmiCtEQiOC9HjhDup0H14hTJM9kUzBhgG5rMc3g8FHlbQJeQzcORehbRTxCWZOoJ/N/Pf6yzLx8fqxIOVbL8/axGzl9s85tfmX48339n6y39P1BLAwQUAAIACAC2evxW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LZ6/FYNPB/kAgUAABcZAAAnAAAAdW5pdmVyc2FsL2ZsYXNoX3B1Ymxpc2hpbmdfc2V0dGluZ3MueG1s5VlPbxpHFL/zKUZb5RiwE7txLMByYKlRMDjsuo1VVdawO7BTZme2O7MQcuqtx6rfoFWbqpHaW09YbQ/0i9BP0rcMxmBje3DiyK0PGPbNe7/35v2bN+v8zquQoR6JJRW8YK1n1yxEuCd8yjsF69CtPNyykFSY+5gJTgoWFxbaKWbyUdJiVAYOUQpYJQIYLrcjVbACpaLtXK7f72epjOJ0VbBEAb7MeiLMRTGRhCsS5yKGB/ClBhGR1hTBAAA+oeBTsWImg1BeI+0LP2EEUR8s5zTdFGYVhmVg5TRbC3vdTiwS7pcEEzGKO62C9VHJLq+XH5/yaKgyDQlPfSKLQEzJahv7Pk2twMyhrwkKCO0EYO762oaF+tRXQcF6tJHCAHvuIswEXO8dpzAlAU7gaoofEoV9rLB+1Apj0iYxRIPIoooTAqALtDlORV6pGUGT/AHHIfVcWEGpqwpW2T1u2hW7addL9vFhs6ZNNZZwq27NNpJxatWyfVxvuLZzvOfu11YWcu2X7gpCq1pmDL93dGA3a9X682O30ai51YMzqUkw5tyezy1GMA+RFkk8HycVJGGLY8qgaM4FSxIFZcdw3CGuqFDIqjZmkljoy4h0XiSYUTVIMw2qs0tItCsj4qlmmkYFK00N6wxOA4JhkFuzHN18OkvRJ1sLW89p7WfbWmplHiuFvQCSWZ3m4jzllIumZY09RXtQKOTcHtsJY04SRSJWZ+k8T5yZcAlMvi34guPSZ9QSzJ+5i4Qt4tdxSOY6gNOlvAKc6xZqQ4gZOLIREY4czKHrUAXO9WYAMmlJRdWk21Sm3LsxxQwBHrRFgvadC872AhzLhZjO4pqWulf8vC4UkV9oZ2vSpawOo6AlzSwjfpv7qBzjPnRJE/Zno6FCfPQW/gTjk29XE1HChN8dD98OjBmRGg/fKOSNhz+ayHwmEuajgUgQo11wk0BQZ0kIvwKC5rsrascinFDhAFBITrzao6RP/B0TRUegIkxAEk6biBGlNXyV0NeoRdoiBlyCe+B1oFOp8bMrAUdYyjNQfGrjA92jqvWy/fJBukHs9zD0+9XAoTpJGKlbwccDxIU6lQN3eDiRZBIUn/qTNZO9ZW8ehlmDgDi/p2gs4EsaJgy/T/iZQ+agbzHkt6NllcBfa4Gx2gD3JoWeFu8EGkqcQkg0Jix40Nwpnx4oBoAe5khwNkDYg+NZpm2jR0UigaIbhIaWN7dQy0OaTp46cBCBxtgnsRHk2vqjxxubHz/Zerqdzf3z9c8PrxSaDi4HDKfq9ORSunJuM5Y8NyNeI3fJLGYmdW4iu0boirnsgmxFxGFaGv4FpctnTQPxat21m7slt/pp1T1aAjCJ18WhIJ9LB5bl88tkiLur44tj7zZLe6hpO4c119k2yeG6gHahvACqoJ3et0xkXhzuHqHaePh91Wh6qI6Hfx4gd3zyU8moUG3HyPCGCVfjuQlXU48mB3NjiZEJcNR0dOuEw4bRkEL6fbDG8S5lbFRRN+oA/40qfudbiG4Dt1PF7ujXEHXpePhXeGvJdD+a7W1G6X/s9rt9R79nF2k4N7+J0N/fjX7jAeqOfjHqCaXR73AH8sYnb1BvPPzDRKSMAV+OfvACPRWbyHwSUOQFo+EHbVOLCe/Y+9VnjVr5HpwLd9SD+mn2dnXhdWo+t/RFeroSUk5DcGuaa7O378XNjbV8bvlSJgNoi//MKGb+BVBLAwQUAAIACAC2evxWtFD3CpMDAAC0DAAAIQAAAHVuaXZlcnNhbC9mbGFzaF9za2luX3NldHRpbmdzLnhtbJVXS27bMBDd9xSCuy3ixHWRFFAM+FegaNoGTeA9LY1tIhQpkJRTn6Bn6BG67q5d9iS5SYcfSZQtxU6EAOHMe+R8HodIrB4oj7YgFRX8ujfojV5FUZwUUgLX95DljGiIOMnguregT39/6Gjz7zd5Ez39+cWj5OnvTx2JglEOvb6jCibkHWhN+VoZS2mLaHrdWxZaC36WCK5x/zMuZEZYb/T6g/2J+xZ5jCUw3FM5K5JAfcy7wdVkdhLFnzGcXM6m77sIichywnc3Yi3OliR5WEtR8PRoaJtdDhJL9oDI8/eX0/llF5JRpT9qyBoxza/Mdxoll6AUuJCGk+HgKIuRJbDypHP7cyInPOq57PdoW6qotrTxhfm6aDlZQ7PI0/nsYva2G89x9wZhPJnPPlw8T9DwXZu+Xw6vhuNOKCM7kC9peS7yIt8jDMzXSZBibQr6okNKDhMkxeuHhNm5+Y4STELmoKNdUIym2AYhUyfFc/N1gX0tD1Tk/wyHRGzuthTs1jRhb3oYhSwZjLQsIO6XK+dTG/H4tdBm/oxWhCkEhKYadIsZ3pJClds0bTXuGzxSngYgb6gRC8GKDKYu3gDYtNf46XRi50oYX2ULApSw9cYgwtpYI79gWQ+QgbFG3plufeVsdwDf9zhOqYcJ8c18vvroBU5wWdarXJVec9KNueUqONobSkwmUhhZWd3TDEzX4r61uZD6BzHFnGzpmmh8rz4b3HJnk1Fxf8/hldauq1hTzaBNbokopMJg0L3w2frOtXgcxT0caqxvYKV9qk1b3RPzWIRSsOvjQvfbVWVz60jjU3LdI1qTZJPh26h6kefh9cNt3KN8yDDDGuEgP/KVCDg2sC5SRuQDyHsh2KnHcKHhVKxwd7YDXRXUtbW9e7Hfo62tvMiWIOeoBgqlHJs2h9vQ9Ybhr15QeIS0SehwOqbe4Hac0ErtgcH3H4hMNuVdcAvnyQqmKYMtsFIbgcVm3JVarFD8bQkbcXn1BXJ7iR79BKqF0pxMgb0Fv8CwGhvveZqS97im5jVZKptZY6AcG/fllDTSC0HO4MXU2Br9bTXEdjUKSgot7jSR5Q2v1z59soUxp5mdQOjQlWzaPI7DhMh9YayzDPjAXodgXq1qsyrDFk8XxczZ0aCNYj37Q/Yeb+doJQHCAWuNr4In4BPsloLI9EsFabwJLW7Hxhzx1bTzGid9luu4H5hcc6o24N/438roP1BLAwQUAAIACAC2evxWkshP9f4EAAChGAAAJgAAAHVuaXZlcnNhbC9odG1sX3B1Ymxpc2hpbmdfc2V0dGluZ3MueG1s5VlPbxpHFL/7U4y2yjFgJ07jWIDlwFKjYCDsuo1VVdawO7BTz85sd2Yh5NRbj1W/Qas2VSO1t56w2h7oF6GfpG8ZjMHG9uAaR24OGPbt+/3mzfs3b9e5ndchQ10SSyp43trIrFuIcE/4lHfy1oFbfrhlIakw9zETnOQtLiy0U1jLRUmLURk4RClQlQhouNyOVN4KlIq2s9ler5ehMorTu4IlCvhlxhNhNoqJJFyROBsx3Icv1Y+ItCYMBgTwCQWfwAprawjlNNO+8BNGEPXBck7TTWG2p0JmZbVWC3vHnVgk3C8KJmIUd1p566OiXdooPT7V0UwlGhKeukQWQJiK1Tb2fZoagZlD3xAUENoJwNqN9U0L9aivgrz1aDOlAfXsRZoxud46TmmKAnzA1YQ/JAr7WGF9qReMSZvEEAwiCypOCJDOyWY0FXmtpgIt8vsch9Rz4Q5KPZW3Su5R0y7bTbtWtI8OmlVtqjHCrbhV2wjjVCsl+6hWd23naM/dry4Ncu1X7hKgZS0zpt87bNjNaqX24sit16tupXGGGgdjxu257HwEcxBpkcSzcVJBErY4pgxq5lywJFFQdQzHHeKKMoWsamMmiYW+jEjnZYIZVf0006A4jwmJdmVEPNVM0yhvpalhndFpQjAMcmuao0+eTVP06dbc1rN69bNtLbQyh5XCXgDJrE5zcVZyqkXTqsaeol0oFHJuj+2EMSeJIhGrs3SeFU5NuIQm1xZ8znHpNWoJ5k/dRcIW8Ws4hPA1ytxCbYgpA8/VI8KRgzl0GarAm94UIZOWVFSNu0t5or0bU8wQdBBogwTtOxe86wU4lnNBnAYyrW2v8HlNKCK/0N7VoktVHUZhlTSVjPRt7qNSjHvQFU3Unw8HCvHhO/gTjE6+XQ6ihIm+Oxq86xsrIjUavFXIGw1+NMF8JhLmo75IEKPH4CaBoLCSEH4FBM22U9SORTiWMiwVkmOvdinpEX/HZKFDWCJMAAmnS8SI0it8ldA3qEXaIgZegrvgdZBTqfkzSxFHWMozUnxq4wPdlCq1kv3qQbpB7HcxNPjlyKEcSRiplfDjPuJCneLAHR5OJBkHxaf++J7J3jI3D8O0I0Ccbykac/yShgnDt0k/dcgM9QpDvppVlgn8tRYYLxvg7rjQ0+IdU0OJUwiJ5oQbHvR9yicniAGhhzkSnPUR9uA8lmnb6FKRSJDoBqGp5c0t1HhI0/FVB0ZPWDH2SWxEub7x6PHmk4+fbj3bzmT/+frnh1eCJpNKg+F0OT2qFK8c1IyR54bCa3CXDF9mqHMj2DWgKwaxC9iyiMO0NPwLiy4eLg3glZprN3eLbuXTinu4gGAcr4tDQS6bTiiLB5bx1HZuXmm9v4HFsXebxT3UtJ2Dqutsm2RtTUCDUF4Aed9OH6lMMC8Pdg9RdTT4vmI0L1RGgz8byB2d/FQ0Kk3bMTK8bqJVf2Gi1dTDSGNmEDEyAQ6Xjm6WcLwwGlJIuDtrFf+lcI1q6EY1fz/qduGDBr2ycHWpr6Zu3eGvITqmo8Ff4crS5x431PcXmP+xpxeWgFx0eCGHhDQF3dEp9oE9G8PB+E2E/v5u+BsP0PHwF6MWUBz+Do813ujkLeqOBn+YQEoY+OXwBy/Qg64J5pOAIi8YDu60K80nu2PvV57Xq6WVZj01S/t70Wpu1336avp6dO59aC678E34Gsjn/61QWPsXUEsDBBQAAgAIALZ6/FY3SezgvAEAAH8GAAAfAAAAdW5pdmVyc2FsL2h0bWxfc2tpbl9zZXR0aW5ncy5qc42UTW/CMAyG7/sVVXedELBOsN2AgjSJw6TtNu2QFlMq0rhK0m5s4r+vCV9JSLfGl+bl6evaIf65CZoVpmHwFPzoZ71/sfdaA6VJXsGdrdMWvVB6KGi+gre8AJozCB2kPr16lvcXwmccMm2a7F6VrTD8QlS/rAkVJl56LLhHEx6t9mifHu3Ll/jbquxY1aEio81JJSWyXopMApM9hrwgmglvF3qZBTow1sD/QdckBcv0YTiexq3kxTGajuLZo8mlWJSE7ZaYYS8h6TbjWLFVW/7NrgTeHPj2APQfR7P5yARoLuSzhMJNPB+raCdLDkLAOW80jYZemJIEqOHb1+sP1DF2C3LoOhe5PNGTgQqTLkkGV12azeNBfG9jrPFyucl0Hi8G15yEL3k8nVE0jiYWQckOeIeDKbGsymtuqMLiOGaqI10sTyhFsspZduDivgovpz5W2bZ1T0+MXoJ8df5X9FWYzKUZx5O1rhk612zjubWF79ayjqNBem+3cNIufSloa15X7DzQ6jNofY50h43avwchkZKkm6KZIc38bBpB+Bb4GyLVW4YS9ANWUo/s4MMcF76ZnHau0573+5v9L1BLAwQUAAIACAC2evxWASLxaX0AAAB9AAAAHAAAAHVuaXZlcnNhbC9sb2NhbF9zZXR0aW5ncy54bWyzsa/IzVEoSy0qzszPs1Uy1DNQUkjNS85PycxLt1UKDXHTtVBSKC5JzEtJzMnPS7VVystXUrC347LJyU9OzAlOLSkBKixWKMhJrEwtCknNBTJKUv0Sc4EqwzIf7m4vUcg4vDlRR+HhrpV5CskPd88sUcgvzcnMS1XSt+MCAFBLAwQUAAIACAC2evxWrbNHcAMZAAA1LwAAFwAAAHVuaXZlcnNhbC91bml2ZXJzYWwucG5n7Xp5VJPXuncAhR5ErZVTQBlaQVErBIIySCDOiChYLSIyBJsglVGSMkQSkNIWq5EIKDOJrQNtmQpIQiAELEdCCCROjAnEGkiUEGLymoSQ6QY9565z17rfd+8f3/cf71p599rv793Zz7Of6bfXfn86GRq01nKTJQgEWht89NApEGiVBwhkhvrI3Pjk1l1/g7ExQZ8KOgBqYtu/MXZWJew/sR8EaiGs0Z5fbez/7dLRSDQItK5v+WfCSPsVCQK5DwYf2v9VdqxkinM9+c15x5faLO/Ywezyj6TfSWJuvj1i8vizj84Sf7Bxzvnc+nDsNxsvbvio5Dua7b24Q59+2ta6O/jWof2fnD+65THiwNXUbOmQj6pa0Dz3VW3TgiZzSpRf3tQE3A2tRXd20im/1xserTFKcQVlaWVs7hBNzYzNr3W9xjtobofHMnT5AzT9s6lgrEffTnvQ0CAsZbW1V4lODI4mOr4xjud11VviR0ovYALSoalOmnfh89dFm0GgjghLfMImhkDZEgZ/TM+mm4Cu5GSk57dc/mXXli245d693o83UNtAoN4AuasLZ3cRQ4Ig0a/hZFijGKpj+bLjgmxeoPJN/bgNxwcEutRsbcvZLfPJA+7O7vb79L/OU+XRS0uZfx7RAiamgUAvY7uVpoIcvkHPanjgwIQbFOthMl2PdhJOW5zg5Cp/EpOZ77oxR8hiUil3SUbgR4V2ZbxqMa+grqdAt3G2EtrD8tQs+PQ8reNCjGFuMx+aQyeyEJLrd6mzgUOX6TqJdFfdMBNLnRp5GIJ6Ixh0k0aZGmWe+3INnoNVri+3KyiEXjQEkfRT5ZiBjYtWn0BOhuQKfPLEgv1Rlj/A9K9I2m41hYllJk56RxrmllxUYoBkuDv7MMq1aJ3H6dBkAnPcYHd8VsPX6GAdb+7MtZQiiMB2hr9K+kzgJ/pcs5uRO01C+EPcuGViMgtf419HnogaO1oUU/TXU5PFpzjZfbBugiVhcR4tUjsfY759o6O7+HmXJ59OTYOW2TO1HRD4tLBM5bZsBoWLtNdXsSqg+eM67EDclnLKc/CJUZj5R3ZWRfl/3hdDfTrGL6T9UblffNpKKxgAoa2tJ9jzFEkcjC+qQNIL7Uvr2LbfXOCL9PZ2HU5TdTvAp4h43F4IuyA60GefAzc3WDm6pyTF71ysS5DqMNmN63vs8Xy1dihaHvo9mvouV7qVMfNMF7DASpzcWukUgTKESQqipigbli3b3N5rWyBC0r5wZtZ3qKtMvn0wK/7t0dmy6jFPGysgpSgihkEDXmLpqdGB4QeGxBzJjZQTwllRPkdJbuMpNZ7S+z85mw3RILlz9K2AvkaVU8Z8qK6YlZ91V/mMzdIv9LjWa/aUcbAIfjwdM80bpcGDWiUA5qbJX9mMkCYn7m17Ow+jSnUL4gFfo1xdamhtqcaD/RuP05CQFjORBsimFrghwE2cJ0kTXKTwDQ0muwLxUW06QBGZqUB3ZPWIkD3xMQhiOhvpMFGUHPZgWDRQAXvO0E9Ox6Lm0reL2e+SNePCluPuCbWIbibWqZQ3WlE2y1AAnJf33xtn0hIPDeZE8YB7gc/RfnAvN4BtRo5ml6oxapeweZiC2wOgbharW5uwsAec+IPuCQ6IWsxjrNV2FI7u9LxfhZjwQ9QiHBCXivP7acMTRZ5uLOTlJg5ZqLH6RYhpdrjEKDa5oATmlpDJrPFRTA/hIgIuEtOmJmwQ1F1tOz9rhUH4ZxmJd8qRk0pscCub178YWM6QIKPQfizh0og8B4PHVSGr2R8WBwchuU7k5YgHdWwFsFeIy7lYtHBdInGdWFAHCheRXaXzXenH22rrctcBOqomoASdSASLbWGF1FTo9Aw2uL+TIQiDSFkYgwgFSU1yEdsB8TpqbTRMqlGjhNVpYFYRsIdbdRHh75WyK+vi+0gnmyKgfznxOWFvvaTaewFm16yO9auc7RaTLayBfRdzMFbIErVSnuH/MnDPr0MKO5f4uD3mL5mZGmE+T0mm8DlAbFVH5hXq3nVoyMeb74dCpKpdXQ6/pkkFHYGa+Ax/v1gg3aGScBiV6N82jdmM8huL96cApL25IlQ9rkpamh4a0yYVNrDV3RnD5aUSevfuIOXh1m5d8WlV+jQdG/DeC4JQ7shKtSjp9q7yWbSfSJdY7YW7tYFJG6qBmqdQ/CemKekYDdq7OUvjhZrz5hhLw8JI0hcecpy5i3ovhPhCJM/c17IJNFzwXTGGfrq8FDPRrUhuduJ2d+fSwcztvmTxZC4JQ1FlgdPFpoh2B0RUmEOfZ547IeKGVwV3gYNsJ0WMkbjseY3VKRHEGUj4gxQvTC6fYj3FdTqcFXVaHWJ4NyyE0TkKKi3A6ciZMWljEr2mZlKU49cKLjHab8fGI3algjITrDDk1KoiSVSK+L6IX3NrHfUGFTnkjc/a6wJw3v5mlAmecrAkQ1TDkQwf7sfmCVmi0WpMKxELa90ZxP6glpuHMMKH8lzougiAvgklzqeReJyC90rt84Q7Rq51ZCjs9iWAdoNLxWHdc10xY0qNRNftko68UqmrkMBPsEBpgduAXFiGFSNTJB53BepZaEjKHlvugmEk5QZySvB3abq/gEwBYqsL5597nnSslPbN6Yc0CzwqOaDOmIvgoWSN8pn9lA2XGybMOhYPHxYxaLj6FAfNBWluMyQ3FJ2zY3e/twuwJM9QnH0YY0jcTGbiTpgUs+oWuEqlUHGBmLTmesq/nM9qZ7/KDlT06Jywtm7Y7I6f3R38owMl3EqLgjp31zpzG2eumjJGeKSzfYnUtNYi6Om41mWdeHyMPuSTIPMKO/v4kxSHS66C2+IvLw1pcBlWIgkbG5lFh4XP4AXtbidR/oCM3TI+PTowLmVi/SOl2kTNnF4ya6wCXHTiyU6KNLQ2aaKOC6CMKYkAYCoucjOiS+5qvp4uc6HU4ryKMA8IElb6YPpmbnkz94OanEpO8zyhZVptz5ptocvOPgwAU8RG20HA5UBqMrBsOS6DHg0brc6IJ+HR/vw0ShJ4uQYT7/UOlC6N1F+zG5j5STNg+60QZZ4mWIomWtSjId/YA/GfefBDm6JiQiFXj5LLg8hAc5OTmT6arRzmQjmUZcWTgXazBV9I73EUXCSpobhyIU3VKs2cbZGEDUV87E2/8KSzMwyQHUNN0bAlGDJljyuwDcigNmIMpCj9V46tYRRV0vSPaI17uZcUmoLMCZ3tkDQmTa/382mL4aI1JUbDTpS1dAeT4/17SZQ0/UQ1mICkt/CM6SaBruMdUSIgaVGDVzE4QO3TxG/Ka18bTMbsqm5Y4GD9KinxOfQ0zn0MNeR9PQ+2xKOZL7cVXFd3Qi/Cu1t3Nn8SZMGlsLWhN4qtBshb+2KLaJNY1m7J8zEHzSu1+XsHB3uQm49vs8TrDp3OL0Z4DxZih0m/RedYRYj+PP3gIom+8C8+E5uT3zKobOTKVRtPmA2p3WQYn340NDdF8y6j/5+EKTwybiD3TxBA/jcSdb83+8H/yLT+372UEZ6/od51SP6wsvEBS2G89QRPnBt2fs/gsjLyTYz08O0La1tjsy9g9TLxPRn2/uGL03HLPFLxAeo2ckSSdsZ1yz+v9ez2JvdlhglyPPDfvP5/+acVaAVagVagFWgFWoFWoBVoBVqBVqAVaAVagVagFWgFWoFWoP8vkDTY0mrDh6u4cEan4ht+vdjBC38P9orv/Dcn5//1UD0mJk4r7dHkgel6nUH2ipSrSwDrZSTDmA1pSWD4ipScQPbh1kosQKC9uhGCXvkYZhCCiSPZB0MT8I9Rx9HJTlsQVHCeSlcuDjlDca21Y+xiSD9HyOst8XAtx6B55aR/kxeb+gQdTIapjBO/ltcZhD1gUh9L58JYvGpYvG4A5hm/yM+j7NFQQsfvvR3lFrfuwnYbpRcMXLmg4MUsgIPMmzEWjMQYObRUgPlH+Or+7t2xVCfjGhC0VNUctYsHRzU0t58jQKX26eH5LZ1PRZuMehaaCoZ/Mj1Y4mxt21vapSg0cdLdieWagALkOUmKnBMLYL/RsXONQcSsopNxoLC5FpiVr5g+U3A5xQL07ZdxNL8v446ivjc1yz4VJjvfW4492SwBXXG3xPu4WloFG4fwnnDy9IANyZCQ9+5Vt0rfFzQ2r3llY5iZRbVJ8wz87mhOAkxTCAZupGGBuzt4k+vzFvsIqgw6m/HKn6+mODkVgHUTpJ7FkeZcxdNbYXt9+PfF4+dqbSKVSXDNdcKYD8mm0oeFv0iFf5EDzHq31k4sMOQVUm9bZsp8iwPoyeF8mXBm2hIPHbus6tHWohcH7X/u7Si2WpUnVRlePq6D6bpcLQhRO/a2Dp0xf7DDE1Ix1Pn+yP/3U9+zZrPj4QmwhJ6ES052rwmIynu8s2vnOMNZb/aSQ40ieIttxSwo9cZAZh1vQEGFUaduo4H4mMi80WqMI2tOJPNsTWgfQiA5iZWMj0APvRZz0HLeGrx2zRPrT5kwtY1B8rhHrzKIZ3t+xF2zebCwI2i7R6pLwSNf1ZzqTOwb+szU38caSlmzFfG9gZoXaQY2Q3qggjAcvRN5B2a+KBL6+0hqTosOl9VebxgqxbR1TyxELoz5up7GzmgnqsFwr7CFalNB5gR6GLJejd4I+qauNxstr1mDt/5UffNdz9JTPn2Xm7UNA/29qaC/acfm/jhMWOxWkkUTrz/xTmARf85XWOtRjPC8RkADtdWZ7N+Ar7vmabXqvdXSqGNFtzbmAGvrxakXFUDHiXMS7amj9bhvn9A/KHyfBX3XBgHdmWpcg4cSbFGYPQQaESoydeac7tFOqWD6wHL0FJQTMLMjN7cou3F1/+j956nFjNZND5tmwmUykaVoJlwp6VrVcWNkH859FZmRHh5YUy19ljHErrUJWoP/65n6zNjUszlRusuNzHPzE09dvXLOsOZnX5BrovjEkDLq4417Qd9ksUydCwY/by5zUvvMThCteMIGsmde4M2LXJvNctqFXT5wEp5z/KhePgXHfX1O//elCjIuHqb6Yoxj9toPQeUpE5cGqNwwdorGrUSX3ThyueiCfdtpOwYKC1OKaHByZKM/eGCWvq2O/Yg3SiOmtNKHsmagIS2QVBhTVU6PcuH6G/z1p0W8g6jlJT5TMHpb3aipm7kNSK6UciPXvhAdiMuxJ/3S65sVy8vJL7Z4rubjhPK5/XvXEyvLxJwAkDTSDb1TUK79bTY0hjRPRVZq5eM5W1ptQN+Um4zOZY23M6VDE8URDAr41yFICjELGjSemnft6nl6IBOomMi85E/ceONRUonIue+3R29vcmNPOE106dDc3OtIeExSO/GuHWP+VvquwhaYSNfaTlmAkqICsqa4NpF82nQIp03iSazdm0dmctjzP3OCKH4H8tMR9fvFo4uXGGj5MWwg8LIE5vlXhfVqbhYlWm5n24YGYjqLzktpvkt2tn33ge4mU0TuH/xAD05waQCr3rze4nkAVx22tcdaqMQQvelO8IgJdGolj/LXC3B3iBlIwtbpe7ah1TdFa+sx7HjHk8IfSqE2R1GYCngcNTOuEi/yQkxI6rnAS7RWH1a5oT7rON6KKhl5V9zNhVEklAEaAdx+jvN0hirwbRJgmbkOYzdM9DfFchx9HWK6uGWhJayNLlt39XzGPCoK4SCgwskXo32Iolg0Mb72oNBJPJg+7d5TrqaqyLScb5az1/jW1f222UTI4PWGBKRjB8rf7gkBV52vzS480BRS6WF5T8b333L4YNGXRufkPbzdDWx5Lvozvsa5WBwUWSKphgU5c6vEr3jYPvF2DyH8mSh3h2tdshNeNQSkotmZdLV4Z06omxfRdlizrWd3UZkt6MnCZP7IzkjGpYdaJ3B0wyDBs3coDhWdNdwLqbQoF0xtwTAeQ8MgPWucVc6tKaLYACcUt/4NcyslL5GbdlvtG5PYToyaeSEL+bEFBp4A1ysa2dXh/bmRw1nDGO9U6c/gK1sjc7XH/5EIcxjeYInfzAJ925w8sC/TansE5Oq0kNdbJkDZQ37lBLLHMB4kVFy7Aa3Thv54GnhMvRiVIzp8D2sr3rz1GLKrTe+ZEmgB6La7sYd9kN1AZ1qKAvCtmtLKoarPunCboxyPA591Lh2mJ/gbatD970bGwpUNZZXwkWD5zBbVHjs3bbvJlcz1DrbDZlTbAnYSpBmhqHOtf/RqjxkLSStFWLsIHEBcvoxrk/11mtNa0YLmnzryCEmNo+jrNXtzmR7LUQgxDGh5Ke30dO2Z++M1uzaud/M48tdNbq0ooErt/fU8oVD40Wrzt/fYOig7T0QdzH7rxO6+kWJMycX/KVXk1rCdRWU2fwM95K4bahq2vcqY3if7Spg/mXiTvGlXbFQcXmJfMC2r+7xetF8QY1u8/810/Zs+qonwnyJ5nux5MeewkzL41BThbbMOgZsQRjvyGcrDv6f051aO+UBG0UyMd8PC86d4G3sBD/026UPJFOU6qhyRXjgN5ft6dUlAffwRtt3zCGNQtJ0TPqvJWfPG2+gPPxc0ytjfDcQZqvilzkDcJatzYSecxmK8/qgxYJ1/2F9mB37SYP4G6PJwn4D1JXJLQ9Ly2iWU46mqTfUmukbU3OLWvnESkMucLVYfftBCj2Qzwve3D4+D6zU5w++FKp6h2UnnrkoSHtgbXcLqZXCtBkObyQ9gYvsSLy8XsAE/xNKc0VPPsKJLoBMD4BJJFyR0OV4np77+Q/Ek4idGwol/JOYcCYasVzbbnWVvZQ3OqRZvKlLqUrxqqlTPuHBjAi3FZRgTaGrx3dX9mcZQpEMjWFrmfdJBTyXr4Bq8zL36rvTQ5IUGcGo7e+aj1f0/5C49J9EXl8Z69K8kFL7+ECrmgUl5pA5aZDETwnf0dTzECfA0rtOFmRoJFnhvxQmW9nqiu6d8Dz9NFGYsPYkgTEqqLL/g7irmZWFWOnIK0/SJXU2RmOFvS+aE9K9xB4DqFixRg+QeEe6X0oqQA1KD5GGK0ddjL2vq98vcSrm00cQAykCHdOKB5OH5eU6IkkVVSOLnyxsQ/pIqIHloc10sr3M30DLI+cf9+KGtxgTZ4jx76No1yvRl8eP1uW8LbKTdqmlXOdtfSlv804b+FuV42Hw+SgeNBZQD6gIopxu37InhQgtJRd0NKeO9HlQXIJAFLsXCiH80Ci2uZAaZY+uTYe80kya87P2fyfcUMJFWekpBh1qisIsuUhfKqBaR0j+mHni6iSubw35MssQ3JnP2UJp7Fz36fu8d38QylsTY/lzmXvJz9wAOGRCKK7KGYM2qaCF62xmnZM1NIyHyFRSsD8yODL13z9cVuLHFuTz/+RkYgZl96uM6x7fAHT+YLSnpiqqhzO+2tnUTpasqd25pmdWEeJXbto3QjF46cEX6lTDijtd4lzJcYAVq451p4q7Tl0ZTqoz0b1x2DEM8PcQqwos2cfe/evvEVFDFjYjDVvz8c+9Rdz/OkdDaPsB/D3srzAuQ12dZBOw2EiH24mAEXS4PO+R+G9NmdWlyTuTJNJMvPrbD9A4VLA5ofRpbxt7XR3fMxzAFa4a3tLx22wQ2U8l7nEAPWdKHI9I/nJlSifpx8QhIWoLsrcIfcOGEn1l9pIRrD7ja7WsSljaZCqizk8B8FUaE//MLedstbsyw6qa97Nwa/FhlgBq4Sbv76lzkNpZpUj2JUXz6hGxXmL0cRDuXyyaOQAjFxpB1Hya/szsDmO7rivrUlhJqnibwG0SsFRL37oiXvxpC0FrpNqv7+0pgd9ktIUSAmm0kAt/TqreQMC23xXRFY1r30G9vxmhJZtO7jTP4YT5mF8i1vwfPaHY/KvdmGEMOeuS9S9QNXj87vB4kqVqDd+nJabvBbISteZmBpHUpXneddvzEOAVEX338WPvIO9EylXfFLqBJOTK9hqT1OQjTywhwrKIerjuEmtrFQkbGGVP1ou1ylvlAUFeBJtttbFVltO3fMrvOOTlb4gu3ghdjNK6f31iu+X8mBAKVBPfuVjfwEfIZlqnT5WsU6qy3cnwd6PUvRkr5S+/N5ZD9m6VVtj3Qk325oWZJau9l3EPEWNumhVrbliw72HmFq4saez0F06Kzt8o7YCoKUFrA46e4HM7Zf9H0Q/mfM401aaNcejLC6Zm6W4qTCuRbyimt+Lz7lqJZs0JHQZp7G7vb8DWkzTjk4L8NmcappmzSuhWjQfwYd6OGINBL1L82IcbdUvYQxQ8Wj4K5F0Ne1WZNq1934SpVR98Yt4tpnT1YVQRLtIDKY7bQR9EGwmY5cybb0bhDklk7eausqe/MJP2iSKyGy9e/rmpfH7j4chZazxk27gqVs17VZzhTs3rUDEBdiN+100n4unAIHh4HVRYOBxxu0u3rsv5Effz6jDEHaF5PRvSTqpCdclMQqEgjz+LDAwvLNcFFsg0qj09vr0dLKrCZ4fkbCIrz6LDiQuydmMAawJj4ctXgU6KZzpFCnHHcGEvkbPvrNBx1nIBVPp73Ixye7YO+Oyhs/vBFDrHq//whOPF/CQ12Z8sMJtMV95tEXw6qlp8EHw491HQg7rv/AFBLAwQUAAIACAC3evxWIp+Ouk0AAABrAAAAGwAAAHVuaXZlcnNhbC91bml2ZXJzYWwucG5nLnhtbLOxr8jNUShLLSrOzM+zVTLUM1Cyt+PlsikoSi3LTC1XqACKAQUhQEmh0lbJxAjBLc9MKckAqjAwsUAIZqRmpmeU2CqZW5jBBfWBZgIAUEsBAgAAFAACAAgA5QshUTZhWAJHAwAA4QkAABQAAAAAAAAAAQAAAAAAAAAAAHVuaXZlcnNhbC9wbGF5ZXIueG1sUEsBAgAAFAACAAgAtnr8VqZkWpeUBgAAkRcAAB0AAAAAAAAAAQAAAAAAeQMAAHVuaXZlcnNhbC9jb21tb25fbWVzc2FnZXMubG5nUEsBAgAAFAACAAgAtnr8VhUeYBujAAAAfwEAAC4AAAAAAAAAAQAAAAAASAoAAHVuaXZlcnNhbC9wbGF5YmFja19hbmRfbmF2aWdhdGlvbl9zZXR0aW5ncy54bWxQSwECAAAUAAIACAC2evxWDTwf5AIFAAAXGQAAJwAAAAAAAAABAAAAAAA3CwAAdW5pdmVyc2FsL2ZsYXNoX3B1Ymxpc2hpbmdfc2V0dGluZ3MueG1sUEsBAgAAFAACAAgAtnr8VrRQ9wqTAwAAtAwAACEAAAAAAAAAAQAAAAAAfhAAAHVuaXZlcnNhbC9mbGFzaF9za2luX3NldHRpbmdzLnhtbFBLAQIAABQAAgAIALZ6/FaSyE/1/gQAAKEYAAAmAAAAAAAAAAEAAAAAAFAUAAB1bml2ZXJzYWwvaHRtbF9wdWJsaXNoaW5nX3NldHRpbmdzLnhtbFBLAQIAABQAAgAIALZ6/FY3SezgvAEAAH8GAAAfAAAAAAAAAAEAAAAAAJIZAAB1bml2ZXJzYWwvaHRtbF9za2luX3NldHRpbmdzLmpzUEsBAgAAFAACAAgAtnr8VgEi8Wl9AAAAfQAAABwAAAAAAAAAAQAAAAAAixsAAHVuaXZlcnNhbC9sb2NhbF9zZXR0aW5ncy54bWxQSwECAAAUAAIACAC2evxWrbNHcAMZAAA1LwAAFwAAAAAAAAAAAAAAAABCHAAAdW5pdmVyc2FsL3VuaXZlcnNhbC5wbmdQSwECAAAUAAIACAC3evxWIp+Ouk0AAABrAAAAGwAAAAAAAAABAAAAAAB6NQAAdW5pdmVyc2FsL3VuaXZlcnNhbC5wbmcueG1sUEsFBgAAAAAKAAoABgMAAAA2AAAAAA=="/>
  <p:tag name="ISPRING_LMS_API_VERSION" val="SCORM 2004 (4th edition)"/>
  <p:tag name="ISPRING_ULTRA_SCORM_COURSE_ID" val="F4341DF8-8950-498D-8089-53D622E5E2CE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100,&quot;contentScaleMode&quot;:&quot;FIT_TO_WINDOW&quot;},&quot;accessibilitySettings&quot;:{&quot;enabled&quot;:&quot;T_FALSE&quot;},&quot;compressionSettings&quot;:{&quot;imageSettings&quot;:{&quot;compressionType&quot;:&quot;LOSSLESS&quot;,&quot;jpegQuality&quot;:7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PASSING_SCORE" val="0.000000"/>
  <p:tag name="ISPRING_CURRENT_PLAYER_ID" val="universal"/>
  <p:tag name="ISPRING_PRESENTATION_TITLE" val="Bài 32. Nấm p1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`\u0005u\uFFFD{D760D350-E52D-46D7-BFD6-E862A0119AE4}&quot;,&quot;C:\\Users\\Admin\\Desktop\\KHTN 6 - KNTT&quot;]]"/>
  <p:tag name="ISPRING_SCORM_RATE_QUIZZES" val="0"/>
</p:tagLst>
</file>

<file path=ppt/theme/theme1.xml><?xml version="1.0" encoding="utf-8"?>
<a:theme xmlns:a="http://schemas.openxmlformats.org/drawingml/2006/main" name="Mushroom Properties and Recipes! by Slidesgo">
  <a:themeElements>
    <a:clrScheme name="Simple Light">
      <a:dk1>
        <a:srgbClr val="383738"/>
      </a:dk1>
      <a:lt1>
        <a:srgbClr val="FFFFFF"/>
      </a:lt1>
      <a:dk2>
        <a:srgbClr val="383738"/>
      </a:dk2>
      <a:lt2>
        <a:srgbClr val="C59183"/>
      </a:lt2>
      <a:accent1>
        <a:srgbClr val="C07C6A"/>
      </a:accent1>
      <a:accent2>
        <a:srgbClr val="FFFFFF"/>
      </a:accent2>
      <a:accent3>
        <a:srgbClr val="C59183"/>
      </a:accent3>
      <a:accent4>
        <a:srgbClr val="C07C6A"/>
      </a:accent4>
      <a:accent5>
        <a:srgbClr val="383738"/>
      </a:accent5>
      <a:accent6>
        <a:srgbClr val="FFFFFF"/>
      </a:accent6>
      <a:hlink>
        <a:srgbClr val="C591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283</Words>
  <Application>Microsoft Office PowerPoint</Application>
  <PresentationFormat>On-screen Show (16:9)</PresentationFormat>
  <Paragraphs>64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#9Slide05 MetroScript</vt:lpstr>
      <vt:lpstr>#9Slide07 SVNAppleberry</vt:lpstr>
      <vt:lpstr>Poppins SemiBold</vt:lpstr>
      <vt:lpstr>Wingdings</vt:lpstr>
      <vt:lpstr>Arial</vt:lpstr>
      <vt:lpstr>Didact Gothic</vt:lpstr>
      <vt:lpstr>#9Slide03 Quicksand</vt:lpstr>
      <vt:lpstr>#9Slide07 Crocante</vt:lpstr>
      <vt:lpstr>Mushroom Properties and Recipes! by Slidesgo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32. Nấm p1</dc:title>
  <cp:lastModifiedBy>Administrator</cp:lastModifiedBy>
  <cp:revision>42</cp:revision>
  <dcterms:modified xsi:type="dcterms:W3CDTF">2024-01-17T04:28:18Z</dcterms:modified>
</cp:coreProperties>
</file>