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24"/>
  </p:notesMasterIdLst>
  <p:sldIdLst>
    <p:sldId id="260" r:id="rId2"/>
    <p:sldId id="264" r:id="rId3"/>
    <p:sldId id="317" r:id="rId4"/>
    <p:sldId id="336" r:id="rId5"/>
    <p:sldId id="288" r:id="rId6"/>
    <p:sldId id="289" r:id="rId7"/>
    <p:sldId id="290" r:id="rId8"/>
    <p:sldId id="291" r:id="rId9"/>
    <p:sldId id="324" r:id="rId10"/>
    <p:sldId id="325" r:id="rId11"/>
    <p:sldId id="326" r:id="rId12"/>
    <p:sldId id="329" r:id="rId13"/>
    <p:sldId id="327" r:id="rId14"/>
    <p:sldId id="322" r:id="rId15"/>
    <p:sldId id="328" r:id="rId16"/>
    <p:sldId id="313" r:id="rId17"/>
    <p:sldId id="330" r:id="rId18"/>
    <p:sldId id="346" r:id="rId19"/>
    <p:sldId id="347" r:id="rId20"/>
    <p:sldId id="350" r:id="rId21"/>
    <p:sldId id="314" r:id="rId22"/>
    <p:sldId id="331" r:id="rId23"/>
  </p:sldIdLst>
  <p:sldSz cx="9144000" cy="5143500" type="screen16x9"/>
  <p:notesSz cx="6858000" cy="9144000"/>
  <p:embeddedFontLst>
    <p:embeddedFont>
      <p:font typeface="微软雅黑" panose="020B0503020204020204" pitchFamily="34" charset="-122"/>
      <p:regular r:id="rId25"/>
      <p:bold r:id="rId26"/>
    </p:embeddedFont>
    <p:embeddedFont>
      <p:font typeface="#9Slide03 AmpleSoft" panose="02000000000000000000" pitchFamily="2" charset="0"/>
      <p:regular r:id="rId27"/>
    </p:embeddedFont>
    <p:embeddedFont>
      <p:font typeface="#9Slide03 Cabin Condensed Bold" panose="00000806000000000000" pitchFamily="2" charset="0"/>
      <p:bold r:id="rId28"/>
    </p:embeddedFont>
    <p:embeddedFont>
      <p:font typeface="#9Slide03 FS Neusa Bold" panose="00000800000000000000" pitchFamily="2" charset="0"/>
      <p:bold r:id="rId29"/>
    </p:embeddedFont>
    <p:embeddedFont>
      <p:font typeface="#9Slide03 Quicksand" panose="00000500000000000000" pitchFamily="2" charset="0"/>
      <p:regular r:id="rId30"/>
    </p:embeddedFont>
    <p:embeddedFont>
      <p:font typeface="#9Slide05 Brannboll Ny" panose="02000000000000000000" pitchFamily="2" charset="0"/>
      <p:regular r:id="rId31"/>
    </p:embeddedFont>
    <p:embeddedFont>
      <p:font typeface="#9Slide05 MetroScript" panose="03060702040507070403" pitchFamily="66" charset="0"/>
      <p:regular r:id="rId32"/>
    </p:embeddedFont>
    <p:embeddedFont>
      <p:font typeface="#9Slide07 Crocante" panose="02000000000000000000" pitchFamily="2" charset="0"/>
      <p:regular r:id="rId33"/>
    </p:embeddedFont>
    <p:embeddedFont>
      <p:font typeface="#9Slide07 SVNAppleberry" panose="02040603050506020204" pitchFamily="18" charset="0"/>
      <p:regular r:id="rId34"/>
    </p:embeddedFont>
    <p:embeddedFont>
      <p:font typeface="Didact Gothic" panose="00000500000000000000" pitchFamily="2" charset="0"/>
      <p:regular r:id="rId35"/>
    </p:embeddedFont>
    <p:embeddedFont>
      <p:font typeface="Lucida Sans" panose="020B0602030504020204" pitchFamily="34" charset="0"/>
      <p:regular r:id="rId36"/>
    </p:embeddedFont>
    <p:embeddedFont>
      <p:font typeface="Poppins SemiBold" panose="00000700000000000000" pitchFamily="2" charset="0"/>
      <p:regular r:id="rId37"/>
      <p:bold r:id="rId38"/>
      <p:italic r:id="rId39"/>
      <p:boldItalic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0FE"/>
    <a:srgbClr val="DFF5E8"/>
    <a:srgbClr val="EFF5FF"/>
    <a:srgbClr val="EDF9F3"/>
    <a:srgbClr val="FFF9E7"/>
    <a:srgbClr val="FEF0FB"/>
    <a:srgbClr val="F6FCF9"/>
    <a:srgbClr val="E2F6EC"/>
    <a:srgbClr val="FCE8EE"/>
    <a:srgbClr val="E6FE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E96EEA-7424-400A-B1B6-B3F6981E7C99}">
  <a:tblStyle styleId="{A3E96EEA-7424-400A-B1B6-B3F6981E7C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45" autoAdjust="0"/>
    <p:restoredTop sz="92308" autoAdjust="0"/>
  </p:normalViewPr>
  <p:slideViewPr>
    <p:cSldViewPr snapToGrid="0" snapToObjects="1">
      <p:cViewPr varScale="1">
        <p:scale>
          <a:sx n="85" d="100"/>
          <a:sy n="85" d="100"/>
        </p:scale>
        <p:origin x="110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ba2faa74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ba2faa74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602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355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903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0867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492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772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ba2a704bf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ba2a704bf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324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431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5164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22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3618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48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5520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621475" y="1597250"/>
            <a:ext cx="3345000" cy="12477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 name="Google Shape;13;p3"/>
          <p:cNvSpPr txBox="1">
            <a:spLocks noGrp="1"/>
          </p:cNvSpPr>
          <p:nvPr>
            <p:ph type="subTitle" idx="1"/>
          </p:nvPr>
        </p:nvSpPr>
        <p:spPr>
          <a:xfrm>
            <a:off x="2621475" y="2844850"/>
            <a:ext cx="2661000" cy="701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 name="Google Shape;14;p3"/>
          <p:cNvSpPr txBox="1">
            <a:spLocks noGrp="1"/>
          </p:cNvSpPr>
          <p:nvPr>
            <p:ph type="title" idx="2" hasCustomPrompt="1"/>
          </p:nvPr>
        </p:nvSpPr>
        <p:spPr>
          <a:xfrm>
            <a:off x="807493" y="1931547"/>
            <a:ext cx="1454400" cy="12495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500">
                <a:solidFill>
                  <a:schemeClr val="l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60"/>
        <p:cNvGrpSpPr/>
        <p:nvPr/>
      </p:nvGrpSpPr>
      <p:grpSpPr>
        <a:xfrm>
          <a:off x="0" y="0"/>
          <a:ext cx="0" cy="0"/>
          <a:chOff x="0" y="0"/>
          <a:chExt cx="0" cy="0"/>
        </a:xfrm>
      </p:grpSpPr>
      <p:grpSp>
        <p:nvGrpSpPr>
          <p:cNvPr id="61" name="Google Shape;61;p14"/>
          <p:cNvGrpSpPr/>
          <p:nvPr/>
        </p:nvGrpSpPr>
        <p:grpSpPr>
          <a:xfrm>
            <a:off x="1466484" y="692408"/>
            <a:ext cx="6515868" cy="4063512"/>
            <a:chOff x="720000" y="213225"/>
            <a:chExt cx="326700" cy="326775"/>
          </a:xfrm>
        </p:grpSpPr>
        <p:sp>
          <p:nvSpPr>
            <p:cNvPr id="62" name="Google Shape;62;p14"/>
            <p:cNvSpPr/>
            <p:nvPr/>
          </p:nvSpPr>
          <p:spPr>
            <a:xfrm>
              <a:off x="720000" y="213300"/>
              <a:ext cx="326700" cy="326700"/>
            </a:xfrm>
            <a:prstGeom prst="roundRect">
              <a:avLst>
                <a:gd name="adj" fmla="val 20652"/>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720000" y="213225"/>
              <a:ext cx="106800" cy="105300"/>
            </a:xfrm>
            <a:prstGeom prst="rect">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14"/>
          <p:cNvSpPr txBox="1">
            <a:spLocks noGrp="1"/>
          </p:cNvSpPr>
          <p:nvPr>
            <p:ph type="title"/>
          </p:nvPr>
        </p:nvSpPr>
        <p:spPr>
          <a:xfrm>
            <a:off x="2614675" y="3193425"/>
            <a:ext cx="3914700" cy="419400"/>
          </a:xfrm>
          <a:prstGeom prst="rect">
            <a:avLst/>
          </a:prstGeom>
        </p:spPr>
        <p:txBody>
          <a:bodyPr spcFirstLastPara="1" wrap="square" lIns="0" tIns="0" rIns="0" bIns="0" anchor="ctr" anchorCtr="0">
            <a:noAutofit/>
          </a:bodyPr>
          <a:lstStyle>
            <a:lvl1pPr lvl="0" algn="ctr">
              <a:spcBef>
                <a:spcPts val="0"/>
              </a:spcBef>
              <a:spcAft>
                <a:spcPts val="0"/>
              </a:spcAft>
              <a:buClr>
                <a:schemeClr val="lt2"/>
              </a:buClr>
              <a:buSzPts val="1800"/>
              <a:buNone/>
              <a:defRPr sz="1600">
                <a:solidFill>
                  <a:schemeClr val="lt2"/>
                </a:solidFill>
              </a:defRPr>
            </a:lvl1pPr>
            <a:lvl2pPr lvl="1">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2pPr>
            <a:lvl3pPr lvl="2">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3pPr>
            <a:lvl4pPr lvl="3">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4pPr>
            <a:lvl5pPr lvl="4">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5pPr>
            <a:lvl6pPr lvl="5">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6pPr>
            <a:lvl7pPr lvl="6">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7pPr>
            <a:lvl8pPr lvl="7">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8pPr>
            <a:lvl9pPr lvl="8">
              <a:spcBef>
                <a:spcPts val="0"/>
              </a:spcBef>
              <a:spcAft>
                <a:spcPts val="0"/>
              </a:spcAft>
              <a:buClr>
                <a:schemeClr val="lt2"/>
              </a:buClr>
              <a:buSzPts val="2800"/>
              <a:buNone/>
              <a:defRPr>
                <a:solidFill>
                  <a:schemeClr val="lt2"/>
                </a:solidFill>
                <a:latin typeface="Didact Gothic"/>
                <a:ea typeface="Didact Gothic"/>
                <a:cs typeface="Didact Gothic"/>
                <a:sym typeface="Didact Gothic"/>
              </a:defRPr>
            </a:lvl9pPr>
          </a:lstStyle>
          <a:p>
            <a:endParaRPr/>
          </a:p>
        </p:txBody>
      </p:sp>
      <p:sp>
        <p:nvSpPr>
          <p:cNvPr id="65" name="Google Shape;65;p14"/>
          <p:cNvSpPr txBox="1">
            <a:spLocks noGrp="1"/>
          </p:cNvSpPr>
          <p:nvPr>
            <p:ph type="title" idx="2"/>
          </p:nvPr>
        </p:nvSpPr>
        <p:spPr>
          <a:xfrm>
            <a:off x="2614675" y="1530675"/>
            <a:ext cx="3914700" cy="1662900"/>
          </a:xfrm>
          <a:prstGeom prst="rect">
            <a:avLst/>
          </a:prstGeom>
        </p:spPr>
        <p:txBody>
          <a:bodyPr spcFirstLastPara="1" wrap="square" lIns="0" tIns="0" rIns="0" bIns="0" anchor="ctr" anchorCtr="0">
            <a:noAutofit/>
          </a:bodyPr>
          <a:lstStyle>
            <a:lvl1pPr lvl="0" algn="ctr" rtl="0">
              <a:spcBef>
                <a:spcPts val="0"/>
              </a:spcBef>
              <a:spcAft>
                <a:spcPts val="0"/>
              </a:spcAft>
              <a:buSzPts val="2400"/>
              <a:buFont typeface="Didact Gothic"/>
              <a:buNone/>
              <a:defRPr sz="2400">
                <a:solidFill>
                  <a:schemeClr val="lt1"/>
                </a:solidFill>
                <a:latin typeface="Didact Gothic"/>
                <a:ea typeface="Didact Gothic"/>
                <a:cs typeface="Didact Gothic"/>
                <a:sym typeface="Didact Gothic"/>
              </a:defRPr>
            </a:lvl1pPr>
            <a:lvl2pPr lvl="1" rtl="0">
              <a:spcBef>
                <a:spcPts val="0"/>
              </a:spcBef>
              <a:spcAft>
                <a:spcPts val="0"/>
              </a:spcAft>
              <a:buSzPts val="2400"/>
              <a:buFont typeface="Didact Gothic"/>
              <a:buNone/>
              <a:defRPr sz="2400">
                <a:latin typeface="Didact Gothic"/>
                <a:ea typeface="Didact Gothic"/>
                <a:cs typeface="Didact Gothic"/>
                <a:sym typeface="Didact Gothic"/>
              </a:defRPr>
            </a:lvl2pPr>
            <a:lvl3pPr lvl="2" rtl="0">
              <a:spcBef>
                <a:spcPts val="0"/>
              </a:spcBef>
              <a:spcAft>
                <a:spcPts val="0"/>
              </a:spcAft>
              <a:buSzPts val="2400"/>
              <a:buFont typeface="Didact Gothic"/>
              <a:buNone/>
              <a:defRPr sz="2400">
                <a:latin typeface="Didact Gothic"/>
                <a:ea typeface="Didact Gothic"/>
                <a:cs typeface="Didact Gothic"/>
                <a:sym typeface="Didact Gothic"/>
              </a:defRPr>
            </a:lvl3pPr>
            <a:lvl4pPr lvl="3" rtl="0">
              <a:spcBef>
                <a:spcPts val="0"/>
              </a:spcBef>
              <a:spcAft>
                <a:spcPts val="0"/>
              </a:spcAft>
              <a:buSzPts val="2400"/>
              <a:buFont typeface="Didact Gothic"/>
              <a:buNone/>
              <a:defRPr sz="2400">
                <a:latin typeface="Didact Gothic"/>
                <a:ea typeface="Didact Gothic"/>
                <a:cs typeface="Didact Gothic"/>
                <a:sym typeface="Didact Gothic"/>
              </a:defRPr>
            </a:lvl4pPr>
            <a:lvl5pPr lvl="4" rtl="0">
              <a:spcBef>
                <a:spcPts val="0"/>
              </a:spcBef>
              <a:spcAft>
                <a:spcPts val="0"/>
              </a:spcAft>
              <a:buSzPts val="2400"/>
              <a:buFont typeface="Didact Gothic"/>
              <a:buNone/>
              <a:defRPr sz="2400">
                <a:latin typeface="Didact Gothic"/>
                <a:ea typeface="Didact Gothic"/>
                <a:cs typeface="Didact Gothic"/>
                <a:sym typeface="Didact Gothic"/>
              </a:defRPr>
            </a:lvl5pPr>
            <a:lvl6pPr lvl="5" rtl="0">
              <a:spcBef>
                <a:spcPts val="0"/>
              </a:spcBef>
              <a:spcAft>
                <a:spcPts val="0"/>
              </a:spcAft>
              <a:buSzPts val="2400"/>
              <a:buFont typeface="Didact Gothic"/>
              <a:buNone/>
              <a:defRPr sz="2400">
                <a:latin typeface="Didact Gothic"/>
                <a:ea typeface="Didact Gothic"/>
                <a:cs typeface="Didact Gothic"/>
                <a:sym typeface="Didact Gothic"/>
              </a:defRPr>
            </a:lvl6pPr>
            <a:lvl7pPr lvl="6" rtl="0">
              <a:spcBef>
                <a:spcPts val="0"/>
              </a:spcBef>
              <a:spcAft>
                <a:spcPts val="0"/>
              </a:spcAft>
              <a:buSzPts val="2400"/>
              <a:buFont typeface="Didact Gothic"/>
              <a:buNone/>
              <a:defRPr sz="2400">
                <a:latin typeface="Didact Gothic"/>
                <a:ea typeface="Didact Gothic"/>
                <a:cs typeface="Didact Gothic"/>
                <a:sym typeface="Didact Gothic"/>
              </a:defRPr>
            </a:lvl7pPr>
            <a:lvl8pPr lvl="7" rtl="0">
              <a:spcBef>
                <a:spcPts val="0"/>
              </a:spcBef>
              <a:spcAft>
                <a:spcPts val="0"/>
              </a:spcAft>
              <a:buSzPts val="2400"/>
              <a:buFont typeface="Didact Gothic"/>
              <a:buNone/>
              <a:defRPr sz="2400">
                <a:latin typeface="Didact Gothic"/>
                <a:ea typeface="Didact Gothic"/>
                <a:cs typeface="Didact Gothic"/>
                <a:sym typeface="Didact Gothic"/>
              </a:defRPr>
            </a:lvl8pPr>
            <a:lvl9pPr lvl="8" rtl="0">
              <a:spcBef>
                <a:spcPts val="0"/>
              </a:spcBef>
              <a:spcAft>
                <a:spcPts val="0"/>
              </a:spcAft>
              <a:buSzPts val="2400"/>
              <a:buFont typeface="Didact Gothic"/>
              <a:buNone/>
              <a:defRPr sz="2400">
                <a:latin typeface="Didact Gothic"/>
                <a:ea typeface="Didact Gothic"/>
                <a:cs typeface="Didact Gothic"/>
                <a:sym typeface="Didact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6"/>
          <p:cNvSpPr txBox="1">
            <a:spLocks noGrp="1"/>
          </p:cNvSpPr>
          <p:nvPr>
            <p:ph type="subTitle" idx="1"/>
          </p:nvPr>
        </p:nvSpPr>
        <p:spPr>
          <a:xfrm>
            <a:off x="4730100" y="3201925"/>
            <a:ext cx="3693900" cy="435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7" name="Google Shape;77;p16"/>
          <p:cNvSpPr txBox="1">
            <a:spLocks noGrp="1"/>
          </p:cNvSpPr>
          <p:nvPr>
            <p:ph type="subTitle" idx="2"/>
          </p:nvPr>
        </p:nvSpPr>
        <p:spPr>
          <a:xfrm>
            <a:off x="4730100" y="2338500"/>
            <a:ext cx="3693900" cy="435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6"/>
          <p:cNvSpPr txBox="1">
            <a:spLocks noGrp="1"/>
          </p:cNvSpPr>
          <p:nvPr>
            <p:ph type="subTitle" idx="3"/>
          </p:nvPr>
        </p:nvSpPr>
        <p:spPr>
          <a:xfrm>
            <a:off x="4730100" y="4065350"/>
            <a:ext cx="3693900" cy="435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9" name="Google Shape;79;p16"/>
          <p:cNvSpPr txBox="1">
            <a:spLocks noGrp="1"/>
          </p:cNvSpPr>
          <p:nvPr>
            <p:ph type="subTitle" idx="4"/>
          </p:nvPr>
        </p:nvSpPr>
        <p:spPr>
          <a:xfrm>
            <a:off x="4729925" y="1475075"/>
            <a:ext cx="3693900" cy="435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0" name="Google Shape;80;p16"/>
          <p:cNvSpPr txBox="1">
            <a:spLocks noGrp="1"/>
          </p:cNvSpPr>
          <p:nvPr>
            <p:ph type="title" idx="5" hasCustomPrompt="1"/>
          </p:nvPr>
        </p:nvSpPr>
        <p:spPr>
          <a:xfrm>
            <a:off x="3778904" y="1466259"/>
            <a:ext cx="390600" cy="4527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1" name="Google Shape;81;p16"/>
          <p:cNvSpPr txBox="1">
            <a:spLocks noGrp="1"/>
          </p:cNvSpPr>
          <p:nvPr>
            <p:ph type="title" idx="6" hasCustomPrompt="1"/>
          </p:nvPr>
        </p:nvSpPr>
        <p:spPr>
          <a:xfrm>
            <a:off x="3778900" y="3193062"/>
            <a:ext cx="390600" cy="4527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2" name="Google Shape;82;p16"/>
          <p:cNvSpPr txBox="1">
            <a:spLocks noGrp="1"/>
          </p:cNvSpPr>
          <p:nvPr>
            <p:ph type="title" idx="7" hasCustomPrompt="1"/>
          </p:nvPr>
        </p:nvSpPr>
        <p:spPr>
          <a:xfrm>
            <a:off x="3778900" y="2329625"/>
            <a:ext cx="390600" cy="4527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3" name="Google Shape;83;p16"/>
          <p:cNvSpPr txBox="1">
            <a:spLocks noGrp="1"/>
          </p:cNvSpPr>
          <p:nvPr>
            <p:ph type="title" idx="8" hasCustomPrompt="1"/>
          </p:nvPr>
        </p:nvSpPr>
        <p:spPr>
          <a:xfrm>
            <a:off x="3778900" y="4056500"/>
            <a:ext cx="390600" cy="4527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A54641-3AC5-4436-9BBC-E339FEFCC244}"/>
              </a:ext>
            </a:extLst>
          </p:cNvPr>
          <p:cNvSpPr txBox="1">
            <a:spLocks/>
          </p:cNvSpPr>
          <p:nvPr userDrawn="1"/>
        </p:nvSpPr>
        <p:spPr>
          <a:xfrm>
            <a:off x="697217" y="127517"/>
            <a:ext cx="7481455" cy="644065"/>
          </a:xfrm>
          <a:prstGeom prst="rect">
            <a:avLst/>
          </a:prstGeom>
        </p:spPr>
        <p:txBody>
          <a:bodyPr vert="horz" lIns="46292" tIns="23146" rIns="46292" bIns="23146"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marL="0" marR="0" lvl="0" indent="0" algn="l" defTabSz="462904" rtl="0" eaLnBrk="1" fontAlgn="auto" latinLnBrk="0" hangingPunct="1">
              <a:lnSpc>
                <a:spcPct val="90000"/>
              </a:lnSpc>
              <a:spcBef>
                <a:spcPct val="0"/>
              </a:spcBef>
              <a:spcAft>
                <a:spcPts val="0"/>
              </a:spcAft>
              <a:buClrTx/>
              <a:buSzTx/>
              <a:buFontTx/>
              <a:buNone/>
              <a:tabLst/>
              <a:defRPr/>
            </a:pPr>
            <a:r>
              <a:rPr kumimoji="0" lang="zh-CN" altLang="en-US" sz="2160" b="1" i="0" u="none" strike="noStrike" kern="1200" cap="none" spc="0" normalizeH="0" baseline="0" noProof="0">
                <a:ln>
                  <a:noFill/>
                </a:ln>
                <a:solidFill>
                  <a:srgbClr val="63B994"/>
                </a:solidFill>
                <a:effectLst/>
                <a:uLnTx/>
                <a:uFillTx/>
                <a:latin typeface="微软雅黑" panose="020B0503020204020204" pitchFamily="34" charset="-122"/>
                <a:ea typeface="微软雅黑" panose="020B0503020204020204" pitchFamily="34" charset="-122"/>
                <a:cs typeface="+mj-cs"/>
              </a:rPr>
              <a:t>教学工作回顾</a:t>
            </a:r>
          </a:p>
        </p:txBody>
      </p:sp>
      <p:cxnSp>
        <p:nvCxnSpPr>
          <p:cNvPr id="3" name="直接连接符 2">
            <a:extLst>
              <a:ext uri="{FF2B5EF4-FFF2-40B4-BE49-F238E27FC236}">
                <a16:creationId xmlns:a16="http://schemas.microsoft.com/office/drawing/2014/main" id="{4F39E405-68DC-46CF-89F2-60BF110D832B}"/>
              </a:ext>
            </a:extLst>
          </p:cNvPr>
          <p:cNvCxnSpPr/>
          <p:nvPr userDrawn="1"/>
        </p:nvCxnSpPr>
        <p:spPr>
          <a:xfrm>
            <a:off x="0" y="717902"/>
            <a:ext cx="81724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08A1AB2C-D5B5-4B93-A116-CEC475412C51}"/>
              </a:ext>
            </a:extLst>
          </p:cNvPr>
          <p:cNvSpPr/>
          <p:nvPr userDrawn="1"/>
        </p:nvSpPr>
        <p:spPr>
          <a:xfrm>
            <a:off x="323529" y="378682"/>
            <a:ext cx="144016" cy="144016"/>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7220" rtl="0" eaLnBrk="1" fontAlgn="auto" latinLnBrk="0" hangingPunct="1">
              <a:lnSpc>
                <a:spcPct val="100000"/>
              </a:lnSpc>
              <a:spcBef>
                <a:spcPts val="0"/>
              </a:spcBef>
              <a:spcAft>
                <a:spcPts val="0"/>
              </a:spcAft>
              <a:buClrTx/>
              <a:buSzTx/>
              <a:buFontTx/>
              <a:buNone/>
              <a:tabLst/>
              <a:defRPr/>
            </a:pPr>
            <a:endParaRPr kumimoji="0" lang="zh-CN" altLang="en-US" sz="1215" b="0" i="0" u="none" strike="noStrike" kern="1200" cap="none" spc="0" normalizeH="0" baseline="0" noProof="0">
              <a:ln>
                <a:noFill/>
              </a:ln>
              <a:solidFill>
                <a:srgbClr val="63B994"/>
              </a:solidFill>
              <a:effectLst/>
              <a:uLnTx/>
              <a:uFillTx/>
              <a:latin typeface="Arial"/>
              <a:ea typeface="微软雅黑"/>
              <a:cs typeface="+mn-cs"/>
            </a:endParaRPr>
          </a:p>
        </p:txBody>
      </p:sp>
      <p:sp>
        <p:nvSpPr>
          <p:cNvPr id="5" name="KSO_Shape">
            <a:extLst>
              <a:ext uri="{FF2B5EF4-FFF2-40B4-BE49-F238E27FC236}">
                <a16:creationId xmlns:a16="http://schemas.microsoft.com/office/drawing/2014/main" id="{1D0DC374-A003-46D5-8F5E-841F397BA0E0}"/>
              </a:ext>
            </a:extLst>
          </p:cNvPr>
          <p:cNvSpPr>
            <a:spLocks/>
          </p:cNvSpPr>
          <p:nvPr userDrawn="1"/>
        </p:nvSpPr>
        <p:spPr bwMode="auto">
          <a:xfrm>
            <a:off x="8244408" y="315205"/>
            <a:ext cx="219592" cy="402941"/>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pPr marL="0" marR="0" lvl="0" indent="0" algn="l" defTabSz="617220" rtl="0" eaLnBrk="1" fontAlgn="auto" latinLnBrk="0" hangingPunct="1">
              <a:lnSpc>
                <a:spcPct val="100000"/>
              </a:lnSpc>
              <a:spcBef>
                <a:spcPts val="0"/>
              </a:spcBef>
              <a:spcAft>
                <a:spcPts val="0"/>
              </a:spcAft>
              <a:buClrTx/>
              <a:buSzTx/>
              <a:buFontTx/>
              <a:buNone/>
              <a:tabLst/>
              <a:defRPr/>
            </a:pPr>
            <a:endParaRPr kumimoji="0" lang="zh-CN" altLang="en-US" sz="1215"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75409758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780EEAF-F689-42D7-9EE1-6CE0D81D3B30}"/>
              </a:ext>
            </a:extLst>
          </p:cNvPr>
          <p:cNvGrpSpPr/>
          <p:nvPr userDrawn="1"/>
        </p:nvGrpSpPr>
        <p:grpSpPr>
          <a:xfrm rot="5400000">
            <a:off x="-1643341" y="1622560"/>
            <a:ext cx="5209000" cy="1963881"/>
            <a:chOff x="4" y="2981324"/>
            <a:chExt cx="12226464" cy="1367657"/>
          </a:xfrm>
        </p:grpSpPr>
        <p:pic>
          <p:nvPicPr>
            <p:cNvPr id="28" name="Graphic 27">
              <a:extLst>
                <a:ext uri="{FF2B5EF4-FFF2-40B4-BE49-F238E27FC236}">
                  <a16:creationId xmlns:a16="http://schemas.microsoft.com/office/drawing/2014/main" id="{386A642E-1027-49BB-8DE0-D3CEBB9751F9}"/>
                </a:ext>
              </a:extLst>
            </p:cNvPr>
            <p:cNvPicPr>
              <a:picLocks noChangeAspect="1"/>
            </p:cNvPicPr>
            <p:nvPr userDrawn="1"/>
          </p:nvPicPr>
          <p:blipFill>
            <a:blip r:embed="rId2"/>
            <a:stretch>
              <a:fillRect/>
            </a:stretch>
          </p:blipFill>
          <p:spPr>
            <a:xfrm>
              <a:off x="4" y="2981324"/>
              <a:ext cx="12191995" cy="1361101"/>
            </a:xfrm>
            <a:prstGeom prst="rect">
              <a:avLst/>
            </a:prstGeom>
          </p:spPr>
        </p:pic>
        <p:pic>
          <p:nvPicPr>
            <p:cNvPr id="29" name="Graphic 28">
              <a:extLst>
                <a:ext uri="{FF2B5EF4-FFF2-40B4-BE49-F238E27FC236}">
                  <a16:creationId xmlns:a16="http://schemas.microsoft.com/office/drawing/2014/main" id="{9C6F5092-7738-410D-8BFF-E85A47B1CC9C}"/>
                </a:ext>
              </a:extLst>
            </p:cNvPr>
            <p:cNvPicPr>
              <a:picLocks noChangeAspect="1"/>
            </p:cNvPicPr>
            <p:nvPr userDrawn="1"/>
          </p:nvPicPr>
          <p:blipFill>
            <a:blip r:embed="rId2"/>
            <a:stretch>
              <a:fillRect/>
            </a:stretch>
          </p:blipFill>
          <p:spPr>
            <a:xfrm flipH="1">
              <a:off x="4" y="2987880"/>
              <a:ext cx="12191995" cy="1361101"/>
            </a:xfrm>
            <a:prstGeom prst="rect">
              <a:avLst/>
            </a:prstGeom>
          </p:spPr>
        </p:pic>
        <p:pic>
          <p:nvPicPr>
            <p:cNvPr id="30" name="Graphic 29">
              <a:extLst>
                <a:ext uri="{FF2B5EF4-FFF2-40B4-BE49-F238E27FC236}">
                  <a16:creationId xmlns:a16="http://schemas.microsoft.com/office/drawing/2014/main" id="{DD87D332-94F6-40EE-A077-923476C95CA0}"/>
                </a:ext>
              </a:extLst>
            </p:cNvPr>
            <p:cNvPicPr>
              <a:picLocks noChangeAspect="1"/>
            </p:cNvPicPr>
            <p:nvPr userDrawn="1"/>
          </p:nvPicPr>
          <p:blipFill>
            <a:blip r:embed="rId3"/>
            <a:stretch>
              <a:fillRect/>
            </a:stretch>
          </p:blipFill>
          <p:spPr>
            <a:xfrm>
              <a:off x="4890618" y="2987879"/>
              <a:ext cx="7335850" cy="1354545"/>
            </a:xfrm>
            <a:prstGeom prst="rect">
              <a:avLst/>
            </a:prstGeom>
          </p:spPr>
        </p:pic>
      </p:grpSp>
      <p:sp>
        <p:nvSpPr>
          <p:cNvPr id="3" name="Content Placeholder 2"/>
          <p:cNvSpPr>
            <a:spLocks noGrp="1"/>
          </p:cNvSpPr>
          <p:nvPr>
            <p:ph idx="1"/>
          </p:nvPr>
        </p:nvSpPr>
        <p:spPr>
          <a:xfrm>
            <a:off x="4149969" y="553916"/>
            <a:ext cx="4448908" cy="3683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49134" y="4844840"/>
            <a:ext cx="1963883" cy="273844"/>
          </a:xfrm>
        </p:spPr>
        <p:txBody>
          <a:bodyPr/>
          <a:lstStyle>
            <a:lvl1pPr algn="l">
              <a:defRPr/>
            </a:lvl1pPr>
          </a:lstStyle>
          <a:p>
            <a:pPr defTabSz="308610"/>
            <a:fld id="{B9E2AB48-6B81-443C-84F0-8098475CA912}" type="datetimeFigureOut">
              <a:rPr lang="en-US" smtClean="0"/>
              <a:pPr defTabSz="308610"/>
              <a:t>1/18/2024</a:t>
            </a:fld>
            <a:endParaRPr lang="en-US" dirty="0"/>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pPr defTabSz="308610"/>
            <a:endParaRPr lang="en-US" dirty="0">
              <a:solidFill>
                <a:srgbClr val="082A75"/>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308610"/>
            <a:fld id="{A0E9ABD0-655E-4203-B2D8-6AEABBAE044C}" type="slidenum">
              <a:rPr lang="en-US" smtClean="0">
                <a:solidFill>
                  <a:srgbClr val="082A75"/>
                </a:solidFill>
              </a:rPr>
              <a:pPr defTabSz="308610"/>
              <a:t>‹#›</a:t>
            </a:fld>
            <a:endParaRPr lang="en-US" dirty="0">
              <a:solidFill>
                <a:srgbClr val="082A75"/>
              </a:solidFill>
            </a:endParaRPr>
          </a:p>
        </p:txBody>
      </p:sp>
      <p:cxnSp>
        <p:nvCxnSpPr>
          <p:cNvPr id="34" name="Straight Connector 33">
            <a:extLst>
              <a:ext uri="{FF2B5EF4-FFF2-40B4-BE49-F238E27FC236}">
                <a16:creationId xmlns:a16="http://schemas.microsoft.com/office/drawing/2014/main" id="{5B58FC21-5EBB-4148-B9B6-5C86CD586D7D}"/>
              </a:ext>
            </a:extLst>
          </p:cNvPr>
          <p:cNvCxnSpPr>
            <a:cxnSpLocks/>
          </p:cNvCxnSpPr>
          <p:nvPr userDrawn="1"/>
        </p:nvCxnSpPr>
        <p:spPr>
          <a:xfrm>
            <a:off x="503436" y="1898416"/>
            <a:ext cx="156068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5C76D475-C577-46F3-AE49-D62D8FD859EC}"/>
              </a:ext>
            </a:extLst>
          </p:cNvPr>
          <p:cNvSpPr>
            <a:spLocks noGrp="1"/>
          </p:cNvSpPr>
          <p:nvPr>
            <p:ph type="title"/>
          </p:nvPr>
        </p:nvSpPr>
        <p:spPr>
          <a:xfrm>
            <a:off x="440237" y="711512"/>
            <a:ext cx="3588710" cy="1018904"/>
          </a:xfrm>
        </p:spPr>
        <p:txBody>
          <a:bodyPr anchor="b">
            <a:normAutofit/>
          </a:bodyPr>
          <a:lstStyle>
            <a:lvl1pPr>
              <a:defRPr sz="243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28185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13412040-642F-40C5-8AB5-C0E8D41B481B}"/>
              </a:ext>
            </a:extLst>
          </p:cNvPr>
          <p:cNvSpPr/>
          <p:nvPr userDrawn="1"/>
        </p:nvSpPr>
        <p:spPr>
          <a:xfrm flipV="1">
            <a:off x="652568" y="531975"/>
            <a:ext cx="2079000" cy="2079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308610" rtl="0" eaLnBrk="1" fontAlgn="auto" latinLnBrk="0" hangingPunct="1">
              <a:lnSpc>
                <a:spcPct val="100000"/>
              </a:lnSpc>
              <a:spcBef>
                <a:spcPts val="0"/>
              </a:spcBef>
              <a:spcAft>
                <a:spcPts val="0"/>
              </a:spcAft>
              <a:buClrTx/>
              <a:buSzTx/>
              <a:buFontTx/>
              <a:buNone/>
              <a:tabLst/>
              <a:defRPr/>
            </a:pPr>
            <a:endParaRPr kumimoji="0" lang="en-US" sz="1215"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title="Side bar">
            <a:extLst>
              <a:ext uri="{FF2B5EF4-FFF2-40B4-BE49-F238E27FC236}">
                <a16:creationId xmlns:a16="http://schemas.microsoft.com/office/drawing/2014/main" id="{BADD331D-DA8D-4D47-A2BB-F4875FDB16A4}"/>
              </a:ext>
            </a:extLst>
          </p:cNvPr>
          <p:cNvSpPr/>
          <p:nvPr userDrawn="1"/>
        </p:nvSpPr>
        <p:spPr>
          <a:xfrm rot="5400000">
            <a:off x="4343382" y="342881"/>
            <a:ext cx="457238" cy="9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48484" y="863848"/>
            <a:ext cx="7128364" cy="2255585"/>
          </a:xfrm>
        </p:spPr>
        <p:txBody>
          <a:bodyPr anchor="ctr" anchorCtr="0">
            <a:noAutofit/>
          </a:bodyPr>
          <a:lstStyle>
            <a:lvl1pPr algn="ctr">
              <a:defRPr sz="4455"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1048484" y="3672791"/>
            <a:ext cx="7128364" cy="814678"/>
          </a:xfrm>
        </p:spPr>
        <p:txBody>
          <a:bodyPr>
            <a:normAutofit/>
          </a:bodyPr>
          <a:lstStyle>
            <a:lvl1pPr marL="0" indent="0" algn="ctr">
              <a:lnSpc>
                <a:spcPct val="112000"/>
              </a:lnSpc>
              <a:spcBef>
                <a:spcPts val="0"/>
              </a:spcBef>
              <a:spcAft>
                <a:spcPts val="0"/>
              </a:spcAft>
              <a:buNone/>
              <a:defRPr sz="1553">
                <a:solidFill>
                  <a:schemeClr val="bg1"/>
                </a:solidFill>
              </a:defRPr>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noProof="0"/>
              <a:t>Click to edit Master subtitle style</a:t>
            </a:r>
          </a:p>
        </p:txBody>
      </p:sp>
      <p:sp>
        <p:nvSpPr>
          <p:cNvPr id="4" name="Date Placeholder 3"/>
          <p:cNvSpPr>
            <a:spLocks noGrp="1"/>
          </p:cNvSpPr>
          <p:nvPr>
            <p:ph type="dt" sz="half" idx="10"/>
          </p:nvPr>
        </p:nvSpPr>
        <p:spPr>
          <a:xfrm>
            <a:off x="564644" y="4840039"/>
            <a:ext cx="1205958" cy="303461"/>
          </a:xfrm>
        </p:spPr>
        <p:txBody>
          <a:bodyPr/>
          <a:lstStyle>
            <a:lvl1pPr>
              <a:defRPr baseline="0">
                <a:solidFill>
                  <a:schemeClr val="bg1"/>
                </a:solidFill>
              </a:defRPr>
            </a:lvl1pPr>
          </a:lstStyle>
          <a:p>
            <a:pPr defTabSz="308610"/>
            <a:fld id="{3B77EF04-6424-4B70-94D1-FC932CBBDD9B}" type="datetimeFigureOut">
              <a:rPr lang="en-US" smtClean="0">
                <a:solidFill>
                  <a:prstClr val="white"/>
                </a:solidFill>
              </a:rPr>
              <a:pPr defTabSz="308610"/>
              <a:t>1/18/2024</a:t>
            </a:fld>
            <a:endParaRPr lang="en-US" dirty="0">
              <a:solidFill>
                <a:prstClr val="white"/>
              </a:solidFill>
            </a:endParaRPr>
          </a:p>
        </p:txBody>
      </p:sp>
      <p:sp>
        <p:nvSpPr>
          <p:cNvPr id="5" name="Footer Placeholder 4"/>
          <p:cNvSpPr>
            <a:spLocks noGrp="1"/>
          </p:cNvSpPr>
          <p:nvPr>
            <p:ph type="ftr" sz="quarter" idx="11"/>
          </p:nvPr>
        </p:nvSpPr>
        <p:spPr>
          <a:xfrm>
            <a:off x="1938041" y="4840039"/>
            <a:ext cx="5267533" cy="303461"/>
          </a:xfrm>
        </p:spPr>
        <p:txBody>
          <a:bodyPr/>
          <a:lstStyle>
            <a:lvl1pPr algn="ctr">
              <a:defRPr baseline="0">
                <a:solidFill>
                  <a:schemeClr val="bg1"/>
                </a:solidFill>
              </a:defRPr>
            </a:lvl1pPr>
          </a:lstStyle>
          <a:p>
            <a:pPr defTabSz="308610"/>
            <a:r>
              <a:rPr lang="en-US">
                <a:solidFill>
                  <a:prstClr val="white"/>
                </a:solidFill>
              </a:rPr>
              <a:t>Add a footer </a:t>
            </a:r>
            <a:endParaRPr lang="en-US" dirty="0">
              <a:solidFill>
                <a:prstClr val="white"/>
              </a:solidFill>
            </a:endParaRPr>
          </a:p>
        </p:txBody>
      </p:sp>
      <p:sp>
        <p:nvSpPr>
          <p:cNvPr id="6" name="Slide Number Placeholder 5"/>
          <p:cNvSpPr>
            <a:spLocks noGrp="1"/>
          </p:cNvSpPr>
          <p:nvPr>
            <p:ph type="sldNum" sz="quarter" idx="12"/>
          </p:nvPr>
        </p:nvSpPr>
        <p:spPr>
          <a:xfrm>
            <a:off x="7373013" y="4840039"/>
            <a:ext cx="1197219" cy="303461"/>
          </a:xfrm>
        </p:spPr>
        <p:txBody>
          <a:bodyPr/>
          <a:lstStyle>
            <a:lvl1pPr>
              <a:defRPr baseline="0">
                <a:solidFill>
                  <a:schemeClr val="bg1"/>
                </a:solidFill>
              </a:defRPr>
            </a:lvl1pPr>
          </a:lstStyle>
          <a:p>
            <a:pPr defTabSz="308610"/>
            <a:fld id="{B38049E5-7B53-4E85-8972-7D6C4BCE5BB9}" type="slidenum">
              <a:rPr lang="en-US" smtClean="0">
                <a:solidFill>
                  <a:prstClr val="white"/>
                </a:solidFill>
              </a:rPr>
              <a:pPr defTabSz="308610"/>
              <a:t>‹#›</a:t>
            </a:fld>
            <a:endParaRPr lang="en-US" dirty="0">
              <a:solidFill>
                <a:prstClr val="white"/>
              </a:solidFill>
            </a:endParaRPr>
          </a:p>
        </p:txBody>
      </p:sp>
      <p:sp>
        <p:nvSpPr>
          <p:cNvPr id="11" name="L-Shape 10">
            <a:extLst>
              <a:ext uri="{FF2B5EF4-FFF2-40B4-BE49-F238E27FC236}">
                <a16:creationId xmlns:a16="http://schemas.microsoft.com/office/drawing/2014/main" id="{68D376A1-CC76-4C90-B2CF-F89EA13E7942}"/>
              </a:ext>
            </a:extLst>
          </p:cNvPr>
          <p:cNvSpPr/>
          <p:nvPr userDrawn="1"/>
        </p:nvSpPr>
        <p:spPr>
          <a:xfrm rot="10800000" flipV="1">
            <a:off x="6412433" y="1365205"/>
            <a:ext cx="2079000" cy="2079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308610" rtl="0" eaLnBrk="1" fontAlgn="auto" latinLnBrk="0" hangingPunct="1">
              <a:lnSpc>
                <a:spcPct val="100000"/>
              </a:lnSpc>
              <a:spcBef>
                <a:spcPts val="0"/>
              </a:spcBef>
              <a:spcAft>
                <a:spcPts val="0"/>
              </a:spcAft>
              <a:buClrTx/>
              <a:buSzTx/>
              <a:buFontTx/>
              <a:buNone/>
              <a:tabLst/>
              <a:defRPr/>
            </a:pPr>
            <a:endParaRPr kumimoji="0" lang="en-US" sz="1215"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564644" y="457239"/>
            <a:ext cx="2364232" cy="2255586"/>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308610" rtl="0" eaLnBrk="1" fontAlgn="auto" latinLnBrk="0" hangingPunct="1">
              <a:lnSpc>
                <a:spcPct val="100000"/>
              </a:lnSpc>
              <a:spcBef>
                <a:spcPts val="0"/>
              </a:spcBef>
              <a:spcAft>
                <a:spcPts val="0"/>
              </a:spcAft>
              <a:buClrTx/>
              <a:buSzTx/>
              <a:buFontTx/>
              <a:buNone/>
              <a:tabLst/>
              <a:defRPr/>
            </a:pPr>
            <a:endParaRPr kumimoji="0" lang="en-US" sz="1215"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6214738" y="1264240"/>
            <a:ext cx="2364232" cy="2255586"/>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308610" rtl="0" eaLnBrk="1" fontAlgn="auto" latinLnBrk="0" hangingPunct="1">
              <a:lnSpc>
                <a:spcPct val="100000"/>
              </a:lnSpc>
              <a:spcBef>
                <a:spcPts val="0"/>
              </a:spcBef>
              <a:spcAft>
                <a:spcPts val="0"/>
              </a:spcAft>
              <a:buClrTx/>
              <a:buSzTx/>
              <a:buFontTx/>
              <a:buNone/>
              <a:tabLst/>
              <a:defRPr/>
            </a:pPr>
            <a:endParaRPr kumimoji="0" lang="en-US" sz="1215"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8021191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t>‹#›</a:t>
            </a:fld>
            <a:endParaRPr lang="en-US"/>
          </a:p>
        </p:txBody>
      </p:sp>
    </p:spTree>
    <p:extLst>
      <p:ext uri="{BB962C8B-B14F-4D97-AF65-F5344CB8AC3E}">
        <p14:creationId xmlns:p14="http://schemas.microsoft.com/office/powerpoint/2010/main" val="329820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2pPr>
            <a:lvl3pPr lvl="2">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3pPr>
            <a:lvl4pPr lvl="3">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4pPr>
            <a:lvl5pPr lvl="4">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5pPr>
            <a:lvl6pPr lvl="5">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6pPr>
            <a:lvl7pPr lvl="6">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7pPr>
            <a:lvl8pPr lvl="7">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8pPr>
            <a:lvl9pPr lvl="8">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8" r:id="rId2"/>
    <p:sldLayoutId id="2147483660" r:id="rId3"/>
    <p:sldLayoutId id="2147483662" r:id="rId4"/>
    <p:sldLayoutId id="2147483670" r:id="rId5"/>
    <p:sldLayoutId id="2147483671" r:id="rId6"/>
    <p:sldLayoutId id="2147483672"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39.svg"/><Relationship Id="rId4" Type="http://schemas.openxmlformats.org/officeDocument/2006/relationships/image" Target="../media/image49.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37.png"/><Relationship Id="rId7"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2.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1.wdp"/><Relationship Id="rId15" Type="http://schemas.openxmlformats.org/officeDocument/2006/relationships/image" Target="../media/image39.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201" name="Google Shape;201;p29"/>
          <p:cNvGrpSpPr/>
          <p:nvPr/>
        </p:nvGrpSpPr>
        <p:grpSpPr>
          <a:xfrm>
            <a:off x="0" y="-581585"/>
            <a:ext cx="5724265" cy="5730586"/>
            <a:chOff x="0" y="-581585"/>
            <a:chExt cx="5724265" cy="5730586"/>
          </a:xfrm>
        </p:grpSpPr>
        <p:sp>
          <p:nvSpPr>
            <p:cNvPr id="205" name="Google Shape;205;p29"/>
            <p:cNvSpPr/>
            <p:nvPr/>
          </p:nvSpPr>
          <p:spPr>
            <a:xfrm rot="-4500579">
              <a:off x="4352272" y="-902046"/>
              <a:ext cx="1051531" cy="1692454"/>
            </a:xfrm>
            <a:custGeom>
              <a:avLst/>
              <a:gdLst/>
              <a:ahLst/>
              <a:cxnLst/>
              <a:rect l="l" t="t" r="r" b="b"/>
              <a:pathLst>
                <a:path w="223856" h="209400" extrusionOk="0">
                  <a:moveTo>
                    <a:pt x="126532" y="0"/>
                  </a:moveTo>
                  <a:cubicBezTo>
                    <a:pt x="104765" y="0"/>
                    <a:pt x="84230" y="3067"/>
                    <a:pt x="62604" y="12093"/>
                  </a:cubicBezTo>
                  <a:cubicBezTo>
                    <a:pt x="40923" y="21187"/>
                    <a:pt x="19519" y="35438"/>
                    <a:pt x="10924" y="57342"/>
                  </a:cubicBezTo>
                  <a:cubicBezTo>
                    <a:pt x="0" y="85400"/>
                    <a:pt x="13031" y="116785"/>
                    <a:pt x="28280" y="142736"/>
                  </a:cubicBezTo>
                  <a:cubicBezTo>
                    <a:pt x="45470" y="172125"/>
                    <a:pt x="69092" y="201792"/>
                    <a:pt x="102529" y="208169"/>
                  </a:cubicBezTo>
                  <a:cubicBezTo>
                    <a:pt x="106995" y="209009"/>
                    <a:pt x="111451" y="209400"/>
                    <a:pt x="115886" y="209400"/>
                  </a:cubicBezTo>
                  <a:cubicBezTo>
                    <a:pt x="143343" y="209400"/>
                    <a:pt x="170029" y="194453"/>
                    <a:pt x="193469" y="178891"/>
                  </a:cubicBezTo>
                  <a:cubicBezTo>
                    <a:pt x="200400" y="174288"/>
                    <a:pt x="207331" y="169519"/>
                    <a:pt x="212377" y="162976"/>
                  </a:cubicBezTo>
                  <a:cubicBezTo>
                    <a:pt x="223634" y="148614"/>
                    <a:pt x="223856" y="128818"/>
                    <a:pt x="223634" y="110575"/>
                  </a:cubicBezTo>
                  <a:cubicBezTo>
                    <a:pt x="223301" y="85566"/>
                    <a:pt x="222691" y="59504"/>
                    <a:pt x="211213" y="37324"/>
                  </a:cubicBezTo>
                  <a:cubicBezTo>
                    <a:pt x="202563" y="20466"/>
                    <a:pt x="198016" y="9764"/>
                    <a:pt x="180881" y="5107"/>
                  </a:cubicBezTo>
                  <a:cubicBezTo>
                    <a:pt x="178552" y="4441"/>
                    <a:pt x="176168" y="4053"/>
                    <a:pt x="173784" y="3720"/>
                  </a:cubicBezTo>
                  <a:lnTo>
                    <a:pt x="156427" y="1558"/>
                  </a:lnTo>
                  <a:cubicBezTo>
                    <a:pt x="146085" y="603"/>
                    <a:pt x="136187" y="0"/>
                    <a:pt x="126532" y="0"/>
                  </a:cubicBezTo>
                  <a:close/>
                </a:path>
              </a:pathLst>
            </a:custGeom>
            <a:solidFill>
              <a:srgbClr val="C07C6A">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rot="-6704371" flipH="1">
              <a:off x="780462" y="2574241"/>
              <a:ext cx="1154372" cy="1848381"/>
            </a:xfrm>
            <a:custGeom>
              <a:avLst/>
              <a:gdLst/>
              <a:ahLst/>
              <a:cxnLst/>
              <a:rect l="l" t="t" r="r" b="b"/>
              <a:pathLst>
                <a:path w="223856" h="209400" extrusionOk="0">
                  <a:moveTo>
                    <a:pt x="126532" y="0"/>
                  </a:moveTo>
                  <a:cubicBezTo>
                    <a:pt x="104765" y="0"/>
                    <a:pt x="84230" y="3067"/>
                    <a:pt x="62604" y="12093"/>
                  </a:cubicBezTo>
                  <a:cubicBezTo>
                    <a:pt x="40923" y="21187"/>
                    <a:pt x="19519" y="35438"/>
                    <a:pt x="10924" y="57342"/>
                  </a:cubicBezTo>
                  <a:cubicBezTo>
                    <a:pt x="0" y="85400"/>
                    <a:pt x="13031" y="116785"/>
                    <a:pt x="28280" y="142736"/>
                  </a:cubicBezTo>
                  <a:cubicBezTo>
                    <a:pt x="45470" y="172125"/>
                    <a:pt x="69092" y="201792"/>
                    <a:pt x="102529" y="208169"/>
                  </a:cubicBezTo>
                  <a:cubicBezTo>
                    <a:pt x="106995" y="209009"/>
                    <a:pt x="111451" y="209400"/>
                    <a:pt x="115886" y="209400"/>
                  </a:cubicBezTo>
                  <a:cubicBezTo>
                    <a:pt x="143343" y="209400"/>
                    <a:pt x="170029" y="194453"/>
                    <a:pt x="193469" y="178891"/>
                  </a:cubicBezTo>
                  <a:cubicBezTo>
                    <a:pt x="200400" y="174288"/>
                    <a:pt x="207331" y="169519"/>
                    <a:pt x="212377" y="162976"/>
                  </a:cubicBezTo>
                  <a:cubicBezTo>
                    <a:pt x="223634" y="148614"/>
                    <a:pt x="223856" y="128818"/>
                    <a:pt x="223634" y="110575"/>
                  </a:cubicBezTo>
                  <a:cubicBezTo>
                    <a:pt x="223301" y="85566"/>
                    <a:pt x="222691" y="59504"/>
                    <a:pt x="211213" y="37324"/>
                  </a:cubicBezTo>
                  <a:cubicBezTo>
                    <a:pt x="202563" y="20466"/>
                    <a:pt x="198016" y="9764"/>
                    <a:pt x="180881" y="5107"/>
                  </a:cubicBezTo>
                  <a:cubicBezTo>
                    <a:pt x="178552" y="4441"/>
                    <a:pt x="176168" y="4053"/>
                    <a:pt x="173784" y="3720"/>
                  </a:cubicBezTo>
                  <a:lnTo>
                    <a:pt x="156427" y="1558"/>
                  </a:lnTo>
                  <a:cubicBezTo>
                    <a:pt x="146085" y="603"/>
                    <a:pt x="136187" y="0"/>
                    <a:pt x="126532" y="0"/>
                  </a:cubicBezTo>
                  <a:close/>
                </a:path>
              </a:pathLst>
            </a:custGeom>
            <a:solidFill>
              <a:srgbClr val="C07C6A">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29"/>
            <p:cNvPicPr preferRelativeResize="0"/>
            <p:nvPr/>
          </p:nvPicPr>
          <p:blipFill rotWithShape="1">
            <a:blip r:embed="rId3">
              <a:alphaModFix/>
            </a:blip>
            <a:srcRect l="15607" t="29998" r="46167" b="17538"/>
            <a:stretch/>
          </p:blipFill>
          <p:spPr>
            <a:xfrm>
              <a:off x="0" y="599180"/>
              <a:ext cx="837473" cy="961249"/>
            </a:xfrm>
            <a:prstGeom prst="rect">
              <a:avLst/>
            </a:prstGeom>
            <a:noFill/>
            <a:ln>
              <a:noFill/>
            </a:ln>
          </p:spPr>
        </p:pic>
        <p:pic>
          <p:nvPicPr>
            <p:cNvPr id="208" name="Google Shape;208;p29"/>
            <p:cNvPicPr preferRelativeResize="0"/>
            <p:nvPr/>
          </p:nvPicPr>
          <p:blipFill>
            <a:blip r:embed="rId4">
              <a:alphaModFix/>
            </a:blip>
            <a:stretch>
              <a:fillRect/>
            </a:stretch>
          </p:blipFill>
          <p:spPr>
            <a:xfrm rot="-709207">
              <a:off x="2938580" y="4057998"/>
              <a:ext cx="1050690" cy="1091003"/>
            </a:xfrm>
            <a:prstGeom prst="rect">
              <a:avLst/>
            </a:prstGeom>
            <a:noFill/>
            <a:ln>
              <a:noFill/>
            </a:ln>
          </p:spPr>
        </p:pic>
      </p:grpSp>
      <p:sp>
        <p:nvSpPr>
          <p:cNvPr id="16" name="Google Shape;125;p25">
            <a:extLst>
              <a:ext uri="{FF2B5EF4-FFF2-40B4-BE49-F238E27FC236}">
                <a16:creationId xmlns:a16="http://schemas.microsoft.com/office/drawing/2014/main" id="{96E3CD10-E361-FA47-AEC3-CD20FF44651C}"/>
              </a:ext>
            </a:extLst>
          </p:cNvPr>
          <p:cNvSpPr txBox="1">
            <a:spLocks/>
          </p:cNvSpPr>
          <p:nvPr/>
        </p:nvSpPr>
        <p:spPr>
          <a:xfrm>
            <a:off x="2638406" y="1725447"/>
            <a:ext cx="4467000" cy="2496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Poppins SemiBold"/>
              <a:buNone/>
              <a:defRPr sz="1600" b="0" i="0" u="none" strike="noStrike" cap="none">
                <a:solidFill>
                  <a:schemeClr val="lt2"/>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2pPr>
            <a:lvl3pPr marR="0" lvl="2"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3pPr>
            <a:lvl4pPr marR="0" lvl="3"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4pPr>
            <a:lvl5pPr marR="0" lvl="4"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5pPr>
            <a:lvl6pPr marR="0" lvl="5"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6pPr>
            <a:lvl7pPr marR="0" lvl="6"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7pPr>
            <a:lvl8pPr marR="0" lvl="7"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8pPr>
            <a:lvl9pPr marR="0" lvl="8" algn="l" rtl="0">
              <a:lnSpc>
                <a:spcPct val="100000"/>
              </a:lnSpc>
              <a:spcBef>
                <a:spcPts val="0"/>
              </a:spcBef>
              <a:spcAft>
                <a:spcPts val="0"/>
              </a:spcAft>
              <a:buClr>
                <a:schemeClr val="lt2"/>
              </a:buClr>
              <a:buSzPts val="2800"/>
              <a:buFont typeface="Poppins SemiBold"/>
              <a:buNone/>
              <a:defRPr sz="2800" b="0" i="0" u="none" strike="noStrike" cap="none">
                <a:solidFill>
                  <a:schemeClr val="lt2"/>
                </a:solidFill>
                <a:latin typeface="Didact Gothic"/>
                <a:ea typeface="Didact Gothic"/>
                <a:cs typeface="Didact Gothic"/>
                <a:sym typeface="Didact Gothic"/>
              </a:defRPr>
            </a:lvl9pPr>
          </a:lstStyle>
          <a:p>
            <a:r>
              <a:rPr lang="en-US" sz="13800" dirty="0" err="1">
                <a:solidFill>
                  <a:schemeClr val="bg1"/>
                </a:solidFill>
                <a:latin typeface="#9Slide07 Crocante" panose="02000000000000000000" pitchFamily="2" charset="0"/>
              </a:rPr>
              <a:t>Nấm</a:t>
            </a:r>
            <a:endParaRPr lang="en-US" sz="4900" dirty="0">
              <a:solidFill>
                <a:schemeClr val="bg1"/>
              </a:solidFill>
              <a:latin typeface="#9Slide07 Crocante" panose="02000000000000000000" pitchFamily="2" charset="0"/>
            </a:endParaRPr>
          </a:p>
        </p:txBody>
      </p:sp>
      <p:sp>
        <p:nvSpPr>
          <p:cNvPr id="6" name="TextBox 5">
            <a:extLst>
              <a:ext uri="{FF2B5EF4-FFF2-40B4-BE49-F238E27FC236}">
                <a16:creationId xmlns:a16="http://schemas.microsoft.com/office/drawing/2014/main" id="{E1A5ADDE-1D14-304F-8D69-7911D8C067AB}"/>
              </a:ext>
            </a:extLst>
          </p:cNvPr>
          <p:cNvSpPr txBox="1"/>
          <p:nvPr/>
        </p:nvSpPr>
        <p:spPr>
          <a:xfrm>
            <a:off x="4236956" y="1100339"/>
            <a:ext cx="1269899" cy="707886"/>
          </a:xfrm>
          <a:prstGeom prst="rect">
            <a:avLst/>
          </a:prstGeom>
          <a:noFill/>
        </p:spPr>
        <p:txBody>
          <a:bodyPr wrap="none" rtlCol="0">
            <a:spAutoFit/>
          </a:bodyPr>
          <a:lstStyle/>
          <a:p>
            <a:r>
              <a:rPr lang="en-VN" sz="4000" dirty="0">
                <a:solidFill>
                  <a:schemeClr val="accent4">
                    <a:lumMod val="60000"/>
                    <a:lumOff val="40000"/>
                  </a:schemeClr>
                </a:solidFill>
                <a:latin typeface="#9Slide05 MetroScript" panose="03060702040507070403" pitchFamily="66" charset="0"/>
              </a:rPr>
              <a:t>Bài </a:t>
            </a:r>
            <a:r>
              <a:rPr lang="en-VN" sz="4000" dirty="0">
                <a:solidFill>
                  <a:srgbClr val="D6A99D"/>
                </a:solidFill>
                <a:latin typeface="#9Slide05 MetroScript" panose="03060702040507070403" pitchFamily="66" charset="0"/>
              </a:rPr>
              <a:t>32</a:t>
            </a:r>
          </a:p>
        </p:txBody>
      </p:sp>
      <p:grpSp>
        <p:nvGrpSpPr>
          <p:cNvPr id="19" name="Google Shape;178;p27">
            <a:extLst>
              <a:ext uri="{FF2B5EF4-FFF2-40B4-BE49-F238E27FC236}">
                <a16:creationId xmlns:a16="http://schemas.microsoft.com/office/drawing/2014/main" id="{15C99C86-E2F2-3B4E-8C55-3F89670BEA21}"/>
              </a:ext>
            </a:extLst>
          </p:cNvPr>
          <p:cNvGrpSpPr/>
          <p:nvPr/>
        </p:nvGrpSpPr>
        <p:grpSpPr>
          <a:xfrm>
            <a:off x="7610160" y="-103339"/>
            <a:ext cx="2453855" cy="5268982"/>
            <a:chOff x="7029526" y="-627675"/>
            <a:chExt cx="2711649" cy="6053876"/>
          </a:xfrm>
        </p:grpSpPr>
        <p:pic>
          <p:nvPicPr>
            <p:cNvPr id="20" name="Google Shape;179;p27">
              <a:extLst>
                <a:ext uri="{FF2B5EF4-FFF2-40B4-BE49-F238E27FC236}">
                  <a16:creationId xmlns:a16="http://schemas.microsoft.com/office/drawing/2014/main" id="{06E5CFD3-953E-0A48-843B-F81B2319A9BA}"/>
                </a:ext>
              </a:extLst>
            </p:cNvPr>
            <p:cNvPicPr preferRelativeResize="0"/>
            <p:nvPr/>
          </p:nvPicPr>
          <p:blipFill rotWithShape="1">
            <a:blip r:embed="rId3">
              <a:alphaModFix/>
            </a:blip>
            <a:srcRect l="15607" t="29998" r="46167" b="17538"/>
            <a:stretch/>
          </p:blipFill>
          <p:spPr>
            <a:xfrm>
              <a:off x="7513725" y="-627675"/>
              <a:ext cx="1433543" cy="1645401"/>
            </a:xfrm>
            <a:prstGeom prst="rect">
              <a:avLst/>
            </a:prstGeom>
            <a:noFill/>
            <a:ln>
              <a:noFill/>
            </a:ln>
          </p:spPr>
        </p:pic>
        <p:pic>
          <p:nvPicPr>
            <p:cNvPr id="21" name="Google Shape;180;p27">
              <a:extLst>
                <a:ext uri="{FF2B5EF4-FFF2-40B4-BE49-F238E27FC236}">
                  <a16:creationId xmlns:a16="http://schemas.microsoft.com/office/drawing/2014/main" id="{CF1722A6-3ECC-C945-B1E5-F52C5AE3A04C}"/>
                </a:ext>
              </a:extLst>
            </p:cNvPr>
            <p:cNvPicPr preferRelativeResize="0"/>
            <p:nvPr/>
          </p:nvPicPr>
          <p:blipFill rotWithShape="1">
            <a:blip r:embed="rId3">
              <a:alphaModFix/>
            </a:blip>
            <a:srcRect l="15607" t="29998" r="46167" b="17538"/>
            <a:stretch/>
          </p:blipFill>
          <p:spPr>
            <a:xfrm flipH="1">
              <a:off x="8221250" y="1173404"/>
              <a:ext cx="1011200" cy="1160647"/>
            </a:xfrm>
            <a:prstGeom prst="rect">
              <a:avLst/>
            </a:prstGeom>
            <a:noFill/>
            <a:ln>
              <a:noFill/>
            </a:ln>
          </p:spPr>
        </p:pic>
        <p:pic>
          <p:nvPicPr>
            <p:cNvPr id="22" name="Google Shape;181;p27">
              <a:extLst>
                <a:ext uri="{FF2B5EF4-FFF2-40B4-BE49-F238E27FC236}">
                  <a16:creationId xmlns:a16="http://schemas.microsoft.com/office/drawing/2014/main" id="{366DDB40-8BD4-C84C-8EA7-F04C3A0AE618}"/>
                </a:ext>
              </a:extLst>
            </p:cNvPr>
            <p:cNvPicPr preferRelativeResize="0"/>
            <p:nvPr/>
          </p:nvPicPr>
          <p:blipFill rotWithShape="1">
            <a:blip r:embed="rId3">
              <a:alphaModFix/>
            </a:blip>
            <a:srcRect l="15607" t="29998" r="46167" b="17538"/>
            <a:stretch/>
          </p:blipFill>
          <p:spPr>
            <a:xfrm>
              <a:off x="7134575" y="1757576"/>
              <a:ext cx="837473" cy="961249"/>
            </a:xfrm>
            <a:prstGeom prst="rect">
              <a:avLst/>
            </a:prstGeom>
            <a:noFill/>
            <a:ln>
              <a:noFill/>
            </a:ln>
          </p:spPr>
        </p:pic>
        <p:pic>
          <p:nvPicPr>
            <p:cNvPr id="23" name="Google Shape;182;p27">
              <a:extLst>
                <a:ext uri="{FF2B5EF4-FFF2-40B4-BE49-F238E27FC236}">
                  <a16:creationId xmlns:a16="http://schemas.microsoft.com/office/drawing/2014/main" id="{EF320DA9-020E-2846-AD09-5088B877544F}"/>
                </a:ext>
              </a:extLst>
            </p:cNvPr>
            <p:cNvPicPr preferRelativeResize="0"/>
            <p:nvPr/>
          </p:nvPicPr>
          <p:blipFill rotWithShape="1">
            <a:blip r:embed="rId3">
              <a:alphaModFix/>
            </a:blip>
            <a:srcRect l="15607" t="29998" r="46167" b="17538"/>
            <a:stretch/>
          </p:blipFill>
          <p:spPr>
            <a:xfrm flipH="1">
              <a:off x="7409450" y="3780800"/>
              <a:ext cx="1433543" cy="1645401"/>
            </a:xfrm>
            <a:prstGeom prst="rect">
              <a:avLst/>
            </a:prstGeom>
            <a:noFill/>
            <a:ln>
              <a:noFill/>
            </a:ln>
          </p:spPr>
        </p:pic>
        <p:sp>
          <p:nvSpPr>
            <p:cNvPr id="24" name="Google Shape;183;p27">
              <a:extLst>
                <a:ext uri="{FF2B5EF4-FFF2-40B4-BE49-F238E27FC236}">
                  <a16:creationId xmlns:a16="http://schemas.microsoft.com/office/drawing/2014/main" id="{51E62B58-D8E4-3444-B6C0-09854713B2A5}"/>
                </a:ext>
              </a:extLst>
            </p:cNvPr>
            <p:cNvSpPr/>
            <p:nvPr/>
          </p:nvSpPr>
          <p:spPr>
            <a:xfrm rot="-4500827">
              <a:off x="7785154" y="2513459"/>
              <a:ext cx="1809293" cy="1692454"/>
            </a:xfrm>
            <a:custGeom>
              <a:avLst/>
              <a:gdLst/>
              <a:ahLst/>
              <a:cxnLst/>
              <a:rect l="l" t="t" r="r" b="b"/>
              <a:pathLst>
                <a:path w="223856" h="209400" extrusionOk="0">
                  <a:moveTo>
                    <a:pt x="126532" y="0"/>
                  </a:moveTo>
                  <a:cubicBezTo>
                    <a:pt x="104765" y="0"/>
                    <a:pt x="84230" y="3067"/>
                    <a:pt x="62604" y="12093"/>
                  </a:cubicBezTo>
                  <a:cubicBezTo>
                    <a:pt x="40923" y="21187"/>
                    <a:pt x="19519" y="35438"/>
                    <a:pt x="10924" y="57342"/>
                  </a:cubicBezTo>
                  <a:cubicBezTo>
                    <a:pt x="0" y="85400"/>
                    <a:pt x="13031" y="116785"/>
                    <a:pt x="28280" y="142736"/>
                  </a:cubicBezTo>
                  <a:cubicBezTo>
                    <a:pt x="45470" y="172125"/>
                    <a:pt x="69092" y="201792"/>
                    <a:pt x="102529" y="208169"/>
                  </a:cubicBezTo>
                  <a:cubicBezTo>
                    <a:pt x="106995" y="209009"/>
                    <a:pt x="111451" y="209400"/>
                    <a:pt x="115886" y="209400"/>
                  </a:cubicBezTo>
                  <a:cubicBezTo>
                    <a:pt x="143343" y="209400"/>
                    <a:pt x="170029" y="194453"/>
                    <a:pt x="193469" y="178891"/>
                  </a:cubicBezTo>
                  <a:cubicBezTo>
                    <a:pt x="200400" y="174288"/>
                    <a:pt x="207331" y="169519"/>
                    <a:pt x="212377" y="162976"/>
                  </a:cubicBezTo>
                  <a:cubicBezTo>
                    <a:pt x="223634" y="148614"/>
                    <a:pt x="223856" y="128818"/>
                    <a:pt x="223634" y="110575"/>
                  </a:cubicBezTo>
                  <a:cubicBezTo>
                    <a:pt x="223301" y="85566"/>
                    <a:pt x="222691" y="59504"/>
                    <a:pt x="211213" y="37324"/>
                  </a:cubicBezTo>
                  <a:cubicBezTo>
                    <a:pt x="202563" y="20466"/>
                    <a:pt x="198016" y="9764"/>
                    <a:pt x="180881" y="5107"/>
                  </a:cubicBezTo>
                  <a:cubicBezTo>
                    <a:pt x="178552" y="4441"/>
                    <a:pt x="176168" y="4053"/>
                    <a:pt x="173784" y="3720"/>
                  </a:cubicBezTo>
                  <a:lnTo>
                    <a:pt x="156427" y="1558"/>
                  </a:lnTo>
                  <a:cubicBezTo>
                    <a:pt x="146085" y="603"/>
                    <a:pt x="136187" y="0"/>
                    <a:pt x="126532" y="0"/>
                  </a:cubicBezTo>
                  <a:close/>
                </a:path>
              </a:pathLst>
            </a:custGeom>
            <a:solidFill>
              <a:srgbClr val="C07C6A">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84;p27">
              <a:extLst>
                <a:ext uri="{FF2B5EF4-FFF2-40B4-BE49-F238E27FC236}">
                  <a16:creationId xmlns:a16="http://schemas.microsoft.com/office/drawing/2014/main" id="{369AEDAA-3928-834F-AC87-3FFC95297A00}"/>
                </a:ext>
              </a:extLst>
            </p:cNvPr>
            <p:cNvSpPr/>
            <p:nvPr/>
          </p:nvSpPr>
          <p:spPr>
            <a:xfrm rot="4500269">
              <a:off x="7131511" y="410830"/>
              <a:ext cx="1256653" cy="1175502"/>
            </a:xfrm>
            <a:custGeom>
              <a:avLst/>
              <a:gdLst/>
              <a:ahLst/>
              <a:cxnLst/>
              <a:rect l="l" t="t" r="r" b="b"/>
              <a:pathLst>
                <a:path w="223856" h="209400" extrusionOk="0">
                  <a:moveTo>
                    <a:pt x="126532" y="0"/>
                  </a:moveTo>
                  <a:cubicBezTo>
                    <a:pt x="104765" y="0"/>
                    <a:pt x="84230" y="3067"/>
                    <a:pt x="62604" y="12093"/>
                  </a:cubicBezTo>
                  <a:cubicBezTo>
                    <a:pt x="40923" y="21187"/>
                    <a:pt x="19519" y="35438"/>
                    <a:pt x="10924" y="57342"/>
                  </a:cubicBezTo>
                  <a:cubicBezTo>
                    <a:pt x="0" y="85400"/>
                    <a:pt x="13031" y="116785"/>
                    <a:pt x="28280" y="142736"/>
                  </a:cubicBezTo>
                  <a:cubicBezTo>
                    <a:pt x="45470" y="172125"/>
                    <a:pt x="69092" y="201792"/>
                    <a:pt x="102529" y="208169"/>
                  </a:cubicBezTo>
                  <a:cubicBezTo>
                    <a:pt x="106995" y="209009"/>
                    <a:pt x="111451" y="209400"/>
                    <a:pt x="115886" y="209400"/>
                  </a:cubicBezTo>
                  <a:cubicBezTo>
                    <a:pt x="143343" y="209400"/>
                    <a:pt x="170029" y="194453"/>
                    <a:pt x="193469" y="178891"/>
                  </a:cubicBezTo>
                  <a:cubicBezTo>
                    <a:pt x="200400" y="174288"/>
                    <a:pt x="207331" y="169519"/>
                    <a:pt x="212377" y="162976"/>
                  </a:cubicBezTo>
                  <a:cubicBezTo>
                    <a:pt x="223634" y="148614"/>
                    <a:pt x="223856" y="128818"/>
                    <a:pt x="223634" y="110575"/>
                  </a:cubicBezTo>
                  <a:cubicBezTo>
                    <a:pt x="223301" y="85566"/>
                    <a:pt x="222691" y="59504"/>
                    <a:pt x="211213" y="37324"/>
                  </a:cubicBezTo>
                  <a:cubicBezTo>
                    <a:pt x="202563" y="20466"/>
                    <a:pt x="198016" y="9764"/>
                    <a:pt x="180881" y="5107"/>
                  </a:cubicBezTo>
                  <a:cubicBezTo>
                    <a:pt x="178552" y="4441"/>
                    <a:pt x="176168" y="4053"/>
                    <a:pt x="173784" y="3720"/>
                  </a:cubicBezTo>
                  <a:lnTo>
                    <a:pt x="156427" y="1558"/>
                  </a:lnTo>
                  <a:cubicBezTo>
                    <a:pt x="146085" y="603"/>
                    <a:pt x="136187" y="0"/>
                    <a:pt x="126532" y="0"/>
                  </a:cubicBezTo>
                  <a:close/>
                </a:path>
              </a:pathLst>
            </a:custGeom>
            <a:solidFill>
              <a:srgbClr val="C07C6A">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CF13A1FB-98DD-98C2-11B4-E4F231394EB1}"/>
              </a:ext>
            </a:extLst>
          </p:cNvPr>
          <p:cNvSpPr/>
          <p:nvPr/>
        </p:nvSpPr>
        <p:spPr>
          <a:xfrm>
            <a:off x="-140677" y="-100484"/>
            <a:ext cx="3572662"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301;p33">
            <a:extLst>
              <a:ext uri="{FF2B5EF4-FFF2-40B4-BE49-F238E27FC236}">
                <a16:creationId xmlns:a16="http://schemas.microsoft.com/office/drawing/2014/main" id="{25ADEA50-4488-1F18-2BB3-C42CFD9ED825}"/>
              </a:ext>
            </a:extLst>
          </p:cNvPr>
          <p:cNvSpPr txBox="1">
            <a:spLocks/>
          </p:cNvSpPr>
          <p:nvPr/>
        </p:nvSpPr>
        <p:spPr>
          <a:xfrm>
            <a:off x="476962" y="56566"/>
            <a:ext cx="3043911"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Vai</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trò</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của</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26" name="Picture 25">
            <a:extLst>
              <a:ext uri="{FF2B5EF4-FFF2-40B4-BE49-F238E27FC236}">
                <a16:creationId xmlns:a16="http://schemas.microsoft.com/office/drawing/2014/main" id="{BE3610D7-FFDB-9C55-6451-999EFB79D902}"/>
              </a:ext>
            </a:extLst>
          </p:cNvPr>
          <p:cNvPicPr>
            <a:picLocks noChangeAspect="1"/>
          </p:cNvPicPr>
          <p:nvPr/>
        </p:nvPicPr>
        <p:blipFill>
          <a:blip r:embed="rId3"/>
          <a:stretch>
            <a:fillRect/>
          </a:stretch>
        </p:blipFill>
        <p:spPr>
          <a:xfrm>
            <a:off x="77844" y="-23266"/>
            <a:ext cx="336231" cy="492186"/>
          </a:xfrm>
          <a:prstGeom prst="rect">
            <a:avLst/>
          </a:prstGeom>
        </p:spPr>
      </p:pic>
      <p:sp>
        <p:nvSpPr>
          <p:cNvPr id="27" name="Rectangle: Rounded Corners 26">
            <a:extLst>
              <a:ext uri="{FF2B5EF4-FFF2-40B4-BE49-F238E27FC236}">
                <a16:creationId xmlns:a16="http://schemas.microsoft.com/office/drawing/2014/main" id="{1E5B2B38-911F-ABBD-0F7B-755C132A650A}"/>
              </a:ext>
            </a:extLst>
          </p:cNvPr>
          <p:cNvSpPr/>
          <p:nvPr/>
        </p:nvSpPr>
        <p:spPr>
          <a:xfrm>
            <a:off x="414075" y="985838"/>
            <a:ext cx="2598185" cy="3553913"/>
          </a:xfrm>
          <a:prstGeom prst="roundRect">
            <a:avLst/>
          </a:prstGeom>
          <a:solidFill>
            <a:srgbClr val="EF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27BA6B6-E48F-0EE5-B1B9-A21962D3EA56}"/>
              </a:ext>
            </a:extLst>
          </p:cNvPr>
          <p:cNvSpPr txBox="1"/>
          <p:nvPr/>
        </p:nvSpPr>
        <p:spPr>
          <a:xfrm>
            <a:off x="495715" y="1183465"/>
            <a:ext cx="2434903" cy="353943"/>
          </a:xfrm>
          <a:prstGeom prst="rect">
            <a:avLst/>
          </a:prstGeom>
          <a:noFill/>
        </p:spPr>
        <p:txBody>
          <a:bodyPr wrap="square" rtlCol="0">
            <a:spAutoFit/>
          </a:bodyPr>
          <a:lstStyle/>
          <a:p>
            <a:pPr algn="ctr"/>
            <a:r>
              <a:rPr lang="en-US" sz="1700" b="1" dirty="0" err="1">
                <a:latin typeface="#9Slide03 Quicksand" panose="00000500000000000000" pitchFamily="2" charset="0"/>
              </a:rPr>
              <a:t>Dùng</a:t>
            </a:r>
            <a:r>
              <a:rPr lang="en-US" sz="1700" b="1" dirty="0">
                <a:latin typeface="#9Slide03 Quicksand" panose="00000500000000000000" pitchFamily="2" charset="0"/>
              </a:rPr>
              <a:t> </a:t>
            </a:r>
            <a:r>
              <a:rPr lang="en-US" sz="1700" b="1" dirty="0" err="1">
                <a:latin typeface="#9Slide03 Quicksand" panose="00000500000000000000" pitchFamily="2" charset="0"/>
              </a:rPr>
              <a:t>làm</a:t>
            </a:r>
            <a:r>
              <a:rPr lang="en-US" sz="1700" b="1" dirty="0">
                <a:latin typeface="#9Slide03 Quicksand" panose="00000500000000000000" pitchFamily="2" charset="0"/>
              </a:rPr>
              <a:t> </a:t>
            </a:r>
            <a:r>
              <a:rPr lang="en-US" sz="1700" b="1" dirty="0" err="1">
                <a:latin typeface="#9Slide03 Quicksand" panose="00000500000000000000" pitchFamily="2" charset="0"/>
              </a:rPr>
              <a:t>thực</a:t>
            </a:r>
            <a:r>
              <a:rPr lang="en-US" sz="1700" b="1" dirty="0">
                <a:latin typeface="#9Slide03 Quicksand" panose="00000500000000000000" pitchFamily="2" charset="0"/>
              </a:rPr>
              <a:t> </a:t>
            </a:r>
            <a:r>
              <a:rPr lang="en-US" sz="1700" b="1" dirty="0" err="1">
                <a:latin typeface="#9Slide03 Quicksand" panose="00000500000000000000" pitchFamily="2" charset="0"/>
              </a:rPr>
              <a:t>phẩm</a:t>
            </a:r>
            <a:endParaRPr lang="en-VN" sz="1700" b="1" dirty="0">
              <a:latin typeface="#9Slide03 Quicksand" panose="00000500000000000000" pitchFamily="2" charset="0"/>
            </a:endParaRPr>
          </a:p>
        </p:txBody>
      </p:sp>
      <p:sp>
        <p:nvSpPr>
          <p:cNvPr id="29" name="Rectangle: Rounded Corners 28">
            <a:extLst>
              <a:ext uri="{FF2B5EF4-FFF2-40B4-BE49-F238E27FC236}">
                <a16:creationId xmlns:a16="http://schemas.microsoft.com/office/drawing/2014/main" id="{FA5DC2E3-FD84-9A4F-71AD-98367C432B37}"/>
              </a:ext>
            </a:extLst>
          </p:cNvPr>
          <p:cNvSpPr/>
          <p:nvPr/>
        </p:nvSpPr>
        <p:spPr>
          <a:xfrm>
            <a:off x="3263361" y="985838"/>
            <a:ext cx="2598185" cy="3553913"/>
          </a:xfrm>
          <a:prstGeom prst="roundRect">
            <a:avLst/>
          </a:prstGeom>
          <a:solidFill>
            <a:srgbClr val="FFF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F86D58A9-0F9E-C0DE-609B-E7B61DF8BF27}"/>
              </a:ext>
            </a:extLst>
          </p:cNvPr>
          <p:cNvSpPr/>
          <p:nvPr/>
        </p:nvSpPr>
        <p:spPr>
          <a:xfrm>
            <a:off x="6112648" y="985837"/>
            <a:ext cx="2598185" cy="3553913"/>
          </a:xfrm>
          <a:prstGeom prst="roundRect">
            <a:avLst/>
          </a:prstGeom>
          <a:solidFill>
            <a:srgbClr val="F5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6D16A0D-7419-F71B-92B7-DF16AE4701FC}"/>
              </a:ext>
            </a:extLst>
          </p:cNvPr>
          <p:cNvSpPr txBox="1"/>
          <p:nvPr/>
        </p:nvSpPr>
        <p:spPr>
          <a:xfrm>
            <a:off x="3213355" y="1183465"/>
            <a:ext cx="2698198" cy="615553"/>
          </a:xfrm>
          <a:prstGeom prst="rect">
            <a:avLst/>
          </a:prstGeom>
          <a:noFill/>
        </p:spPr>
        <p:txBody>
          <a:bodyPr wrap="square" rtlCol="0">
            <a:spAutoFit/>
          </a:bodyPr>
          <a:lstStyle/>
          <a:p>
            <a:pPr algn="ctr"/>
            <a:r>
              <a:rPr lang="en-US" sz="1700" b="1" dirty="0" err="1">
                <a:latin typeface="#9Slide03 Quicksand" panose="00000500000000000000" pitchFamily="2" charset="0"/>
              </a:rPr>
              <a:t>Dùng</a:t>
            </a:r>
            <a:r>
              <a:rPr lang="en-US" sz="1700" b="1" dirty="0">
                <a:latin typeface="#9Slide03 Quicksand" panose="00000500000000000000" pitchFamily="2" charset="0"/>
              </a:rPr>
              <a:t> </a:t>
            </a:r>
            <a:r>
              <a:rPr lang="en-US" sz="1700" b="1" dirty="0" err="1">
                <a:latin typeface="#9Slide03 Quicksand" panose="00000500000000000000" pitchFamily="2" charset="0"/>
              </a:rPr>
              <a:t>trong</a:t>
            </a:r>
            <a:r>
              <a:rPr lang="en-US" sz="1700" b="1" dirty="0">
                <a:latin typeface="#9Slide03 Quicksand" panose="00000500000000000000" pitchFamily="2" charset="0"/>
              </a:rPr>
              <a:t> </a:t>
            </a:r>
            <a:r>
              <a:rPr lang="en-US" sz="1700" b="1" dirty="0" err="1">
                <a:latin typeface="#9Slide03 Quicksand" panose="00000500000000000000" pitchFamily="2" charset="0"/>
              </a:rPr>
              <a:t>công</a:t>
            </a:r>
            <a:r>
              <a:rPr lang="en-US" sz="1700" b="1" dirty="0">
                <a:latin typeface="#9Slide03 Quicksand" panose="00000500000000000000" pitchFamily="2" charset="0"/>
              </a:rPr>
              <a:t> </a:t>
            </a:r>
            <a:r>
              <a:rPr lang="en-US" sz="1700" b="1" dirty="0" err="1">
                <a:latin typeface="#9Slide03 Quicksand" panose="00000500000000000000" pitchFamily="2" charset="0"/>
              </a:rPr>
              <a:t>nghiệp</a:t>
            </a:r>
            <a:r>
              <a:rPr lang="en-US" sz="1700" b="1" dirty="0">
                <a:latin typeface="#9Slide03 Quicksand" panose="00000500000000000000" pitchFamily="2" charset="0"/>
              </a:rPr>
              <a:t> </a:t>
            </a:r>
            <a:r>
              <a:rPr lang="en-US" sz="1700" b="1" dirty="0" err="1">
                <a:latin typeface="#9Slide03 Quicksand" panose="00000500000000000000" pitchFamily="2" charset="0"/>
              </a:rPr>
              <a:t>chế</a:t>
            </a:r>
            <a:r>
              <a:rPr lang="en-US" sz="1700" b="1" dirty="0">
                <a:latin typeface="#9Slide03 Quicksand" panose="00000500000000000000" pitchFamily="2" charset="0"/>
              </a:rPr>
              <a:t> </a:t>
            </a:r>
            <a:r>
              <a:rPr lang="en-US" sz="1700" b="1" dirty="0" err="1">
                <a:latin typeface="#9Slide03 Quicksand" panose="00000500000000000000" pitchFamily="2" charset="0"/>
              </a:rPr>
              <a:t>biến</a:t>
            </a:r>
            <a:r>
              <a:rPr lang="en-US" sz="1700" b="1" dirty="0">
                <a:latin typeface="#9Slide03 Quicksand" panose="00000500000000000000" pitchFamily="2" charset="0"/>
              </a:rPr>
              <a:t> </a:t>
            </a:r>
            <a:r>
              <a:rPr lang="en-US" sz="1700" b="1" dirty="0" err="1">
                <a:latin typeface="#9Slide03 Quicksand" panose="00000500000000000000" pitchFamily="2" charset="0"/>
              </a:rPr>
              <a:t>thực</a:t>
            </a:r>
            <a:r>
              <a:rPr lang="en-US" sz="1700" b="1" dirty="0">
                <a:latin typeface="#9Slide03 Quicksand" panose="00000500000000000000" pitchFamily="2" charset="0"/>
              </a:rPr>
              <a:t> </a:t>
            </a:r>
            <a:r>
              <a:rPr lang="en-US" sz="1700" b="1" dirty="0" err="1">
                <a:latin typeface="#9Slide03 Quicksand" panose="00000500000000000000" pitchFamily="2" charset="0"/>
              </a:rPr>
              <a:t>phẩm</a:t>
            </a:r>
            <a:endParaRPr lang="en-VN" sz="1700" b="1" dirty="0">
              <a:latin typeface="#9Slide03 Quicksand" panose="00000500000000000000" pitchFamily="2" charset="0"/>
            </a:endParaRPr>
          </a:p>
        </p:txBody>
      </p:sp>
      <p:sp>
        <p:nvSpPr>
          <p:cNvPr id="32" name="TextBox 31">
            <a:extLst>
              <a:ext uri="{FF2B5EF4-FFF2-40B4-BE49-F238E27FC236}">
                <a16:creationId xmlns:a16="http://schemas.microsoft.com/office/drawing/2014/main" id="{D4FAA907-C2F2-8F91-A3D5-7DCCA8A361CB}"/>
              </a:ext>
            </a:extLst>
          </p:cNvPr>
          <p:cNvSpPr txBox="1"/>
          <p:nvPr/>
        </p:nvSpPr>
        <p:spPr>
          <a:xfrm>
            <a:off x="6194290" y="1183465"/>
            <a:ext cx="2434903" cy="353943"/>
          </a:xfrm>
          <a:prstGeom prst="rect">
            <a:avLst/>
          </a:prstGeom>
          <a:noFill/>
        </p:spPr>
        <p:txBody>
          <a:bodyPr wrap="square" rtlCol="0">
            <a:spAutoFit/>
          </a:bodyPr>
          <a:lstStyle/>
          <a:p>
            <a:pPr algn="ctr"/>
            <a:r>
              <a:rPr lang="en-US" sz="1700" b="1" dirty="0" err="1">
                <a:latin typeface="#9Slide03 Quicksand" panose="00000500000000000000" pitchFamily="2" charset="0"/>
              </a:rPr>
              <a:t>Dùng</a:t>
            </a:r>
            <a:r>
              <a:rPr lang="en-US" sz="1700" b="1" dirty="0">
                <a:latin typeface="#9Slide03 Quicksand" panose="00000500000000000000" pitchFamily="2" charset="0"/>
              </a:rPr>
              <a:t> </a:t>
            </a:r>
            <a:r>
              <a:rPr lang="en-US" sz="1700" b="1" dirty="0" err="1">
                <a:latin typeface="#9Slide03 Quicksand" panose="00000500000000000000" pitchFamily="2" charset="0"/>
              </a:rPr>
              <a:t>làm</a:t>
            </a:r>
            <a:r>
              <a:rPr lang="en-US" sz="1700" b="1" dirty="0">
                <a:latin typeface="#9Slide03 Quicksand" panose="00000500000000000000" pitchFamily="2" charset="0"/>
              </a:rPr>
              <a:t> </a:t>
            </a:r>
            <a:r>
              <a:rPr lang="en-US" sz="1700" b="1" dirty="0" err="1">
                <a:latin typeface="#9Slide03 Quicksand" panose="00000500000000000000" pitchFamily="2" charset="0"/>
              </a:rPr>
              <a:t>dược</a:t>
            </a:r>
            <a:r>
              <a:rPr lang="en-US" sz="1700" b="1" dirty="0">
                <a:latin typeface="#9Slide03 Quicksand" panose="00000500000000000000" pitchFamily="2" charset="0"/>
              </a:rPr>
              <a:t> </a:t>
            </a:r>
            <a:r>
              <a:rPr lang="en-US" sz="1700" b="1" dirty="0" err="1">
                <a:latin typeface="#9Slide03 Quicksand" panose="00000500000000000000" pitchFamily="2" charset="0"/>
              </a:rPr>
              <a:t>liệu</a:t>
            </a:r>
            <a:endParaRPr lang="en-VN" sz="1700" b="1" dirty="0">
              <a:latin typeface="#9Slide03 Quicksand" panose="00000500000000000000" pitchFamily="2" charset="0"/>
            </a:endParaRPr>
          </a:p>
        </p:txBody>
      </p:sp>
      <p:pic>
        <p:nvPicPr>
          <p:cNvPr id="34" name="Picture 33">
            <a:extLst>
              <a:ext uri="{FF2B5EF4-FFF2-40B4-BE49-F238E27FC236}">
                <a16:creationId xmlns:a16="http://schemas.microsoft.com/office/drawing/2014/main" id="{B6A62C32-A003-63A2-4E41-2EC2FE015F51}"/>
              </a:ext>
            </a:extLst>
          </p:cNvPr>
          <p:cNvPicPr>
            <a:picLocks noChangeAspect="1"/>
          </p:cNvPicPr>
          <p:nvPr/>
        </p:nvPicPr>
        <p:blipFill>
          <a:blip r:embed="rId4"/>
          <a:stretch>
            <a:fillRect/>
          </a:stretch>
        </p:blipFill>
        <p:spPr>
          <a:xfrm>
            <a:off x="616483" y="1774440"/>
            <a:ext cx="1043355" cy="608985"/>
          </a:xfrm>
          <a:prstGeom prst="rect">
            <a:avLst/>
          </a:prstGeom>
        </p:spPr>
      </p:pic>
      <p:sp>
        <p:nvSpPr>
          <p:cNvPr id="36" name="TextBox 35">
            <a:extLst>
              <a:ext uri="{FF2B5EF4-FFF2-40B4-BE49-F238E27FC236}">
                <a16:creationId xmlns:a16="http://schemas.microsoft.com/office/drawing/2014/main" id="{2F42EDD3-19C0-0FE8-66CC-0A3D6E536B57}"/>
              </a:ext>
            </a:extLst>
          </p:cNvPr>
          <p:cNvSpPr txBox="1"/>
          <p:nvPr/>
        </p:nvSpPr>
        <p:spPr>
          <a:xfrm>
            <a:off x="576148" y="2422405"/>
            <a:ext cx="1124026" cy="338554"/>
          </a:xfrm>
          <a:prstGeom prst="rect">
            <a:avLst/>
          </a:prstGeom>
          <a:noFill/>
        </p:spPr>
        <p:txBody>
          <a:bodyPr wrap="non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mèo</a:t>
            </a:r>
            <a:endParaRPr lang="en-VN" sz="1600" dirty="0">
              <a:latin typeface="#9Slide03 Quicksand" panose="00000500000000000000" pitchFamily="2" charset="0"/>
            </a:endParaRPr>
          </a:p>
        </p:txBody>
      </p:sp>
      <p:pic>
        <p:nvPicPr>
          <p:cNvPr id="38" name="Picture 37">
            <a:extLst>
              <a:ext uri="{FF2B5EF4-FFF2-40B4-BE49-F238E27FC236}">
                <a16:creationId xmlns:a16="http://schemas.microsoft.com/office/drawing/2014/main" id="{5CE9142B-8E41-23F9-33DC-E293D34181F1}"/>
              </a:ext>
            </a:extLst>
          </p:cNvPr>
          <p:cNvPicPr>
            <a:picLocks noChangeAspect="1"/>
          </p:cNvPicPr>
          <p:nvPr/>
        </p:nvPicPr>
        <p:blipFill>
          <a:blip r:embed="rId5"/>
          <a:stretch>
            <a:fillRect/>
          </a:stretch>
        </p:blipFill>
        <p:spPr>
          <a:xfrm>
            <a:off x="1314121" y="2924950"/>
            <a:ext cx="772105" cy="1119632"/>
          </a:xfrm>
          <a:prstGeom prst="rect">
            <a:avLst/>
          </a:prstGeom>
        </p:spPr>
      </p:pic>
      <p:sp>
        <p:nvSpPr>
          <p:cNvPr id="40" name="TextBox 39">
            <a:extLst>
              <a:ext uri="{FF2B5EF4-FFF2-40B4-BE49-F238E27FC236}">
                <a16:creationId xmlns:a16="http://schemas.microsoft.com/office/drawing/2014/main" id="{D43E861F-CA80-219D-52BE-3933112D5AA3}"/>
              </a:ext>
            </a:extLst>
          </p:cNvPr>
          <p:cNvSpPr txBox="1"/>
          <p:nvPr/>
        </p:nvSpPr>
        <p:spPr>
          <a:xfrm>
            <a:off x="929847" y="4072784"/>
            <a:ext cx="1616559" cy="338554"/>
          </a:xfrm>
          <a:prstGeom prst="rect">
            <a:avLst/>
          </a:prstGeom>
          <a:noFill/>
        </p:spPr>
        <p:txBody>
          <a:bodyPr wrap="squar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kim</a:t>
            </a:r>
            <a:r>
              <a:rPr lang="en-US" sz="1600" dirty="0">
                <a:latin typeface="#9Slide03 Quicksand" panose="00000500000000000000" pitchFamily="2" charset="0"/>
              </a:rPr>
              <a:t> </a:t>
            </a:r>
            <a:r>
              <a:rPr lang="en-US" sz="1600" dirty="0" err="1">
                <a:latin typeface="#9Slide03 Quicksand" panose="00000500000000000000" pitchFamily="2" charset="0"/>
              </a:rPr>
              <a:t>châm</a:t>
            </a:r>
            <a:endParaRPr lang="en-VN" sz="1600" dirty="0">
              <a:latin typeface="#9Slide03 Quicksand" panose="00000500000000000000" pitchFamily="2" charset="0"/>
            </a:endParaRPr>
          </a:p>
        </p:txBody>
      </p:sp>
      <p:pic>
        <p:nvPicPr>
          <p:cNvPr id="42" name="Picture 41">
            <a:extLst>
              <a:ext uri="{FF2B5EF4-FFF2-40B4-BE49-F238E27FC236}">
                <a16:creationId xmlns:a16="http://schemas.microsoft.com/office/drawing/2014/main" id="{F80CCFC5-52AD-7141-E863-2EB0FD9AA708}"/>
              </a:ext>
            </a:extLst>
          </p:cNvPr>
          <p:cNvPicPr>
            <a:picLocks noChangeAspect="1"/>
          </p:cNvPicPr>
          <p:nvPr/>
        </p:nvPicPr>
        <p:blipFill>
          <a:blip r:embed="rId6"/>
          <a:stretch>
            <a:fillRect/>
          </a:stretch>
        </p:blipFill>
        <p:spPr>
          <a:xfrm>
            <a:off x="1989371" y="1678738"/>
            <a:ext cx="918843" cy="762170"/>
          </a:xfrm>
          <a:prstGeom prst="rect">
            <a:avLst/>
          </a:prstGeom>
        </p:spPr>
      </p:pic>
      <p:sp>
        <p:nvSpPr>
          <p:cNvPr id="43" name="TextBox 42">
            <a:extLst>
              <a:ext uri="{FF2B5EF4-FFF2-40B4-BE49-F238E27FC236}">
                <a16:creationId xmlns:a16="http://schemas.microsoft.com/office/drawing/2014/main" id="{C2608553-01AC-1F19-B77C-B3F1DD2B1A8A}"/>
              </a:ext>
            </a:extLst>
          </p:cNvPr>
          <p:cNvSpPr txBox="1"/>
          <p:nvPr/>
        </p:nvSpPr>
        <p:spPr>
          <a:xfrm>
            <a:off x="1951276" y="2423437"/>
            <a:ext cx="918842" cy="338554"/>
          </a:xfrm>
          <a:prstGeom prst="rect">
            <a:avLst/>
          </a:prstGeom>
          <a:noFill/>
        </p:spPr>
        <p:txBody>
          <a:bodyPr wrap="non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sò</a:t>
            </a:r>
            <a:endParaRPr lang="en-VN" sz="1600" dirty="0">
              <a:latin typeface="#9Slide03 Quicksand" panose="00000500000000000000" pitchFamily="2" charset="0"/>
            </a:endParaRPr>
          </a:p>
        </p:txBody>
      </p:sp>
      <p:sp>
        <p:nvSpPr>
          <p:cNvPr id="44" name="TextBox 43">
            <a:extLst>
              <a:ext uri="{FF2B5EF4-FFF2-40B4-BE49-F238E27FC236}">
                <a16:creationId xmlns:a16="http://schemas.microsoft.com/office/drawing/2014/main" id="{3BD52491-AD32-A8B3-2007-F165B608214B}"/>
              </a:ext>
            </a:extLst>
          </p:cNvPr>
          <p:cNvSpPr txBox="1"/>
          <p:nvPr/>
        </p:nvSpPr>
        <p:spPr>
          <a:xfrm>
            <a:off x="4002044" y="2602456"/>
            <a:ext cx="1120820" cy="338554"/>
          </a:xfrm>
          <a:prstGeom prst="rect">
            <a:avLst/>
          </a:prstGeom>
          <a:noFill/>
        </p:spPr>
        <p:txBody>
          <a:bodyPr wrap="none" rtlCol="0">
            <a:spAutoFit/>
          </a:bodyPr>
          <a:lstStyle/>
          <a:p>
            <a:pPr algn="ctr"/>
            <a:r>
              <a:rPr lang="en-VN" sz="1600" dirty="0">
                <a:latin typeface="#9Slide03 Quicksand" panose="00000500000000000000" pitchFamily="2" charset="0"/>
              </a:rPr>
              <a:t>Nấm m</a:t>
            </a:r>
            <a:r>
              <a:rPr lang="en-US" sz="1600" dirty="0" err="1">
                <a:latin typeface="#9Slide03 Quicksand" panose="00000500000000000000" pitchFamily="2" charset="0"/>
              </a:rPr>
              <a:t>en</a:t>
            </a:r>
            <a:endParaRPr lang="en-VN" sz="1600" dirty="0">
              <a:latin typeface="#9Slide03 Quicksand" panose="00000500000000000000" pitchFamily="2" charset="0"/>
            </a:endParaRPr>
          </a:p>
        </p:txBody>
      </p:sp>
      <p:pic>
        <p:nvPicPr>
          <p:cNvPr id="48" name="Picture 2" descr="Bạn biết gì về nấm men, nấm mốc trong thực phẩm?">
            <a:extLst>
              <a:ext uri="{FF2B5EF4-FFF2-40B4-BE49-F238E27FC236}">
                <a16:creationId xmlns:a16="http://schemas.microsoft.com/office/drawing/2014/main" id="{DD43B52B-A1A9-6A5C-6D06-7CA7CF38958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01" b="95270" l="6250" r="93000">
                        <a14:foregroundMark x1="8750" y1="64020" x2="8750" y2="64020"/>
                        <a14:foregroundMark x1="6250" y1="64358" x2="6250" y2="64358"/>
                        <a14:foregroundMark x1="43375" y1="91554" x2="43375" y2="91554"/>
                        <a14:foregroundMark x1="34250" y1="91047" x2="34250" y2="91047"/>
                        <a14:foregroundMark x1="28375" y1="91554" x2="28375" y2="91554"/>
                        <a14:foregroundMark x1="34750" y1="92061" x2="34750" y2="92061"/>
                        <a14:foregroundMark x1="42750" y1="95608" x2="42750" y2="95608"/>
                        <a14:foregroundMark x1="68625" y1="7770" x2="68625" y2="7770"/>
                        <a14:foregroundMark x1="93000" y1="30743" x2="93000" y2="30743"/>
                        <a14:backgroundMark x1="47000" y1="24324" x2="47000" y2="24324"/>
                        <a14:backgroundMark x1="57500" y1="21959" x2="57500" y2="21959"/>
                        <a14:backgroundMark x1="51875" y1="48480" x2="51875" y2="48480"/>
                        <a14:backgroundMark x1="51250" y1="48649" x2="51250" y2="48649"/>
                        <a14:backgroundMark x1="44875" y1="65372" x2="44875" y2="65372"/>
                        <a14:backgroundMark x1="31750" y1="68581" x2="31750" y2="68581"/>
                        <a14:backgroundMark x1="61750" y1="40034" x2="61750" y2="40034"/>
                        <a14:backgroundMark x1="73875" y1="26014" x2="73875" y2="26014"/>
                        <a14:backgroundMark x1="83000" y1="35135" x2="83000" y2="35135"/>
                        <a14:backgroundMark x1="82250" y1="33277" x2="82250" y2="33277"/>
                        <a14:backgroundMark x1="37625" y1="47804" x2="37625" y2="47804"/>
                      </a14:backgroundRemoval>
                    </a14:imgEffect>
                  </a14:imgLayer>
                </a14:imgProps>
              </a:ext>
              <a:ext uri="{28A0092B-C50C-407E-A947-70E740481C1C}">
                <a14:useLocalDpi xmlns:a14="http://schemas.microsoft.com/office/drawing/2010/main" val="0"/>
              </a:ext>
            </a:extLst>
          </a:blip>
          <a:srcRect/>
          <a:stretch>
            <a:fillRect/>
          </a:stretch>
        </p:blipFill>
        <p:spPr bwMode="auto">
          <a:xfrm rot="2340959">
            <a:off x="3948368" y="1817879"/>
            <a:ext cx="1189451" cy="89092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FF399565-6BFB-2CC9-0C3C-E90136974CDC}"/>
              </a:ext>
            </a:extLst>
          </p:cNvPr>
          <p:cNvPicPr>
            <a:picLocks noChangeAspect="1"/>
          </p:cNvPicPr>
          <p:nvPr/>
        </p:nvPicPr>
        <p:blipFill>
          <a:blip r:embed="rId9"/>
          <a:stretch>
            <a:fillRect/>
          </a:stretch>
        </p:blipFill>
        <p:spPr>
          <a:xfrm>
            <a:off x="4080936" y="3091955"/>
            <a:ext cx="1041927" cy="975275"/>
          </a:xfrm>
          <a:prstGeom prst="rect">
            <a:avLst/>
          </a:prstGeom>
        </p:spPr>
      </p:pic>
      <p:sp>
        <p:nvSpPr>
          <p:cNvPr id="50" name="TextBox 49">
            <a:extLst>
              <a:ext uri="{FF2B5EF4-FFF2-40B4-BE49-F238E27FC236}">
                <a16:creationId xmlns:a16="http://schemas.microsoft.com/office/drawing/2014/main" id="{BE060827-BA4D-45A8-7583-1AB761C4FCDB}"/>
              </a:ext>
            </a:extLst>
          </p:cNvPr>
          <p:cNvSpPr txBox="1"/>
          <p:nvPr/>
        </p:nvSpPr>
        <p:spPr>
          <a:xfrm>
            <a:off x="4006853" y="4070867"/>
            <a:ext cx="1116011" cy="338554"/>
          </a:xfrm>
          <a:prstGeom prst="rect">
            <a:avLst/>
          </a:prstGeom>
          <a:noFill/>
        </p:spPr>
        <p:txBody>
          <a:bodyPr wrap="none" rtlCol="0">
            <a:spAutoFit/>
          </a:bodyPr>
          <a:lstStyle/>
          <a:p>
            <a:pPr algn="ctr"/>
            <a:r>
              <a:rPr lang="en-VN" sz="1600" dirty="0">
                <a:latin typeface="#9Slide03 Quicksand" panose="00000500000000000000" pitchFamily="2" charset="0"/>
              </a:rPr>
              <a:t>Nấm mốc</a:t>
            </a:r>
          </a:p>
        </p:txBody>
      </p:sp>
      <p:pic>
        <p:nvPicPr>
          <p:cNvPr id="51" name="Picture 2" descr="HUYẾT ÁP THẤP CÓ DÙNG ĐƯỢC NẤM LINH CHI KHÔNG ?">
            <a:extLst>
              <a:ext uri="{FF2B5EF4-FFF2-40B4-BE49-F238E27FC236}">
                <a16:creationId xmlns:a16="http://schemas.microsoft.com/office/drawing/2014/main" id="{9070B023-A35B-2C12-5D5B-3706B5DB8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5216" y="3157539"/>
            <a:ext cx="967928" cy="8840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FB39178-7062-D1DE-7909-9CE8B09431C4}"/>
              </a:ext>
            </a:extLst>
          </p:cNvPr>
          <p:cNvSpPr txBox="1"/>
          <p:nvPr/>
        </p:nvSpPr>
        <p:spPr>
          <a:xfrm>
            <a:off x="6781486" y="4068336"/>
            <a:ext cx="1616559" cy="338554"/>
          </a:xfrm>
          <a:prstGeom prst="rect">
            <a:avLst/>
          </a:prstGeom>
          <a:noFill/>
        </p:spPr>
        <p:txBody>
          <a:bodyPr wrap="squar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linh</a:t>
            </a:r>
            <a:r>
              <a:rPr lang="en-US" sz="1600" dirty="0">
                <a:latin typeface="#9Slide03 Quicksand" panose="00000500000000000000" pitchFamily="2" charset="0"/>
              </a:rPr>
              <a:t> chi</a:t>
            </a:r>
            <a:endParaRPr lang="en-VN" sz="1600" dirty="0">
              <a:latin typeface="#9Slide03 Quicksand" panose="00000500000000000000" pitchFamily="2" charset="0"/>
            </a:endParaRPr>
          </a:p>
        </p:txBody>
      </p:sp>
      <p:pic>
        <p:nvPicPr>
          <p:cNvPr id="53" name="Picture 6" descr="Đông Trùng Hạ Thảo hữu cơ 180g – Cửa hàng thực phẩm hữu cơ Organicfood.vn">
            <a:extLst>
              <a:ext uri="{FF2B5EF4-FFF2-40B4-BE49-F238E27FC236}">
                <a16:creationId xmlns:a16="http://schemas.microsoft.com/office/drawing/2014/main" id="{216DF436-0BCB-276E-3C66-CDDF8EFFD4A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9667" b="84500" l="12500" r="86333">
                        <a14:foregroundMark x1="14500" y1="30833" x2="14500" y2="30833"/>
                        <a14:foregroundMark x1="12667" y1="33333" x2="12667" y2="33333"/>
                        <a14:foregroundMark x1="12500" y1="38500" x2="12500" y2="38500"/>
                        <a14:foregroundMark x1="57333" y1="81000" x2="57333" y2="81000"/>
                        <a14:foregroundMark x1="63167" y1="84500" x2="63167" y2="84500"/>
                        <a14:foregroundMark x1="86333" y1="36000" x2="86333" y2="36000"/>
                      </a14:backgroundRemoval>
                    </a14:imgEffect>
                  </a14:imgLayer>
                </a14:imgProps>
              </a:ext>
              <a:ext uri="{28A0092B-C50C-407E-A947-70E740481C1C}">
                <a14:useLocalDpi xmlns:a14="http://schemas.microsoft.com/office/drawing/2010/main" val="0"/>
              </a:ext>
            </a:extLst>
          </a:blip>
          <a:srcRect l="8646" t="12224" r="9633" b="10811"/>
          <a:stretch/>
        </p:blipFill>
        <p:spPr bwMode="auto">
          <a:xfrm>
            <a:off x="6911543" y="1614297"/>
            <a:ext cx="1055504" cy="99407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FC4AC858-2F4F-6FE0-6827-D026D15ADA57}"/>
              </a:ext>
            </a:extLst>
          </p:cNvPr>
          <p:cNvSpPr txBox="1"/>
          <p:nvPr/>
        </p:nvSpPr>
        <p:spPr>
          <a:xfrm>
            <a:off x="6398760" y="2596230"/>
            <a:ext cx="2048959" cy="338554"/>
          </a:xfrm>
          <a:prstGeom prst="rect">
            <a:avLst/>
          </a:prstGeom>
          <a:noFill/>
        </p:spPr>
        <p:txBody>
          <a:bodyPr wrap="none" rtlCol="0">
            <a:spAutoFit/>
          </a:bodyPr>
          <a:lstStyle/>
          <a:p>
            <a:pPr algn="ctr"/>
            <a:r>
              <a:rPr lang="en-US" sz="1600" dirty="0" err="1">
                <a:latin typeface="#9Slide03 Quicksand" panose="00000500000000000000" pitchFamily="2" charset="0"/>
              </a:rPr>
              <a:t>Đông</a:t>
            </a:r>
            <a:r>
              <a:rPr lang="en-US" sz="1600" dirty="0">
                <a:latin typeface="#9Slide03 Quicksand" panose="00000500000000000000" pitchFamily="2" charset="0"/>
              </a:rPr>
              <a:t> </a:t>
            </a:r>
            <a:r>
              <a:rPr lang="en-US" sz="1600" dirty="0" err="1">
                <a:latin typeface="#9Slide03 Quicksand" panose="00000500000000000000" pitchFamily="2" charset="0"/>
              </a:rPr>
              <a:t>trùng</a:t>
            </a:r>
            <a:r>
              <a:rPr lang="en-US" sz="1600" dirty="0">
                <a:latin typeface="#9Slide03 Quicksand" panose="00000500000000000000" pitchFamily="2" charset="0"/>
              </a:rPr>
              <a:t> </a:t>
            </a:r>
            <a:r>
              <a:rPr lang="en-US" sz="1600" dirty="0" err="1">
                <a:latin typeface="#9Slide03 Quicksand" panose="00000500000000000000" pitchFamily="2" charset="0"/>
              </a:rPr>
              <a:t>hạ</a:t>
            </a:r>
            <a:r>
              <a:rPr lang="en-US" sz="1600" dirty="0">
                <a:latin typeface="#9Slide03 Quicksand" panose="00000500000000000000" pitchFamily="2" charset="0"/>
              </a:rPr>
              <a:t> </a:t>
            </a:r>
            <a:r>
              <a:rPr lang="en-US" sz="1600" dirty="0" err="1">
                <a:latin typeface="#9Slide03 Quicksand" panose="00000500000000000000" pitchFamily="2" charset="0"/>
              </a:rPr>
              <a:t>thảo</a:t>
            </a:r>
            <a:endParaRPr lang="en-VN" sz="1600" dirty="0">
              <a:latin typeface="#9Slide03 Quicksand" panose="00000500000000000000" pitchFamily="2" charset="0"/>
            </a:endParaRPr>
          </a:p>
        </p:txBody>
      </p:sp>
    </p:spTree>
    <p:extLst>
      <p:ext uri="{BB962C8B-B14F-4D97-AF65-F5344CB8AC3E}">
        <p14:creationId xmlns:p14="http://schemas.microsoft.com/office/powerpoint/2010/main" val="2023091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One Tiny Region That Produces Nearly Half of U.S. Mushrooms - Modern  Farmer">
            <a:extLst>
              <a:ext uri="{FF2B5EF4-FFF2-40B4-BE49-F238E27FC236}">
                <a16:creationId xmlns:a16="http://schemas.microsoft.com/office/drawing/2014/main" id="{3D28BFD9-2B78-98A9-2878-6CEA676EA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144" y="1014480"/>
            <a:ext cx="3913711" cy="2429665"/>
          </a:xfrm>
          <a:prstGeom prst="round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3091292-0B78-6D84-8465-542E77CC944F}"/>
              </a:ext>
            </a:extLst>
          </p:cNvPr>
          <p:cNvGrpSpPr/>
          <p:nvPr/>
        </p:nvGrpSpPr>
        <p:grpSpPr>
          <a:xfrm>
            <a:off x="526511" y="163790"/>
            <a:ext cx="8090977" cy="707886"/>
            <a:chOff x="2535007" y="3596806"/>
            <a:chExt cx="8090977" cy="707886"/>
          </a:xfrm>
        </p:grpSpPr>
        <p:sp>
          <p:nvSpPr>
            <p:cNvPr id="28" name="TextBox 27">
              <a:extLst>
                <a:ext uri="{FF2B5EF4-FFF2-40B4-BE49-F238E27FC236}">
                  <a16:creationId xmlns:a16="http://schemas.microsoft.com/office/drawing/2014/main" id="{52AADC56-97E5-B1C2-C31E-583203DFE36E}"/>
                </a:ext>
              </a:extLst>
            </p:cNvPr>
            <p:cNvSpPr txBox="1"/>
            <p:nvPr/>
          </p:nvSpPr>
          <p:spPr>
            <a:xfrm>
              <a:off x="3034963" y="3596806"/>
              <a:ext cx="7591021" cy="707886"/>
            </a:xfrm>
            <a:prstGeom prst="rect">
              <a:avLst/>
            </a:prstGeom>
            <a:noFill/>
          </p:spPr>
          <p:txBody>
            <a:bodyPr wrap="square" rtlCol="0">
              <a:spAutoFit/>
            </a:bodyPr>
            <a:lstStyle/>
            <a:p>
              <a:pPr algn="ctr"/>
              <a:r>
                <a:rPr lang="en-US" sz="2000" dirty="0" err="1">
                  <a:solidFill>
                    <a:srgbClr val="C00000"/>
                  </a:solidFill>
                  <a:latin typeface="#9Slide03 Quicksand" panose="00000500000000000000" pitchFamily="2" charset="0"/>
                </a:rPr>
                <a:t>Vì</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sao</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cần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tưới</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nước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sạch</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cho</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nấm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Nếu</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lượng</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nước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không</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đủ</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hoặc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nước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tưới</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kém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vệ</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sinh</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thì</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điều</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gì</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sẽ</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xảy</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ra</a:t>
              </a:r>
              <a:r>
                <a:rPr lang="en-US" sz="2000" dirty="0">
                  <a:solidFill>
                    <a:srgbClr val="C00000"/>
                  </a:solidFill>
                  <a:latin typeface="#9Slide03 Quicksand" panose="00000500000000000000" pitchFamily="2" charset="0"/>
                </a:rPr>
                <a:t>?</a:t>
              </a:r>
              <a:endParaRPr lang="en-VN" sz="2000" dirty="0">
                <a:solidFill>
                  <a:srgbClr val="C00000"/>
                </a:solidFill>
                <a:latin typeface="#9Slide03 Quicksand" panose="00000500000000000000" pitchFamily="2" charset="0"/>
              </a:endParaRPr>
            </a:p>
          </p:txBody>
        </p:sp>
        <p:pic>
          <p:nvPicPr>
            <p:cNvPr id="33" name="Picture 32">
              <a:extLst>
                <a:ext uri="{FF2B5EF4-FFF2-40B4-BE49-F238E27FC236}">
                  <a16:creationId xmlns:a16="http://schemas.microsoft.com/office/drawing/2014/main" id="{22EB3A49-55F3-9BF5-8260-D1E7FB54D280}"/>
                </a:ext>
              </a:extLst>
            </p:cNvPr>
            <p:cNvPicPr>
              <a:picLocks noChangeAspect="1"/>
            </p:cNvPicPr>
            <p:nvPr/>
          </p:nvPicPr>
          <p:blipFill>
            <a:blip r:embed="rId4"/>
            <a:stretch>
              <a:fillRect/>
            </a:stretch>
          </p:blipFill>
          <p:spPr>
            <a:xfrm>
              <a:off x="2535007" y="3668979"/>
              <a:ext cx="621399" cy="635713"/>
            </a:xfrm>
            <a:prstGeom prst="rect">
              <a:avLst/>
            </a:prstGeom>
          </p:spPr>
        </p:pic>
      </p:grpSp>
      <p:sp>
        <p:nvSpPr>
          <p:cNvPr id="34" name="TextBox 33">
            <a:extLst>
              <a:ext uri="{FF2B5EF4-FFF2-40B4-BE49-F238E27FC236}">
                <a16:creationId xmlns:a16="http://schemas.microsoft.com/office/drawing/2014/main" id="{2AE160BA-4998-6DE1-E6FC-929BBECEDAE2}"/>
              </a:ext>
            </a:extLst>
          </p:cNvPr>
          <p:cNvSpPr txBox="1"/>
          <p:nvPr/>
        </p:nvSpPr>
        <p:spPr>
          <a:xfrm>
            <a:off x="693092" y="3586950"/>
            <a:ext cx="7822258" cy="1277273"/>
          </a:xfrm>
          <a:prstGeom prst="rect">
            <a:avLst/>
          </a:prstGeom>
          <a:noFill/>
        </p:spPr>
        <p:txBody>
          <a:bodyPr wrap="square" rtlCol="0">
            <a:spAutoFit/>
          </a:bodyPr>
          <a:lstStyle/>
          <a:p>
            <a:pPr algn="just">
              <a:spcAft>
                <a:spcPts val="600"/>
              </a:spcAft>
            </a:pPr>
            <a:r>
              <a:rPr lang="en-US" sz="1800" dirty="0" err="1">
                <a:solidFill>
                  <a:schemeClr val="tx1">
                    <a:lumMod val="50000"/>
                  </a:schemeClr>
                </a:solidFill>
                <a:latin typeface="#9Slide03 Quicksand" panose="00000500000000000000" pitchFamily="2" charset="0"/>
              </a:rPr>
              <a:t>Nếu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lượng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cung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cấp</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cho</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không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đủ</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thì</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sẽ</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khó</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phát</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triển</a:t>
            </a:r>
            <a:r>
              <a:rPr lang="en-US" sz="1800" dirty="0">
                <a:solidFill>
                  <a:schemeClr val="tx1">
                    <a:lumMod val="50000"/>
                  </a:schemeClr>
                </a:solidFill>
                <a:latin typeface="#9Slide03 Quicksand" panose="00000500000000000000" pitchFamily="2" charset="0"/>
              </a:rPr>
              <a:t> do </a:t>
            </a:r>
            <a:r>
              <a:rPr lang="en-US" sz="1800" dirty="0" err="1">
                <a:solidFill>
                  <a:schemeClr val="tx1">
                    <a:lumMod val="50000"/>
                  </a:schemeClr>
                </a:solidFill>
                <a:latin typeface="#9Slide03 Quicksand" panose="00000500000000000000" pitchFamily="2" charset="0"/>
              </a:rPr>
              <a:t>nhu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cầu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về</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độ</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ẩm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của</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khá</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lớn</a:t>
            </a:r>
            <a:r>
              <a:rPr lang="en-US" sz="1800" dirty="0">
                <a:solidFill>
                  <a:schemeClr val="tx1">
                    <a:lumMod val="50000"/>
                  </a:schemeClr>
                </a:solidFill>
                <a:latin typeface="#9Slide03 Quicksand" panose="00000500000000000000" pitchFamily="2" charset="0"/>
              </a:rPr>
              <a:t>. </a:t>
            </a:r>
          </a:p>
          <a:p>
            <a:pPr algn="just">
              <a:spcAft>
                <a:spcPts val="600"/>
              </a:spcAft>
            </a:pPr>
            <a:r>
              <a:rPr lang="en-US" sz="1800" dirty="0" err="1">
                <a:solidFill>
                  <a:schemeClr val="tx1">
                    <a:lumMod val="50000"/>
                  </a:schemeClr>
                </a:solidFill>
                <a:latin typeface="#9Slide03 Quicksand" panose="00000500000000000000" pitchFamily="2" charset="0"/>
              </a:rPr>
              <a:t>Nếu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không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sạch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thì</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các</a:t>
            </a:r>
            <a:r>
              <a:rPr lang="en-US" sz="1800" dirty="0">
                <a:solidFill>
                  <a:schemeClr val="tx1">
                    <a:lumMod val="50000"/>
                  </a:schemeClr>
                </a:solidFill>
                <a:latin typeface="#9Slide03 Quicksand" panose="00000500000000000000" pitchFamily="2" charset="0"/>
              </a:rPr>
              <a:t> vi </a:t>
            </a:r>
            <a:r>
              <a:rPr lang="en-US" sz="1800" dirty="0" err="1">
                <a:solidFill>
                  <a:schemeClr val="tx1">
                    <a:lumMod val="50000"/>
                  </a:schemeClr>
                </a:solidFill>
                <a:latin typeface="#9Slide03 Quicksand" panose="00000500000000000000" pitchFamily="2" charset="0"/>
              </a:rPr>
              <a:t>sinh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vật</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khác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từ</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bẩn</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sẽ</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cạnh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tranh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dinh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dưỡng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với</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làm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không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phát</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triển</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tốt</a:t>
            </a:r>
            <a:r>
              <a:rPr lang="en-US" sz="1800" dirty="0">
                <a:solidFill>
                  <a:schemeClr val="tx1">
                    <a:lumMod val="50000"/>
                  </a:schemeClr>
                </a:solidFill>
                <a:latin typeface="#9Slide03 Quicksand" panose="00000500000000000000" pitchFamily="2" charset="0"/>
              </a:rPr>
              <a:t>.</a:t>
            </a:r>
            <a:endParaRPr lang="en-VN" sz="1800" dirty="0">
              <a:solidFill>
                <a:schemeClr val="tx1">
                  <a:lumMod val="50000"/>
                </a:schemeClr>
              </a:solidFill>
              <a:latin typeface="#9Slide03 Quicksand" panose="00000500000000000000" pitchFamily="2" charset="0"/>
            </a:endParaRPr>
          </a:p>
        </p:txBody>
      </p:sp>
      <p:pic>
        <p:nvPicPr>
          <p:cNvPr id="7" name="Graphic 6">
            <a:extLst>
              <a:ext uri="{FF2B5EF4-FFF2-40B4-BE49-F238E27FC236}">
                <a16:creationId xmlns:a16="http://schemas.microsoft.com/office/drawing/2014/main" id="{A04B58F2-0D25-0550-AF4A-BBA59BE063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686" y="851296"/>
            <a:ext cx="315658" cy="617640"/>
          </a:xfrm>
          <a:prstGeom prst="rect">
            <a:avLst/>
          </a:prstGeom>
        </p:spPr>
      </p:pic>
    </p:spTree>
    <p:extLst>
      <p:ext uri="{BB962C8B-B14F-4D97-AF65-F5344CB8AC3E}">
        <p14:creationId xmlns:p14="http://schemas.microsoft.com/office/powerpoint/2010/main" val="239136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32" presetClass="emph" presetSubtype="0" repeatCount="indefinite" fill="hold" nodeType="afterEffect">
                                  <p:stCondLst>
                                    <p:cond delay="0"/>
                                  </p:stCondLst>
                                  <p:endCondLst>
                                    <p:cond evt="onNext" delay="0">
                                      <p:tgtEl>
                                        <p:sldTgt/>
                                      </p:tgtEl>
                                    </p:cond>
                                  </p:end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C8930B-B75F-04A5-E249-F103B73EB182}"/>
              </a:ext>
            </a:extLst>
          </p:cNvPr>
          <p:cNvGrpSpPr/>
          <p:nvPr/>
        </p:nvGrpSpPr>
        <p:grpSpPr>
          <a:xfrm>
            <a:off x="526511" y="163790"/>
            <a:ext cx="8090977" cy="707886"/>
            <a:chOff x="2535007" y="3596806"/>
            <a:chExt cx="8090977" cy="707886"/>
          </a:xfrm>
        </p:grpSpPr>
        <p:sp>
          <p:nvSpPr>
            <p:cNvPr id="6" name="TextBox 5">
              <a:extLst>
                <a:ext uri="{FF2B5EF4-FFF2-40B4-BE49-F238E27FC236}">
                  <a16:creationId xmlns:a16="http://schemas.microsoft.com/office/drawing/2014/main" id="{8317DEA9-A7D0-806A-2849-A61E6A78A9FB}"/>
                </a:ext>
              </a:extLst>
            </p:cNvPr>
            <p:cNvSpPr txBox="1"/>
            <p:nvPr/>
          </p:nvSpPr>
          <p:spPr>
            <a:xfrm>
              <a:off x="3034963" y="3596806"/>
              <a:ext cx="7591021" cy="707886"/>
            </a:xfrm>
            <a:prstGeom prst="rect">
              <a:avLst/>
            </a:prstGeom>
            <a:noFill/>
          </p:spPr>
          <p:txBody>
            <a:bodyPr wrap="square" rtlCol="0">
              <a:spAutoFit/>
            </a:bodyPr>
            <a:lstStyle/>
            <a:p>
              <a:pPr algn="ctr"/>
              <a:r>
                <a:rPr lang="en-US" sz="2000" dirty="0" err="1">
                  <a:solidFill>
                    <a:srgbClr val="C00000"/>
                  </a:solidFill>
                  <a:latin typeface="#9Slide03 Quicksand" panose="00000500000000000000" pitchFamily="2" charset="0"/>
                </a:rPr>
                <a:t>Vì</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sao</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cần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tưới</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nước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sạch</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cho</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nấm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Nếu</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lượng</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nước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không</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đủ</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hoặc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nước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tưới</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kém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vệ</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sinh</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thì</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điều</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gì</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sẽ</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xảy</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ra</a:t>
              </a:r>
              <a:r>
                <a:rPr lang="en-US" sz="2000" dirty="0">
                  <a:solidFill>
                    <a:srgbClr val="C00000"/>
                  </a:solidFill>
                  <a:latin typeface="#9Slide03 Quicksand" panose="00000500000000000000" pitchFamily="2" charset="0"/>
                </a:rPr>
                <a:t>?</a:t>
              </a:r>
              <a:endParaRPr lang="en-VN" sz="2000" dirty="0">
                <a:solidFill>
                  <a:srgbClr val="C00000"/>
                </a:solidFill>
                <a:latin typeface="#9Slide03 Quicksand" panose="00000500000000000000" pitchFamily="2" charset="0"/>
              </a:endParaRPr>
            </a:p>
          </p:txBody>
        </p:sp>
        <p:pic>
          <p:nvPicPr>
            <p:cNvPr id="7" name="Picture 6">
              <a:extLst>
                <a:ext uri="{FF2B5EF4-FFF2-40B4-BE49-F238E27FC236}">
                  <a16:creationId xmlns:a16="http://schemas.microsoft.com/office/drawing/2014/main" id="{8A8E5F48-5C63-BE9F-B846-6C6AB3A708C1}"/>
                </a:ext>
              </a:extLst>
            </p:cNvPr>
            <p:cNvPicPr>
              <a:picLocks noChangeAspect="1"/>
            </p:cNvPicPr>
            <p:nvPr/>
          </p:nvPicPr>
          <p:blipFill>
            <a:blip r:embed="rId3"/>
            <a:stretch>
              <a:fillRect/>
            </a:stretch>
          </p:blipFill>
          <p:spPr>
            <a:xfrm>
              <a:off x="2535007" y="3668979"/>
              <a:ext cx="621399" cy="635713"/>
            </a:xfrm>
            <a:prstGeom prst="rect">
              <a:avLst/>
            </a:prstGeom>
          </p:spPr>
        </p:pic>
      </p:grpSp>
      <p:sp>
        <p:nvSpPr>
          <p:cNvPr id="8" name="TextBox 7">
            <a:extLst>
              <a:ext uri="{FF2B5EF4-FFF2-40B4-BE49-F238E27FC236}">
                <a16:creationId xmlns:a16="http://schemas.microsoft.com/office/drawing/2014/main" id="{0395E5AD-BE7A-61DD-6A55-A31CA96B7C13}"/>
              </a:ext>
            </a:extLst>
          </p:cNvPr>
          <p:cNvSpPr txBox="1"/>
          <p:nvPr/>
        </p:nvSpPr>
        <p:spPr>
          <a:xfrm>
            <a:off x="693092" y="1176256"/>
            <a:ext cx="7822258" cy="1277273"/>
          </a:xfrm>
          <a:prstGeom prst="rect">
            <a:avLst/>
          </a:prstGeom>
          <a:noFill/>
        </p:spPr>
        <p:txBody>
          <a:bodyPr wrap="square" rtlCol="0">
            <a:spAutoFit/>
          </a:bodyPr>
          <a:lstStyle/>
          <a:p>
            <a:pPr algn="just">
              <a:spcAft>
                <a:spcPts val="600"/>
              </a:spcAft>
            </a:pPr>
            <a:r>
              <a:rPr lang="en-US" sz="1800" dirty="0" err="1">
                <a:solidFill>
                  <a:schemeClr val="tx1">
                    <a:lumMod val="50000"/>
                  </a:schemeClr>
                </a:solidFill>
                <a:latin typeface="#9Slide03 Quicksand" panose="00000500000000000000" pitchFamily="2" charset="0"/>
              </a:rPr>
              <a:t>Nếu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lượng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cung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cấp</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cho</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không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đủ</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thì</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sẽ</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khó</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phát</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triển</a:t>
            </a:r>
            <a:r>
              <a:rPr lang="en-US" sz="1800" dirty="0">
                <a:solidFill>
                  <a:schemeClr val="tx1">
                    <a:lumMod val="50000"/>
                  </a:schemeClr>
                </a:solidFill>
                <a:latin typeface="#9Slide03 Quicksand" panose="00000500000000000000" pitchFamily="2" charset="0"/>
              </a:rPr>
              <a:t> do </a:t>
            </a:r>
            <a:r>
              <a:rPr lang="en-US" sz="1800" dirty="0" err="1">
                <a:solidFill>
                  <a:schemeClr val="tx1">
                    <a:lumMod val="50000"/>
                  </a:schemeClr>
                </a:solidFill>
                <a:latin typeface="#9Slide03 Quicksand" panose="00000500000000000000" pitchFamily="2" charset="0"/>
              </a:rPr>
              <a:t>nhu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cầu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về</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độ</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ẩm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của</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khá</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lớn</a:t>
            </a:r>
            <a:r>
              <a:rPr lang="en-US" sz="1800" dirty="0">
                <a:solidFill>
                  <a:schemeClr val="tx1">
                    <a:lumMod val="50000"/>
                  </a:schemeClr>
                </a:solidFill>
                <a:latin typeface="#9Slide03 Quicksand" panose="00000500000000000000" pitchFamily="2" charset="0"/>
              </a:rPr>
              <a:t>. </a:t>
            </a:r>
          </a:p>
          <a:p>
            <a:pPr algn="just">
              <a:spcAft>
                <a:spcPts val="600"/>
              </a:spcAft>
            </a:pPr>
            <a:r>
              <a:rPr lang="en-US" sz="1800" dirty="0" err="1">
                <a:solidFill>
                  <a:schemeClr val="tx1">
                    <a:lumMod val="50000"/>
                  </a:schemeClr>
                </a:solidFill>
                <a:latin typeface="#9Slide03 Quicksand" panose="00000500000000000000" pitchFamily="2" charset="0"/>
              </a:rPr>
              <a:t>Nếu</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không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sạch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thì</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các</a:t>
            </a:r>
            <a:r>
              <a:rPr lang="en-US" sz="1800" dirty="0">
                <a:solidFill>
                  <a:schemeClr val="tx1">
                    <a:lumMod val="50000"/>
                  </a:schemeClr>
                </a:solidFill>
                <a:latin typeface="#9Slide03 Quicksand" panose="00000500000000000000" pitchFamily="2" charset="0"/>
              </a:rPr>
              <a:t> vi </a:t>
            </a:r>
            <a:r>
              <a:rPr lang="en-US" sz="1800" dirty="0" err="1">
                <a:solidFill>
                  <a:schemeClr val="tx1">
                    <a:lumMod val="50000"/>
                  </a:schemeClr>
                </a:solidFill>
                <a:latin typeface="#9Slide03 Quicksand" panose="00000500000000000000" pitchFamily="2" charset="0"/>
              </a:rPr>
              <a:t>sinh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vật</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khác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từ</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nước</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bẩn</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sẽ</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cạnh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tranh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dinh</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dưỡng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với</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làm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nấm</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không</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phát</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triển</a:t>
            </a:r>
            <a:r>
              <a:rPr lang="en-US" sz="1800" dirty="0">
                <a:solidFill>
                  <a:schemeClr val="tx1">
                    <a:lumMod val="50000"/>
                  </a:schemeClr>
                </a:solidFill>
                <a:latin typeface="#9Slide03 Quicksand" panose="00000500000000000000" pitchFamily="2" charset="0"/>
              </a:rPr>
              <a:t> </a:t>
            </a:r>
            <a:r>
              <a:rPr lang="en-US" sz="1800" dirty="0" err="1">
                <a:solidFill>
                  <a:schemeClr val="tx1">
                    <a:lumMod val="50000"/>
                  </a:schemeClr>
                </a:solidFill>
                <a:latin typeface="#9Slide03 Quicksand" panose="00000500000000000000" pitchFamily="2" charset="0"/>
              </a:rPr>
              <a:t>tốt</a:t>
            </a:r>
            <a:r>
              <a:rPr lang="en-US" sz="1800" dirty="0">
                <a:solidFill>
                  <a:schemeClr val="tx1">
                    <a:lumMod val="50000"/>
                  </a:schemeClr>
                </a:solidFill>
                <a:latin typeface="#9Slide03 Quicksand" panose="00000500000000000000" pitchFamily="2" charset="0"/>
              </a:rPr>
              <a:t>.</a:t>
            </a:r>
            <a:endParaRPr lang="en-VN" sz="1800" dirty="0">
              <a:solidFill>
                <a:schemeClr val="tx1">
                  <a:lumMod val="50000"/>
                </a:schemeClr>
              </a:solidFill>
              <a:latin typeface="#9Slide03 Quicksand" panose="00000500000000000000" pitchFamily="2" charset="0"/>
            </a:endParaRPr>
          </a:p>
        </p:txBody>
      </p:sp>
      <p:pic>
        <p:nvPicPr>
          <p:cNvPr id="9" name="Picture 8">
            <a:extLst>
              <a:ext uri="{FF2B5EF4-FFF2-40B4-BE49-F238E27FC236}">
                <a16:creationId xmlns:a16="http://schemas.microsoft.com/office/drawing/2014/main" id="{7F758F2C-65B6-E8EE-F349-D7575698E8D7}"/>
              </a:ext>
            </a:extLst>
          </p:cNvPr>
          <p:cNvPicPr>
            <a:picLocks noChangeAspect="1"/>
          </p:cNvPicPr>
          <p:nvPr/>
        </p:nvPicPr>
        <p:blipFill rotWithShape="1">
          <a:blip r:embed="rId4"/>
          <a:srcRect l="5626" r="3994"/>
          <a:stretch/>
        </p:blipFill>
        <p:spPr>
          <a:xfrm>
            <a:off x="6755041" y="2888248"/>
            <a:ext cx="1640774" cy="1296724"/>
          </a:xfrm>
          <a:prstGeom prst="roundRect">
            <a:avLst/>
          </a:prstGeom>
        </p:spPr>
      </p:pic>
      <p:pic>
        <p:nvPicPr>
          <p:cNvPr id="10" name="Picture 9">
            <a:extLst>
              <a:ext uri="{FF2B5EF4-FFF2-40B4-BE49-F238E27FC236}">
                <a16:creationId xmlns:a16="http://schemas.microsoft.com/office/drawing/2014/main" id="{F2202CAC-DCDA-0E67-2AF9-F6B758D8D48A}"/>
              </a:ext>
            </a:extLst>
          </p:cNvPr>
          <p:cNvPicPr>
            <a:picLocks noChangeAspect="1"/>
          </p:cNvPicPr>
          <p:nvPr/>
        </p:nvPicPr>
        <p:blipFill rotWithShape="1">
          <a:blip r:embed="rId5"/>
          <a:srcRect l="5745" r="3875"/>
          <a:stretch/>
        </p:blipFill>
        <p:spPr>
          <a:xfrm>
            <a:off x="4967844" y="2888248"/>
            <a:ext cx="1640774" cy="1296724"/>
          </a:xfrm>
          <a:prstGeom prst="roundRect">
            <a:avLst/>
          </a:prstGeom>
        </p:spPr>
      </p:pic>
      <p:pic>
        <p:nvPicPr>
          <p:cNvPr id="11" name="Picture 2" descr="Combo 10 Bịch Phôi Nấm Bào Ngư Trắng | Tiki">
            <a:extLst>
              <a:ext uri="{FF2B5EF4-FFF2-40B4-BE49-F238E27FC236}">
                <a16:creationId xmlns:a16="http://schemas.microsoft.com/office/drawing/2014/main" id="{7A6C79E7-CE2D-33EE-2AA3-F5FB92BCFB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37210" y="2888248"/>
            <a:ext cx="1640774" cy="1296724"/>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4" descr="Tin tức">
            <a:extLst>
              <a:ext uri="{FF2B5EF4-FFF2-40B4-BE49-F238E27FC236}">
                <a16:creationId xmlns:a16="http://schemas.microsoft.com/office/drawing/2014/main" id="{1460DA74-443F-870C-69D8-0040E22D71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60" r="11265"/>
          <a:stretch/>
        </p:blipFill>
        <p:spPr bwMode="auto">
          <a:xfrm>
            <a:off x="2628318" y="2888248"/>
            <a:ext cx="1640773" cy="1296724"/>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F68557C-CAC4-9FAE-82EA-061C1F456D8D}"/>
              </a:ext>
            </a:extLst>
          </p:cNvPr>
          <p:cNvSpPr txBox="1"/>
          <p:nvPr/>
        </p:nvSpPr>
        <p:spPr>
          <a:xfrm>
            <a:off x="1026467" y="4286480"/>
            <a:ext cx="3050835" cy="307777"/>
          </a:xfrm>
          <a:prstGeom prst="rect">
            <a:avLst/>
          </a:prstGeom>
          <a:noFill/>
        </p:spPr>
        <p:txBody>
          <a:bodyPr wrap="none" rtlCol="0">
            <a:spAutoFit/>
          </a:bodyPr>
          <a:lstStyle/>
          <a:p>
            <a:pPr algn="ctr"/>
            <a:r>
              <a:rPr lang="en-VN" dirty="0">
                <a:latin typeface="#9Slide03 Quicksand" panose="00000500000000000000" pitchFamily="2" charset="0"/>
              </a:rPr>
              <a:t>Nấm sinh trưởng và phát triển tốt</a:t>
            </a:r>
          </a:p>
        </p:txBody>
      </p:sp>
      <p:sp>
        <p:nvSpPr>
          <p:cNvPr id="14" name="TextBox 13">
            <a:extLst>
              <a:ext uri="{FF2B5EF4-FFF2-40B4-BE49-F238E27FC236}">
                <a16:creationId xmlns:a16="http://schemas.microsoft.com/office/drawing/2014/main" id="{47F88684-6B8E-BDE4-FD6B-C3317A3834CA}"/>
              </a:ext>
            </a:extLst>
          </p:cNvPr>
          <p:cNvSpPr txBox="1"/>
          <p:nvPr/>
        </p:nvSpPr>
        <p:spPr>
          <a:xfrm>
            <a:off x="5289988" y="4286479"/>
            <a:ext cx="2637260" cy="307777"/>
          </a:xfrm>
          <a:prstGeom prst="rect">
            <a:avLst/>
          </a:prstGeom>
          <a:noFill/>
        </p:spPr>
        <p:txBody>
          <a:bodyPr wrap="none" rtlCol="0">
            <a:spAutoFit/>
          </a:bodyPr>
          <a:lstStyle/>
          <a:p>
            <a:pPr algn="ctr"/>
            <a:r>
              <a:rPr lang="en-VN" dirty="0">
                <a:latin typeface="#9Slide03 Quicksand" panose="00000500000000000000" pitchFamily="2" charset="0"/>
              </a:rPr>
              <a:t>Nấm bệnh và phát triển kém</a:t>
            </a:r>
          </a:p>
        </p:txBody>
      </p:sp>
      <p:pic>
        <p:nvPicPr>
          <p:cNvPr id="15" name="Graphic 14">
            <a:extLst>
              <a:ext uri="{FF2B5EF4-FFF2-40B4-BE49-F238E27FC236}">
                <a16:creationId xmlns:a16="http://schemas.microsoft.com/office/drawing/2014/main" id="{68849BC2-994F-2703-2982-D6AEF0C2CA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9686" y="851296"/>
            <a:ext cx="315658" cy="617640"/>
          </a:xfrm>
          <a:prstGeom prst="rect">
            <a:avLst/>
          </a:prstGeom>
        </p:spPr>
      </p:pic>
    </p:spTree>
    <p:extLst>
      <p:ext uri="{BB962C8B-B14F-4D97-AF65-F5344CB8AC3E}">
        <p14:creationId xmlns:p14="http://schemas.microsoft.com/office/powerpoint/2010/main" val="1870655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32" presetClass="emph" presetSubtype="0" repeatCount="indefinite" fill="hold" nodeType="afterEffect">
                                  <p:stCondLst>
                                    <p:cond delay="0"/>
                                  </p:stCondLst>
                                  <p:endCondLst>
                                    <p:cond evt="onNext" delay="0">
                                      <p:tgtEl>
                                        <p:sldTgt/>
                                      </p:tgtEl>
                                    </p:cond>
                                  </p:end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A22259-4609-037E-FC7E-A12F24E69E90}"/>
              </a:ext>
            </a:extLst>
          </p:cNvPr>
          <p:cNvSpPr/>
          <p:nvPr/>
        </p:nvSpPr>
        <p:spPr>
          <a:xfrm>
            <a:off x="-140678" y="-100484"/>
            <a:ext cx="4190301"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01;p33">
            <a:extLst>
              <a:ext uri="{FF2B5EF4-FFF2-40B4-BE49-F238E27FC236}">
                <a16:creationId xmlns:a16="http://schemas.microsoft.com/office/drawing/2014/main" id="{04DEAE9D-8E70-1E1B-496A-C3EFEF7A34E4}"/>
              </a:ext>
            </a:extLst>
          </p:cNvPr>
          <p:cNvSpPr txBox="1">
            <a:spLocks/>
          </p:cNvSpPr>
          <p:nvPr/>
        </p:nvSpPr>
        <p:spPr>
          <a:xfrm>
            <a:off x="476962" y="56566"/>
            <a:ext cx="3572662"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Một</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số</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bệnh</a:t>
            </a:r>
            <a:r>
              <a:rPr lang="en-US" sz="3600" dirty="0">
                <a:solidFill>
                  <a:schemeClr val="tx1"/>
                </a:solidFill>
                <a:latin typeface="#9Slide07 SVNAppleberry" panose="02040603050506020204" pitchFamily="18" charset="0"/>
              </a:rPr>
              <a:t> do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4" name="Picture 3">
            <a:extLst>
              <a:ext uri="{FF2B5EF4-FFF2-40B4-BE49-F238E27FC236}">
                <a16:creationId xmlns:a16="http://schemas.microsoft.com/office/drawing/2014/main" id="{A9EFFC4E-4639-4D4A-0E76-2BA36A58E6A9}"/>
              </a:ext>
            </a:extLst>
          </p:cNvPr>
          <p:cNvPicPr>
            <a:picLocks noChangeAspect="1"/>
          </p:cNvPicPr>
          <p:nvPr/>
        </p:nvPicPr>
        <p:blipFill>
          <a:blip r:embed="rId3"/>
          <a:stretch>
            <a:fillRect/>
          </a:stretch>
        </p:blipFill>
        <p:spPr>
          <a:xfrm>
            <a:off x="77844" y="-23266"/>
            <a:ext cx="336231" cy="492186"/>
          </a:xfrm>
          <a:prstGeom prst="rect">
            <a:avLst/>
          </a:prstGeom>
        </p:spPr>
      </p:pic>
      <p:pic>
        <p:nvPicPr>
          <p:cNvPr id="5" name="Picture 2" descr="CÁCH TRỊ BỆNH PHẤN TRẮNG Ở HOA HỒNG BẰNG PHƯƠNG PHÁP HỮU CƠ">
            <a:extLst>
              <a:ext uri="{FF2B5EF4-FFF2-40B4-BE49-F238E27FC236}">
                <a16:creationId xmlns:a16="http://schemas.microsoft.com/office/drawing/2014/main" id="{760158F0-DE5C-092F-DE4A-8518E8A76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2"/>
          <a:stretch/>
        </p:blipFill>
        <p:spPr bwMode="auto">
          <a:xfrm>
            <a:off x="6038101" y="895471"/>
            <a:ext cx="2128131" cy="1534318"/>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8" descr="Bệnh đạo ôn hại lúa là gì? nhận biết và cách phòng tránh">
            <a:extLst>
              <a:ext uri="{FF2B5EF4-FFF2-40B4-BE49-F238E27FC236}">
                <a16:creationId xmlns:a16="http://schemas.microsoft.com/office/drawing/2014/main" id="{CCD751F8-6999-4A82-D73A-65C250BA14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872"/>
          <a:stretch/>
        </p:blipFill>
        <p:spPr bwMode="auto">
          <a:xfrm>
            <a:off x="3058240" y="895471"/>
            <a:ext cx="2128132" cy="1534318"/>
          </a:xfrm>
          <a:prstGeom prst="round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19634AE-23F8-0EE3-5064-5B5A862776F6}"/>
              </a:ext>
            </a:extLst>
          </p:cNvPr>
          <p:cNvSpPr txBox="1"/>
          <p:nvPr/>
        </p:nvSpPr>
        <p:spPr>
          <a:xfrm>
            <a:off x="3428045" y="2448032"/>
            <a:ext cx="1388522" cy="338554"/>
          </a:xfrm>
          <a:prstGeom prst="rect">
            <a:avLst/>
          </a:prstGeom>
          <a:noFill/>
        </p:spPr>
        <p:txBody>
          <a:bodyPr wrap="none" rtlCol="0">
            <a:spAutoFit/>
          </a:bodyPr>
          <a:lstStyle/>
          <a:p>
            <a:r>
              <a:rPr lang="en-VN" sz="1600" dirty="0">
                <a:latin typeface="#9Slide03 Quicksand" panose="00000500000000000000" pitchFamily="2" charset="0"/>
              </a:rPr>
              <a:t>Bệnh đạo ôn</a:t>
            </a:r>
          </a:p>
        </p:txBody>
      </p:sp>
      <p:sp>
        <p:nvSpPr>
          <p:cNvPr id="10" name="TextBox 9">
            <a:extLst>
              <a:ext uri="{FF2B5EF4-FFF2-40B4-BE49-F238E27FC236}">
                <a16:creationId xmlns:a16="http://schemas.microsoft.com/office/drawing/2014/main" id="{32970C1C-B51A-5947-8704-3091B753CDE0}"/>
              </a:ext>
            </a:extLst>
          </p:cNvPr>
          <p:cNvSpPr txBox="1"/>
          <p:nvPr/>
        </p:nvSpPr>
        <p:spPr>
          <a:xfrm>
            <a:off x="6343863" y="2451221"/>
            <a:ext cx="1778051" cy="338554"/>
          </a:xfrm>
          <a:prstGeom prst="rect">
            <a:avLst/>
          </a:prstGeom>
          <a:noFill/>
        </p:spPr>
        <p:txBody>
          <a:bodyPr wrap="none" rtlCol="0">
            <a:spAutoFit/>
          </a:bodyPr>
          <a:lstStyle/>
          <a:p>
            <a:r>
              <a:rPr lang="en-VN" sz="1600" dirty="0">
                <a:latin typeface="#9Slide03 Quicksand" panose="00000500000000000000" pitchFamily="2" charset="0"/>
              </a:rPr>
              <a:t>Bệnh phấn trắng</a:t>
            </a:r>
          </a:p>
        </p:txBody>
      </p:sp>
      <p:sp>
        <p:nvSpPr>
          <p:cNvPr id="11" name="TextBox 10">
            <a:extLst>
              <a:ext uri="{FF2B5EF4-FFF2-40B4-BE49-F238E27FC236}">
                <a16:creationId xmlns:a16="http://schemas.microsoft.com/office/drawing/2014/main" id="{22FA4183-2FBA-8B69-BAEF-B59DFA5744D6}"/>
              </a:ext>
            </a:extLst>
          </p:cNvPr>
          <p:cNvSpPr txBox="1"/>
          <p:nvPr/>
        </p:nvSpPr>
        <p:spPr>
          <a:xfrm>
            <a:off x="6430424" y="4613633"/>
            <a:ext cx="1604927" cy="338554"/>
          </a:xfrm>
          <a:prstGeom prst="rect">
            <a:avLst/>
          </a:prstGeom>
          <a:noFill/>
        </p:spPr>
        <p:txBody>
          <a:bodyPr wrap="none" rtlCol="0">
            <a:spAutoFit/>
          </a:bodyPr>
          <a:lstStyle/>
          <a:p>
            <a:r>
              <a:rPr lang="en-VN" sz="1600" dirty="0">
                <a:latin typeface="#9Slide03 Quicksand" panose="00000500000000000000" pitchFamily="2" charset="0"/>
              </a:rPr>
              <a:t>Nấm da ở mèo</a:t>
            </a:r>
          </a:p>
        </p:txBody>
      </p:sp>
      <p:sp>
        <p:nvSpPr>
          <p:cNvPr id="12" name="TextBox 11">
            <a:extLst>
              <a:ext uri="{FF2B5EF4-FFF2-40B4-BE49-F238E27FC236}">
                <a16:creationId xmlns:a16="http://schemas.microsoft.com/office/drawing/2014/main" id="{CDB23DD5-2400-6185-BDE0-23E0455F80FD}"/>
              </a:ext>
            </a:extLst>
          </p:cNvPr>
          <p:cNvSpPr txBox="1"/>
          <p:nvPr/>
        </p:nvSpPr>
        <p:spPr>
          <a:xfrm>
            <a:off x="3358307" y="4613633"/>
            <a:ext cx="1526380" cy="338554"/>
          </a:xfrm>
          <a:prstGeom prst="rect">
            <a:avLst/>
          </a:prstGeom>
          <a:noFill/>
        </p:spPr>
        <p:txBody>
          <a:bodyPr wrap="none" rtlCol="0">
            <a:spAutoFit/>
          </a:bodyPr>
          <a:lstStyle/>
          <a:p>
            <a:r>
              <a:rPr lang="en-VN" sz="1600" dirty="0">
                <a:latin typeface="#9Slide03 Quicksand" panose="00000500000000000000" pitchFamily="2" charset="0"/>
              </a:rPr>
              <a:t>Nấm da ở chó</a:t>
            </a:r>
          </a:p>
        </p:txBody>
      </p:sp>
      <p:pic>
        <p:nvPicPr>
          <p:cNvPr id="2050" name="Picture 2" descr="Thông tin kĩ thuật - CÁCH CHỮA TRỊ CHÓ BỊ VIÊM DA TẠI NHÀ">
            <a:extLst>
              <a:ext uri="{FF2B5EF4-FFF2-40B4-BE49-F238E27FC236}">
                <a16:creationId xmlns:a16="http://schemas.microsoft.com/office/drawing/2014/main" id="{4925CEA6-E984-9E34-8BBF-A53FAC332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6622" y="3054394"/>
            <a:ext cx="2129750" cy="1534319"/>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Mèo Bị Ghẻ Thì Phải Làm Sao? | Pets.com.vn">
            <a:extLst>
              <a:ext uri="{FF2B5EF4-FFF2-40B4-BE49-F238E27FC236}">
                <a16:creationId xmlns:a16="http://schemas.microsoft.com/office/drawing/2014/main" id="{9BE96E4A-6CF7-37AA-C9BE-5689DC3E1D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50" r="17730"/>
          <a:stretch/>
        </p:blipFill>
        <p:spPr bwMode="auto">
          <a:xfrm>
            <a:off x="6038100" y="3054395"/>
            <a:ext cx="2128131" cy="1534318"/>
          </a:xfrm>
          <a:prstGeom prst="roundRect">
            <a:avLst/>
          </a:prstGeom>
          <a:noFill/>
          <a:extLst>
            <a:ext uri="{909E8E84-426E-40DD-AFC4-6F175D3DCCD1}">
              <a14:hiddenFill xmlns:a14="http://schemas.microsoft.com/office/drawing/2010/main">
                <a:solidFill>
                  <a:srgbClr val="FFFFFF"/>
                </a:solidFill>
              </a14:hiddenFill>
            </a:ext>
          </a:extLst>
        </p:spPr>
      </p:pic>
      <p:sp>
        <p:nvSpPr>
          <p:cNvPr id="15" name="Arrow: Pentagon 14">
            <a:extLst>
              <a:ext uri="{FF2B5EF4-FFF2-40B4-BE49-F238E27FC236}">
                <a16:creationId xmlns:a16="http://schemas.microsoft.com/office/drawing/2014/main" id="{1F2DDB90-2D8C-B934-73D0-E60D079B79CB}"/>
              </a:ext>
            </a:extLst>
          </p:cNvPr>
          <p:cNvSpPr/>
          <p:nvPr/>
        </p:nvSpPr>
        <p:spPr>
          <a:xfrm>
            <a:off x="834547" y="1376880"/>
            <a:ext cx="1650206" cy="571500"/>
          </a:xfrm>
          <a:prstGeom prst="homePlate">
            <a:avLst/>
          </a:prstGeom>
          <a:solidFill>
            <a:srgbClr val="DFF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Quicksand" panose="00000500000000000000" pitchFamily="2" charset="0"/>
              </a:rPr>
              <a:t>Thực</a:t>
            </a:r>
            <a:r>
              <a:rPr lang="en-US" sz="2000" dirty="0">
                <a:solidFill>
                  <a:schemeClr val="tx1"/>
                </a:solidFill>
                <a:latin typeface="#9Slide03 Quicksand" panose="00000500000000000000" pitchFamily="2" charset="0"/>
              </a:rPr>
              <a:t> </a:t>
            </a:r>
            <a:r>
              <a:rPr lang="en-US" sz="2000" dirty="0" err="1">
                <a:solidFill>
                  <a:schemeClr val="tx1"/>
                </a:solidFill>
                <a:latin typeface="#9Slide03 Quicksand" panose="00000500000000000000" pitchFamily="2" charset="0"/>
              </a:rPr>
              <a:t>vật</a:t>
            </a:r>
            <a:endParaRPr lang="en-US" sz="2000" dirty="0">
              <a:solidFill>
                <a:schemeClr val="tx1"/>
              </a:solidFill>
              <a:latin typeface="#9Slide03 Quicksand" panose="00000500000000000000" pitchFamily="2" charset="0"/>
            </a:endParaRPr>
          </a:p>
        </p:txBody>
      </p:sp>
      <p:sp>
        <p:nvSpPr>
          <p:cNvPr id="20" name="Arrow: Pentagon 19">
            <a:extLst>
              <a:ext uri="{FF2B5EF4-FFF2-40B4-BE49-F238E27FC236}">
                <a16:creationId xmlns:a16="http://schemas.microsoft.com/office/drawing/2014/main" id="{D5C725FA-CFEE-192F-7373-E9C4F75D4ADF}"/>
              </a:ext>
            </a:extLst>
          </p:cNvPr>
          <p:cNvSpPr/>
          <p:nvPr/>
        </p:nvSpPr>
        <p:spPr>
          <a:xfrm>
            <a:off x="834547" y="3535803"/>
            <a:ext cx="1650206" cy="571500"/>
          </a:xfrm>
          <a:prstGeom prst="homePlate">
            <a:avLst/>
          </a:prstGeom>
          <a:solidFill>
            <a:srgbClr val="EF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Quicksand" panose="00000500000000000000" pitchFamily="2" charset="0"/>
              </a:rPr>
              <a:t>Động</a:t>
            </a:r>
            <a:r>
              <a:rPr lang="en-US" sz="2000" dirty="0">
                <a:solidFill>
                  <a:schemeClr val="tx1"/>
                </a:solidFill>
                <a:latin typeface="#9Slide03 Quicksand" panose="00000500000000000000" pitchFamily="2" charset="0"/>
              </a:rPr>
              <a:t> </a:t>
            </a:r>
            <a:r>
              <a:rPr lang="en-US" sz="2000" dirty="0" err="1">
                <a:solidFill>
                  <a:schemeClr val="tx1"/>
                </a:solidFill>
                <a:latin typeface="#9Slide03 Quicksand" panose="00000500000000000000" pitchFamily="2" charset="0"/>
              </a:rPr>
              <a:t>vật</a:t>
            </a:r>
            <a:endParaRPr lang="en-US" sz="2000" dirty="0">
              <a:solidFill>
                <a:schemeClr val="tx1"/>
              </a:solidFill>
              <a:latin typeface="#9Slide03 Quicksand" panose="00000500000000000000" pitchFamily="2" charset="0"/>
            </a:endParaRPr>
          </a:p>
        </p:txBody>
      </p:sp>
    </p:spTree>
    <p:extLst>
      <p:ext uri="{BB962C8B-B14F-4D97-AF65-F5344CB8AC3E}">
        <p14:creationId xmlns:p14="http://schemas.microsoft.com/office/powerpoint/2010/main" val="34659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fade">
                                      <p:cBhvr>
                                        <p:cTn id="44" dur="500"/>
                                        <p:tgtEl>
                                          <p:spTgt spid="20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fade">
                                      <p:cBhvr>
                                        <p:cTn id="52" dur="500"/>
                                        <p:tgtEl>
                                          <p:spTgt spid="205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P spid="10" grpId="0"/>
      <p:bldP spid="11" grpId="0"/>
      <p:bldP spid="12" grpId="0"/>
      <p:bldP spid="15"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E2AC315-C90F-5DDA-05CC-D965AB8F3261}"/>
              </a:ext>
            </a:extLst>
          </p:cNvPr>
          <p:cNvSpPr/>
          <p:nvPr/>
        </p:nvSpPr>
        <p:spPr>
          <a:xfrm>
            <a:off x="-140678" y="-100484"/>
            <a:ext cx="4190301"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01;p33">
            <a:extLst>
              <a:ext uri="{FF2B5EF4-FFF2-40B4-BE49-F238E27FC236}">
                <a16:creationId xmlns:a16="http://schemas.microsoft.com/office/drawing/2014/main" id="{EB38B02F-391D-424C-6072-DD781A906FAA}"/>
              </a:ext>
            </a:extLst>
          </p:cNvPr>
          <p:cNvSpPr txBox="1">
            <a:spLocks/>
          </p:cNvSpPr>
          <p:nvPr/>
        </p:nvSpPr>
        <p:spPr>
          <a:xfrm>
            <a:off x="476962" y="56566"/>
            <a:ext cx="3572662"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Một</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số</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bệnh</a:t>
            </a:r>
            <a:r>
              <a:rPr lang="en-US" sz="3600" dirty="0">
                <a:solidFill>
                  <a:schemeClr val="tx1"/>
                </a:solidFill>
                <a:latin typeface="#9Slide07 SVNAppleberry" panose="02040603050506020204" pitchFamily="18" charset="0"/>
              </a:rPr>
              <a:t> do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4" name="Picture 3">
            <a:extLst>
              <a:ext uri="{FF2B5EF4-FFF2-40B4-BE49-F238E27FC236}">
                <a16:creationId xmlns:a16="http://schemas.microsoft.com/office/drawing/2014/main" id="{4348F86D-C75C-A61A-E543-90BF3937FE98}"/>
              </a:ext>
            </a:extLst>
          </p:cNvPr>
          <p:cNvPicPr>
            <a:picLocks noChangeAspect="1"/>
          </p:cNvPicPr>
          <p:nvPr/>
        </p:nvPicPr>
        <p:blipFill>
          <a:blip r:embed="rId3"/>
          <a:stretch>
            <a:fillRect/>
          </a:stretch>
        </p:blipFill>
        <p:spPr>
          <a:xfrm>
            <a:off x="77844" y="-23266"/>
            <a:ext cx="336231" cy="492186"/>
          </a:xfrm>
          <a:prstGeom prst="rect">
            <a:avLst/>
          </a:prstGeom>
        </p:spPr>
      </p:pic>
      <p:pic>
        <p:nvPicPr>
          <p:cNvPr id="5" name="Picture 6" descr="Mẹ đã biết cách phòng và điều trị bệnh nấm lưỡi ở trẻ nhỏ?">
            <a:extLst>
              <a:ext uri="{FF2B5EF4-FFF2-40B4-BE49-F238E27FC236}">
                <a16:creationId xmlns:a16="http://schemas.microsoft.com/office/drawing/2014/main" id="{46C70047-434B-1295-9C7A-370F68CF9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64"/>
          <a:stretch/>
        </p:blipFill>
        <p:spPr bwMode="auto">
          <a:xfrm>
            <a:off x="3051382" y="882109"/>
            <a:ext cx="2067352" cy="1561042"/>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41E7CD-5E39-B53A-F037-1B99679F1235}"/>
              </a:ext>
            </a:extLst>
          </p:cNvPr>
          <p:cNvSpPr txBox="1"/>
          <p:nvPr/>
        </p:nvSpPr>
        <p:spPr>
          <a:xfrm>
            <a:off x="3316258" y="2457268"/>
            <a:ext cx="1537600" cy="338554"/>
          </a:xfrm>
          <a:prstGeom prst="rect">
            <a:avLst/>
          </a:prstGeom>
          <a:noFill/>
        </p:spPr>
        <p:txBody>
          <a:bodyPr wrap="none" rtlCol="0">
            <a:spAutoFit/>
          </a:bodyPr>
          <a:lstStyle/>
          <a:p>
            <a:pPr algn="ctr"/>
            <a:r>
              <a:rPr lang="en-VN" sz="1600" dirty="0">
                <a:latin typeface="#9Slide03 Quicksand" panose="00000500000000000000" pitchFamily="2" charset="0"/>
              </a:rPr>
              <a:t>Bệnh nấm lưỡi</a:t>
            </a:r>
          </a:p>
        </p:txBody>
      </p:sp>
      <p:sp>
        <p:nvSpPr>
          <p:cNvPr id="8" name="TextBox 7">
            <a:extLst>
              <a:ext uri="{FF2B5EF4-FFF2-40B4-BE49-F238E27FC236}">
                <a16:creationId xmlns:a16="http://schemas.microsoft.com/office/drawing/2014/main" id="{D7E9E8B4-80C0-E6CB-C254-ED184C8D8D6A}"/>
              </a:ext>
            </a:extLst>
          </p:cNvPr>
          <p:cNvSpPr txBox="1"/>
          <p:nvPr/>
        </p:nvSpPr>
        <p:spPr>
          <a:xfrm>
            <a:off x="6254213" y="2460959"/>
            <a:ext cx="1417376" cy="338554"/>
          </a:xfrm>
          <a:prstGeom prst="rect">
            <a:avLst/>
          </a:prstGeom>
          <a:noFill/>
        </p:spPr>
        <p:txBody>
          <a:bodyPr wrap="none" rtlCol="0">
            <a:spAutoFit/>
          </a:bodyPr>
          <a:lstStyle/>
          <a:p>
            <a:pPr algn="ctr"/>
            <a:r>
              <a:rPr lang="en-VN" sz="1600" dirty="0">
                <a:latin typeface="#9Slide03 Quicksand" panose="00000500000000000000" pitchFamily="2" charset="0"/>
              </a:rPr>
              <a:t>Bệnh hắc lào</a:t>
            </a:r>
          </a:p>
        </p:txBody>
      </p:sp>
      <p:pic>
        <p:nvPicPr>
          <p:cNvPr id="11" name="Picture 10">
            <a:extLst>
              <a:ext uri="{FF2B5EF4-FFF2-40B4-BE49-F238E27FC236}">
                <a16:creationId xmlns:a16="http://schemas.microsoft.com/office/drawing/2014/main" id="{A357E0BE-4ABB-9E2A-70CA-B8AA5255A792}"/>
              </a:ext>
            </a:extLst>
          </p:cNvPr>
          <p:cNvPicPr>
            <a:picLocks noChangeAspect="1"/>
          </p:cNvPicPr>
          <p:nvPr/>
        </p:nvPicPr>
        <p:blipFill>
          <a:blip r:embed="rId5"/>
          <a:stretch>
            <a:fillRect/>
          </a:stretch>
        </p:blipFill>
        <p:spPr>
          <a:xfrm>
            <a:off x="5929225" y="882109"/>
            <a:ext cx="2067352" cy="1561042"/>
          </a:xfrm>
          <a:prstGeom prst="roundRect">
            <a:avLst/>
          </a:prstGeom>
        </p:spPr>
      </p:pic>
      <p:sp>
        <p:nvSpPr>
          <p:cNvPr id="14" name="Arrow: Pentagon 13">
            <a:extLst>
              <a:ext uri="{FF2B5EF4-FFF2-40B4-BE49-F238E27FC236}">
                <a16:creationId xmlns:a16="http://schemas.microsoft.com/office/drawing/2014/main" id="{D3105323-4F92-44C0-2C4C-0C605698AF8E}"/>
              </a:ext>
            </a:extLst>
          </p:cNvPr>
          <p:cNvSpPr/>
          <p:nvPr/>
        </p:nvSpPr>
        <p:spPr>
          <a:xfrm>
            <a:off x="834547" y="2409039"/>
            <a:ext cx="1650206" cy="571500"/>
          </a:xfrm>
          <a:prstGeom prst="homePlate">
            <a:avLst/>
          </a:prstGeom>
          <a:solidFill>
            <a:srgbClr val="F5F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Quicksand" panose="00000500000000000000" pitchFamily="2" charset="0"/>
              </a:rPr>
              <a:t>Ở </a:t>
            </a:r>
            <a:r>
              <a:rPr lang="en-US" sz="2000" dirty="0" err="1">
                <a:solidFill>
                  <a:schemeClr val="tx1"/>
                </a:solidFill>
                <a:latin typeface="#9Slide03 Quicksand" panose="00000500000000000000" pitchFamily="2" charset="0"/>
              </a:rPr>
              <a:t>người</a:t>
            </a:r>
            <a:endParaRPr lang="en-US" sz="2000" dirty="0">
              <a:solidFill>
                <a:schemeClr val="tx1"/>
              </a:solidFill>
              <a:latin typeface="#9Slide03 Quicksand" panose="00000500000000000000" pitchFamily="2" charset="0"/>
            </a:endParaRPr>
          </a:p>
        </p:txBody>
      </p:sp>
      <p:pic>
        <p:nvPicPr>
          <p:cNvPr id="3076" name="Picture 4" descr="Dấu hiệu nhận biết lang ben và cách trị lang ben hiệu quả">
            <a:extLst>
              <a:ext uri="{FF2B5EF4-FFF2-40B4-BE49-F238E27FC236}">
                <a16:creationId xmlns:a16="http://schemas.microsoft.com/office/drawing/2014/main" id="{AAB9294C-FA4C-6630-7403-9CB832153A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29" r="23473"/>
          <a:stretch/>
        </p:blipFill>
        <p:spPr bwMode="auto">
          <a:xfrm>
            <a:off x="3051382" y="2967219"/>
            <a:ext cx="2067352" cy="1561042"/>
          </a:xfrm>
          <a:prstGeom prst="round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965CE9-C3F0-E939-8513-C5B0096B8459}"/>
              </a:ext>
            </a:extLst>
          </p:cNvPr>
          <p:cNvSpPr txBox="1"/>
          <p:nvPr/>
        </p:nvSpPr>
        <p:spPr>
          <a:xfrm>
            <a:off x="3316258" y="4554319"/>
            <a:ext cx="1550425" cy="338554"/>
          </a:xfrm>
          <a:prstGeom prst="rect">
            <a:avLst/>
          </a:prstGeom>
          <a:noFill/>
        </p:spPr>
        <p:txBody>
          <a:bodyPr wrap="none" rtlCol="0">
            <a:spAutoFit/>
          </a:bodyPr>
          <a:lstStyle/>
          <a:p>
            <a:pPr algn="ctr"/>
            <a:r>
              <a:rPr lang="en-VN" sz="1600" dirty="0">
                <a:latin typeface="#9Slide03 Quicksand" panose="00000500000000000000" pitchFamily="2" charset="0"/>
              </a:rPr>
              <a:t>Bệnh </a:t>
            </a:r>
            <a:r>
              <a:rPr lang="en-US" sz="1600" dirty="0">
                <a:latin typeface="#9Slide03 Quicksand" panose="00000500000000000000" pitchFamily="2" charset="0"/>
              </a:rPr>
              <a:t>lang ben</a:t>
            </a:r>
            <a:endParaRPr lang="en-VN" sz="1600" dirty="0">
              <a:latin typeface="#9Slide03 Quicksand" panose="00000500000000000000" pitchFamily="2" charset="0"/>
            </a:endParaRPr>
          </a:p>
        </p:txBody>
      </p:sp>
      <p:pic>
        <p:nvPicPr>
          <p:cNvPr id="3084" name="Picture 12" descr="Nấm Da Đầu Là Gì? Nguyên Nhân, Dấu Hiệu và Cách Điều Trị">
            <a:extLst>
              <a:ext uri="{FF2B5EF4-FFF2-40B4-BE49-F238E27FC236}">
                <a16:creationId xmlns:a16="http://schemas.microsoft.com/office/drawing/2014/main" id="{C6ECA556-DE87-510D-C36D-9DDF1D1C77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890" r="2577"/>
          <a:stretch/>
        </p:blipFill>
        <p:spPr bwMode="auto">
          <a:xfrm>
            <a:off x="5929226" y="2967219"/>
            <a:ext cx="2067352" cy="1561042"/>
          </a:xfrm>
          <a:prstGeom prst="round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5CDF2B3-7C0A-36D3-6CCC-B0E042F0A44A}"/>
              </a:ext>
            </a:extLst>
          </p:cNvPr>
          <p:cNvSpPr txBox="1"/>
          <p:nvPr/>
        </p:nvSpPr>
        <p:spPr>
          <a:xfrm>
            <a:off x="6024986" y="4554319"/>
            <a:ext cx="1875835" cy="338554"/>
          </a:xfrm>
          <a:prstGeom prst="rect">
            <a:avLst/>
          </a:prstGeom>
          <a:noFill/>
        </p:spPr>
        <p:txBody>
          <a:bodyPr wrap="none" rtlCol="0">
            <a:spAutoFit/>
          </a:bodyPr>
          <a:lstStyle/>
          <a:p>
            <a:pPr algn="ctr"/>
            <a:r>
              <a:rPr lang="en-VN" sz="1600" dirty="0">
                <a:latin typeface="#9Slide03 Quicksand" panose="00000500000000000000" pitchFamily="2" charset="0"/>
              </a:rPr>
              <a:t>Bệnh </a:t>
            </a:r>
            <a:r>
              <a:rPr lang="en-US" sz="1600" dirty="0" err="1">
                <a:latin typeface="#9Slide03 Quicksand" panose="00000500000000000000" pitchFamily="2" charset="0"/>
              </a:rPr>
              <a:t>nấm</a:t>
            </a:r>
            <a:r>
              <a:rPr lang="en-US" sz="1600" dirty="0">
                <a:latin typeface="#9Slide03 Quicksand" panose="00000500000000000000" pitchFamily="2" charset="0"/>
              </a:rPr>
              <a:t> da </a:t>
            </a:r>
            <a:r>
              <a:rPr lang="en-US" sz="1600" dirty="0" err="1">
                <a:latin typeface="#9Slide03 Quicksand" panose="00000500000000000000" pitchFamily="2" charset="0"/>
              </a:rPr>
              <a:t>đầu</a:t>
            </a:r>
            <a:endParaRPr lang="en-VN" sz="1600" dirty="0">
              <a:latin typeface="#9Slide03 Quicksand" panose="00000500000000000000" pitchFamily="2" charset="0"/>
            </a:endParaRPr>
          </a:p>
        </p:txBody>
      </p:sp>
      <p:grpSp>
        <p:nvGrpSpPr>
          <p:cNvPr id="15" name="Group 14">
            <a:extLst>
              <a:ext uri="{FF2B5EF4-FFF2-40B4-BE49-F238E27FC236}">
                <a16:creationId xmlns:a16="http://schemas.microsoft.com/office/drawing/2014/main" id="{053DEEFB-5A9D-CA28-9AEA-EE007BD8E50F}"/>
              </a:ext>
            </a:extLst>
          </p:cNvPr>
          <p:cNvGrpSpPr/>
          <p:nvPr/>
        </p:nvGrpSpPr>
        <p:grpSpPr>
          <a:xfrm>
            <a:off x="1279895" y="714403"/>
            <a:ext cx="6584209" cy="635713"/>
            <a:chOff x="2329602" y="3517332"/>
            <a:chExt cx="6584209" cy="635713"/>
          </a:xfrm>
        </p:grpSpPr>
        <p:sp>
          <p:nvSpPr>
            <p:cNvPr id="16" name="TextBox 15">
              <a:extLst>
                <a:ext uri="{FF2B5EF4-FFF2-40B4-BE49-F238E27FC236}">
                  <a16:creationId xmlns:a16="http://schemas.microsoft.com/office/drawing/2014/main" id="{7CEA4847-A11C-EED2-6B97-E703FF2D60EA}"/>
                </a:ext>
              </a:extLst>
            </p:cNvPr>
            <p:cNvSpPr txBox="1"/>
            <p:nvPr/>
          </p:nvSpPr>
          <p:spPr>
            <a:xfrm>
              <a:off x="3034963" y="3596806"/>
              <a:ext cx="5878848" cy="461665"/>
            </a:xfrm>
            <a:prstGeom prst="rect">
              <a:avLst/>
            </a:prstGeom>
            <a:noFill/>
          </p:spPr>
          <p:txBody>
            <a:bodyPr wrap="square" rtlCol="0">
              <a:spAutoFit/>
            </a:bodyPr>
            <a:lstStyle/>
            <a:p>
              <a:pPr algn="ctr"/>
              <a:r>
                <a:rPr lang="en-US" sz="2400" dirty="0" err="1">
                  <a:solidFill>
                    <a:srgbClr val="C00000"/>
                  </a:solidFill>
                  <a:latin typeface="#9Slide03 Quicksand" panose="00000500000000000000" pitchFamily="2" charset="0"/>
                </a:rPr>
                <a:t>Kể</a:t>
              </a:r>
              <a:r>
                <a:rPr lang="en-US" sz="2400" dirty="0">
                  <a:solidFill>
                    <a:srgbClr val="C00000"/>
                  </a:solidFill>
                  <a:latin typeface="#9Slide03 Quicksand" panose="00000500000000000000" pitchFamily="2" charset="0"/>
                </a:rPr>
                <a:t> </a:t>
              </a:r>
              <a:r>
                <a:rPr lang="en-US" sz="2400" dirty="0" err="1">
                  <a:solidFill>
                    <a:srgbClr val="C00000"/>
                  </a:solidFill>
                  <a:latin typeface="#9Slide03 Quicksand" panose="00000500000000000000" pitchFamily="2" charset="0"/>
                </a:rPr>
                <a:t>tên</a:t>
              </a:r>
              <a:r>
                <a:rPr lang="en-US" sz="2400" dirty="0">
                  <a:solidFill>
                    <a:srgbClr val="C00000"/>
                  </a:solidFill>
                  <a:latin typeface="#9Slide03 Quicksand" panose="00000500000000000000" pitchFamily="2" charset="0"/>
                </a:rPr>
                <a:t> </a:t>
              </a:r>
              <a:r>
                <a:rPr lang="en-US" sz="2400" dirty="0" err="1">
                  <a:solidFill>
                    <a:srgbClr val="C00000"/>
                  </a:solidFill>
                  <a:latin typeface="#9Slide03 Quicksand" panose="00000500000000000000" pitchFamily="2" charset="0"/>
                </a:rPr>
                <a:t>các</a:t>
              </a:r>
              <a:r>
                <a:rPr lang="en-US" sz="2400" dirty="0">
                  <a:solidFill>
                    <a:srgbClr val="C00000"/>
                  </a:solidFill>
                  <a:latin typeface="#9Slide03 Quicksand" panose="00000500000000000000" pitchFamily="2" charset="0"/>
                </a:rPr>
                <a:t> </a:t>
              </a:r>
              <a:r>
                <a:rPr lang="en-US" sz="2400" dirty="0" err="1">
                  <a:solidFill>
                    <a:srgbClr val="C00000"/>
                  </a:solidFill>
                  <a:latin typeface="#9Slide03 Quicksand" panose="00000500000000000000" pitchFamily="2" charset="0"/>
                </a:rPr>
                <a:t>bệnh</a:t>
              </a:r>
              <a:r>
                <a:rPr lang="en-US" sz="2400" dirty="0">
                  <a:solidFill>
                    <a:srgbClr val="C00000"/>
                  </a:solidFill>
                  <a:latin typeface="#9Slide03 Quicksand" panose="00000500000000000000" pitchFamily="2" charset="0"/>
                </a:rPr>
                <a:t> do </a:t>
              </a:r>
              <a:r>
                <a:rPr lang="en-US" sz="2400" dirty="0" err="1">
                  <a:solidFill>
                    <a:srgbClr val="C00000"/>
                  </a:solidFill>
                  <a:latin typeface="#9Slide03 Quicksand" panose="00000500000000000000" pitchFamily="2" charset="0"/>
                </a:rPr>
                <a:t>nấm</a:t>
              </a:r>
              <a:r>
                <a:rPr lang="en-US" sz="2400" dirty="0">
                  <a:solidFill>
                    <a:srgbClr val="C00000"/>
                  </a:solidFill>
                  <a:latin typeface="#9Slide03 Quicksand" panose="00000500000000000000" pitchFamily="2" charset="0"/>
                </a:rPr>
                <a:t> </a:t>
              </a:r>
              <a:r>
                <a:rPr lang="en-US" sz="2400" dirty="0" err="1">
                  <a:solidFill>
                    <a:srgbClr val="C00000"/>
                  </a:solidFill>
                  <a:latin typeface="#9Slide03 Quicksand" panose="00000500000000000000" pitchFamily="2" charset="0"/>
                </a:rPr>
                <a:t>gây</a:t>
              </a:r>
              <a:r>
                <a:rPr lang="en-US" sz="2400" dirty="0">
                  <a:solidFill>
                    <a:srgbClr val="C00000"/>
                  </a:solidFill>
                  <a:latin typeface="#9Slide03 Quicksand" panose="00000500000000000000" pitchFamily="2" charset="0"/>
                </a:rPr>
                <a:t> </a:t>
              </a:r>
              <a:r>
                <a:rPr lang="en-US" sz="2400" dirty="0" err="1">
                  <a:solidFill>
                    <a:srgbClr val="C00000"/>
                  </a:solidFill>
                  <a:latin typeface="#9Slide03 Quicksand" panose="00000500000000000000" pitchFamily="2" charset="0"/>
                </a:rPr>
                <a:t>ra</a:t>
              </a:r>
              <a:r>
                <a:rPr lang="en-US" sz="2400" dirty="0">
                  <a:solidFill>
                    <a:srgbClr val="C00000"/>
                  </a:solidFill>
                  <a:latin typeface="#9Slide03 Quicksand" panose="00000500000000000000" pitchFamily="2" charset="0"/>
                </a:rPr>
                <a:t> ở </a:t>
              </a:r>
              <a:r>
                <a:rPr lang="en-US" sz="2400" dirty="0" err="1">
                  <a:solidFill>
                    <a:srgbClr val="C00000"/>
                  </a:solidFill>
                  <a:latin typeface="#9Slide03 Quicksand" panose="00000500000000000000" pitchFamily="2" charset="0"/>
                </a:rPr>
                <a:t>người</a:t>
              </a:r>
              <a:r>
                <a:rPr lang="en-US" sz="2400" dirty="0">
                  <a:solidFill>
                    <a:srgbClr val="C00000"/>
                  </a:solidFill>
                  <a:latin typeface="#9Slide03 Quicksand" panose="00000500000000000000" pitchFamily="2" charset="0"/>
                </a:rPr>
                <a:t>.</a:t>
              </a:r>
              <a:endParaRPr lang="en-VN" sz="2400" dirty="0">
                <a:solidFill>
                  <a:srgbClr val="C00000"/>
                </a:solidFill>
                <a:latin typeface="#9Slide03 Quicksand" panose="00000500000000000000" pitchFamily="2" charset="0"/>
              </a:endParaRPr>
            </a:p>
          </p:txBody>
        </p:sp>
        <p:pic>
          <p:nvPicPr>
            <p:cNvPr id="17" name="Picture 16">
              <a:extLst>
                <a:ext uri="{FF2B5EF4-FFF2-40B4-BE49-F238E27FC236}">
                  <a16:creationId xmlns:a16="http://schemas.microsoft.com/office/drawing/2014/main" id="{09B7B508-C42D-21C8-6A28-C5B0BE3ACC68}"/>
                </a:ext>
              </a:extLst>
            </p:cNvPr>
            <p:cNvPicPr>
              <a:picLocks noChangeAspect="1"/>
            </p:cNvPicPr>
            <p:nvPr/>
          </p:nvPicPr>
          <p:blipFill>
            <a:blip r:embed="rId8"/>
            <a:stretch>
              <a:fillRect/>
            </a:stretch>
          </p:blipFill>
          <p:spPr>
            <a:xfrm>
              <a:off x="2329602" y="3517332"/>
              <a:ext cx="621399" cy="635713"/>
            </a:xfrm>
            <a:prstGeom prst="rect">
              <a:avLst/>
            </a:prstGeom>
          </p:spPr>
        </p:pic>
      </p:grpSp>
      <p:pic>
        <p:nvPicPr>
          <p:cNvPr id="18" name="Graphic 17">
            <a:extLst>
              <a:ext uri="{FF2B5EF4-FFF2-40B4-BE49-F238E27FC236}">
                <a16:creationId xmlns:a16="http://schemas.microsoft.com/office/drawing/2014/main" id="{B0C08F58-F554-C86B-B4DB-92033AEF68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686" y="851296"/>
            <a:ext cx="315658" cy="617640"/>
          </a:xfrm>
          <a:prstGeom prst="rect">
            <a:avLst/>
          </a:prstGeom>
        </p:spPr>
      </p:pic>
    </p:spTree>
    <p:extLst>
      <p:ext uri="{BB962C8B-B14F-4D97-AF65-F5344CB8AC3E}">
        <p14:creationId xmlns:p14="http://schemas.microsoft.com/office/powerpoint/2010/main" val="252157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32" presetClass="emph" presetSubtype="0" repeatCount="indefinite" fill="hold" nodeType="afterEffect">
                                  <p:stCondLst>
                                    <p:cond delay="0"/>
                                  </p:stCondLst>
                                  <p:endCondLst>
                                    <p:cond evt="onNext" delay="0">
                                      <p:tgtEl>
                                        <p:sldTgt/>
                                      </p:tgtEl>
                                    </p:cond>
                                  </p:end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76"/>
                                        </p:tgtEl>
                                        <p:attrNameLst>
                                          <p:attrName>style.visibility</p:attrName>
                                        </p:attrNameLst>
                                      </p:cBhvr>
                                      <p:to>
                                        <p:strVal val="visible"/>
                                      </p:to>
                                    </p:set>
                                    <p:animEffect transition="in" filter="fade">
                                      <p:cBhvr>
                                        <p:cTn id="52" dur="500"/>
                                        <p:tgtEl>
                                          <p:spTgt spid="307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84"/>
                                        </p:tgtEl>
                                        <p:attrNameLst>
                                          <p:attrName>style.visibility</p:attrName>
                                        </p:attrNameLst>
                                      </p:cBhvr>
                                      <p:to>
                                        <p:strVal val="visible"/>
                                      </p:to>
                                    </p:set>
                                    <p:animEffect transition="in" filter="fade">
                                      <p:cBhvr>
                                        <p:cTn id="60" dur="500"/>
                                        <p:tgtEl>
                                          <p:spTgt spid="308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animBg="1"/>
      <p:bldP spid="23"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2073A7-EF61-DB94-48E6-10AD7A910A83}"/>
              </a:ext>
            </a:extLst>
          </p:cNvPr>
          <p:cNvGrpSpPr/>
          <p:nvPr/>
        </p:nvGrpSpPr>
        <p:grpSpPr>
          <a:xfrm>
            <a:off x="1606652" y="851296"/>
            <a:ext cx="5930695" cy="769441"/>
            <a:chOff x="3148202" y="5864527"/>
            <a:chExt cx="5930695" cy="769441"/>
          </a:xfrm>
        </p:grpSpPr>
        <p:sp>
          <p:nvSpPr>
            <p:cNvPr id="3" name="TextBox 2">
              <a:extLst>
                <a:ext uri="{FF2B5EF4-FFF2-40B4-BE49-F238E27FC236}">
                  <a16:creationId xmlns:a16="http://schemas.microsoft.com/office/drawing/2014/main" id="{EAE7BF90-7BCB-A34F-F6B5-9BEFE4E04E02}"/>
                </a:ext>
              </a:extLst>
            </p:cNvPr>
            <p:cNvSpPr txBox="1"/>
            <p:nvPr/>
          </p:nvSpPr>
          <p:spPr>
            <a:xfrm>
              <a:off x="3699799" y="5864527"/>
              <a:ext cx="5379098" cy="769441"/>
            </a:xfrm>
            <a:prstGeom prst="rect">
              <a:avLst/>
            </a:prstGeom>
            <a:noFill/>
          </p:spPr>
          <p:txBody>
            <a:bodyPr wrap="square" rtlCol="0">
              <a:spAutoFit/>
            </a:bodyPr>
            <a:lstStyle/>
            <a:p>
              <a:pPr algn="ctr">
                <a:spcAft>
                  <a:spcPts val="600"/>
                </a:spcAft>
              </a:pPr>
              <a:r>
                <a:rPr lang="en-US" sz="2200" dirty="0" err="1">
                  <a:solidFill>
                    <a:srgbClr val="C00000"/>
                  </a:solidFill>
                  <a:latin typeface="#9Slide03 Quicksand" panose="00000500000000000000" pitchFamily="2" charset="0"/>
                </a:rPr>
                <a:t>Hãy</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đưa</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ra</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các</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biện</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pháp</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phòng</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tránh</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bệnh</a:t>
              </a:r>
              <a:r>
                <a:rPr lang="en-US" sz="2200" dirty="0">
                  <a:solidFill>
                    <a:srgbClr val="C00000"/>
                  </a:solidFill>
                  <a:latin typeface="#9Slide03 Quicksand" panose="00000500000000000000" pitchFamily="2" charset="0"/>
                </a:rPr>
                <a:t> do </a:t>
              </a:r>
              <a:r>
                <a:rPr lang="en-US" sz="2200" dirty="0" err="1">
                  <a:solidFill>
                    <a:srgbClr val="C00000"/>
                  </a:solidFill>
                  <a:latin typeface="#9Slide03 Quicksand" panose="00000500000000000000" pitchFamily="2" charset="0"/>
                </a:rPr>
                <a:t>nấm</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gây</a:t>
              </a:r>
              <a:r>
                <a:rPr lang="en-US" sz="2200" dirty="0">
                  <a:solidFill>
                    <a:srgbClr val="C00000"/>
                  </a:solidFill>
                  <a:latin typeface="#9Slide03 Quicksand" panose="00000500000000000000" pitchFamily="2" charset="0"/>
                </a:rPr>
                <a:t> </a:t>
              </a:r>
              <a:r>
                <a:rPr lang="en-US" sz="2200" dirty="0" err="1">
                  <a:solidFill>
                    <a:srgbClr val="C00000"/>
                  </a:solidFill>
                  <a:latin typeface="#9Slide03 Quicksand" panose="00000500000000000000" pitchFamily="2" charset="0"/>
                </a:rPr>
                <a:t>ra</a:t>
              </a:r>
              <a:r>
                <a:rPr lang="en-US" sz="2200" dirty="0">
                  <a:solidFill>
                    <a:srgbClr val="C00000"/>
                  </a:solidFill>
                  <a:latin typeface="#9Slide03 Quicksand" panose="00000500000000000000" pitchFamily="2" charset="0"/>
                </a:rPr>
                <a:t> ở </a:t>
              </a:r>
              <a:r>
                <a:rPr lang="en-US" sz="2200" dirty="0" err="1">
                  <a:solidFill>
                    <a:srgbClr val="C00000"/>
                  </a:solidFill>
                  <a:latin typeface="#9Slide03 Quicksand" panose="00000500000000000000" pitchFamily="2" charset="0"/>
                </a:rPr>
                <a:t>người</a:t>
              </a:r>
              <a:r>
                <a:rPr lang="en-US" sz="2200" dirty="0">
                  <a:solidFill>
                    <a:srgbClr val="C00000"/>
                  </a:solidFill>
                  <a:latin typeface="#9Slide03 Quicksand" panose="00000500000000000000" pitchFamily="2" charset="0"/>
                </a:rPr>
                <a:t>.</a:t>
              </a:r>
              <a:endParaRPr lang="en-VN" sz="2200" dirty="0">
                <a:solidFill>
                  <a:srgbClr val="C00000"/>
                </a:solidFill>
                <a:latin typeface="#9Slide03 Quicksand" panose="00000500000000000000" pitchFamily="2" charset="0"/>
              </a:endParaRPr>
            </a:p>
          </p:txBody>
        </p:sp>
        <p:pic>
          <p:nvPicPr>
            <p:cNvPr id="4" name="Picture 3">
              <a:extLst>
                <a:ext uri="{FF2B5EF4-FFF2-40B4-BE49-F238E27FC236}">
                  <a16:creationId xmlns:a16="http://schemas.microsoft.com/office/drawing/2014/main" id="{E7AD0439-3A01-18A3-812D-A04E97B31AE9}"/>
                </a:ext>
              </a:extLst>
            </p:cNvPr>
            <p:cNvPicPr>
              <a:picLocks noChangeAspect="1"/>
            </p:cNvPicPr>
            <p:nvPr/>
          </p:nvPicPr>
          <p:blipFill>
            <a:blip r:embed="rId3"/>
            <a:stretch>
              <a:fillRect/>
            </a:stretch>
          </p:blipFill>
          <p:spPr>
            <a:xfrm>
              <a:off x="3148202" y="5864527"/>
              <a:ext cx="621399" cy="635713"/>
            </a:xfrm>
            <a:prstGeom prst="rect">
              <a:avLst/>
            </a:prstGeom>
          </p:spPr>
        </p:pic>
      </p:grpSp>
      <p:pic>
        <p:nvPicPr>
          <p:cNvPr id="5" name="Graphic 4">
            <a:extLst>
              <a:ext uri="{FF2B5EF4-FFF2-40B4-BE49-F238E27FC236}">
                <a16:creationId xmlns:a16="http://schemas.microsoft.com/office/drawing/2014/main" id="{81DD0C45-2C72-3EC6-BF8A-0DC38471FB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686" y="851296"/>
            <a:ext cx="315658" cy="617640"/>
          </a:xfrm>
          <a:prstGeom prst="rect">
            <a:avLst/>
          </a:prstGeom>
        </p:spPr>
      </p:pic>
      <p:sp>
        <p:nvSpPr>
          <p:cNvPr id="6" name="Rectangle: Rounded Corners 5">
            <a:extLst>
              <a:ext uri="{FF2B5EF4-FFF2-40B4-BE49-F238E27FC236}">
                <a16:creationId xmlns:a16="http://schemas.microsoft.com/office/drawing/2014/main" id="{5F5D4D66-6F41-C522-C02E-E05955D56B92}"/>
              </a:ext>
            </a:extLst>
          </p:cNvPr>
          <p:cNvSpPr/>
          <p:nvPr/>
        </p:nvSpPr>
        <p:spPr>
          <a:xfrm>
            <a:off x="-140678" y="-100484"/>
            <a:ext cx="4190301"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301;p33">
            <a:extLst>
              <a:ext uri="{FF2B5EF4-FFF2-40B4-BE49-F238E27FC236}">
                <a16:creationId xmlns:a16="http://schemas.microsoft.com/office/drawing/2014/main" id="{FA90ABD6-A8E4-43DF-6E02-DB8F1E6FC36B}"/>
              </a:ext>
            </a:extLst>
          </p:cNvPr>
          <p:cNvSpPr txBox="1">
            <a:spLocks/>
          </p:cNvSpPr>
          <p:nvPr/>
        </p:nvSpPr>
        <p:spPr>
          <a:xfrm>
            <a:off x="476962" y="56566"/>
            <a:ext cx="3572662"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Một</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số</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bệnh</a:t>
            </a:r>
            <a:r>
              <a:rPr lang="en-US" sz="3600" dirty="0">
                <a:solidFill>
                  <a:schemeClr val="tx1"/>
                </a:solidFill>
                <a:latin typeface="#9Slide07 SVNAppleberry" panose="02040603050506020204" pitchFamily="18" charset="0"/>
              </a:rPr>
              <a:t> do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8" name="Picture 7">
            <a:extLst>
              <a:ext uri="{FF2B5EF4-FFF2-40B4-BE49-F238E27FC236}">
                <a16:creationId xmlns:a16="http://schemas.microsoft.com/office/drawing/2014/main" id="{AB59E75E-0A6B-D0C1-01EF-2D40F3737A15}"/>
              </a:ext>
            </a:extLst>
          </p:cNvPr>
          <p:cNvPicPr>
            <a:picLocks noChangeAspect="1"/>
          </p:cNvPicPr>
          <p:nvPr/>
        </p:nvPicPr>
        <p:blipFill>
          <a:blip r:embed="rId6"/>
          <a:stretch>
            <a:fillRect/>
          </a:stretch>
        </p:blipFill>
        <p:spPr>
          <a:xfrm>
            <a:off x="77844" y="-23266"/>
            <a:ext cx="336231" cy="492186"/>
          </a:xfrm>
          <a:prstGeom prst="rect">
            <a:avLst/>
          </a:prstGeom>
        </p:spPr>
      </p:pic>
      <p:pic>
        <p:nvPicPr>
          <p:cNvPr id="11" name="Picture 10">
            <a:extLst>
              <a:ext uri="{FF2B5EF4-FFF2-40B4-BE49-F238E27FC236}">
                <a16:creationId xmlns:a16="http://schemas.microsoft.com/office/drawing/2014/main" id="{411640EA-4C21-0905-5CEB-107958589DE2}"/>
              </a:ext>
            </a:extLst>
          </p:cNvPr>
          <p:cNvPicPr>
            <a:picLocks noChangeAspect="1"/>
          </p:cNvPicPr>
          <p:nvPr/>
        </p:nvPicPr>
        <p:blipFill>
          <a:blip r:embed="rId7"/>
          <a:stretch>
            <a:fillRect/>
          </a:stretch>
        </p:blipFill>
        <p:spPr>
          <a:xfrm>
            <a:off x="1223359" y="1775565"/>
            <a:ext cx="2094806" cy="2375373"/>
          </a:xfrm>
          <a:prstGeom prst="rect">
            <a:avLst/>
          </a:prstGeom>
        </p:spPr>
      </p:pic>
      <p:pic>
        <p:nvPicPr>
          <p:cNvPr id="13" name="Picture 12">
            <a:extLst>
              <a:ext uri="{FF2B5EF4-FFF2-40B4-BE49-F238E27FC236}">
                <a16:creationId xmlns:a16="http://schemas.microsoft.com/office/drawing/2014/main" id="{C3B6C18D-C697-EE92-27FD-CB4BFE386E52}"/>
              </a:ext>
            </a:extLst>
          </p:cNvPr>
          <p:cNvPicPr>
            <a:picLocks noChangeAspect="1"/>
          </p:cNvPicPr>
          <p:nvPr/>
        </p:nvPicPr>
        <p:blipFill>
          <a:blip r:embed="rId8"/>
          <a:stretch>
            <a:fillRect/>
          </a:stretch>
        </p:blipFill>
        <p:spPr>
          <a:xfrm>
            <a:off x="5197216" y="1775566"/>
            <a:ext cx="2723425" cy="2375372"/>
          </a:xfrm>
          <a:prstGeom prst="rect">
            <a:avLst/>
          </a:prstGeom>
        </p:spPr>
      </p:pic>
      <p:sp>
        <p:nvSpPr>
          <p:cNvPr id="15" name="TextBox 14">
            <a:extLst>
              <a:ext uri="{FF2B5EF4-FFF2-40B4-BE49-F238E27FC236}">
                <a16:creationId xmlns:a16="http://schemas.microsoft.com/office/drawing/2014/main" id="{923368A2-1BB8-DBFA-90F5-E4DE01690E48}"/>
              </a:ext>
            </a:extLst>
          </p:cNvPr>
          <p:cNvSpPr txBox="1"/>
          <p:nvPr/>
        </p:nvSpPr>
        <p:spPr>
          <a:xfrm>
            <a:off x="961222" y="4187548"/>
            <a:ext cx="2604141" cy="369332"/>
          </a:xfrm>
          <a:prstGeom prst="rect">
            <a:avLst/>
          </a:prstGeom>
          <a:noFill/>
        </p:spPr>
        <p:txBody>
          <a:bodyPr wrap="square">
            <a:spAutoFit/>
          </a:bodyPr>
          <a:lstStyle/>
          <a:p>
            <a:pPr algn="ctr"/>
            <a:r>
              <a:rPr lang="en-VN" sz="1800" dirty="0">
                <a:solidFill>
                  <a:schemeClr val="tx1"/>
                </a:solidFill>
                <a:latin typeface="#9Slide03 Quicksand" panose="00000500000000000000" pitchFamily="2" charset="0"/>
              </a:rPr>
              <a:t>Vệ sinh cơ thể sạch sẽ</a:t>
            </a:r>
          </a:p>
        </p:txBody>
      </p:sp>
      <p:sp>
        <p:nvSpPr>
          <p:cNvPr id="17" name="TextBox 16">
            <a:extLst>
              <a:ext uri="{FF2B5EF4-FFF2-40B4-BE49-F238E27FC236}">
                <a16:creationId xmlns:a16="http://schemas.microsoft.com/office/drawing/2014/main" id="{10F858A9-6516-DECE-9553-9A29EC1F93EA}"/>
              </a:ext>
            </a:extLst>
          </p:cNvPr>
          <p:cNvSpPr txBox="1"/>
          <p:nvPr/>
        </p:nvSpPr>
        <p:spPr>
          <a:xfrm>
            <a:off x="4896382" y="4179798"/>
            <a:ext cx="3325091" cy="646331"/>
          </a:xfrm>
          <a:prstGeom prst="rect">
            <a:avLst/>
          </a:prstGeom>
          <a:noFill/>
        </p:spPr>
        <p:txBody>
          <a:bodyPr wrap="square">
            <a:spAutoFit/>
          </a:bodyPr>
          <a:lstStyle/>
          <a:p>
            <a:pPr algn="ctr"/>
            <a:r>
              <a:rPr lang="en-VN" sz="1800" dirty="0">
                <a:solidFill>
                  <a:schemeClr val="tx1"/>
                </a:solidFill>
                <a:latin typeface="#9Slide03 Quicksand" panose="00000500000000000000" pitchFamily="2" charset="0"/>
              </a:rPr>
              <a:t>Quần áo, đồ dùng cá nhân luôn khô ráo</a:t>
            </a:r>
          </a:p>
        </p:txBody>
      </p:sp>
    </p:spTree>
    <p:extLst>
      <p:ext uri="{BB962C8B-B14F-4D97-AF65-F5344CB8AC3E}">
        <p14:creationId xmlns:p14="http://schemas.microsoft.com/office/powerpoint/2010/main" val="38381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32" presetClass="emph" presetSubtype="0" repeatCount="indefinite" fill="hold" nodeType="afterEffect">
                                  <p:stCondLst>
                                    <p:cond delay="0"/>
                                  </p:stCondLst>
                                  <p:endCondLst>
                                    <p:cond evt="onNext" delay="0">
                                      <p:tgtEl>
                                        <p:sldTgt/>
                                      </p:tgtEl>
                                    </p:cond>
                                  </p:end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D7572A-8AA3-FB43-B86E-4DD71DFC250B}"/>
              </a:ext>
            </a:extLst>
          </p:cNvPr>
          <p:cNvSpPr txBox="1"/>
          <p:nvPr/>
        </p:nvSpPr>
        <p:spPr>
          <a:xfrm>
            <a:off x="732955" y="2512607"/>
            <a:ext cx="2970686" cy="338554"/>
          </a:xfrm>
          <a:prstGeom prst="rect">
            <a:avLst/>
          </a:prstGeom>
          <a:noFill/>
        </p:spPr>
        <p:txBody>
          <a:bodyPr wrap="none" rtlCol="0">
            <a:spAutoFit/>
          </a:bodyPr>
          <a:lstStyle/>
          <a:p>
            <a:pPr algn="ctr"/>
            <a:r>
              <a:rPr lang="en-VN" sz="1600" dirty="0">
                <a:latin typeface="#9Slide03 Quicksand" panose="00000500000000000000" pitchFamily="2" charset="0"/>
              </a:rPr>
              <a:t>Nấm gây hư hỏng thực phẩm</a:t>
            </a:r>
          </a:p>
        </p:txBody>
      </p:sp>
      <p:sp>
        <p:nvSpPr>
          <p:cNvPr id="11" name="TextBox 10">
            <a:extLst>
              <a:ext uri="{FF2B5EF4-FFF2-40B4-BE49-F238E27FC236}">
                <a16:creationId xmlns:a16="http://schemas.microsoft.com/office/drawing/2014/main" id="{50C23326-B8BF-3A46-869A-F8B5954ABDA3}"/>
              </a:ext>
            </a:extLst>
          </p:cNvPr>
          <p:cNvSpPr txBox="1"/>
          <p:nvPr/>
        </p:nvSpPr>
        <p:spPr>
          <a:xfrm>
            <a:off x="5825331" y="2512607"/>
            <a:ext cx="2204451" cy="338554"/>
          </a:xfrm>
          <a:prstGeom prst="rect">
            <a:avLst/>
          </a:prstGeom>
          <a:noFill/>
        </p:spPr>
        <p:txBody>
          <a:bodyPr wrap="none" rtlCol="0">
            <a:spAutoFit/>
          </a:bodyPr>
          <a:lstStyle/>
          <a:p>
            <a:pPr algn="ctr"/>
            <a:r>
              <a:rPr lang="en-VN" sz="1600" dirty="0">
                <a:latin typeface="#9Slide03 Quicksand" panose="00000500000000000000" pitchFamily="2" charset="0"/>
              </a:rPr>
              <a:t>Nấm làm hỏng đồ gỗ</a:t>
            </a:r>
          </a:p>
        </p:txBody>
      </p:sp>
      <p:sp>
        <p:nvSpPr>
          <p:cNvPr id="12" name="TextBox 11">
            <a:extLst>
              <a:ext uri="{FF2B5EF4-FFF2-40B4-BE49-F238E27FC236}">
                <a16:creationId xmlns:a16="http://schemas.microsoft.com/office/drawing/2014/main" id="{88D32405-7FF5-8242-A987-2CE4AC323437}"/>
              </a:ext>
            </a:extLst>
          </p:cNvPr>
          <p:cNvSpPr txBox="1"/>
          <p:nvPr/>
        </p:nvSpPr>
        <p:spPr>
          <a:xfrm>
            <a:off x="3594006" y="4650442"/>
            <a:ext cx="1955985" cy="338554"/>
          </a:xfrm>
          <a:prstGeom prst="rect">
            <a:avLst/>
          </a:prstGeom>
          <a:noFill/>
        </p:spPr>
        <p:txBody>
          <a:bodyPr wrap="none" rtlCol="0">
            <a:spAutoFit/>
          </a:bodyPr>
          <a:lstStyle/>
          <a:p>
            <a:pPr algn="ctr"/>
            <a:r>
              <a:rPr lang="en-VN" sz="1600" dirty="0">
                <a:latin typeface="#9Slide03 Quicksand" panose="00000500000000000000" pitchFamily="2" charset="0"/>
              </a:rPr>
              <a:t>Nấm mốc quần áo</a:t>
            </a:r>
          </a:p>
        </p:txBody>
      </p:sp>
      <p:sp>
        <p:nvSpPr>
          <p:cNvPr id="13" name="Rectangle: Rounded Corners 12">
            <a:extLst>
              <a:ext uri="{FF2B5EF4-FFF2-40B4-BE49-F238E27FC236}">
                <a16:creationId xmlns:a16="http://schemas.microsoft.com/office/drawing/2014/main" id="{BCE230DF-9F45-91E8-EE0A-8B11A8048CB9}"/>
              </a:ext>
            </a:extLst>
          </p:cNvPr>
          <p:cNvSpPr/>
          <p:nvPr/>
        </p:nvSpPr>
        <p:spPr>
          <a:xfrm>
            <a:off x="-140678" y="-100484"/>
            <a:ext cx="4190301"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301;p33">
            <a:extLst>
              <a:ext uri="{FF2B5EF4-FFF2-40B4-BE49-F238E27FC236}">
                <a16:creationId xmlns:a16="http://schemas.microsoft.com/office/drawing/2014/main" id="{184D843C-CC47-0C12-1EDC-F51CAF120D05}"/>
              </a:ext>
            </a:extLst>
          </p:cNvPr>
          <p:cNvSpPr txBox="1">
            <a:spLocks/>
          </p:cNvSpPr>
          <p:nvPr/>
        </p:nvSpPr>
        <p:spPr>
          <a:xfrm>
            <a:off x="476962" y="56566"/>
            <a:ext cx="3572662"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Một</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số</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bệnh</a:t>
            </a:r>
            <a:r>
              <a:rPr lang="en-US" sz="3600" dirty="0">
                <a:solidFill>
                  <a:schemeClr val="tx1"/>
                </a:solidFill>
                <a:latin typeface="#9Slide07 SVNAppleberry" panose="02040603050506020204" pitchFamily="18" charset="0"/>
              </a:rPr>
              <a:t> do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15" name="Picture 14">
            <a:extLst>
              <a:ext uri="{FF2B5EF4-FFF2-40B4-BE49-F238E27FC236}">
                <a16:creationId xmlns:a16="http://schemas.microsoft.com/office/drawing/2014/main" id="{C278ED9F-360F-CDFA-007B-223006245876}"/>
              </a:ext>
            </a:extLst>
          </p:cNvPr>
          <p:cNvPicPr>
            <a:picLocks noChangeAspect="1"/>
          </p:cNvPicPr>
          <p:nvPr/>
        </p:nvPicPr>
        <p:blipFill>
          <a:blip r:embed="rId3"/>
          <a:stretch>
            <a:fillRect/>
          </a:stretch>
        </p:blipFill>
        <p:spPr>
          <a:xfrm>
            <a:off x="77844" y="-23266"/>
            <a:ext cx="336231" cy="492186"/>
          </a:xfrm>
          <a:prstGeom prst="rect">
            <a:avLst/>
          </a:prstGeom>
        </p:spPr>
      </p:pic>
      <p:pic>
        <p:nvPicPr>
          <p:cNvPr id="5122" name="Picture 2" descr="Cách phòng tránh thực phẩm bị nấm mốc">
            <a:extLst>
              <a:ext uri="{FF2B5EF4-FFF2-40B4-BE49-F238E27FC236}">
                <a16:creationId xmlns:a16="http://schemas.microsoft.com/office/drawing/2014/main" id="{FFA8F638-BBE5-03B3-F1F7-0FB609DB0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11" y="784054"/>
            <a:ext cx="2573975" cy="1716689"/>
          </a:xfrm>
          <a:prstGeom prst="roundRect">
            <a:avLst/>
          </a:prstGeom>
          <a:noFill/>
          <a:extLst>
            <a:ext uri="{909E8E84-426E-40DD-AFC4-6F175D3DCCD1}">
              <a14:hiddenFill xmlns:a14="http://schemas.microsoft.com/office/drawing/2010/main">
                <a:solidFill>
                  <a:srgbClr val="FFFFFF"/>
                </a:solidFill>
              </a14:hiddenFill>
            </a:ext>
          </a:extLst>
        </p:spPr>
      </p:pic>
      <p:pic>
        <p:nvPicPr>
          <p:cNvPr id="5124" name="Picture 4" descr="5 bước xử lý nấm mốc trên đồ gỗ nội thất - Mộc Phát">
            <a:extLst>
              <a:ext uri="{FF2B5EF4-FFF2-40B4-BE49-F238E27FC236}">
                <a16:creationId xmlns:a16="http://schemas.microsoft.com/office/drawing/2014/main" id="{8EA00DF6-0E07-ABF8-48EA-1227F4A49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716" y="784056"/>
            <a:ext cx="2577683" cy="1716690"/>
          </a:xfrm>
          <a:prstGeom prst="roundRect">
            <a:avLst/>
          </a:prstGeom>
          <a:noFill/>
          <a:extLst>
            <a:ext uri="{909E8E84-426E-40DD-AFC4-6F175D3DCCD1}">
              <a14:hiddenFill xmlns:a14="http://schemas.microsoft.com/office/drawing/2010/main">
                <a:solidFill>
                  <a:srgbClr val="FFFFFF"/>
                </a:solidFill>
              </a14:hiddenFill>
            </a:ext>
          </a:extLst>
        </p:spPr>
      </p:pic>
      <p:pic>
        <p:nvPicPr>
          <p:cNvPr id="5126" name="Picture 6" descr="Cách tẩy mốc quần áo trắng và bảo quản không bị mốc">
            <a:extLst>
              <a:ext uri="{FF2B5EF4-FFF2-40B4-BE49-F238E27FC236}">
                <a16:creationId xmlns:a16="http://schemas.microsoft.com/office/drawing/2014/main" id="{1B2D853A-2F17-D487-BDA6-B08E22DCF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34" t="705" r="19701" b="17316"/>
          <a:stretch/>
        </p:blipFill>
        <p:spPr bwMode="auto">
          <a:xfrm>
            <a:off x="3285012" y="2930557"/>
            <a:ext cx="2573975" cy="171278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7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fade">
                                      <p:cBhvr>
                                        <p:cTn id="23" dur="500"/>
                                        <p:tgtEl>
                                          <p:spTgt spid="51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ác loại nấm độc: Cách nào để nhận biết? | Vinmec">
            <a:extLst>
              <a:ext uri="{FF2B5EF4-FFF2-40B4-BE49-F238E27FC236}">
                <a16:creationId xmlns:a16="http://schemas.microsoft.com/office/drawing/2014/main" id="{BB4DB63E-B216-5F98-086A-05A39D65DA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54"/>
          <a:stretch/>
        </p:blipFill>
        <p:spPr bwMode="auto">
          <a:xfrm>
            <a:off x="577284" y="1706245"/>
            <a:ext cx="2451050" cy="241829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EEA8E7E-0595-7697-2478-AC02DEBD7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88" r="13289"/>
          <a:stretch/>
        </p:blipFill>
        <p:spPr bwMode="auto">
          <a:xfrm>
            <a:off x="3346475" y="1706246"/>
            <a:ext cx="2451050" cy="2418295"/>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FA1DB3-167F-DE85-4F9A-F9B4472D6C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66" y="1706246"/>
            <a:ext cx="2451050" cy="2418295"/>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3BF95C-1ED1-6074-896E-2A58B5C85968}"/>
              </a:ext>
            </a:extLst>
          </p:cNvPr>
          <p:cNvSpPr txBox="1"/>
          <p:nvPr/>
        </p:nvSpPr>
        <p:spPr>
          <a:xfrm>
            <a:off x="1122154" y="4194892"/>
            <a:ext cx="1353256" cy="338554"/>
          </a:xfrm>
          <a:prstGeom prst="rect">
            <a:avLst/>
          </a:prstGeom>
          <a:noFill/>
        </p:spPr>
        <p:txBody>
          <a:bodyPr wrap="none" rtlCol="0">
            <a:spAutoFit/>
          </a:bodyPr>
          <a:lstStyle/>
          <a:p>
            <a:pPr algn="ctr"/>
            <a:r>
              <a:rPr lang="en-VN" sz="1600" dirty="0">
                <a:latin typeface="#9Slide03 Quicksand" panose="00000500000000000000" pitchFamily="2" charset="0"/>
              </a:rPr>
              <a:t>Nấm độc đỏ</a:t>
            </a:r>
          </a:p>
        </p:txBody>
      </p:sp>
      <p:sp>
        <p:nvSpPr>
          <p:cNvPr id="9" name="TextBox 8">
            <a:extLst>
              <a:ext uri="{FF2B5EF4-FFF2-40B4-BE49-F238E27FC236}">
                <a16:creationId xmlns:a16="http://schemas.microsoft.com/office/drawing/2014/main" id="{0A209B79-A908-22F8-C392-DC3AA61F5272}"/>
              </a:ext>
            </a:extLst>
          </p:cNvPr>
          <p:cNvSpPr txBox="1"/>
          <p:nvPr/>
        </p:nvSpPr>
        <p:spPr>
          <a:xfrm>
            <a:off x="3326306" y="4193444"/>
            <a:ext cx="2491388" cy="338554"/>
          </a:xfrm>
          <a:prstGeom prst="rect">
            <a:avLst/>
          </a:prstGeom>
          <a:noFill/>
        </p:spPr>
        <p:txBody>
          <a:bodyPr wrap="none" rtlCol="0">
            <a:spAutoFit/>
          </a:bodyPr>
          <a:lstStyle/>
          <a:p>
            <a:pPr algn="ctr"/>
            <a:r>
              <a:rPr lang="en-VN" sz="1600" dirty="0">
                <a:latin typeface="#9Slide03 Quicksand" panose="00000500000000000000" pitchFamily="2" charset="0"/>
              </a:rPr>
              <a:t>Nấm độc trắng hình nón</a:t>
            </a:r>
          </a:p>
        </p:txBody>
      </p:sp>
      <p:sp>
        <p:nvSpPr>
          <p:cNvPr id="10" name="TextBox 9">
            <a:extLst>
              <a:ext uri="{FF2B5EF4-FFF2-40B4-BE49-F238E27FC236}">
                <a16:creationId xmlns:a16="http://schemas.microsoft.com/office/drawing/2014/main" id="{3F894933-A31F-C171-F9BD-40587BBA125D}"/>
              </a:ext>
            </a:extLst>
          </p:cNvPr>
          <p:cNvSpPr txBox="1"/>
          <p:nvPr/>
        </p:nvSpPr>
        <p:spPr>
          <a:xfrm>
            <a:off x="6345565" y="4194892"/>
            <a:ext cx="1991251" cy="338554"/>
          </a:xfrm>
          <a:prstGeom prst="rect">
            <a:avLst/>
          </a:prstGeom>
          <a:noFill/>
        </p:spPr>
        <p:txBody>
          <a:bodyPr wrap="none" rtlCol="0">
            <a:spAutoFit/>
          </a:bodyPr>
          <a:lstStyle/>
          <a:p>
            <a:pPr algn="ctr"/>
            <a:r>
              <a:rPr lang="en-VN" sz="1600" dirty="0">
                <a:latin typeface="#9Slide03 Quicksand" panose="00000500000000000000" pitchFamily="2" charset="0"/>
              </a:rPr>
              <a:t>Nấm độc tán trắng</a:t>
            </a:r>
          </a:p>
        </p:txBody>
      </p:sp>
      <p:sp>
        <p:nvSpPr>
          <p:cNvPr id="11" name="TextBox 10">
            <a:extLst>
              <a:ext uri="{FF2B5EF4-FFF2-40B4-BE49-F238E27FC236}">
                <a16:creationId xmlns:a16="http://schemas.microsoft.com/office/drawing/2014/main" id="{0E3C92D5-A7CD-B016-5C83-5122098AB956}"/>
              </a:ext>
            </a:extLst>
          </p:cNvPr>
          <p:cNvSpPr txBox="1"/>
          <p:nvPr/>
        </p:nvSpPr>
        <p:spPr>
          <a:xfrm>
            <a:off x="1016360" y="963476"/>
            <a:ext cx="7111280" cy="400110"/>
          </a:xfrm>
          <a:prstGeom prst="rect">
            <a:avLst/>
          </a:prstGeom>
          <a:noFill/>
        </p:spPr>
        <p:txBody>
          <a:bodyPr wrap="square" rtlCol="0">
            <a:spAutoFit/>
          </a:bodyPr>
          <a:lstStyle/>
          <a:p>
            <a:pPr algn="ctr"/>
            <a:r>
              <a:rPr lang="en-VN" sz="2000" dirty="0">
                <a:solidFill>
                  <a:schemeClr val="tx1"/>
                </a:solidFill>
                <a:latin typeface="#9Slide03 Quicksand" panose="00000500000000000000" pitchFamily="2" charset="0"/>
              </a:rPr>
              <a:t>Một số loài nấm có thể gây độc thậm chí tử vong khi ăn</a:t>
            </a:r>
            <a:r>
              <a:rPr lang="en-US" sz="2000" dirty="0">
                <a:solidFill>
                  <a:schemeClr val="tx1"/>
                </a:solidFill>
                <a:latin typeface="#9Slide03 Quicksand" panose="00000500000000000000" pitchFamily="2" charset="0"/>
              </a:rPr>
              <a:t>.</a:t>
            </a:r>
            <a:endParaRPr lang="en-VN" sz="2000" dirty="0">
              <a:solidFill>
                <a:schemeClr val="tx1"/>
              </a:solidFill>
              <a:latin typeface="#9Slide03 Quicksand" panose="00000500000000000000" pitchFamily="2" charset="0"/>
            </a:endParaRPr>
          </a:p>
        </p:txBody>
      </p:sp>
      <p:sp>
        <p:nvSpPr>
          <p:cNvPr id="12" name="Rectangle: Rounded Corners 11">
            <a:extLst>
              <a:ext uri="{FF2B5EF4-FFF2-40B4-BE49-F238E27FC236}">
                <a16:creationId xmlns:a16="http://schemas.microsoft.com/office/drawing/2014/main" id="{439612E9-21CB-48E1-8A19-01EEB704DE4A}"/>
              </a:ext>
            </a:extLst>
          </p:cNvPr>
          <p:cNvSpPr/>
          <p:nvPr/>
        </p:nvSpPr>
        <p:spPr>
          <a:xfrm>
            <a:off x="-140678" y="-100484"/>
            <a:ext cx="4190301"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301;p33">
            <a:extLst>
              <a:ext uri="{FF2B5EF4-FFF2-40B4-BE49-F238E27FC236}">
                <a16:creationId xmlns:a16="http://schemas.microsoft.com/office/drawing/2014/main" id="{753D5DA7-24A3-8BDD-3F1B-4D7F411B0AC0}"/>
              </a:ext>
            </a:extLst>
          </p:cNvPr>
          <p:cNvSpPr txBox="1">
            <a:spLocks/>
          </p:cNvSpPr>
          <p:nvPr/>
        </p:nvSpPr>
        <p:spPr>
          <a:xfrm>
            <a:off x="476962" y="56566"/>
            <a:ext cx="3572662"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Một</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số</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bệnh</a:t>
            </a:r>
            <a:r>
              <a:rPr lang="en-US" sz="3600" dirty="0">
                <a:solidFill>
                  <a:schemeClr val="tx1"/>
                </a:solidFill>
                <a:latin typeface="#9Slide07 SVNAppleberry" panose="02040603050506020204" pitchFamily="18" charset="0"/>
              </a:rPr>
              <a:t> do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14" name="Picture 13">
            <a:extLst>
              <a:ext uri="{FF2B5EF4-FFF2-40B4-BE49-F238E27FC236}">
                <a16:creationId xmlns:a16="http://schemas.microsoft.com/office/drawing/2014/main" id="{DDFC7129-11A0-E597-DD9E-1C662321A7DF}"/>
              </a:ext>
            </a:extLst>
          </p:cNvPr>
          <p:cNvPicPr>
            <a:picLocks noChangeAspect="1"/>
          </p:cNvPicPr>
          <p:nvPr/>
        </p:nvPicPr>
        <p:blipFill>
          <a:blip r:embed="rId6"/>
          <a:stretch>
            <a:fillRect/>
          </a:stretch>
        </p:blipFill>
        <p:spPr>
          <a:xfrm>
            <a:off x="77844" y="-23266"/>
            <a:ext cx="336231" cy="492186"/>
          </a:xfrm>
          <a:prstGeom prst="rect">
            <a:avLst/>
          </a:prstGeom>
        </p:spPr>
      </p:pic>
    </p:spTree>
    <p:extLst>
      <p:ext uri="{BB962C8B-B14F-4D97-AF65-F5344CB8AC3E}">
        <p14:creationId xmlns:p14="http://schemas.microsoft.com/office/powerpoint/2010/main" val="366670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3881" y="111247"/>
            <a:ext cx="6558810" cy="791860"/>
          </a:xfrm>
          <a:prstGeom prst="rect">
            <a:avLst/>
          </a:prstGeom>
          <a:solidFill>
            <a:schemeClr val="accent5">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 tIns="30861" rIns="61722" bIns="30861" numCol="1" spcCol="0" rtlCol="0" fromWordArt="0" anchor="ctr" anchorCtr="0" forceAA="0" compatLnSpc="1">
            <a:prstTxWarp prst="textNoShape">
              <a:avLst/>
            </a:prstTxWarp>
            <a:noAutofit/>
          </a:bodyPr>
          <a:lstStyle/>
          <a:p>
            <a:pPr algn="ctr" defTabSz="617220"/>
            <a:r>
              <a:rPr lang="en-US" sz="1890">
                <a:solidFill>
                  <a:srgbClr val="FFFFFF"/>
                </a:solidFill>
                <a:latin typeface="#9Slide03 FS Neusa Bold" panose="00000800000000000000" pitchFamily="2" charset="0"/>
                <a:ea typeface="微软雅黑"/>
              </a:rPr>
              <a:t>C</a:t>
            </a:r>
            <a:r>
              <a:rPr lang="vi-VN" sz="1890">
                <a:solidFill>
                  <a:srgbClr val="FFFFFF"/>
                </a:solidFill>
                <a:latin typeface="#9Slide03 FS Neusa Bold" panose="00000800000000000000" pitchFamily="2" charset="0"/>
                <a:ea typeface="微软雅黑"/>
              </a:rPr>
              <a:t>on </a:t>
            </a:r>
            <a:r>
              <a:rPr lang="vi-VN" sz="1890" dirty="0">
                <a:solidFill>
                  <a:srgbClr val="FFFFFF"/>
                </a:solidFill>
                <a:latin typeface="#9Slide03 FS Neusa Bold" panose="00000800000000000000" pitchFamily="2" charset="0"/>
                <a:ea typeface="微软雅黑"/>
              </a:rPr>
              <a:t>đường lây truyền bệnh do nấm gây ra.</a:t>
            </a:r>
          </a:p>
        </p:txBody>
      </p:sp>
      <p:pic>
        <p:nvPicPr>
          <p:cNvPr id="3" name="Picture 2"/>
          <p:cNvPicPr>
            <a:picLocks noChangeAspect="1"/>
          </p:cNvPicPr>
          <p:nvPr/>
        </p:nvPicPr>
        <p:blipFill>
          <a:blip r:embed="rId2"/>
          <a:stretch>
            <a:fillRect/>
          </a:stretch>
        </p:blipFill>
        <p:spPr>
          <a:xfrm>
            <a:off x="544509" y="949006"/>
            <a:ext cx="4904032" cy="3506623"/>
          </a:xfrm>
          <a:prstGeom prst="rect">
            <a:avLst/>
          </a:prstGeom>
        </p:spPr>
      </p:pic>
      <p:sp>
        <p:nvSpPr>
          <p:cNvPr id="11" name="TextBox 10"/>
          <p:cNvSpPr txBox="1"/>
          <p:nvPr/>
        </p:nvSpPr>
        <p:spPr>
          <a:xfrm>
            <a:off x="640331" y="2263664"/>
            <a:ext cx="1288701" cy="424732"/>
          </a:xfrm>
          <a:prstGeom prst="rect">
            <a:avLst/>
          </a:prstGeom>
          <a:solidFill>
            <a:schemeClr val="bg1"/>
          </a:solidFill>
          <a:ln>
            <a:noFill/>
          </a:ln>
        </p:spPr>
        <p:txBody>
          <a:bodyPr wrap="square" rtlCol="0" anchor="ctr" anchorCtr="0">
            <a:spAutoFit/>
          </a:bodyPr>
          <a:lstStyle/>
          <a:p>
            <a:pPr algn="ctr" defTabSz="617220"/>
            <a:r>
              <a:rPr lang="vi-VN" sz="1080" dirty="0">
                <a:ea typeface="微软雅黑"/>
              </a:rPr>
              <a:t>Tiếp xúc với vật nuôi nhiễm bệnh</a:t>
            </a:r>
          </a:p>
        </p:txBody>
      </p:sp>
      <p:sp>
        <p:nvSpPr>
          <p:cNvPr id="12" name="TextBox 11"/>
          <p:cNvSpPr txBox="1"/>
          <p:nvPr/>
        </p:nvSpPr>
        <p:spPr>
          <a:xfrm>
            <a:off x="2375310" y="2223234"/>
            <a:ext cx="1463180" cy="424732"/>
          </a:xfrm>
          <a:prstGeom prst="rect">
            <a:avLst/>
          </a:prstGeom>
          <a:solidFill>
            <a:schemeClr val="bg1"/>
          </a:solidFill>
          <a:ln>
            <a:noFill/>
          </a:ln>
        </p:spPr>
        <p:txBody>
          <a:bodyPr wrap="square" rtlCol="0" anchor="ctr" anchorCtr="0">
            <a:spAutoFit/>
          </a:bodyPr>
          <a:lstStyle/>
          <a:p>
            <a:pPr algn="ctr" defTabSz="617220"/>
            <a:r>
              <a:rPr lang="vi-VN" sz="1080" dirty="0">
                <a:ea typeface="微软雅黑"/>
              </a:rPr>
              <a:t>Tiếp xúc với cơ thể nhiễm bệnh</a:t>
            </a:r>
          </a:p>
        </p:txBody>
      </p:sp>
      <p:sp>
        <p:nvSpPr>
          <p:cNvPr id="13" name="TextBox 12"/>
          <p:cNvSpPr txBox="1"/>
          <p:nvPr/>
        </p:nvSpPr>
        <p:spPr>
          <a:xfrm>
            <a:off x="4199951" y="2263663"/>
            <a:ext cx="1248590" cy="424732"/>
          </a:xfrm>
          <a:prstGeom prst="rect">
            <a:avLst/>
          </a:prstGeom>
          <a:solidFill>
            <a:schemeClr val="bg1"/>
          </a:solidFill>
          <a:ln>
            <a:noFill/>
          </a:ln>
        </p:spPr>
        <p:txBody>
          <a:bodyPr wrap="square" rtlCol="0" anchor="ctr" anchorCtr="0">
            <a:spAutoFit/>
          </a:bodyPr>
          <a:lstStyle/>
          <a:p>
            <a:pPr algn="ctr" defTabSz="617220"/>
            <a:r>
              <a:rPr lang="vi-VN" sz="1080" dirty="0">
                <a:ea typeface="微软雅黑"/>
              </a:rPr>
              <a:t>Dùng chung đồ với người bệnh</a:t>
            </a:r>
          </a:p>
        </p:txBody>
      </p:sp>
      <p:sp>
        <p:nvSpPr>
          <p:cNvPr id="14" name="TextBox 13"/>
          <p:cNvSpPr txBox="1"/>
          <p:nvPr/>
        </p:nvSpPr>
        <p:spPr>
          <a:xfrm>
            <a:off x="4031650" y="3988047"/>
            <a:ext cx="1539659" cy="424732"/>
          </a:xfrm>
          <a:prstGeom prst="rect">
            <a:avLst/>
          </a:prstGeom>
          <a:solidFill>
            <a:schemeClr val="bg1"/>
          </a:solidFill>
          <a:ln>
            <a:noFill/>
          </a:ln>
        </p:spPr>
        <p:txBody>
          <a:bodyPr wrap="square" rtlCol="0" anchor="ctr" anchorCtr="0">
            <a:spAutoFit/>
          </a:bodyPr>
          <a:lstStyle/>
          <a:p>
            <a:pPr algn="ctr" defTabSz="617220"/>
            <a:r>
              <a:rPr lang="vi-VN" sz="1080" dirty="0">
                <a:ea typeface="微软雅黑"/>
              </a:rPr>
              <a:t>Tiếp xúc với bụi, đất chứa nấm gây bệnh</a:t>
            </a:r>
          </a:p>
        </p:txBody>
      </p:sp>
      <p:sp>
        <p:nvSpPr>
          <p:cNvPr id="15" name="TextBox 14"/>
          <p:cNvSpPr txBox="1"/>
          <p:nvPr/>
        </p:nvSpPr>
        <p:spPr>
          <a:xfrm>
            <a:off x="603881" y="4008523"/>
            <a:ext cx="1539659" cy="424732"/>
          </a:xfrm>
          <a:prstGeom prst="rect">
            <a:avLst/>
          </a:prstGeom>
          <a:solidFill>
            <a:schemeClr val="bg1"/>
          </a:solidFill>
          <a:ln>
            <a:noFill/>
          </a:ln>
        </p:spPr>
        <p:txBody>
          <a:bodyPr wrap="square" rtlCol="0" anchor="ctr" anchorCtr="0">
            <a:spAutoFit/>
          </a:bodyPr>
          <a:lstStyle/>
          <a:p>
            <a:pPr algn="ctr" defTabSz="617220"/>
            <a:r>
              <a:rPr lang="vi-VN" sz="1080" dirty="0">
                <a:ea typeface="微软雅黑"/>
              </a:rPr>
              <a:t>Tiếp xúc với môi trường ô nhiễm</a:t>
            </a:r>
          </a:p>
        </p:txBody>
      </p:sp>
      <p:sp>
        <p:nvSpPr>
          <p:cNvPr id="16" name="TextBox 15"/>
          <p:cNvSpPr txBox="1"/>
          <p:nvPr/>
        </p:nvSpPr>
        <p:spPr>
          <a:xfrm>
            <a:off x="2694286" y="4091623"/>
            <a:ext cx="840407" cy="258532"/>
          </a:xfrm>
          <a:prstGeom prst="rect">
            <a:avLst/>
          </a:prstGeom>
          <a:solidFill>
            <a:schemeClr val="bg1"/>
          </a:solidFill>
          <a:ln>
            <a:noFill/>
          </a:ln>
        </p:spPr>
        <p:txBody>
          <a:bodyPr wrap="square" rtlCol="0" anchor="ctr" anchorCtr="0">
            <a:spAutoFit/>
          </a:bodyPr>
          <a:lstStyle/>
          <a:p>
            <a:pPr algn="ctr" defTabSz="617220"/>
            <a:r>
              <a:rPr lang="vi-VN" sz="1080" dirty="0">
                <a:ea typeface="微软雅黑"/>
              </a:rPr>
              <a:t>Nấm mốc</a:t>
            </a:r>
          </a:p>
        </p:txBody>
      </p:sp>
      <p:sp>
        <p:nvSpPr>
          <p:cNvPr id="17" name="TextBox 16"/>
          <p:cNvSpPr txBox="1"/>
          <p:nvPr/>
        </p:nvSpPr>
        <p:spPr>
          <a:xfrm>
            <a:off x="1756073" y="4530239"/>
            <a:ext cx="3499841" cy="279307"/>
          </a:xfrm>
          <a:prstGeom prst="rect">
            <a:avLst/>
          </a:prstGeom>
          <a:noFill/>
        </p:spPr>
        <p:txBody>
          <a:bodyPr wrap="square" rtlCol="0">
            <a:spAutoFit/>
          </a:bodyPr>
          <a:lstStyle/>
          <a:p>
            <a:pPr algn="ctr" defTabSz="617220"/>
            <a:r>
              <a:rPr lang="vi-VN" sz="1215" i="1" dirty="0">
                <a:ea typeface="微软雅黑"/>
              </a:rPr>
              <a:t>Các con đường lây truyền bệnh do nấm gây ra</a:t>
            </a:r>
          </a:p>
        </p:txBody>
      </p:sp>
      <p:sp>
        <p:nvSpPr>
          <p:cNvPr id="18" name="Rounded Rectangle 17"/>
          <p:cNvSpPr/>
          <p:nvPr/>
        </p:nvSpPr>
        <p:spPr>
          <a:xfrm>
            <a:off x="1026942" y="4490410"/>
            <a:ext cx="820699" cy="328958"/>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17220"/>
            <a:r>
              <a:rPr lang="vi-VN" sz="1215" i="1" dirty="0">
                <a:solidFill>
                  <a:srgbClr val="FFFFFF"/>
                </a:solidFill>
                <a:latin typeface="Arial"/>
                <a:ea typeface="微软雅黑"/>
              </a:rPr>
              <a:t>Hình</a:t>
            </a:r>
            <a:r>
              <a:rPr lang="en-US" sz="1215" dirty="0">
                <a:solidFill>
                  <a:srgbClr val="FFFFFF"/>
                </a:solidFill>
                <a:latin typeface="Arial"/>
                <a:ea typeface="微软雅黑"/>
              </a:rPr>
              <a:t> </a:t>
            </a:r>
          </a:p>
        </p:txBody>
      </p:sp>
    </p:spTree>
    <p:extLst>
      <p:ext uri="{BB962C8B-B14F-4D97-AF65-F5344CB8AC3E}">
        <p14:creationId xmlns:p14="http://schemas.microsoft.com/office/powerpoint/2010/main" val="2881856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2012" y="-8296"/>
            <a:ext cx="6858000" cy="835023"/>
          </a:xfrm>
        </p:spPr>
        <p:txBody>
          <a:bodyPr>
            <a:normAutofit/>
          </a:bodyPr>
          <a:lstStyle/>
          <a:p>
            <a:pPr algn="ctr">
              <a:lnSpc>
                <a:spcPts val="2916"/>
              </a:lnSpc>
              <a:spcAft>
                <a:spcPts val="203"/>
              </a:spcAft>
            </a:pPr>
            <a:r>
              <a:rPr lang="vi-VN" sz="2093" b="1" dirty="0">
                <a:latin typeface="#9Slide05 Brannboll Ny" panose="02000000000000000000" pitchFamily="2" charset="0"/>
              </a:rPr>
              <a:t>Từ các con đường truyền bệnh do nấm gây ra, em hãy đề xuất một số biện pháp chống các bệnh thường gặp do nấm.</a:t>
            </a:r>
          </a:p>
        </p:txBody>
      </p:sp>
      <p:pic>
        <p:nvPicPr>
          <p:cNvPr id="7" name="Picture 4" descr="Cách vẽ một cây nấm mới nhất 2021 - Vẽ.vn"/>
          <p:cNvPicPr>
            <a:picLocks noChangeAspect="1" noChangeArrowheads="1"/>
          </p:cNvPicPr>
          <p:nvPr/>
        </p:nvPicPr>
        <p:blipFill rotWithShape="1">
          <a:blip r:embed="rId2">
            <a:extLst>
              <a:ext uri="{28A0092B-C50C-407E-A947-70E740481C1C}">
                <a14:useLocalDpi xmlns:a14="http://schemas.microsoft.com/office/drawing/2010/main" val="0"/>
              </a:ext>
            </a:extLst>
          </a:blip>
          <a:srcRect l="9170" t="13848" r="9097" b="13022"/>
          <a:stretch/>
        </p:blipFill>
        <p:spPr bwMode="auto">
          <a:xfrm>
            <a:off x="6649748" y="3031582"/>
            <a:ext cx="1980530" cy="180048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ập tin:Phòng thảo luận icon.png – Wikibooks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60" y="257175"/>
            <a:ext cx="1234440" cy="123444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57201" y="874396"/>
            <a:ext cx="6286499" cy="4269104"/>
            <a:chOff x="251209" y="1752081"/>
            <a:chExt cx="8552153" cy="4638672"/>
          </a:xfrm>
        </p:grpSpPr>
        <p:sp>
          <p:nvSpPr>
            <p:cNvPr id="3" name="Rounded Rectangle 2"/>
            <p:cNvSpPr/>
            <p:nvPr/>
          </p:nvSpPr>
          <p:spPr>
            <a:xfrm>
              <a:off x="251209" y="2354425"/>
              <a:ext cx="8552153" cy="4036328"/>
            </a:xfrm>
            <a:prstGeom prst="roundRect">
              <a:avLst>
                <a:gd name="adj" fmla="val 9193"/>
              </a:avLst>
            </a:prstGeom>
            <a:solidFill>
              <a:schemeClr val="tx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7220"/>
              <a:endParaRPr lang="en-US" sz="1215">
                <a:solidFill>
                  <a:srgbClr val="FFFFFF"/>
                </a:solidFill>
                <a:latin typeface="Lucida Sans"/>
              </a:endParaRPr>
            </a:p>
          </p:txBody>
        </p:sp>
        <p:sp>
          <p:nvSpPr>
            <p:cNvPr id="5" name="Rounded Rectangle 4"/>
            <p:cNvSpPr/>
            <p:nvPr/>
          </p:nvSpPr>
          <p:spPr>
            <a:xfrm>
              <a:off x="492368" y="2585538"/>
              <a:ext cx="8038682" cy="3618923"/>
            </a:xfrm>
            <a:prstGeom prst="roundRect">
              <a:avLst>
                <a:gd name="adj" fmla="val 5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458" indent="-231458" algn="just" defTabSz="617220">
                <a:lnSpc>
                  <a:spcPct val="120000"/>
                </a:lnSpc>
                <a:buFont typeface="Wingdings" panose="05000000000000000000" pitchFamily="2" charset="2"/>
                <a:buChar char="v"/>
              </a:pPr>
              <a:r>
                <a:rPr lang="vi-VN" sz="1500" dirty="0">
                  <a:solidFill>
                    <a:srgbClr val="0F0D29"/>
                  </a:solidFill>
                  <a:latin typeface="#9Slide03 Cabin Condensed Bold" panose="00000806000000000000" pitchFamily="2" charset="0"/>
                  <a:cs typeface="Arial" panose="020B0604020202020204" pitchFamily="34" charset="0"/>
                </a:rPr>
                <a:t>Hạn chế tiếp xúc với mầm bệnh, nguồn bệnh, đặc biệt nơi môi trường ẩm mốc</a:t>
              </a:r>
              <a:r>
                <a:rPr lang="en-US" sz="1500" dirty="0">
                  <a:solidFill>
                    <a:srgbClr val="0F0D29"/>
                  </a:solidFill>
                  <a:latin typeface="#9Slide03 Cabin Condensed Bold" panose="00000806000000000000" pitchFamily="2" charset="0"/>
                  <a:cs typeface="Arial" panose="020B0604020202020204" pitchFamily="34" charset="0"/>
                </a:rPr>
                <a:t>.</a:t>
              </a:r>
              <a:r>
                <a:rPr lang="vi-VN" sz="1500" dirty="0">
                  <a:solidFill>
                    <a:srgbClr val="0F0D29"/>
                  </a:solidFill>
                  <a:latin typeface="#9Slide03 Cabin Condensed Bold" panose="00000806000000000000" pitchFamily="2" charset="0"/>
                  <a:cs typeface="Arial" panose="020B0604020202020204" pitchFamily="34" charset="0"/>
                </a:rPr>
                <a:t> </a:t>
              </a:r>
            </a:p>
            <a:p>
              <a:pPr marL="231458" indent="-231458" algn="just" defTabSz="617220">
                <a:lnSpc>
                  <a:spcPct val="120000"/>
                </a:lnSpc>
                <a:buFont typeface="Wingdings" panose="05000000000000000000" pitchFamily="2" charset="2"/>
                <a:buChar char="v"/>
              </a:pPr>
              <a:r>
                <a:rPr lang="vi-VN" sz="1500" dirty="0">
                  <a:solidFill>
                    <a:srgbClr val="0F0D29"/>
                  </a:solidFill>
                  <a:latin typeface="#9Slide03 Cabin Condensed Bold" panose="00000806000000000000" pitchFamily="2" charset="0"/>
                  <a:cs typeface="Arial" panose="020B0604020202020204" pitchFamily="34" charset="0"/>
                </a:rPr>
                <a:t>Bảo hộ an toàn khi tiếp xúc với người bị nhiễm nấm hoặc khử trùng sau khi tiếp xúc với môi trường không an toàn với nấm mốc</a:t>
              </a:r>
              <a:r>
                <a:rPr lang="en-US" sz="1500" dirty="0">
                  <a:solidFill>
                    <a:srgbClr val="0F0D29"/>
                  </a:solidFill>
                  <a:latin typeface="#9Slide03 Cabin Condensed Bold" panose="00000806000000000000" pitchFamily="2" charset="0"/>
                  <a:cs typeface="Arial" panose="020B0604020202020204" pitchFamily="34" charset="0"/>
                </a:rPr>
                <a:t>.</a:t>
              </a:r>
              <a:endParaRPr lang="vi-VN" sz="1500" dirty="0">
                <a:solidFill>
                  <a:srgbClr val="0F0D29"/>
                </a:solidFill>
                <a:latin typeface="#9Slide03 Cabin Condensed Bold" panose="00000806000000000000" pitchFamily="2" charset="0"/>
                <a:cs typeface="Arial" panose="020B0604020202020204" pitchFamily="34" charset="0"/>
              </a:endParaRPr>
            </a:p>
            <a:p>
              <a:pPr marL="231458" indent="-231458" algn="just" defTabSz="617220">
                <a:lnSpc>
                  <a:spcPct val="120000"/>
                </a:lnSpc>
                <a:buFont typeface="Wingdings" panose="05000000000000000000" pitchFamily="2" charset="2"/>
                <a:buChar char="v"/>
              </a:pPr>
              <a:r>
                <a:rPr lang="vi-VN" sz="1500" dirty="0">
                  <a:solidFill>
                    <a:srgbClr val="0F0D29"/>
                  </a:solidFill>
                  <a:latin typeface="#9Slide03 Cabin Condensed Bold" panose="00000806000000000000" pitchFamily="2" charset="0"/>
                  <a:cs typeface="Arial" panose="020B0604020202020204" pitchFamily="34" charset="0"/>
                </a:rPr>
                <a:t>Không dùng chung đồ với người bị nấm mốc, hoặc với người khác. Quần áo sau mặc cần giặt ngay, tránh treo trên giá vài ngày sau đó mặc lại</a:t>
              </a:r>
              <a:r>
                <a:rPr lang="en-US" sz="1500" dirty="0">
                  <a:solidFill>
                    <a:srgbClr val="0F0D29"/>
                  </a:solidFill>
                  <a:latin typeface="#9Slide03 Cabin Condensed Bold" panose="00000806000000000000" pitchFamily="2" charset="0"/>
                  <a:cs typeface="Arial" panose="020B0604020202020204" pitchFamily="34" charset="0"/>
                </a:rPr>
                <a:t>.</a:t>
              </a:r>
              <a:endParaRPr lang="vi-VN" sz="1500" dirty="0">
                <a:solidFill>
                  <a:srgbClr val="0F0D29"/>
                </a:solidFill>
                <a:latin typeface="#9Slide03 Cabin Condensed Bold" panose="00000806000000000000" pitchFamily="2" charset="0"/>
                <a:cs typeface="Arial" panose="020B0604020202020204" pitchFamily="34" charset="0"/>
              </a:endParaRPr>
            </a:p>
            <a:p>
              <a:pPr marL="231458" indent="-231458" algn="just" defTabSz="617220">
                <a:lnSpc>
                  <a:spcPct val="120000"/>
                </a:lnSpc>
                <a:buFont typeface="Wingdings" panose="05000000000000000000" pitchFamily="2" charset="2"/>
                <a:buChar char="v"/>
              </a:pPr>
              <a:r>
                <a:rPr lang="vi-VN" sz="1500" dirty="0">
                  <a:solidFill>
                    <a:srgbClr val="0F0D29"/>
                  </a:solidFill>
                  <a:latin typeface="#9Slide03 Cabin Condensed Bold" panose="00000806000000000000" pitchFamily="2" charset="0"/>
                  <a:cs typeface="Arial" panose="020B0604020202020204" pitchFamily="34" charset="0"/>
                </a:rPr>
                <a:t>Vệ sinh cơ thể đúng cách, đúng thời điểm, an toàn</a:t>
              </a:r>
              <a:r>
                <a:rPr lang="en-US" sz="1500" dirty="0">
                  <a:solidFill>
                    <a:srgbClr val="0F0D29"/>
                  </a:solidFill>
                  <a:latin typeface="#9Slide03 Cabin Condensed Bold" panose="00000806000000000000" pitchFamily="2" charset="0"/>
                  <a:cs typeface="Arial" panose="020B0604020202020204" pitchFamily="34" charset="0"/>
                </a:rPr>
                <a:t>.</a:t>
              </a:r>
              <a:endParaRPr lang="vi-VN" sz="1500" dirty="0">
                <a:solidFill>
                  <a:srgbClr val="0F0D29"/>
                </a:solidFill>
                <a:latin typeface="#9Slide03 Cabin Condensed Bold" panose="00000806000000000000" pitchFamily="2" charset="0"/>
                <a:cs typeface="Arial" panose="020B0604020202020204" pitchFamily="34" charset="0"/>
              </a:endParaRPr>
            </a:p>
            <a:p>
              <a:pPr marL="231458" indent="-231458" algn="just" defTabSz="617220">
                <a:lnSpc>
                  <a:spcPct val="120000"/>
                </a:lnSpc>
                <a:buFont typeface="Wingdings" panose="05000000000000000000" pitchFamily="2" charset="2"/>
                <a:buChar char="v"/>
              </a:pPr>
              <a:r>
                <a:rPr lang="vi-VN" sz="1500" dirty="0">
                  <a:solidFill>
                    <a:srgbClr val="0F0D29"/>
                  </a:solidFill>
                  <a:latin typeface="#9Slide03 Cabin Condensed Bold" panose="00000806000000000000" pitchFamily="2" charset="0"/>
                  <a:cs typeface="Arial" panose="020B0604020202020204" pitchFamily="34" charset="0"/>
                </a:rPr>
                <a:t>Vệ sinh môi trường sạch sẽ.</a:t>
              </a:r>
            </a:p>
          </p:txBody>
        </p:sp>
        <p:sp>
          <p:nvSpPr>
            <p:cNvPr id="8" name="Round Same Side Corner Rectangle 7"/>
            <p:cNvSpPr/>
            <p:nvPr/>
          </p:nvSpPr>
          <p:spPr>
            <a:xfrm>
              <a:off x="794303" y="1752081"/>
              <a:ext cx="2210637" cy="927643"/>
            </a:xfrm>
            <a:prstGeom prst="round2Same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7220"/>
              <a:r>
                <a:rPr lang="en-US" sz="2430" dirty="0">
                  <a:solidFill>
                    <a:srgbClr val="002060"/>
                  </a:solidFill>
                  <a:latin typeface="#9Slide03 FS Neusa Bold" panose="00000800000000000000" pitchFamily="2" charset="0"/>
                </a:rPr>
                <a:t>BIỆN PHÁP</a:t>
              </a:r>
            </a:p>
          </p:txBody>
        </p:sp>
      </p:grpSp>
    </p:spTree>
    <p:extLst>
      <p:ext uri="{BB962C8B-B14F-4D97-AF65-F5344CB8AC3E}">
        <p14:creationId xmlns:p14="http://schemas.microsoft.com/office/powerpoint/2010/main" val="390438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p:cTn id="12" dur="500" fill="hold"/>
                                        <p:tgtEl>
                                          <p:spTgt spid="12290"/>
                                        </p:tgtEl>
                                        <p:attrNameLst>
                                          <p:attrName>ppt_w</p:attrName>
                                        </p:attrNameLst>
                                      </p:cBhvr>
                                      <p:tavLst>
                                        <p:tav tm="0">
                                          <p:val>
                                            <p:fltVal val="0"/>
                                          </p:val>
                                        </p:tav>
                                        <p:tav tm="100000">
                                          <p:val>
                                            <p:strVal val="#ppt_w"/>
                                          </p:val>
                                        </p:tav>
                                      </p:tavLst>
                                    </p:anim>
                                    <p:anim calcmode="lin" valueType="num">
                                      <p:cBhvr>
                                        <p:cTn id="13" dur="500" fill="hold"/>
                                        <p:tgtEl>
                                          <p:spTgt spid="12290"/>
                                        </p:tgtEl>
                                        <p:attrNameLst>
                                          <p:attrName>ppt_h</p:attrName>
                                        </p:attrNameLst>
                                      </p:cBhvr>
                                      <p:tavLst>
                                        <p:tav tm="0">
                                          <p:val>
                                            <p:fltVal val="0"/>
                                          </p:val>
                                        </p:tav>
                                        <p:tav tm="100000">
                                          <p:val>
                                            <p:strVal val="#ppt_h"/>
                                          </p:val>
                                        </p:tav>
                                      </p:tavLst>
                                    </p:anim>
                                    <p:animEffect transition="in" filter="fade">
                                      <p:cBhvr>
                                        <p:cTn id="14" dur="500"/>
                                        <p:tgtEl>
                                          <p:spTgt spid="1229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pSp>
        <p:nvGrpSpPr>
          <p:cNvPr id="295" name="Google Shape;295;p33"/>
          <p:cNvGrpSpPr/>
          <p:nvPr/>
        </p:nvGrpSpPr>
        <p:grpSpPr>
          <a:xfrm>
            <a:off x="3526017" y="1703437"/>
            <a:ext cx="701438" cy="668928"/>
            <a:chOff x="720000" y="213225"/>
            <a:chExt cx="326700" cy="326775"/>
          </a:xfrm>
        </p:grpSpPr>
        <p:sp>
          <p:nvSpPr>
            <p:cNvPr id="296" name="Google Shape;296;p33"/>
            <p:cNvSpPr/>
            <p:nvPr/>
          </p:nvSpPr>
          <p:spPr>
            <a:xfrm>
              <a:off x="720000" y="213300"/>
              <a:ext cx="326700" cy="326700"/>
            </a:xfrm>
            <a:prstGeom prst="roundRect">
              <a:avLst>
                <a:gd name="adj" fmla="val 25260"/>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Appleberry" panose="02040603050506020204" pitchFamily="18" charset="0"/>
              </a:endParaRPr>
            </a:p>
          </p:txBody>
        </p:sp>
        <p:sp>
          <p:nvSpPr>
            <p:cNvPr id="297" name="Google Shape;297;p33"/>
            <p:cNvSpPr/>
            <p:nvPr/>
          </p:nvSpPr>
          <p:spPr>
            <a:xfrm>
              <a:off x="720000" y="213225"/>
              <a:ext cx="106800" cy="105300"/>
            </a:xfrm>
            <a:prstGeom prst="rect">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Appleberry" panose="02040603050506020204" pitchFamily="18" charset="0"/>
              </a:endParaRPr>
            </a:p>
          </p:txBody>
        </p:sp>
      </p:grpSp>
      <p:sp>
        <p:nvSpPr>
          <p:cNvPr id="298" name="Google Shape;298;p33"/>
          <p:cNvSpPr txBox="1">
            <a:spLocks noGrp="1"/>
          </p:cNvSpPr>
          <p:nvPr>
            <p:ph type="title"/>
          </p:nvPr>
        </p:nvSpPr>
        <p:spPr>
          <a:xfrm>
            <a:off x="2886965" y="440901"/>
            <a:ext cx="5413571" cy="86366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err="1">
                <a:ln>
                  <a:solidFill>
                    <a:schemeClr val="tx1">
                      <a:lumMod val="50000"/>
                    </a:schemeClr>
                  </a:solidFill>
                </a:ln>
                <a:solidFill>
                  <a:srgbClr val="D6A99D"/>
                </a:solidFill>
                <a:latin typeface="#9Slide07 Crocante" panose="02000000000000000000" pitchFamily="2" charset="0"/>
              </a:rPr>
              <a:t>Nội</a:t>
            </a:r>
            <a:r>
              <a:rPr lang="en" sz="4800" dirty="0">
                <a:ln>
                  <a:solidFill>
                    <a:schemeClr val="tx1">
                      <a:lumMod val="50000"/>
                    </a:schemeClr>
                  </a:solidFill>
                </a:ln>
                <a:solidFill>
                  <a:srgbClr val="D6A99D"/>
                </a:solidFill>
                <a:latin typeface="#9Slide07 Crocante" panose="02000000000000000000" pitchFamily="2" charset="0"/>
              </a:rPr>
              <a:t> dung </a:t>
            </a:r>
            <a:r>
              <a:rPr lang="en" sz="4800" dirty="0" err="1">
                <a:ln>
                  <a:solidFill>
                    <a:schemeClr val="tx1">
                      <a:lumMod val="50000"/>
                    </a:schemeClr>
                  </a:solidFill>
                </a:ln>
                <a:solidFill>
                  <a:srgbClr val="D6A99D"/>
                </a:solidFill>
                <a:latin typeface="#9Slide07 Crocante" panose="02000000000000000000" pitchFamily="2" charset="0"/>
              </a:rPr>
              <a:t>bài</a:t>
            </a:r>
            <a:r>
              <a:rPr lang="en" sz="4800" dirty="0">
                <a:ln>
                  <a:solidFill>
                    <a:schemeClr val="tx1">
                      <a:lumMod val="50000"/>
                    </a:schemeClr>
                  </a:solidFill>
                </a:ln>
                <a:solidFill>
                  <a:srgbClr val="D6A99D"/>
                </a:solidFill>
                <a:latin typeface="#9Slide07 Crocante" panose="02000000000000000000" pitchFamily="2" charset="0"/>
              </a:rPr>
              <a:t> </a:t>
            </a:r>
            <a:r>
              <a:rPr lang="en" sz="4800" dirty="0" err="1">
                <a:ln>
                  <a:solidFill>
                    <a:schemeClr val="tx1">
                      <a:lumMod val="50000"/>
                    </a:schemeClr>
                  </a:solidFill>
                </a:ln>
                <a:solidFill>
                  <a:srgbClr val="D6A99D"/>
                </a:solidFill>
                <a:latin typeface="#9Slide07 Crocante" panose="02000000000000000000" pitchFamily="2" charset="0"/>
              </a:rPr>
              <a:t>học</a:t>
            </a:r>
            <a:endParaRPr sz="4800" dirty="0">
              <a:ln>
                <a:solidFill>
                  <a:schemeClr val="tx1">
                    <a:lumMod val="50000"/>
                  </a:schemeClr>
                </a:solidFill>
              </a:ln>
              <a:solidFill>
                <a:srgbClr val="D6A99D"/>
              </a:solidFill>
              <a:latin typeface="#9Slide07 Crocante" panose="02000000000000000000" pitchFamily="2" charset="0"/>
            </a:endParaRPr>
          </a:p>
        </p:txBody>
      </p:sp>
      <p:sp>
        <p:nvSpPr>
          <p:cNvPr id="299" name="Google Shape;299;p33"/>
          <p:cNvSpPr txBox="1">
            <a:spLocks noGrp="1"/>
          </p:cNvSpPr>
          <p:nvPr>
            <p:ph type="subTitle" idx="1"/>
          </p:nvPr>
        </p:nvSpPr>
        <p:spPr>
          <a:xfrm>
            <a:off x="4429263" y="3820213"/>
            <a:ext cx="3693900" cy="435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600" dirty="0" err="1">
                <a:solidFill>
                  <a:schemeClr val="tx1"/>
                </a:solidFill>
                <a:latin typeface="#9Slide07 SVNAppleberry" panose="02040603050506020204" pitchFamily="18" charset="0"/>
              </a:rPr>
              <a:t>Một</a:t>
            </a:r>
            <a:r>
              <a:rPr lang="en" sz="3600" dirty="0">
                <a:solidFill>
                  <a:schemeClr val="tx1"/>
                </a:solidFill>
                <a:latin typeface="#9Slide07 SVNAppleberry" panose="02040603050506020204" pitchFamily="18" charset="0"/>
              </a:rPr>
              <a:t> </a:t>
            </a:r>
            <a:r>
              <a:rPr lang="en" sz="3600" dirty="0" err="1">
                <a:solidFill>
                  <a:schemeClr val="tx1"/>
                </a:solidFill>
                <a:latin typeface="#9Slide07 SVNAppleberry" panose="02040603050506020204" pitchFamily="18" charset="0"/>
              </a:rPr>
              <a:t>số</a:t>
            </a:r>
            <a:r>
              <a:rPr lang="en" sz="3600" dirty="0">
                <a:solidFill>
                  <a:schemeClr val="tx1"/>
                </a:solidFill>
                <a:latin typeface="#9Slide07 SVNAppleberry" panose="02040603050506020204" pitchFamily="18" charset="0"/>
              </a:rPr>
              <a:t> </a:t>
            </a:r>
            <a:r>
              <a:rPr lang="en" sz="3600" dirty="0" err="1">
                <a:solidFill>
                  <a:schemeClr val="tx1"/>
                </a:solidFill>
                <a:latin typeface="#9Slide07 SVNAppleberry" panose="02040603050506020204" pitchFamily="18" charset="0"/>
              </a:rPr>
              <a:t>bệnh</a:t>
            </a:r>
            <a:r>
              <a:rPr lang="en" sz="3600" dirty="0">
                <a:solidFill>
                  <a:schemeClr val="tx1"/>
                </a:solidFill>
                <a:latin typeface="#9Slide07 SVNAppleberry" panose="02040603050506020204" pitchFamily="18" charset="0"/>
              </a:rPr>
              <a:t> do </a:t>
            </a:r>
            <a:r>
              <a:rPr lang="en" sz="3600" dirty="0" err="1">
                <a:solidFill>
                  <a:schemeClr val="tx1"/>
                </a:solidFill>
                <a:latin typeface="#9Slide07 SVNAppleberry" panose="02040603050506020204" pitchFamily="18" charset="0"/>
              </a:rPr>
              <a:t>nấm</a:t>
            </a:r>
            <a:endParaRPr sz="3600" dirty="0">
              <a:solidFill>
                <a:schemeClr val="tx1"/>
              </a:solidFill>
              <a:latin typeface="#9Slide07 SVNAppleberry" panose="02040603050506020204" pitchFamily="18" charset="0"/>
            </a:endParaRPr>
          </a:p>
        </p:txBody>
      </p:sp>
      <p:sp>
        <p:nvSpPr>
          <p:cNvPr id="300" name="Google Shape;300;p33"/>
          <p:cNvSpPr txBox="1">
            <a:spLocks noGrp="1"/>
          </p:cNvSpPr>
          <p:nvPr>
            <p:ph type="subTitle" idx="2"/>
          </p:nvPr>
        </p:nvSpPr>
        <p:spPr>
          <a:xfrm>
            <a:off x="4429263" y="2796493"/>
            <a:ext cx="3693900" cy="435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600" dirty="0" err="1">
                <a:solidFill>
                  <a:schemeClr val="tx1"/>
                </a:solidFill>
                <a:latin typeface="#9Slide07 SVNAppleberry" panose="02040603050506020204" pitchFamily="18" charset="0"/>
              </a:rPr>
              <a:t>Vai</a:t>
            </a:r>
            <a:r>
              <a:rPr lang="en" sz="3600" dirty="0">
                <a:solidFill>
                  <a:schemeClr val="tx1"/>
                </a:solidFill>
                <a:latin typeface="#9Slide07 SVNAppleberry" panose="02040603050506020204" pitchFamily="18" charset="0"/>
              </a:rPr>
              <a:t> </a:t>
            </a:r>
            <a:r>
              <a:rPr lang="en" sz="3600" dirty="0" err="1">
                <a:solidFill>
                  <a:schemeClr val="tx1"/>
                </a:solidFill>
                <a:latin typeface="#9Slide07 SVNAppleberry" panose="02040603050506020204" pitchFamily="18" charset="0"/>
              </a:rPr>
              <a:t>trò</a:t>
            </a:r>
            <a:r>
              <a:rPr lang="en" sz="3600" dirty="0">
                <a:solidFill>
                  <a:schemeClr val="tx1"/>
                </a:solidFill>
                <a:latin typeface="#9Slide07 SVNAppleberry" panose="02040603050506020204" pitchFamily="18" charset="0"/>
              </a:rPr>
              <a:t> </a:t>
            </a:r>
            <a:r>
              <a:rPr lang="en" sz="3600" dirty="0" err="1">
                <a:solidFill>
                  <a:schemeClr val="tx1"/>
                </a:solidFill>
                <a:latin typeface="#9Slide07 SVNAppleberry" panose="02040603050506020204" pitchFamily="18" charset="0"/>
              </a:rPr>
              <a:t>của</a:t>
            </a:r>
            <a:r>
              <a:rPr lang="en" sz="3600" dirty="0">
                <a:solidFill>
                  <a:schemeClr val="tx1"/>
                </a:solidFill>
                <a:latin typeface="#9Slide07 SVNAppleberry" panose="02040603050506020204" pitchFamily="18" charset="0"/>
              </a:rPr>
              <a:t> </a:t>
            </a:r>
            <a:r>
              <a:rPr lang="en" sz="3600" dirty="0" err="1">
                <a:solidFill>
                  <a:schemeClr val="tx1"/>
                </a:solidFill>
                <a:latin typeface="#9Slide07 SVNAppleberry" panose="02040603050506020204" pitchFamily="18" charset="0"/>
              </a:rPr>
              <a:t>nấm</a:t>
            </a:r>
            <a:endParaRPr sz="3600" dirty="0">
              <a:solidFill>
                <a:schemeClr val="tx1"/>
              </a:solidFill>
              <a:latin typeface="#9Slide07 SVNAppleberry" panose="02040603050506020204" pitchFamily="18" charset="0"/>
            </a:endParaRPr>
          </a:p>
        </p:txBody>
      </p:sp>
      <p:sp>
        <p:nvSpPr>
          <p:cNvPr id="301" name="Google Shape;301;p33"/>
          <p:cNvSpPr txBox="1">
            <a:spLocks noGrp="1"/>
          </p:cNvSpPr>
          <p:nvPr>
            <p:ph type="subTitle" idx="4"/>
          </p:nvPr>
        </p:nvSpPr>
        <p:spPr>
          <a:xfrm>
            <a:off x="4429263" y="1800468"/>
            <a:ext cx="3693900" cy="435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600" dirty="0" err="1">
                <a:solidFill>
                  <a:schemeClr val="tx1"/>
                </a:solidFill>
                <a:latin typeface="#9Slide07 SVNAppleberry" panose="02040603050506020204" pitchFamily="18" charset="0"/>
              </a:rPr>
              <a:t>Đa</a:t>
            </a:r>
            <a:r>
              <a:rPr lang="en" sz="3600" dirty="0">
                <a:solidFill>
                  <a:schemeClr val="tx1"/>
                </a:solidFill>
                <a:latin typeface="#9Slide07 SVNAppleberry" panose="02040603050506020204" pitchFamily="18" charset="0"/>
              </a:rPr>
              <a:t> </a:t>
            </a:r>
            <a:r>
              <a:rPr lang="en" sz="3600" dirty="0" err="1">
                <a:solidFill>
                  <a:schemeClr val="tx1"/>
                </a:solidFill>
                <a:latin typeface="#9Slide07 SVNAppleberry" panose="02040603050506020204" pitchFamily="18" charset="0"/>
              </a:rPr>
              <a:t>dạng</a:t>
            </a:r>
            <a:r>
              <a:rPr lang="en" sz="3600" dirty="0">
                <a:solidFill>
                  <a:schemeClr val="tx1"/>
                </a:solidFill>
                <a:latin typeface="#9Slide07 SVNAppleberry" panose="02040603050506020204" pitchFamily="18" charset="0"/>
              </a:rPr>
              <a:t> </a:t>
            </a:r>
            <a:r>
              <a:rPr lang="en" sz="3600" dirty="0" err="1">
                <a:solidFill>
                  <a:schemeClr val="tx1"/>
                </a:solidFill>
                <a:latin typeface="#9Slide07 SVNAppleberry" panose="02040603050506020204" pitchFamily="18" charset="0"/>
              </a:rPr>
              <a:t>nấm</a:t>
            </a:r>
            <a:endParaRPr sz="3600" dirty="0">
              <a:solidFill>
                <a:schemeClr val="tx1"/>
              </a:solidFill>
              <a:latin typeface="#9Slide07 SVNAppleberry" panose="02040603050506020204" pitchFamily="18" charset="0"/>
            </a:endParaRPr>
          </a:p>
        </p:txBody>
      </p:sp>
      <p:sp>
        <p:nvSpPr>
          <p:cNvPr id="302" name="Google Shape;302;p33"/>
          <p:cNvSpPr txBox="1">
            <a:spLocks noGrp="1"/>
          </p:cNvSpPr>
          <p:nvPr>
            <p:ph type="title" idx="5"/>
          </p:nvPr>
        </p:nvSpPr>
        <p:spPr>
          <a:xfrm>
            <a:off x="3681436" y="1757048"/>
            <a:ext cx="390600" cy="45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200" dirty="0">
                <a:latin typeface="#9Slide07 SVNAppleberry" panose="02040603050506020204" pitchFamily="18" charset="0"/>
              </a:rPr>
              <a:t>I</a:t>
            </a:r>
            <a:endParaRPr sz="3200" dirty="0">
              <a:latin typeface="#9Slide07 SVNAppleberry" panose="02040603050506020204" pitchFamily="18" charset="0"/>
            </a:endParaRPr>
          </a:p>
        </p:txBody>
      </p:sp>
      <p:sp>
        <p:nvSpPr>
          <p:cNvPr id="304" name="Google Shape;304;p33"/>
          <p:cNvSpPr/>
          <p:nvPr/>
        </p:nvSpPr>
        <p:spPr>
          <a:xfrm>
            <a:off x="3526017" y="2705216"/>
            <a:ext cx="701438" cy="668815"/>
          </a:xfrm>
          <a:prstGeom prst="roundRect">
            <a:avLst>
              <a:gd name="adj" fmla="val 25260"/>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Appleberry" panose="02040603050506020204" pitchFamily="18" charset="0"/>
            </a:endParaRPr>
          </a:p>
        </p:txBody>
      </p:sp>
      <p:sp>
        <p:nvSpPr>
          <p:cNvPr id="305" name="Google Shape;305;p33"/>
          <p:cNvSpPr/>
          <p:nvPr/>
        </p:nvSpPr>
        <p:spPr>
          <a:xfrm>
            <a:off x="3526017" y="2705062"/>
            <a:ext cx="229304" cy="215569"/>
          </a:xfrm>
          <a:prstGeom prst="rect">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Appleberry" panose="02040603050506020204" pitchFamily="18" charset="0"/>
            </a:endParaRPr>
          </a:p>
        </p:txBody>
      </p:sp>
      <p:sp>
        <p:nvSpPr>
          <p:cNvPr id="306" name="Google Shape;306;p33"/>
          <p:cNvSpPr txBox="1">
            <a:spLocks noGrp="1"/>
          </p:cNvSpPr>
          <p:nvPr>
            <p:ph type="title" idx="7"/>
          </p:nvPr>
        </p:nvSpPr>
        <p:spPr>
          <a:xfrm>
            <a:off x="3681436" y="2798269"/>
            <a:ext cx="390600" cy="45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200" dirty="0">
                <a:latin typeface="#9Slide07 SVNAppleberry" panose="02040603050506020204" pitchFamily="18" charset="0"/>
              </a:rPr>
              <a:t>II</a:t>
            </a:r>
            <a:endParaRPr sz="3200" dirty="0">
              <a:latin typeface="#9Slide07 SVNAppleberry" panose="02040603050506020204" pitchFamily="18" charset="0"/>
            </a:endParaRPr>
          </a:p>
        </p:txBody>
      </p:sp>
      <p:grpSp>
        <p:nvGrpSpPr>
          <p:cNvPr id="307" name="Google Shape;307;p33"/>
          <p:cNvGrpSpPr/>
          <p:nvPr/>
        </p:nvGrpSpPr>
        <p:grpSpPr>
          <a:xfrm>
            <a:off x="3526017" y="3703152"/>
            <a:ext cx="701438" cy="668969"/>
            <a:chOff x="720000" y="213225"/>
            <a:chExt cx="326700" cy="326775"/>
          </a:xfrm>
        </p:grpSpPr>
        <p:sp>
          <p:nvSpPr>
            <p:cNvPr id="308" name="Google Shape;308;p33"/>
            <p:cNvSpPr/>
            <p:nvPr/>
          </p:nvSpPr>
          <p:spPr>
            <a:xfrm>
              <a:off x="720000" y="213300"/>
              <a:ext cx="326700" cy="326700"/>
            </a:xfrm>
            <a:prstGeom prst="roundRect">
              <a:avLst>
                <a:gd name="adj" fmla="val 25260"/>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Appleberry" panose="02040603050506020204" pitchFamily="18" charset="0"/>
              </a:endParaRPr>
            </a:p>
          </p:txBody>
        </p:sp>
        <p:sp>
          <p:nvSpPr>
            <p:cNvPr id="309" name="Google Shape;309;p33"/>
            <p:cNvSpPr/>
            <p:nvPr/>
          </p:nvSpPr>
          <p:spPr>
            <a:xfrm>
              <a:off x="720000" y="213225"/>
              <a:ext cx="106800" cy="105300"/>
            </a:xfrm>
            <a:prstGeom prst="rect">
              <a:avLst/>
            </a:prstGeom>
            <a:solidFill>
              <a:srgbClr val="38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Appleberry" panose="02040603050506020204" pitchFamily="18" charset="0"/>
              </a:endParaRPr>
            </a:p>
          </p:txBody>
        </p:sp>
      </p:grpSp>
      <p:sp>
        <p:nvSpPr>
          <p:cNvPr id="313" name="Google Shape;313;p33"/>
          <p:cNvSpPr txBox="1">
            <a:spLocks noGrp="1"/>
          </p:cNvSpPr>
          <p:nvPr>
            <p:ph type="title" idx="6"/>
          </p:nvPr>
        </p:nvSpPr>
        <p:spPr>
          <a:xfrm>
            <a:off x="3681436" y="3767442"/>
            <a:ext cx="390600" cy="45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200" dirty="0">
                <a:latin typeface="#9Slide07 SVNAppleberry" panose="02040603050506020204" pitchFamily="18" charset="0"/>
              </a:rPr>
              <a:t>III</a:t>
            </a:r>
            <a:endParaRPr sz="3200" dirty="0">
              <a:latin typeface="#9Slide07 SVNAppleberry" panose="02040603050506020204" pitchFamily="18" charset="0"/>
            </a:endParaRPr>
          </a:p>
        </p:txBody>
      </p:sp>
      <p:grpSp>
        <p:nvGrpSpPr>
          <p:cNvPr id="316" name="Google Shape;316;p33"/>
          <p:cNvGrpSpPr/>
          <p:nvPr/>
        </p:nvGrpSpPr>
        <p:grpSpPr>
          <a:xfrm>
            <a:off x="720000" y="327030"/>
            <a:ext cx="1842051" cy="4489432"/>
            <a:chOff x="720000" y="327030"/>
            <a:chExt cx="1842051" cy="4489432"/>
          </a:xfrm>
        </p:grpSpPr>
        <p:pic>
          <p:nvPicPr>
            <p:cNvPr id="317" name="Google Shape;317;p33"/>
            <p:cNvPicPr preferRelativeResize="0"/>
            <p:nvPr/>
          </p:nvPicPr>
          <p:blipFill rotWithShape="1">
            <a:blip r:embed="rId3">
              <a:alphaModFix/>
            </a:blip>
            <a:srcRect l="10734" t="31367" r="10568" b="30107"/>
            <a:stretch/>
          </p:blipFill>
          <p:spPr>
            <a:xfrm rot="-5400000">
              <a:off x="-652488" y="1911162"/>
              <a:ext cx="4074826" cy="1329850"/>
            </a:xfrm>
            <a:prstGeom prst="rect">
              <a:avLst/>
            </a:prstGeom>
            <a:noFill/>
            <a:ln>
              <a:noFill/>
            </a:ln>
          </p:spPr>
        </p:pic>
        <p:sp>
          <p:nvSpPr>
            <p:cNvPr id="318" name="Google Shape;318;p33"/>
            <p:cNvSpPr/>
            <p:nvPr/>
          </p:nvSpPr>
          <p:spPr>
            <a:xfrm rot="-5400000">
              <a:off x="-254589" y="1999823"/>
              <a:ext cx="4489432" cy="1143848"/>
            </a:xfrm>
            <a:custGeom>
              <a:avLst/>
              <a:gdLst/>
              <a:ahLst/>
              <a:cxnLst/>
              <a:rect l="l" t="t" r="r" b="b"/>
              <a:pathLst>
                <a:path w="223856" h="209400" extrusionOk="0">
                  <a:moveTo>
                    <a:pt x="126532" y="0"/>
                  </a:moveTo>
                  <a:cubicBezTo>
                    <a:pt x="104765" y="0"/>
                    <a:pt x="84230" y="3067"/>
                    <a:pt x="62604" y="12093"/>
                  </a:cubicBezTo>
                  <a:cubicBezTo>
                    <a:pt x="40923" y="21187"/>
                    <a:pt x="19519" y="35438"/>
                    <a:pt x="10924" y="57342"/>
                  </a:cubicBezTo>
                  <a:cubicBezTo>
                    <a:pt x="0" y="85400"/>
                    <a:pt x="13031" y="116785"/>
                    <a:pt x="28280" y="142736"/>
                  </a:cubicBezTo>
                  <a:cubicBezTo>
                    <a:pt x="45470" y="172125"/>
                    <a:pt x="69092" y="201792"/>
                    <a:pt x="102529" y="208169"/>
                  </a:cubicBezTo>
                  <a:cubicBezTo>
                    <a:pt x="106995" y="209009"/>
                    <a:pt x="111451" y="209400"/>
                    <a:pt x="115886" y="209400"/>
                  </a:cubicBezTo>
                  <a:cubicBezTo>
                    <a:pt x="143343" y="209400"/>
                    <a:pt x="170029" y="194453"/>
                    <a:pt x="193469" y="178891"/>
                  </a:cubicBezTo>
                  <a:cubicBezTo>
                    <a:pt x="200400" y="174288"/>
                    <a:pt x="207331" y="169519"/>
                    <a:pt x="212377" y="162976"/>
                  </a:cubicBezTo>
                  <a:cubicBezTo>
                    <a:pt x="223634" y="148614"/>
                    <a:pt x="223856" y="128818"/>
                    <a:pt x="223634" y="110575"/>
                  </a:cubicBezTo>
                  <a:cubicBezTo>
                    <a:pt x="223301" y="85566"/>
                    <a:pt x="222691" y="59504"/>
                    <a:pt x="211213" y="37324"/>
                  </a:cubicBezTo>
                  <a:cubicBezTo>
                    <a:pt x="202563" y="20466"/>
                    <a:pt x="198016" y="9764"/>
                    <a:pt x="180881" y="5107"/>
                  </a:cubicBezTo>
                  <a:cubicBezTo>
                    <a:pt x="178552" y="4441"/>
                    <a:pt x="176168" y="4053"/>
                    <a:pt x="173784" y="3720"/>
                  </a:cubicBezTo>
                  <a:lnTo>
                    <a:pt x="156427" y="1558"/>
                  </a:lnTo>
                  <a:cubicBezTo>
                    <a:pt x="146085" y="603"/>
                    <a:pt x="136187" y="0"/>
                    <a:pt x="126532" y="0"/>
                  </a:cubicBezTo>
                  <a:close/>
                </a:path>
              </a:pathLst>
            </a:custGeom>
            <a:solidFill>
              <a:srgbClr val="C07C6A">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8"/>
                                        </p:tgtEl>
                                        <p:attrNameLst>
                                          <p:attrName>style.visibility</p:attrName>
                                        </p:attrNameLst>
                                      </p:cBhvr>
                                      <p:to>
                                        <p:strVal val="visible"/>
                                      </p:to>
                                    </p:set>
                                    <p:anim calcmode="lin" valueType="num">
                                      <p:cBhvr>
                                        <p:cTn id="7" dur="500" fill="hold"/>
                                        <p:tgtEl>
                                          <p:spTgt spid="29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8"/>
                                        </p:tgtEl>
                                        <p:attrNameLst>
                                          <p:attrName>ppt_y</p:attrName>
                                        </p:attrNameLst>
                                      </p:cBhvr>
                                      <p:tavLst>
                                        <p:tav tm="0">
                                          <p:val>
                                            <p:strVal val="#ppt_y"/>
                                          </p:val>
                                        </p:tav>
                                        <p:tav tm="100000">
                                          <p:val>
                                            <p:strVal val="#ppt_y"/>
                                          </p:val>
                                        </p:tav>
                                      </p:tavLst>
                                    </p:anim>
                                    <p:anim calcmode="lin" valueType="num">
                                      <p:cBhvr>
                                        <p:cTn id="9" dur="500" fill="hold"/>
                                        <p:tgtEl>
                                          <p:spTgt spid="29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95"/>
                                        </p:tgtEl>
                                        <p:attrNameLst>
                                          <p:attrName>style.visibility</p:attrName>
                                        </p:attrNameLst>
                                      </p:cBhvr>
                                      <p:to>
                                        <p:strVal val="visible"/>
                                      </p:to>
                                    </p:set>
                                    <p:anim calcmode="lin" valueType="num">
                                      <p:cBhvr additive="base">
                                        <p:cTn id="16" dur="500" fill="hold"/>
                                        <p:tgtEl>
                                          <p:spTgt spid="295"/>
                                        </p:tgtEl>
                                        <p:attrNameLst>
                                          <p:attrName>ppt_x</p:attrName>
                                        </p:attrNameLst>
                                      </p:cBhvr>
                                      <p:tavLst>
                                        <p:tav tm="0">
                                          <p:val>
                                            <p:strVal val="#ppt_x"/>
                                          </p:val>
                                        </p:tav>
                                        <p:tav tm="100000">
                                          <p:val>
                                            <p:strVal val="#ppt_x"/>
                                          </p:val>
                                        </p:tav>
                                      </p:tavLst>
                                    </p:anim>
                                    <p:anim calcmode="lin" valueType="num">
                                      <p:cBhvr additive="base">
                                        <p:cTn id="17" dur="500" fill="hold"/>
                                        <p:tgtEl>
                                          <p:spTgt spid="29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01">
                                            <p:txEl>
                                              <p:pRg st="0" end="0"/>
                                            </p:txEl>
                                          </p:spTgt>
                                        </p:tgtEl>
                                        <p:attrNameLst>
                                          <p:attrName>style.visibility</p:attrName>
                                        </p:attrNameLst>
                                      </p:cBhvr>
                                      <p:to>
                                        <p:strVal val="visible"/>
                                      </p:to>
                                    </p:set>
                                    <p:anim calcmode="lin" valueType="num">
                                      <p:cBhvr additive="base">
                                        <p:cTn id="20" dur="500" fill="hold"/>
                                        <p:tgtEl>
                                          <p:spTgt spid="301">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01">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02"/>
                                        </p:tgtEl>
                                        <p:attrNameLst>
                                          <p:attrName>style.visibility</p:attrName>
                                        </p:attrNameLst>
                                      </p:cBhvr>
                                      <p:to>
                                        <p:strVal val="visible"/>
                                      </p:to>
                                    </p:set>
                                    <p:anim calcmode="lin" valueType="num">
                                      <p:cBhvr additive="base">
                                        <p:cTn id="24" dur="500" fill="hold"/>
                                        <p:tgtEl>
                                          <p:spTgt spid="302"/>
                                        </p:tgtEl>
                                        <p:attrNameLst>
                                          <p:attrName>ppt_x</p:attrName>
                                        </p:attrNameLst>
                                      </p:cBhvr>
                                      <p:tavLst>
                                        <p:tav tm="0">
                                          <p:val>
                                            <p:strVal val="#ppt_x"/>
                                          </p:val>
                                        </p:tav>
                                        <p:tav tm="100000">
                                          <p:val>
                                            <p:strVal val="#ppt_x"/>
                                          </p:val>
                                        </p:tav>
                                      </p:tavLst>
                                    </p:anim>
                                    <p:anim calcmode="lin" valueType="num">
                                      <p:cBhvr additive="base">
                                        <p:cTn id="25" dur="500" fill="hold"/>
                                        <p:tgtEl>
                                          <p:spTgt spid="30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9">
                                            <p:txEl>
                                              <p:pRg st="0" end="0"/>
                                            </p:txEl>
                                          </p:spTgt>
                                        </p:tgtEl>
                                        <p:attrNameLst>
                                          <p:attrName>style.visibility</p:attrName>
                                        </p:attrNameLst>
                                      </p:cBhvr>
                                      <p:to>
                                        <p:strVal val="visible"/>
                                      </p:to>
                                    </p:set>
                                    <p:anim calcmode="lin" valueType="num">
                                      <p:cBhvr additive="base">
                                        <p:cTn id="30" dur="500" fill="hold"/>
                                        <p:tgtEl>
                                          <p:spTgt spid="299">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99">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00">
                                            <p:txEl>
                                              <p:pRg st="0" end="0"/>
                                            </p:txEl>
                                          </p:spTgt>
                                        </p:tgtEl>
                                        <p:attrNameLst>
                                          <p:attrName>style.visibility</p:attrName>
                                        </p:attrNameLst>
                                      </p:cBhvr>
                                      <p:to>
                                        <p:strVal val="visible"/>
                                      </p:to>
                                    </p:set>
                                    <p:anim calcmode="lin" valueType="num">
                                      <p:cBhvr additive="base">
                                        <p:cTn id="34" dur="500" fill="hold"/>
                                        <p:tgtEl>
                                          <p:spTgt spid="300">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00">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04"/>
                                        </p:tgtEl>
                                        <p:attrNameLst>
                                          <p:attrName>style.visibility</p:attrName>
                                        </p:attrNameLst>
                                      </p:cBhvr>
                                      <p:to>
                                        <p:strVal val="visible"/>
                                      </p:to>
                                    </p:set>
                                    <p:anim calcmode="lin" valueType="num">
                                      <p:cBhvr additive="base">
                                        <p:cTn id="38" dur="500" fill="hold"/>
                                        <p:tgtEl>
                                          <p:spTgt spid="304"/>
                                        </p:tgtEl>
                                        <p:attrNameLst>
                                          <p:attrName>ppt_x</p:attrName>
                                        </p:attrNameLst>
                                      </p:cBhvr>
                                      <p:tavLst>
                                        <p:tav tm="0">
                                          <p:val>
                                            <p:strVal val="#ppt_x"/>
                                          </p:val>
                                        </p:tav>
                                        <p:tav tm="100000">
                                          <p:val>
                                            <p:strVal val="#ppt_x"/>
                                          </p:val>
                                        </p:tav>
                                      </p:tavLst>
                                    </p:anim>
                                    <p:anim calcmode="lin" valueType="num">
                                      <p:cBhvr additive="base">
                                        <p:cTn id="39" dur="500" fill="hold"/>
                                        <p:tgtEl>
                                          <p:spTgt spid="30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5"/>
                                        </p:tgtEl>
                                        <p:attrNameLst>
                                          <p:attrName>style.visibility</p:attrName>
                                        </p:attrNameLst>
                                      </p:cBhvr>
                                      <p:to>
                                        <p:strVal val="visible"/>
                                      </p:to>
                                    </p:set>
                                    <p:anim calcmode="lin" valueType="num">
                                      <p:cBhvr additive="base">
                                        <p:cTn id="42" dur="500" fill="hold"/>
                                        <p:tgtEl>
                                          <p:spTgt spid="305"/>
                                        </p:tgtEl>
                                        <p:attrNameLst>
                                          <p:attrName>ppt_x</p:attrName>
                                        </p:attrNameLst>
                                      </p:cBhvr>
                                      <p:tavLst>
                                        <p:tav tm="0">
                                          <p:val>
                                            <p:strVal val="#ppt_x"/>
                                          </p:val>
                                        </p:tav>
                                        <p:tav tm="100000">
                                          <p:val>
                                            <p:strVal val="#ppt_x"/>
                                          </p:val>
                                        </p:tav>
                                      </p:tavLst>
                                    </p:anim>
                                    <p:anim calcmode="lin" valueType="num">
                                      <p:cBhvr additive="base">
                                        <p:cTn id="43" dur="500" fill="hold"/>
                                        <p:tgtEl>
                                          <p:spTgt spid="30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06"/>
                                        </p:tgtEl>
                                        <p:attrNameLst>
                                          <p:attrName>style.visibility</p:attrName>
                                        </p:attrNameLst>
                                      </p:cBhvr>
                                      <p:to>
                                        <p:strVal val="visible"/>
                                      </p:to>
                                    </p:set>
                                    <p:anim calcmode="lin" valueType="num">
                                      <p:cBhvr additive="base">
                                        <p:cTn id="46" dur="500" fill="hold"/>
                                        <p:tgtEl>
                                          <p:spTgt spid="306"/>
                                        </p:tgtEl>
                                        <p:attrNameLst>
                                          <p:attrName>ppt_x</p:attrName>
                                        </p:attrNameLst>
                                      </p:cBhvr>
                                      <p:tavLst>
                                        <p:tav tm="0">
                                          <p:val>
                                            <p:strVal val="#ppt_x"/>
                                          </p:val>
                                        </p:tav>
                                        <p:tav tm="100000">
                                          <p:val>
                                            <p:strVal val="#ppt_x"/>
                                          </p:val>
                                        </p:tav>
                                      </p:tavLst>
                                    </p:anim>
                                    <p:anim calcmode="lin" valueType="num">
                                      <p:cBhvr additive="base">
                                        <p:cTn id="47" dur="500" fill="hold"/>
                                        <p:tgtEl>
                                          <p:spTgt spid="30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07"/>
                                        </p:tgtEl>
                                        <p:attrNameLst>
                                          <p:attrName>style.visibility</p:attrName>
                                        </p:attrNameLst>
                                      </p:cBhvr>
                                      <p:to>
                                        <p:strVal val="visible"/>
                                      </p:to>
                                    </p:set>
                                    <p:anim calcmode="lin" valueType="num">
                                      <p:cBhvr additive="base">
                                        <p:cTn id="50" dur="500" fill="hold"/>
                                        <p:tgtEl>
                                          <p:spTgt spid="307"/>
                                        </p:tgtEl>
                                        <p:attrNameLst>
                                          <p:attrName>ppt_x</p:attrName>
                                        </p:attrNameLst>
                                      </p:cBhvr>
                                      <p:tavLst>
                                        <p:tav tm="0">
                                          <p:val>
                                            <p:strVal val="#ppt_x"/>
                                          </p:val>
                                        </p:tav>
                                        <p:tav tm="100000">
                                          <p:val>
                                            <p:strVal val="#ppt_x"/>
                                          </p:val>
                                        </p:tav>
                                      </p:tavLst>
                                    </p:anim>
                                    <p:anim calcmode="lin" valueType="num">
                                      <p:cBhvr additive="base">
                                        <p:cTn id="51" dur="500" fill="hold"/>
                                        <p:tgtEl>
                                          <p:spTgt spid="30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13"/>
                                        </p:tgtEl>
                                        <p:attrNameLst>
                                          <p:attrName>style.visibility</p:attrName>
                                        </p:attrNameLst>
                                      </p:cBhvr>
                                      <p:to>
                                        <p:strVal val="visible"/>
                                      </p:to>
                                    </p:set>
                                    <p:anim calcmode="lin" valueType="num">
                                      <p:cBhvr additive="base">
                                        <p:cTn id="54" dur="500" fill="hold"/>
                                        <p:tgtEl>
                                          <p:spTgt spid="313"/>
                                        </p:tgtEl>
                                        <p:attrNameLst>
                                          <p:attrName>ppt_x</p:attrName>
                                        </p:attrNameLst>
                                      </p:cBhvr>
                                      <p:tavLst>
                                        <p:tav tm="0">
                                          <p:val>
                                            <p:strVal val="#ppt_x"/>
                                          </p:val>
                                        </p:tav>
                                        <p:tav tm="100000">
                                          <p:val>
                                            <p:strVal val="#ppt_x"/>
                                          </p:val>
                                        </p:tav>
                                      </p:tavLst>
                                    </p:anim>
                                    <p:anim calcmode="lin" valueType="num">
                                      <p:cBhvr additive="base">
                                        <p:cTn id="55"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P spid="299" grpId="0" build="p"/>
      <p:bldP spid="300" grpId="0" build="p"/>
      <p:bldP spid="301" grpId="0" build="p"/>
      <p:bldP spid="302" grpId="0"/>
      <p:bldP spid="304" grpId="0" animBg="1"/>
      <p:bldP spid="305" grpId="0" animBg="1"/>
      <p:bldP spid="306" grpId="0"/>
      <p:bldP spid="3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65809" y="667182"/>
            <a:ext cx="7671164" cy="3160865"/>
          </a:xfrm>
          <a:prstGeom prst="rect">
            <a:avLst/>
          </a:prstGeom>
          <a:noFill/>
        </p:spPr>
        <p:txBody>
          <a:bodyPr wrap="square" rtlCol="0">
            <a:spAutoFit/>
          </a:bodyPr>
          <a:lstStyle/>
          <a:p>
            <a:pPr algn="just" defTabSz="617220">
              <a:lnSpc>
                <a:spcPct val="120000"/>
              </a:lnSpc>
              <a:buClrTx/>
              <a:defRPr/>
            </a:pPr>
            <a:r>
              <a:rPr lang="en-US" sz="2100" b="1" kern="1200" dirty="0">
                <a:solidFill>
                  <a:schemeClr val="bg2"/>
                </a:solidFill>
                <a:latin typeface="Times New Roman" panose="02020603050405020304" pitchFamily="18" charset="0"/>
                <a:ea typeface="+mn-ea"/>
                <a:cs typeface="Times New Roman" panose="02020603050405020304" pitchFamily="18" charset="0"/>
              </a:rPr>
              <a:t>III. </a:t>
            </a:r>
            <a:r>
              <a:rPr lang="en-US" sz="2100" b="1" kern="1200" dirty="0" err="1">
                <a:solidFill>
                  <a:schemeClr val="bg2"/>
                </a:solidFill>
                <a:latin typeface="Times New Roman" panose="02020603050405020304" pitchFamily="18" charset="0"/>
                <a:ea typeface="+mn-ea"/>
                <a:cs typeface="Times New Roman" panose="02020603050405020304" pitchFamily="18" charset="0"/>
              </a:rPr>
              <a:t>Một</a:t>
            </a:r>
            <a:r>
              <a:rPr lang="en-US" sz="2100" b="1" kern="1200" dirty="0">
                <a:solidFill>
                  <a:schemeClr val="bg2"/>
                </a:solidFill>
                <a:latin typeface="Times New Roman" panose="02020603050405020304" pitchFamily="18" charset="0"/>
                <a:ea typeface="+mn-ea"/>
                <a:cs typeface="Times New Roman" panose="02020603050405020304" pitchFamily="18" charset="0"/>
              </a:rPr>
              <a:t> </a:t>
            </a:r>
            <a:r>
              <a:rPr lang="en-US" sz="2100" b="1" kern="1200" dirty="0" err="1">
                <a:solidFill>
                  <a:schemeClr val="bg2"/>
                </a:solidFill>
                <a:latin typeface="Times New Roman" panose="02020603050405020304" pitchFamily="18" charset="0"/>
                <a:ea typeface="+mn-ea"/>
                <a:cs typeface="Times New Roman" panose="02020603050405020304" pitchFamily="18" charset="0"/>
              </a:rPr>
              <a:t>số</a:t>
            </a:r>
            <a:r>
              <a:rPr lang="en-US" sz="2100" b="1" kern="1200" dirty="0">
                <a:solidFill>
                  <a:schemeClr val="bg2"/>
                </a:solidFill>
                <a:latin typeface="Times New Roman" panose="02020603050405020304" pitchFamily="18" charset="0"/>
                <a:ea typeface="+mn-ea"/>
                <a:cs typeface="Times New Roman" panose="02020603050405020304" pitchFamily="18" charset="0"/>
              </a:rPr>
              <a:t> </a:t>
            </a:r>
            <a:r>
              <a:rPr lang="en-US" sz="2100" b="1" kern="1200" dirty="0" err="1">
                <a:solidFill>
                  <a:schemeClr val="bg2"/>
                </a:solidFill>
                <a:latin typeface="Times New Roman" panose="02020603050405020304" pitchFamily="18" charset="0"/>
                <a:ea typeface="+mn-ea"/>
                <a:cs typeface="Times New Roman" panose="02020603050405020304" pitchFamily="18" charset="0"/>
              </a:rPr>
              <a:t>bệnh</a:t>
            </a:r>
            <a:r>
              <a:rPr lang="en-US" sz="2100" b="1" kern="1200" dirty="0">
                <a:solidFill>
                  <a:schemeClr val="bg2"/>
                </a:solidFill>
                <a:latin typeface="Times New Roman" panose="02020603050405020304" pitchFamily="18" charset="0"/>
                <a:ea typeface="+mn-ea"/>
                <a:cs typeface="Times New Roman" panose="02020603050405020304" pitchFamily="18" charset="0"/>
              </a:rPr>
              <a:t> do </a:t>
            </a:r>
            <a:r>
              <a:rPr lang="en-US" sz="2100" b="1" kern="1200" dirty="0" err="1">
                <a:solidFill>
                  <a:schemeClr val="bg2"/>
                </a:solidFill>
                <a:latin typeface="Times New Roman" panose="02020603050405020304" pitchFamily="18" charset="0"/>
                <a:ea typeface="+mn-ea"/>
                <a:cs typeface="Times New Roman" panose="02020603050405020304" pitchFamily="18" charset="0"/>
              </a:rPr>
              <a:t>nấm</a:t>
            </a:r>
            <a:endParaRPr lang="en-US" sz="2100" b="1" kern="1200" dirty="0">
              <a:solidFill>
                <a:schemeClr val="bg2"/>
              </a:solidFill>
              <a:latin typeface="Times New Roman" panose="02020603050405020304" pitchFamily="18" charset="0"/>
              <a:ea typeface="+mn-ea"/>
              <a:cs typeface="Times New Roman" panose="02020603050405020304" pitchFamily="18" charset="0"/>
            </a:endParaRPr>
          </a:p>
          <a:p>
            <a:pPr algn="just" defTabSz="617220">
              <a:lnSpc>
                <a:spcPct val="120000"/>
              </a:lnSpc>
              <a:defRPr/>
            </a:pPr>
            <a:r>
              <a:rPr lang="vi-VN" sz="2100" dirty="0">
                <a:solidFill>
                  <a:schemeClr val="bg2"/>
                </a:solidFill>
                <a:latin typeface="Times New Roman" panose="02020603050405020304" pitchFamily="18" charset="0"/>
                <a:cs typeface="Times New Roman" panose="02020603050405020304" pitchFamily="18" charset="0"/>
              </a:rPr>
              <a:t>- Ở người: nấm lưỡi, lang ben, hắc lào, nấm da đầu, …</a:t>
            </a:r>
          </a:p>
          <a:p>
            <a:pPr algn="just" defTabSz="617220">
              <a:lnSpc>
                <a:spcPct val="120000"/>
              </a:lnSpc>
              <a:defRPr/>
            </a:pP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Thực</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vật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mốc</a:t>
            </a:r>
            <a:r>
              <a:rPr lang="en-US" sz="2100" dirty="0">
                <a:solidFill>
                  <a:schemeClr val="bg2"/>
                </a:solidFill>
                <a:latin typeface="Times New Roman" panose="02020603050405020304" pitchFamily="18" charset="0"/>
                <a:cs typeface="Times New Roman" panose="02020603050405020304" pitchFamily="18" charset="0"/>
              </a:rPr>
              <a:t> cam ở </a:t>
            </a:r>
            <a:r>
              <a:rPr lang="en-US" sz="2100" dirty="0" err="1">
                <a:solidFill>
                  <a:schemeClr val="bg2"/>
                </a:solidFill>
                <a:latin typeface="Times New Roman" panose="02020603050405020304" pitchFamily="18" charset="0"/>
                <a:cs typeface="Times New Roman" panose="02020603050405020304" pitchFamily="18" charset="0"/>
              </a:rPr>
              <a:t>thực</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vật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nấm</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khiến</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cây</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chết</a:t>
            </a:r>
            <a:r>
              <a:rPr lang="en-US" sz="2100" dirty="0">
                <a:solidFill>
                  <a:schemeClr val="bg2"/>
                </a:solidFill>
                <a:latin typeface="Times New Roman" panose="02020603050405020304" pitchFamily="18" charset="0"/>
                <a:cs typeface="Times New Roman" panose="02020603050405020304" pitchFamily="18" charset="0"/>
              </a:rPr>
              <a:t> non, </a:t>
            </a:r>
            <a:r>
              <a:rPr lang="en-US" sz="2100" dirty="0" err="1">
                <a:solidFill>
                  <a:schemeClr val="bg2"/>
                </a:solidFill>
                <a:latin typeface="Times New Roman" panose="02020603050405020304" pitchFamily="18" charset="0"/>
                <a:cs typeface="Times New Roman" panose="02020603050405020304" pitchFamily="18" charset="0"/>
              </a:rPr>
              <a:t>thối</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rễ</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nấm</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gây</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hỏng</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lá</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thân</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cây</a:t>
            </a:r>
            <a:r>
              <a:rPr lang="en-US" sz="2100" dirty="0">
                <a:solidFill>
                  <a:schemeClr val="bg2"/>
                </a:solidFill>
                <a:latin typeface="Times New Roman" panose="02020603050405020304" pitchFamily="18" charset="0"/>
                <a:cs typeface="Times New Roman" panose="02020603050405020304" pitchFamily="18" charset="0"/>
              </a:rPr>
              <a:t>…</a:t>
            </a:r>
          </a:p>
          <a:p>
            <a:pPr algn="just" defTabSz="617220">
              <a:lnSpc>
                <a:spcPct val="120000"/>
              </a:lnSpc>
              <a:defRPr/>
            </a:pP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Động</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vật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bệnh</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nấm</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trên</a:t>
            </a:r>
            <a:r>
              <a:rPr lang="en-US" sz="2100" dirty="0">
                <a:solidFill>
                  <a:schemeClr val="bg2"/>
                </a:solidFill>
                <a:latin typeface="Times New Roman" panose="02020603050405020304" pitchFamily="18" charset="0"/>
                <a:cs typeface="Times New Roman" panose="02020603050405020304" pitchFamily="18" charset="0"/>
              </a:rPr>
              <a:t> da </a:t>
            </a:r>
            <a:r>
              <a:rPr lang="en-US" sz="2100" dirty="0" err="1">
                <a:solidFill>
                  <a:schemeClr val="bg2"/>
                </a:solidFill>
                <a:latin typeface="Times New Roman" panose="02020603050405020304" pitchFamily="18" charset="0"/>
                <a:cs typeface="Times New Roman" panose="02020603050405020304" pitchFamily="18" charset="0"/>
              </a:rPr>
              <a:t>động</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vật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gây</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lở</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loét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rụng</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lông</a:t>
            </a:r>
            <a:r>
              <a:rPr lang="en-US" sz="2100" dirty="0">
                <a:solidFill>
                  <a:schemeClr val="bg2"/>
                </a:solidFill>
                <a:latin typeface="Times New Roman" panose="02020603050405020304" pitchFamily="18" charset="0"/>
                <a:cs typeface="Times New Roman" panose="02020603050405020304" pitchFamily="18" charset="0"/>
              </a:rPr>
              <a:t>, …</a:t>
            </a:r>
          </a:p>
          <a:p>
            <a:pPr algn="just" defTabSz="617220">
              <a:lnSpc>
                <a:spcPct val="120000"/>
              </a:lnSpc>
              <a:defRPr/>
            </a:pPr>
            <a:r>
              <a:rPr lang="vi-VN" sz="2100" dirty="0">
                <a:solidFill>
                  <a:schemeClr val="bg2"/>
                </a:solidFill>
                <a:latin typeface="Times New Roman" panose="02020603050405020304" pitchFamily="18" charset="0"/>
                <a:cs typeface="Times New Roman" panose="02020603050405020304" pitchFamily="18" charset="0"/>
              </a:rPr>
              <a:t>- N</a:t>
            </a:r>
            <a:r>
              <a:rPr lang="en-US" sz="2100" dirty="0" err="1">
                <a:solidFill>
                  <a:schemeClr val="bg2"/>
                </a:solidFill>
                <a:latin typeface="Times New Roman" panose="02020603050405020304" pitchFamily="18" charset="0"/>
                <a:cs typeface="Times New Roman" panose="02020603050405020304" pitchFamily="18" charset="0"/>
              </a:rPr>
              <a:t>goài</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ra</a:t>
            </a:r>
            <a:r>
              <a:rPr lang="en-US" sz="2100" dirty="0">
                <a:solidFill>
                  <a:schemeClr val="bg2"/>
                </a:solidFill>
                <a:latin typeface="Times New Roman" panose="02020603050405020304" pitchFamily="18" charset="0"/>
                <a:cs typeface="Times New Roman" panose="02020603050405020304" pitchFamily="18" charset="0"/>
              </a:rPr>
              <a:t> n</a:t>
            </a:r>
            <a:r>
              <a:rPr lang="vi-VN" sz="2100" dirty="0">
                <a:solidFill>
                  <a:schemeClr val="bg2"/>
                </a:solidFill>
                <a:latin typeface="Times New Roman" panose="02020603050405020304" pitchFamily="18" charset="0"/>
                <a:cs typeface="Times New Roman" panose="02020603050405020304" pitchFamily="18" charset="0"/>
              </a:rPr>
              <a:t>ấm còn làm hỏng thức ăn, đồ uống làm ảnh hưởng đến sức khỏe con người, tăng nguy cơ gây ung thư và còn gây hư hỏng quần áo, đồ đạc.</a:t>
            </a:r>
            <a:endParaRPr lang="en-US" sz="2100" kern="12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46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B9C888-AFA6-1B4A-9A0A-DE0D4729F724}"/>
              </a:ext>
            </a:extLst>
          </p:cNvPr>
          <p:cNvSpPr txBox="1"/>
          <p:nvPr/>
        </p:nvSpPr>
        <p:spPr>
          <a:xfrm>
            <a:off x="978473" y="3560705"/>
            <a:ext cx="7480352" cy="1354217"/>
          </a:xfrm>
          <a:prstGeom prst="rect">
            <a:avLst/>
          </a:prstGeom>
          <a:noFill/>
        </p:spPr>
        <p:txBody>
          <a:bodyPr wrap="square" rtlCol="0">
            <a:spAutoFit/>
          </a:bodyPr>
          <a:lstStyle/>
          <a:p>
            <a:pPr marL="285750" indent="-285750" algn="just">
              <a:spcAft>
                <a:spcPts val="800"/>
              </a:spcAft>
              <a:buFont typeface="Wingdings" panose="05000000000000000000" pitchFamily="2" charset="2"/>
              <a:buChar char="Ø"/>
            </a:pPr>
            <a:r>
              <a:rPr lang="en-VN" sz="1800" dirty="0">
                <a:solidFill>
                  <a:schemeClr val="tx1"/>
                </a:solidFill>
                <a:latin typeface="#9Slide03 Quicksand" panose="00000500000000000000" pitchFamily="2" charset="0"/>
              </a:rPr>
              <a:t>Màu sắc của thực phẩm bị thay đổi có thể do nấm phát triển trên bề mặt của thực phẩm.</a:t>
            </a:r>
          </a:p>
          <a:p>
            <a:pPr marL="285750" indent="-285750" algn="just">
              <a:spcAft>
                <a:spcPts val="800"/>
              </a:spcAft>
              <a:buFont typeface="Wingdings" panose="05000000000000000000" pitchFamily="2" charset="2"/>
              <a:buChar char="Ø"/>
            </a:pPr>
            <a:r>
              <a:rPr lang="en-VN" sz="1800" dirty="0">
                <a:solidFill>
                  <a:schemeClr val="tx1"/>
                </a:solidFill>
                <a:latin typeface="#9Slide03 Quicksand" panose="00000500000000000000" pitchFamily="2" charset="0"/>
              </a:rPr>
              <a:t>Hạn sử dụng là thời gian bảo quản tốt nhất, sau thời gian này, thực phẩm rất dễ bị các vi sinh vật khác xâm nhập và làm hỏng. </a:t>
            </a:r>
          </a:p>
        </p:txBody>
      </p:sp>
      <p:sp>
        <p:nvSpPr>
          <p:cNvPr id="10" name="Rectangle: Rounded Corners 9">
            <a:extLst>
              <a:ext uri="{FF2B5EF4-FFF2-40B4-BE49-F238E27FC236}">
                <a16:creationId xmlns:a16="http://schemas.microsoft.com/office/drawing/2014/main" id="{58F9554B-41B6-7C93-3A09-5EFCD58D2F22}"/>
              </a:ext>
            </a:extLst>
          </p:cNvPr>
          <p:cNvSpPr/>
          <p:nvPr/>
        </p:nvSpPr>
        <p:spPr>
          <a:xfrm>
            <a:off x="-140678" y="-100484"/>
            <a:ext cx="4190301"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01;p33">
            <a:extLst>
              <a:ext uri="{FF2B5EF4-FFF2-40B4-BE49-F238E27FC236}">
                <a16:creationId xmlns:a16="http://schemas.microsoft.com/office/drawing/2014/main" id="{A4893A2B-AC10-5F65-99F9-071B04333838}"/>
              </a:ext>
            </a:extLst>
          </p:cNvPr>
          <p:cNvSpPr txBox="1">
            <a:spLocks/>
          </p:cNvSpPr>
          <p:nvPr/>
        </p:nvSpPr>
        <p:spPr>
          <a:xfrm>
            <a:off x="476962" y="56566"/>
            <a:ext cx="3572662"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Một</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số</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bệnh</a:t>
            </a:r>
            <a:r>
              <a:rPr lang="en-US" sz="3600" dirty="0">
                <a:solidFill>
                  <a:schemeClr val="tx1"/>
                </a:solidFill>
                <a:latin typeface="#9Slide07 SVNAppleberry" panose="02040603050506020204" pitchFamily="18" charset="0"/>
              </a:rPr>
              <a:t> do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12" name="Picture 11">
            <a:extLst>
              <a:ext uri="{FF2B5EF4-FFF2-40B4-BE49-F238E27FC236}">
                <a16:creationId xmlns:a16="http://schemas.microsoft.com/office/drawing/2014/main" id="{B2227855-2A0C-71BD-D165-8C9B4623A143}"/>
              </a:ext>
            </a:extLst>
          </p:cNvPr>
          <p:cNvPicPr>
            <a:picLocks noChangeAspect="1"/>
          </p:cNvPicPr>
          <p:nvPr/>
        </p:nvPicPr>
        <p:blipFill>
          <a:blip r:embed="rId3"/>
          <a:stretch>
            <a:fillRect/>
          </a:stretch>
        </p:blipFill>
        <p:spPr>
          <a:xfrm>
            <a:off x="77844" y="-23266"/>
            <a:ext cx="336231" cy="492186"/>
          </a:xfrm>
          <a:prstGeom prst="rect">
            <a:avLst/>
          </a:prstGeom>
        </p:spPr>
      </p:pic>
      <p:grpSp>
        <p:nvGrpSpPr>
          <p:cNvPr id="13" name="Group 12">
            <a:extLst>
              <a:ext uri="{FF2B5EF4-FFF2-40B4-BE49-F238E27FC236}">
                <a16:creationId xmlns:a16="http://schemas.microsoft.com/office/drawing/2014/main" id="{888B3798-EA12-7B6D-C1EE-5D42C2B42E39}"/>
              </a:ext>
            </a:extLst>
          </p:cNvPr>
          <p:cNvGrpSpPr/>
          <p:nvPr/>
        </p:nvGrpSpPr>
        <p:grpSpPr>
          <a:xfrm>
            <a:off x="1134128" y="760467"/>
            <a:ext cx="6875744" cy="707886"/>
            <a:chOff x="3292943" y="5864527"/>
            <a:chExt cx="6875744" cy="707886"/>
          </a:xfrm>
        </p:grpSpPr>
        <p:sp>
          <p:nvSpPr>
            <p:cNvPr id="14" name="TextBox 13">
              <a:extLst>
                <a:ext uri="{FF2B5EF4-FFF2-40B4-BE49-F238E27FC236}">
                  <a16:creationId xmlns:a16="http://schemas.microsoft.com/office/drawing/2014/main" id="{8023BDA5-3E82-290E-6103-1CD992D8E9C1}"/>
                </a:ext>
              </a:extLst>
            </p:cNvPr>
            <p:cNvSpPr txBox="1"/>
            <p:nvPr/>
          </p:nvSpPr>
          <p:spPr>
            <a:xfrm>
              <a:off x="3699798" y="5864527"/>
              <a:ext cx="6468889" cy="707886"/>
            </a:xfrm>
            <a:prstGeom prst="rect">
              <a:avLst/>
            </a:prstGeom>
            <a:noFill/>
          </p:spPr>
          <p:txBody>
            <a:bodyPr wrap="square" rtlCol="0">
              <a:spAutoFit/>
            </a:bodyPr>
            <a:lstStyle/>
            <a:p>
              <a:pPr algn="ctr">
                <a:spcAft>
                  <a:spcPts val="600"/>
                </a:spcAft>
              </a:pPr>
              <a:r>
                <a:rPr lang="en-US" sz="2000" dirty="0" err="1">
                  <a:solidFill>
                    <a:srgbClr val="C00000"/>
                  </a:solidFill>
                  <a:latin typeface="#9Slide03 Quicksand" panose="00000500000000000000" pitchFamily="2" charset="0"/>
                </a:rPr>
                <a:t>Vì</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sao</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khi</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mua</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đồ</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ăn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thức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uống</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chúng</a:t>
              </a:r>
              <a:r>
                <a:rPr lang="en-US" sz="2000" dirty="0">
                  <a:solidFill>
                    <a:srgbClr val="C00000"/>
                  </a:solidFill>
                  <a:latin typeface="#9Slide03 Quicksand" panose="00000500000000000000" pitchFamily="2" charset="0"/>
                </a:rPr>
                <a:t> ta </a:t>
              </a:r>
              <a:r>
                <a:rPr lang="en-US" sz="2000" dirty="0" err="1">
                  <a:solidFill>
                    <a:srgbClr val="C00000"/>
                  </a:solidFill>
                  <a:latin typeface="#9Slide03 Quicksand" panose="00000500000000000000" pitchFamily="2" charset="0"/>
                </a:rPr>
                <a:t>cần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phải</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quan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tâm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đến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màu</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sắc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và</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hạn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sử</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dụng</a:t>
              </a:r>
              <a:r>
                <a:rPr lang="en-US" sz="2000" dirty="0">
                  <a:solidFill>
                    <a:srgbClr val="C00000"/>
                  </a:solidFill>
                  <a:latin typeface="#9Slide03 Quicksand" panose="00000500000000000000" pitchFamily="2" charset="0"/>
                </a:rPr>
                <a:t>?</a:t>
              </a:r>
              <a:endParaRPr lang="en-VN" sz="2000" dirty="0">
                <a:solidFill>
                  <a:srgbClr val="C00000"/>
                </a:solidFill>
                <a:latin typeface="#9Slide03 Quicksand" panose="00000500000000000000" pitchFamily="2" charset="0"/>
              </a:endParaRPr>
            </a:p>
          </p:txBody>
        </p:sp>
        <p:pic>
          <p:nvPicPr>
            <p:cNvPr id="15" name="Picture 14">
              <a:extLst>
                <a:ext uri="{FF2B5EF4-FFF2-40B4-BE49-F238E27FC236}">
                  <a16:creationId xmlns:a16="http://schemas.microsoft.com/office/drawing/2014/main" id="{EE6057F7-6701-26F7-7D1E-49CD11136F2F}"/>
                </a:ext>
              </a:extLst>
            </p:cNvPr>
            <p:cNvPicPr>
              <a:picLocks noChangeAspect="1"/>
            </p:cNvPicPr>
            <p:nvPr/>
          </p:nvPicPr>
          <p:blipFill>
            <a:blip r:embed="rId4"/>
            <a:stretch>
              <a:fillRect/>
            </a:stretch>
          </p:blipFill>
          <p:spPr>
            <a:xfrm>
              <a:off x="3292943" y="5864527"/>
              <a:ext cx="621399" cy="635713"/>
            </a:xfrm>
            <a:prstGeom prst="rect">
              <a:avLst/>
            </a:prstGeom>
          </p:spPr>
        </p:pic>
      </p:grpSp>
      <p:pic>
        <p:nvPicPr>
          <p:cNvPr id="16" name="Graphic 15">
            <a:extLst>
              <a:ext uri="{FF2B5EF4-FFF2-40B4-BE49-F238E27FC236}">
                <a16:creationId xmlns:a16="http://schemas.microsoft.com/office/drawing/2014/main" id="{32D3FA86-A701-7E24-3CD2-CFA94246B3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686" y="851296"/>
            <a:ext cx="315658" cy="617640"/>
          </a:xfrm>
          <a:prstGeom prst="rect">
            <a:avLst/>
          </a:prstGeom>
        </p:spPr>
      </p:pic>
      <p:pic>
        <p:nvPicPr>
          <p:cNvPr id="3" name="Picture 2">
            <a:extLst>
              <a:ext uri="{FF2B5EF4-FFF2-40B4-BE49-F238E27FC236}">
                <a16:creationId xmlns:a16="http://schemas.microsoft.com/office/drawing/2014/main" id="{086483B4-4677-6402-0C09-CB3E7693D00F}"/>
              </a:ext>
            </a:extLst>
          </p:cNvPr>
          <p:cNvPicPr>
            <a:picLocks noChangeAspect="1"/>
          </p:cNvPicPr>
          <p:nvPr/>
        </p:nvPicPr>
        <p:blipFill>
          <a:blip r:embed="rId7"/>
          <a:stretch>
            <a:fillRect/>
          </a:stretch>
        </p:blipFill>
        <p:spPr>
          <a:xfrm>
            <a:off x="3425458" y="1563051"/>
            <a:ext cx="2293083" cy="1997654"/>
          </a:xfrm>
          <a:prstGeom prst="rect">
            <a:avLst/>
          </a:prstGeom>
        </p:spPr>
      </p:pic>
    </p:spTree>
    <p:extLst>
      <p:ext uri="{BB962C8B-B14F-4D97-AF65-F5344CB8AC3E}">
        <p14:creationId xmlns:p14="http://schemas.microsoft.com/office/powerpoint/2010/main" val="380413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32" presetClass="emph" presetSubtype="0" repeatCount="indefinite" fill="hold" nodeType="afterEffect">
                                  <p:stCondLst>
                                    <p:cond delay="0"/>
                                  </p:stCondLst>
                                  <p:endCondLst>
                                    <p:cond evt="onNext" delay="0">
                                      <p:tgtEl>
                                        <p:sldTgt/>
                                      </p:tgtEl>
                                    </p:cond>
                                  </p:endCondLst>
                                  <p:childTnLst>
                                    <p:animRot by="120000">
                                      <p:cBhvr>
                                        <p:cTn id="17" dur="100" fill="hold">
                                          <p:stCondLst>
                                            <p:cond delay="0"/>
                                          </p:stCondLst>
                                        </p:cTn>
                                        <p:tgtEl>
                                          <p:spTgt spid="16"/>
                                        </p:tgtEl>
                                        <p:attrNameLst>
                                          <p:attrName>r</p:attrName>
                                        </p:attrNameLst>
                                      </p:cBhvr>
                                    </p:animRot>
                                    <p:animRot by="-240000">
                                      <p:cBhvr>
                                        <p:cTn id="18" dur="200" fill="hold">
                                          <p:stCondLst>
                                            <p:cond delay="200"/>
                                          </p:stCondLst>
                                        </p:cTn>
                                        <p:tgtEl>
                                          <p:spTgt spid="16"/>
                                        </p:tgtEl>
                                        <p:attrNameLst>
                                          <p:attrName>r</p:attrName>
                                        </p:attrNameLst>
                                      </p:cBhvr>
                                    </p:animRot>
                                    <p:animRot by="240000">
                                      <p:cBhvr>
                                        <p:cTn id="19" dur="200" fill="hold">
                                          <p:stCondLst>
                                            <p:cond delay="400"/>
                                          </p:stCondLst>
                                        </p:cTn>
                                        <p:tgtEl>
                                          <p:spTgt spid="16"/>
                                        </p:tgtEl>
                                        <p:attrNameLst>
                                          <p:attrName>r</p:attrName>
                                        </p:attrNameLst>
                                      </p:cBhvr>
                                    </p:animRot>
                                    <p:animRot by="-240000">
                                      <p:cBhvr>
                                        <p:cTn id="20" dur="200" fill="hold">
                                          <p:stCondLst>
                                            <p:cond delay="600"/>
                                          </p:stCondLst>
                                        </p:cTn>
                                        <p:tgtEl>
                                          <p:spTgt spid="16"/>
                                        </p:tgtEl>
                                        <p:attrNameLst>
                                          <p:attrName>r</p:attrName>
                                        </p:attrNameLst>
                                      </p:cBhvr>
                                    </p:animRot>
                                    <p:animRot by="120000">
                                      <p:cBhvr>
                                        <p:cTn id="21" dur="200" fill="hold">
                                          <p:stCondLst>
                                            <p:cond delay="800"/>
                                          </p:stCondLst>
                                        </p:cTn>
                                        <p:tgtEl>
                                          <p:spTgt spid="1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8;p33">
            <a:extLst>
              <a:ext uri="{FF2B5EF4-FFF2-40B4-BE49-F238E27FC236}">
                <a16:creationId xmlns:a16="http://schemas.microsoft.com/office/drawing/2014/main" id="{8B5A3D67-CB07-482C-C093-4E2458B743F2}"/>
              </a:ext>
            </a:extLst>
          </p:cNvPr>
          <p:cNvSpPr txBox="1">
            <a:spLocks noGrp="1"/>
          </p:cNvSpPr>
          <p:nvPr>
            <p:ph type="title"/>
          </p:nvPr>
        </p:nvSpPr>
        <p:spPr>
          <a:xfrm>
            <a:off x="2886965" y="327030"/>
            <a:ext cx="5413571" cy="86366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6000" dirty="0">
                <a:ln>
                  <a:solidFill>
                    <a:schemeClr val="tx1">
                      <a:lumMod val="50000"/>
                    </a:schemeClr>
                  </a:solidFill>
                </a:ln>
                <a:solidFill>
                  <a:srgbClr val="D6A99D"/>
                </a:solidFill>
                <a:latin typeface="#9Slide07 Crocante" panose="02000000000000000000" pitchFamily="2" charset="0"/>
              </a:rPr>
              <a:t>Ghi nhớ</a:t>
            </a:r>
            <a:endParaRPr sz="6000" dirty="0">
              <a:ln>
                <a:solidFill>
                  <a:schemeClr val="tx1">
                    <a:lumMod val="50000"/>
                  </a:schemeClr>
                </a:solidFill>
              </a:ln>
              <a:solidFill>
                <a:srgbClr val="D6A99D"/>
              </a:solidFill>
              <a:latin typeface="#9Slide07 Crocante" panose="02000000000000000000" pitchFamily="2" charset="0"/>
            </a:endParaRPr>
          </a:p>
        </p:txBody>
      </p:sp>
      <p:grpSp>
        <p:nvGrpSpPr>
          <p:cNvPr id="3" name="Google Shape;316;p33">
            <a:extLst>
              <a:ext uri="{FF2B5EF4-FFF2-40B4-BE49-F238E27FC236}">
                <a16:creationId xmlns:a16="http://schemas.microsoft.com/office/drawing/2014/main" id="{B5585AFE-5AA8-8DEE-11EF-3CAD1E323E12}"/>
              </a:ext>
            </a:extLst>
          </p:cNvPr>
          <p:cNvGrpSpPr/>
          <p:nvPr/>
        </p:nvGrpSpPr>
        <p:grpSpPr>
          <a:xfrm>
            <a:off x="720000" y="327030"/>
            <a:ext cx="1842051" cy="4489432"/>
            <a:chOff x="720000" y="327030"/>
            <a:chExt cx="1842051" cy="4489432"/>
          </a:xfrm>
        </p:grpSpPr>
        <p:pic>
          <p:nvPicPr>
            <p:cNvPr id="4" name="Google Shape;317;p33">
              <a:extLst>
                <a:ext uri="{FF2B5EF4-FFF2-40B4-BE49-F238E27FC236}">
                  <a16:creationId xmlns:a16="http://schemas.microsoft.com/office/drawing/2014/main" id="{4E227249-9BC1-2263-911F-F2F5BDC3D069}"/>
                </a:ext>
              </a:extLst>
            </p:cNvPr>
            <p:cNvPicPr preferRelativeResize="0"/>
            <p:nvPr/>
          </p:nvPicPr>
          <p:blipFill rotWithShape="1">
            <a:blip r:embed="rId3">
              <a:alphaModFix/>
            </a:blip>
            <a:srcRect l="10734" t="31367" r="10568" b="30107"/>
            <a:stretch/>
          </p:blipFill>
          <p:spPr>
            <a:xfrm rot="-5400000">
              <a:off x="-652488" y="1911162"/>
              <a:ext cx="4074826" cy="1329850"/>
            </a:xfrm>
            <a:prstGeom prst="rect">
              <a:avLst/>
            </a:prstGeom>
            <a:noFill/>
            <a:ln>
              <a:noFill/>
            </a:ln>
          </p:spPr>
        </p:pic>
        <p:sp>
          <p:nvSpPr>
            <p:cNvPr id="5" name="Google Shape;318;p33">
              <a:extLst>
                <a:ext uri="{FF2B5EF4-FFF2-40B4-BE49-F238E27FC236}">
                  <a16:creationId xmlns:a16="http://schemas.microsoft.com/office/drawing/2014/main" id="{BBC98989-A9DF-A927-B714-C14BBD2D7C5A}"/>
                </a:ext>
              </a:extLst>
            </p:cNvPr>
            <p:cNvSpPr/>
            <p:nvPr/>
          </p:nvSpPr>
          <p:spPr>
            <a:xfrm rot="-5400000">
              <a:off x="-254589" y="1999823"/>
              <a:ext cx="4489432" cy="1143848"/>
            </a:xfrm>
            <a:custGeom>
              <a:avLst/>
              <a:gdLst/>
              <a:ahLst/>
              <a:cxnLst/>
              <a:rect l="l" t="t" r="r" b="b"/>
              <a:pathLst>
                <a:path w="223856" h="209400" extrusionOk="0">
                  <a:moveTo>
                    <a:pt x="126532" y="0"/>
                  </a:moveTo>
                  <a:cubicBezTo>
                    <a:pt x="104765" y="0"/>
                    <a:pt x="84230" y="3067"/>
                    <a:pt x="62604" y="12093"/>
                  </a:cubicBezTo>
                  <a:cubicBezTo>
                    <a:pt x="40923" y="21187"/>
                    <a:pt x="19519" y="35438"/>
                    <a:pt x="10924" y="57342"/>
                  </a:cubicBezTo>
                  <a:cubicBezTo>
                    <a:pt x="0" y="85400"/>
                    <a:pt x="13031" y="116785"/>
                    <a:pt x="28280" y="142736"/>
                  </a:cubicBezTo>
                  <a:cubicBezTo>
                    <a:pt x="45470" y="172125"/>
                    <a:pt x="69092" y="201792"/>
                    <a:pt x="102529" y="208169"/>
                  </a:cubicBezTo>
                  <a:cubicBezTo>
                    <a:pt x="106995" y="209009"/>
                    <a:pt x="111451" y="209400"/>
                    <a:pt x="115886" y="209400"/>
                  </a:cubicBezTo>
                  <a:cubicBezTo>
                    <a:pt x="143343" y="209400"/>
                    <a:pt x="170029" y="194453"/>
                    <a:pt x="193469" y="178891"/>
                  </a:cubicBezTo>
                  <a:cubicBezTo>
                    <a:pt x="200400" y="174288"/>
                    <a:pt x="207331" y="169519"/>
                    <a:pt x="212377" y="162976"/>
                  </a:cubicBezTo>
                  <a:cubicBezTo>
                    <a:pt x="223634" y="148614"/>
                    <a:pt x="223856" y="128818"/>
                    <a:pt x="223634" y="110575"/>
                  </a:cubicBezTo>
                  <a:cubicBezTo>
                    <a:pt x="223301" y="85566"/>
                    <a:pt x="222691" y="59504"/>
                    <a:pt x="211213" y="37324"/>
                  </a:cubicBezTo>
                  <a:cubicBezTo>
                    <a:pt x="202563" y="20466"/>
                    <a:pt x="198016" y="9764"/>
                    <a:pt x="180881" y="5107"/>
                  </a:cubicBezTo>
                  <a:cubicBezTo>
                    <a:pt x="178552" y="4441"/>
                    <a:pt x="176168" y="4053"/>
                    <a:pt x="173784" y="3720"/>
                  </a:cubicBezTo>
                  <a:lnTo>
                    <a:pt x="156427" y="1558"/>
                  </a:lnTo>
                  <a:cubicBezTo>
                    <a:pt x="146085" y="603"/>
                    <a:pt x="136187" y="0"/>
                    <a:pt x="126532" y="0"/>
                  </a:cubicBezTo>
                  <a:close/>
                </a:path>
              </a:pathLst>
            </a:custGeom>
            <a:solidFill>
              <a:srgbClr val="C07C6A">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3F26D32A-7A4A-D609-9FD0-809445114114}"/>
              </a:ext>
            </a:extLst>
          </p:cNvPr>
          <p:cNvSpPr txBox="1"/>
          <p:nvPr/>
        </p:nvSpPr>
        <p:spPr>
          <a:xfrm>
            <a:off x="3174286" y="1380580"/>
            <a:ext cx="5126250" cy="3323987"/>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Ø"/>
            </a:pPr>
            <a:r>
              <a:rPr lang="en-US" sz="1800" dirty="0" err="1">
                <a:solidFill>
                  <a:schemeClr val="tx1"/>
                </a:solidFill>
                <a:latin typeface="#9Slide03 Quicksand" panose="00000500000000000000" pitchFamily="2" charset="0"/>
              </a:rPr>
              <a:t>Nấm</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gồm</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nhiều</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loại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có</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nhiều</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hình</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dạng</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khác</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nhau</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chúng</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là</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những</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sinh</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vật</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đơn</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bào</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hoặc</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đa</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bào</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nhân</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thực</a:t>
            </a:r>
            <a:r>
              <a:rPr lang="en-US" sz="1800" dirty="0">
                <a:solidFill>
                  <a:schemeClr val="tx1"/>
                </a:solidFill>
                <a:latin typeface="#9Slide03 Quicksand" panose="00000500000000000000" pitchFamily="2" charset="0"/>
              </a:rPr>
              <a:t>.</a:t>
            </a:r>
          </a:p>
          <a:p>
            <a:pPr marL="285750" indent="-285750" algn="just">
              <a:spcAft>
                <a:spcPts val="1200"/>
              </a:spcAft>
              <a:buFont typeface="Wingdings" panose="05000000000000000000" pitchFamily="2" charset="2"/>
              <a:buChar char="Ø"/>
            </a:pPr>
            <a:r>
              <a:rPr lang="en-US" sz="1800" dirty="0" err="1">
                <a:solidFill>
                  <a:schemeClr val="tx1"/>
                </a:solidFill>
                <a:latin typeface="#9Slide03 Quicksand" panose="00000500000000000000" pitchFamily="2" charset="0"/>
              </a:rPr>
              <a:t>Nấm</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có</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vai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trò</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quan</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trọng</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đối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với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tự</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nhiên</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và</a:t>
            </a:r>
            <a:r>
              <a:rPr lang="en-US" sz="1800" dirty="0">
                <a:solidFill>
                  <a:schemeClr val="tx1"/>
                </a:solidFill>
                <a:latin typeface="#9Slide03 Quicksand" panose="00000500000000000000" pitchFamily="2" charset="0"/>
              </a:rPr>
              <a:t> con </a:t>
            </a:r>
            <a:r>
              <a:rPr lang="en-US" sz="1800" dirty="0" err="1">
                <a:solidFill>
                  <a:schemeClr val="tx1"/>
                </a:solidFill>
                <a:latin typeface="#9Slide03 Quicksand" panose="00000500000000000000" pitchFamily="2" charset="0"/>
              </a:rPr>
              <a:t>người</a:t>
            </a:r>
            <a:r>
              <a:rPr lang="en-US" sz="1800" dirty="0">
                <a:solidFill>
                  <a:schemeClr val="tx1"/>
                </a:solidFill>
                <a:latin typeface="#9Slide03 Quicksand" panose="00000500000000000000" pitchFamily="2" charset="0"/>
              </a:rPr>
              <a:t>. </a:t>
            </a:r>
          </a:p>
          <a:p>
            <a:pPr marL="285750" indent="-285750" algn="just">
              <a:spcAft>
                <a:spcPts val="1200"/>
              </a:spcAft>
              <a:buFont typeface="Wingdings" panose="05000000000000000000" pitchFamily="2" charset="2"/>
              <a:buChar char="Ø"/>
            </a:pPr>
            <a:r>
              <a:rPr lang="en-US" sz="1800" dirty="0" err="1">
                <a:solidFill>
                  <a:schemeClr val="tx1"/>
                </a:solidFill>
                <a:latin typeface="#9Slide03 Quicksand" panose="00000500000000000000" pitchFamily="2" charset="0"/>
              </a:rPr>
              <a:t>Một</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số</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nấm</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gây</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ngộ</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độc</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và</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gây</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bệnh</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cho</a:t>
            </a:r>
            <a:r>
              <a:rPr lang="en-US" sz="1800" dirty="0">
                <a:solidFill>
                  <a:schemeClr val="tx1"/>
                </a:solidFill>
                <a:latin typeface="#9Slide03 Quicksand" panose="00000500000000000000" pitchFamily="2" charset="0"/>
              </a:rPr>
              <a:t> con </a:t>
            </a:r>
            <a:r>
              <a:rPr lang="en-US" sz="1800" dirty="0" err="1">
                <a:solidFill>
                  <a:schemeClr val="tx1"/>
                </a:solidFill>
                <a:latin typeface="#9Slide03 Quicksand" panose="00000500000000000000" pitchFamily="2" charset="0"/>
              </a:rPr>
              <a:t>người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động</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vật</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thực</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vật</a:t>
            </a:r>
            <a:r>
              <a:rPr lang="en-US" sz="1800" dirty="0">
                <a:solidFill>
                  <a:schemeClr val="tx1"/>
                </a:solidFill>
                <a:latin typeface="#9Slide03 Quicksand" panose="00000500000000000000" pitchFamily="2" charset="0"/>
              </a:rPr>
              <a:t>.</a:t>
            </a:r>
          </a:p>
          <a:p>
            <a:pPr marL="285750" indent="-285750" algn="just">
              <a:spcAft>
                <a:spcPts val="1200"/>
              </a:spcAft>
              <a:buFont typeface="Wingdings" panose="05000000000000000000" pitchFamily="2" charset="2"/>
              <a:buChar char="Ø"/>
            </a:pPr>
            <a:r>
              <a:rPr lang="en-US" sz="1800" dirty="0" err="1">
                <a:solidFill>
                  <a:schemeClr val="tx1"/>
                </a:solidFill>
                <a:latin typeface="#9Slide03 Quicksand" panose="00000500000000000000" pitchFamily="2" charset="0"/>
              </a:rPr>
              <a:t>Để</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phòng</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bệnh</a:t>
            </a:r>
            <a:r>
              <a:rPr lang="en-US" sz="1800" dirty="0">
                <a:solidFill>
                  <a:schemeClr val="tx1"/>
                </a:solidFill>
                <a:latin typeface="#9Slide03 Quicksand" panose="00000500000000000000" pitchFamily="2" charset="0"/>
              </a:rPr>
              <a:t> do </a:t>
            </a:r>
            <a:r>
              <a:rPr lang="en-US" sz="1800" dirty="0" err="1">
                <a:solidFill>
                  <a:schemeClr val="tx1"/>
                </a:solidFill>
                <a:latin typeface="#9Slide03 Quicksand" panose="00000500000000000000" pitchFamily="2" charset="0"/>
              </a:rPr>
              <a:t>nấm</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cần</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vệ</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sinh</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cá</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nhân</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sạch</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sẽ</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vệ</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sinh</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môi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trường</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nơi</a:t>
            </a:r>
            <a:r>
              <a:rPr lang="en-US" sz="1800" dirty="0">
                <a:solidFill>
                  <a:schemeClr val="tx1"/>
                </a:solidFill>
                <a:latin typeface="#9Slide03 Quicksand" panose="00000500000000000000" pitchFamily="2" charset="0"/>
              </a:rPr>
              <a:t> ở </a:t>
            </a:r>
            <a:r>
              <a:rPr lang="en-US" sz="1800" dirty="0" err="1">
                <a:solidFill>
                  <a:schemeClr val="tx1"/>
                </a:solidFill>
                <a:latin typeface="#9Slide03 Quicksand" panose="00000500000000000000" pitchFamily="2" charset="0"/>
              </a:rPr>
              <a:t>khô</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ráo</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đủ</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ánh</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sáng</a:t>
            </a:r>
            <a:r>
              <a:rPr lang="en-US" sz="1800" dirty="0">
                <a:solidFill>
                  <a:schemeClr val="tx1"/>
                </a:solidFill>
                <a:latin typeface="#9Slide03 Quicksand" panose="00000500000000000000" pitchFamily="2" charset="0"/>
              </a:rPr>
              <a:t>.</a:t>
            </a:r>
            <a:endParaRPr lang="en-VN" sz="1800" dirty="0">
              <a:solidFill>
                <a:schemeClr val="tx1"/>
              </a:solidFill>
              <a:latin typeface="#9Slide03 Quicksand" panose="00000500000000000000" pitchFamily="2" charset="0"/>
            </a:endParaRPr>
          </a:p>
        </p:txBody>
      </p:sp>
    </p:spTree>
    <p:extLst>
      <p:ext uri="{BB962C8B-B14F-4D97-AF65-F5344CB8AC3E}">
        <p14:creationId xmlns:p14="http://schemas.microsoft.com/office/powerpoint/2010/main" val="38677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6D3747C-CD69-DF91-2EAC-7875D714C5B8}"/>
              </a:ext>
            </a:extLst>
          </p:cNvPr>
          <p:cNvSpPr/>
          <p:nvPr/>
        </p:nvSpPr>
        <p:spPr>
          <a:xfrm>
            <a:off x="-140677" y="-100484"/>
            <a:ext cx="3572662"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301;p33">
            <a:extLst>
              <a:ext uri="{FF2B5EF4-FFF2-40B4-BE49-F238E27FC236}">
                <a16:creationId xmlns:a16="http://schemas.microsoft.com/office/drawing/2014/main" id="{E5A99C24-F638-1DB4-C6F9-F9C267A64203}"/>
              </a:ext>
            </a:extLst>
          </p:cNvPr>
          <p:cNvSpPr txBox="1">
            <a:spLocks/>
          </p:cNvSpPr>
          <p:nvPr/>
        </p:nvSpPr>
        <p:spPr>
          <a:xfrm>
            <a:off x="476962" y="56566"/>
            <a:ext cx="3043911"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Vai</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trò</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của</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69" name="Picture 68">
            <a:extLst>
              <a:ext uri="{FF2B5EF4-FFF2-40B4-BE49-F238E27FC236}">
                <a16:creationId xmlns:a16="http://schemas.microsoft.com/office/drawing/2014/main" id="{98F7E007-06D6-6F53-1A48-475116C29F2A}"/>
              </a:ext>
            </a:extLst>
          </p:cNvPr>
          <p:cNvPicPr>
            <a:picLocks noChangeAspect="1"/>
          </p:cNvPicPr>
          <p:nvPr/>
        </p:nvPicPr>
        <p:blipFill>
          <a:blip r:embed="rId3"/>
          <a:stretch>
            <a:fillRect/>
          </a:stretch>
        </p:blipFill>
        <p:spPr>
          <a:xfrm>
            <a:off x="77844" y="-23266"/>
            <a:ext cx="336231" cy="492186"/>
          </a:xfrm>
          <a:prstGeom prst="rect">
            <a:avLst/>
          </a:prstGeom>
        </p:spPr>
      </p:pic>
      <p:sp>
        <p:nvSpPr>
          <p:cNvPr id="3" name="Rectangle: Rounded Corners 2">
            <a:extLst>
              <a:ext uri="{FF2B5EF4-FFF2-40B4-BE49-F238E27FC236}">
                <a16:creationId xmlns:a16="http://schemas.microsoft.com/office/drawing/2014/main" id="{C1EF5EBD-7127-5DFA-62BB-E8E1E1FB4559}"/>
              </a:ext>
            </a:extLst>
          </p:cNvPr>
          <p:cNvSpPr/>
          <p:nvPr/>
        </p:nvSpPr>
        <p:spPr>
          <a:xfrm>
            <a:off x="1231707" y="1008002"/>
            <a:ext cx="1975834" cy="542925"/>
          </a:xfrm>
          <a:prstGeom prst="roundRect">
            <a:avLst/>
          </a:prstGeom>
          <a:solidFill>
            <a:srgbClr val="EF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9Slide03 Quicksand" panose="00000500000000000000" pitchFamily="2" charset="0"/>
              </a:rPr>
              <a:t>Đối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với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tự</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nhiên</a:t>
            </a:r>
            <a:endParaRPr lang="en-US" sz="1800" dirty="0">
              <a:solidFill>
                <a:schemeClr val="tx1"/>
              </a:solidFill>
              <a:latin typeface="#9Slide03 Quicksand" panose="00000500000000000000" pitchFamily="2" charset="0"/>
            </a:endParaRPr>
          </a:p>
        </p:txBody>
      </p:sp>
      <p:sp>
        <p:nvSpPr>
          <p:cNvPr id="6" name="Rectangle: Rounded Corners 5">
            <a:extLst>
              <a:ext uri="{FF2B5EF4-FFF2-40B4-BE49-F238E27FC236}">
                <a16:creationId xmlns:a16="http://schemas.microsoft.com/office/drawing/2014/main" id="{77507478-F27F-C83A-D785-668A370E102D}"/>
              </a:ext>
            </a:extLst>
          </p:cNvPr>
          <p:cNvSpPr/>
          <p:nvPr/>
        </p:nvSpPr>
        <p:spPr>
          <a:xfrm>
            <a:off x="5390648" y="1015876"/>
            <a:ext cx="2082992" cy="542925"/>
          </a:xfrm>
          <a:prstGeom prst="roundRect">
            <a:avLst/>
          </a:prstGeom>
          <a:solidFill>
            <a:srgbClr val="ED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9Slide03 Quicksand" panose="00000500000000000000" pitchFamily="2" charset="0"/>
              </a:rPr>
              <a:t>Đối</a:t>
            </a:r>
            <a:r>
              <a:rPr lang="en-US" sz="1800" dirty="0">
                <a:solidFill>
                  <a:schemeClr val="tx1"/>
                </a:solidFill>
                <a:latin typeface="#9Slide03 Quicksand" panose="00000500000000000000" pitchFamily="2" charset="0"/>
              </a:rPr>
              <a:t> </a:t>
            </a:r>
            <a:r>
              <a:rPr lang="en-US" sz="1800" dirty="0" err="1">
                <a:solidFill>
                  <a:schemeClr val="tx1"/>
                </a:solidFill>
                <a:latin typeface="#9Slide03 Quicksand" panose="00000500000000000000" pitchFamily="2" charset="0"/>
              </a:rPr>
              <a:t>với</a:t>
            </a:r>
            <a:r>
              <a:rPr lang="en-US" sz="1800" dirty="0">
                <a:solidFill>
                  <a:schemeClr val="tx1"/>
                </a:solidFill>
                <a:latin typeface="#9Slide03 Quicksand" panose="00000500000000000000" pitchFamily="2" charset="0"/>
              </a:rPr>
              <a:t> con </a:t>
            </a:r>
            <a:r>
              <a:rPr lang="en-US" sz="1800" dirty="0" err="1">
                <a:solidFill>
                  <a:schemeClr val="tx1"/>
                </a:solidFill>
                <a:latin typeface="#9Slide03 Quicksand" panose="00000500000000000000" pitchFamily="2" charset="0"/>
              </a:rPr>
              <a:t>người</a:t>
            </a:r>
            <a:endParaRPr lang="en-US" sz="1800" dirty="0">
              <a:solidFill>
                <a:schemeClr val="tx1"/>
              </a:solidFill>
              <a:latin typeface="#9Slide03 Quicksand" panose="00000500000000000000" pitchFamily="2" charset="0"/>
            </a:endParaRPr>
          </a:p>
        </p:txBody>
      </p:sp>
      <p:sp>
        <p:nvSpPr>
          <p:cNvPr id="8" name="TextBox 7">
            <a:extLst>
              <a:ext uri="{FF2B5EF4-FFF2-40B4-BE49-F238E27FC236}">
                <a16:creationId xmlns:a16="http://schemas.microsoft.com/office/drawing/2014/main" id="{41FFC4AB-E2EE-9D5C-8B1F-9ABB78C3ABB6}"/>
              </a:ext>
            </a:extLst>
          </p:cNvPr>
          <p:cNvSpPr txBox="1"/>
          <p:nvPr/>
        </p:nvSpPr>
        <p:spPr>
          <a:xfrm>
            <a:off x="584067" y="2261884"/>
            <a:ext cx="1542344" cy="1077218"/>
          </a:xfrm>
          <a:prstGeom prst="rect">
            <a:avLst/>
          </a:prstGeom>
          <a:noFill/>
        </p:spPr>
        <p:txBody>
          <a:bodyPr wrap="square" rtlCol="0">
            <a:spAutoFit/>
          </a:bodyPr>
          <a:lstStyle/>
          <a:p>
            <a:pPr algn="ctr"/>
            <a:r>
              <a:rPr lang="en-VN" sz="1600" dirty="0">
                <a:latin typeface="#9Slide03 Quicksand" panose="00000500000000000000" pitchFamily="2" charset="0"/>
              </a:rPr>
              <a:t>Phân huỷ </a:t>
            </a:r>
            <a:endParaRPr lang="en-US" sz="1600" dirty="0">
              <a:latin typeface="#9Slide03 Quicksand" panose="00000500000000000000" pitchFamily="2" charset="0"/>
            </a:endParaRPr>
          </a:p>
          <a:p>
            <a:pPr algn="ctr"/>
            <a:r>
              <a:rPr lang="en-VN" sz="1600" dirty="0">
                <a:latin typeface="#9Slide03 Quicksand" panose="00000500000000000000" pitchFamily="2" charset="0"/>
              </a:rPr>
              <a:t>chất thải</a:t>
            </a:r>
            <a:r>
              <a:rPr lang="en-US" sz="1600" dirty="0">
                <a:latin typeface="#9Slide03 Quicksand" panose="00000500000000000000" pitchFamily="2" charset="0"/>
              </a:rPr>
              <a:t>, </a:t>
            </a:r>
          </a:p>
          <a:p>
            <a:pPr algn="ctr"/>
            <a:r>
              <a:rPr lang="en-VN" sz="1600" dirty="0">
                <a:latin typeface="#9Slide03 Quicksand" panose="00000500000000000000" pitchFamily="2" charset="0"/>
              </a:rPr>
              <a:t>xác động vật, thực vật</a:t>
            </a:r>
          </a:p>
        </p:txBody>
      </p:sp>
      <p:sp>
        <p:nvSpPr>
          <p:cNvPr id="9" name="TextBox 8">
            <a:extLst>
              <a:ext uri="{FF2B5EF4-FFF2-40B4-BE49-F238E27FC236}">
                <a16:creationId xmlns:a16="http://schemas.microsoft.com/office/drawing/2014/main" id="{77DFC606-F859-BA32-F2FF-FF96C139519E}"/>
              </a:ext>
            </a:extLst>
          </p:cNvPr>
          <p:cNvSpPr txBox="1"/>
          <p:nvPr/>
        </p:nvSpPr>
        <p:spPr>
          <a:xfrm>
            <a:off x="2441576" y="2261884"/>
            <a:ext cx="1335817" cy="830997"/>
          </a:xfrm>
          <a:prstGeom prst="rect">
            <a:avLst/>
          </a:prstGeom>
          <a:noFill/>
        </p:spPr>
        <p:txBody>
          <a:bodyPr wrap="square" rtlCol="0">
            <a:spAutoFit/>
          </a:bodyPr>
          <a:lstStyle/>
          <a:p>
            <a:pPr algn="ctr"/>
            <a:r>
              <a:rPr lang="en-VN" sz="1600" dirty="0">
                <a:latin typeface="#9Slide03 Quicksand" panose="00000500000000000000" pitchFamily="2" charset="0"/>
              </a:rPr>
              <a:t>Thức ăn</a:t>
            </a:r>
            <a:r>
              <a:rPr lang="en-US" sz="1600" dirty="0">
                <a:latin typeface="#9Slide03 Quicksand" panose="00000500000000000000" pitchFamily="2" charset="0"/>
              </a:rPr>
              <a:t> c</a:t>
            </a:r>
            <a:r>
              <a:rPr lang="en-VN" sz="1600" dirty="0">
                <a:latin typeface="#9Slide03 Quicksand" panose="00000500000000000000" pitchFamily="2" charset="0"/>
              </a:rPr>
              <a:t>ủa</a:t>
            </a:r>
          </a:p>
          <a:p>
            <a:pPr algn="ctr"/>
            <a:r>
              <a:rPr lang="en-VN" sz="1600" dirty="0">
                <a:latin typeface="#9Slide03 Quicksand" panose="00000500000000000000" pitchFamily="2" charset="0"/>
              </a:rPr>
              <a:t>động vật hoang dã</a:t>
            </a:r>
          </a:p>
        </p:txBody>
      </p:sp>
      <p:sp>
        <p:nvSpPr>
          <p:cNvPr id="13" name="TextBox 12">
            <a:extLst>
              <a:ext uri="{FF2B5EF4-FFF2-40B4-BE49-F238E27FC236}">
                <a16:creationId xmlns:a16="http://schemas.microsoft.com/office/drawing/2014/main" id="{5A62DEFA-FD28-572B-C106-7AE5FF564645}"/>
              </a:ext>
            </a:extLst>
          </p:cNvPr>
          <p:cNvSpPr txBox="1"/>
          <p:nvPr/>
        </p:nvSpPr>
        <p:spPr>
          <a:xfrm>
            <a:off x="4426361" y="2260448"/>
            <a:ext cx="1221372" cy="584775"/>
          </a:xfrm>
          <a:prstGeom prst="rect">
            <a:avLst/>
          </a:prstGeom>
          <a:noFill/>
        </p:spPr>
        <p:txBody>
          <a:bodyPr wrap="square" rtlCol="0">
            <a:spAutoFit/>
          </a:bodyPr>
          <a:lstStyle/>
          <a:p>
            <a:pPr algn="ctr"/>
            <a:r>
              <a:rPr lang="en-US" sz="1600" dirty="0" err="1">
                <a:latin typeface="#9Slide03 Quicksand" panose="00000500000000000000" pitchFamily="2" charset="0"/>
              </a:rPr>
              <a:t>Dùng</a:t>
            </a:r>
            <a:r>
              <a:rPr lang="en-US" sz="1600" dirty="0">
                <a:latin typeface="#9Slide03 Quicksand" panose="00000500000000000000" pitchFamily="2" charset="0"/>
              </a:rPr>
              <a:t> </a:t>
            </a:r>
            <a:r>
              <a:rPr lang="en-US" sz="1600" dirty="0" err="1">
                <a:latin typeface="#9Slide03 Quicksand" panose="00000500000000000000" pitchFamily="2" charset="0"/>
              </a:rPr>
              <a:t>làm</a:t>
            </a:r>
            <a:r>
              <a:rPr lang="en-US" sz="1600" dirty="0">
                <a:latin typeface="#9Slide03 Quicksand" panose="00000500000000000000" pitchFamily="2" charset="0"/>
              </a:rPr>
              <a:t> </a:t>
            </a:r>
            <a:r>
              <a:rPr lang="en-US" sz="1600" dirty="0" err="1">
                <a:latin typeface="#9Slide03 Quicksand" panose="00000500000000000000" pitchFamily="2" charset="0"/>
              </a:rPr>
              <a:t>thức</a:t>
            </a:r>
            <a:r>
              <a:rPr lang="en-US" sz="1600" dirty="0">
                <a:latin typeface="#9Slide03 Quicksand" panose="00000500000000000000" pitchFamily="2" charset="0"/>
              </a:rPr>
              <a:t> </a:t>
            </a:r>
            <a:r>
              <a:rPr lang="en-US" sz="1600" dirty="0" err="1">
                <a:latin typeface="#9Slide03 Quicksand" panose="00000500000000000000" pitchFamily="2" charset="0"/>
              </a:rPr>
              <a:t>ăn</a:t>
            </a:r>
            <a:endParaRPr lang="en-VN" sz="1600" dirty="0">
              <a:latin typeface="#9Slide03 Quicksand" panose="00000500000000000000" pitchFamily="2" charset="0"/>
            </a:endParaRPr>
          </a:p>
        </p:txBody>
      </p:sp>
      <p:sp>
        <p:nvSpPr>
          <p:cNvPr id="14" name="TextBox 13">
            <a:extLst>
              <a:ext uri="{FF2B5EF4-FFF2-40B4-BE49-F238E27FC236}">
                <a16:creationId xmlns:a16="http://schemas.microsoft.com/office/drawing/2014/main" id="{826EA543-4EA1-7B8A-29B5-589BC1891B9F}"/>
              </a:ext>
            </a:extLst>
          </p:cNvPr>
          <p:cNvSpPr txBox="1"/>
          <p:nvPr/>
        </p:nvSpPr>
        <p:spPr>
          <a:xfrm>
            <a:off x="5821457" y="2263342"/>
            <a:ext cx="1221372" cy="584775"/>
          </a:xfrm>
          <a:prstGeom prst="rect">
            <a:avLst/>
          </a:prstGeom>
          <a:noFill/>
        </p:spPr>
        <p:txBody>
          <a:bodyPr wrap="square" rtlCol="0">
            <a:spAutoFit/>
          </a:bodyPr>
          <a:lstStyle/>
          <a:p>
            <a:pPr algn="ctr"/>
            <a:r>
              <a:rPr lang="en-US" sz="1600" dirty="0" err="1">
                <a:latin typeface="#9Slide03 Quicksand" panose="00000500000000000000" pitchFamily="2" charset="0"/>
              </a:rPr>
              <a:t>Dùng</a:t>
            </a:r>
            <a:r>
              <a:rPr lang="en-US" sz="1600" dirty="0">
                <a:latin typeface="#9Slide03 Quicksand" panose="00000500000000000000" pitchFamily="2" charset="0"/>
              </a:rPr>
              <a:t> </a:t>
            </a:r>
            <a:r>
              <a:rPr lang="en-US" sz="1600" dirty="0" err="1">
                <a:latin typeface="#9Slide03 Quicksand" panose="00000500000000000000" pitchFamily="2" charset="0"/>
              </a:rPr>
              <a:t>làm</a:t>
            </a:r>
            <a:r>
              <a:rPr lang="en-US" sz="1600" dirty="0">
                <a:latin typeface="#9Slide03 Quicksand" panose="00000500000000000000" pitchFamily="2" charset="0"/>
              </a:rPr>
              <a:t> </a:t>
            </a:r>
            <a:r>
              <a:rPr lang="en-US" sz="1600" dirty="0" err="1">
                <a:latin typeface="#9Slide03 Quicksand" panose="00000500000000000000" pitchFamily="2" charset="0"/>
              </a:rPr>
              <a:t>dược</a:t>
            </a:r>
            <a:r>
              <a:rPr lang="en-US" sz="1600" dirty="0">
                <a:latin typeface="#9Slide03 Quicksand" panose="00000500000000000000" pitchFamily="2" charset="0"/>
              </a:rPr>
              <a:t> </a:t>
            </a:r>
            <a:r>
              <a:rPr lang="en-US" sz="1600" dirty="0" err="1">
                <a:latin typeface="#9Slide03 Quicksand" panose="00000500000000000000" pitchFamily="2" charset="0"/>
              </a:rPr>
              <a:t>liệu</a:t>
            </a:r>
            <a:endParaRPr lang="en-VN" sz="1600" dirty="0">
              <a:latin typeface="#9Slide03 Quicksand" panose="00000500000000000000" pitchFamily="2" charset="0"/>
            </a:endParaRPr>
          </a:p>
        </p:txBody>
      </p:sp>
      <p:sp>
        <p:nvSpPr>
          <p:cNvPr id="15" name="TextBox 14">
            <a:extLst>
              <a:ext uri="{FF2B5EF4-FFF2-40B4-BE49-F238E27FC236}">
                <a16:creationId xmlns:a16="http://schemas.microsoft.com/office/drawing/2014/main" id="{F0350835-A626-C7F6-FEE6-AAEA60CE4529}"/>
              </a:ext>
            </a:extLst>
          </p:cNvPr>
          <p:cNvSpPr txBox="1"/>
          <p:nvPr/>
        </p:nvSpPr>
        <p:spPr>
          <a:xfrm>
            <a:off x="7229255" y="2260448"/>
            <a:ext cx="1394091" cy="1077218"/>
          </a:xfrm>
          <a:prstGeom prst="rect">
            <a:avLst/>
          </a:prstGeom>
          <a:noFill/>
        </p:spPr>
        <p:txBody>
          <a:bodyPr wrap="square" rtlCol="0">
            <a:spAutoFit/>
          </a:bodyPr>
          <a:lstStyle/>
          <a:p>
            <a:pPr algn="ctr"/>
            <a:r>
              <a:rPr lang="en-US" sz="1600" dirty="0" err="1">
                <a:latin typeface="#9Slide03 Quicksand" panose="00000500000000000000" pitchFamily="2" charset="0"/>
              </a:rPr>
              <a:t>Dùng</a:t>
            </a:r>
            <a:r>
              <a:rPr lang="en-US" sz="1600" dirty="0">
                <a:latin typeface="#9Slide03 Quicksand" panose="00000500000000000000" pitchFamily="2" charset="0"/>
              </a:rPr>
              <a:t> </a:t>
            </a:r>
            <a:r>
              <a:rPr lang="en-US" sz="1600" dirty="0" err="1">
                <a:latin typeface="#9Slide03 Quicksand" panose="00000500000000000000" pitchFamily="2" charset="0"/>
              </a:rPr>
              <a:t>trong</a:t>
            </a:r>
            <a:r>
              <a:rPr lang="en-US" sz="1600" dirty="0">
                <a:latin typeface="#9Slide03 Quicksand" panose="00000500000000000000" pitchFamily="2" charset="0"/>
              </a:rPr>
              <a:t> </a:t>
            </a:r>
            <a:r>
              <a:rPr lang="en-US" sz="1600" dirty="0" err="1">
                <a:latin typeface="#9Slide03 Quicksand" panose="00000500000000000000" pitchFamily="2" charset="0"/>
              </a:rPr>
              <a:t>công</a:t>
            </a:r>
            <a:r>
              <a:rPr lang="en-US" sz="1600" dirty="0">
                <a:latin typeface="#9Slide03 Quicksand" panose="00000500000000000000" pitchFamily="2" charset="0"/>
              </a:rPr>
              <a:t> </a:t>
            </a:r>
            <a:r>
              <a:rPr lang="en-US" sz="1600" dirty="0" err="1">
                <a:latin typeface="#9Slide03 Quicksand" panose="00000500000000000000" pitchFamily="2" charset="0"/>
              </a:rPr>
              <a:t>nghiệp</a:t>
            </a:r>
            <a:r>
              <a:rPr lang="en-US" sz="1600" dirty="0">
                <a:latin typeface="#9Slide03 Quicksand" panose="00000500000000000000" pitchFamily="2" charset="0"/>
              </a:rPr>
              <a:t> </a:t>
            </a:r>
            <a:r>
              <a:rPr lang="en-US" sz="1600" dirty="0" err="1">
                <a:latin typeface="#9Slide03 Quicksand" panose="00000500000000000000" pitchFamily="2" charset="0"/>
              </a:rPr>
              <a:t>chế</a:t>
            </a:r>
            <a:r>
              <a:rPr lang="en-US" sz="1600" dirty="0">
                <a:latin typeface="#9Slide03 Quicksand" panose="00000500000000000000" pitchFamily="2" charset="0"/>
              </a:rPr>
              <a:t> </a:t>
            </a:r>
            <a:r>
              <a:rPr lang="en-US" sz="1600" dirty="0" err="1">
                <a:latin typeface="#9Slide03 Quicksand" panose="00000500000000000000" pitchFamily="2" charset="0"/>
              </a:rPr>
              <a:t>biến</a:t>
            </a:r>
            <a:r>
              <a:rPr lang="en-US" sz="1600" dirty="0">
                <a:latin typeface="#9Slide03 Quicksand" panose="00000500000000000000" pitchFamily="2" charset="0"/>
              </a:rPr>
              <a:t> </a:t>
            </a:r>
            <a:r>
              <a:rPr lang="en-US" sz="1600" dirty="0" err="1">
                <a:latin typeface="#9Slide03 Quicksand" panose="00000500000000000000" pitchFamily="2" charset="0"/>
              </a:rPr>
              <a:t>thực</a:t>
            </a:r>
            <a:r>
              <a:rPr lang="en-US" sz="1600" dirty="0">
                <a:latin typeface="#9Slide03 Quicksand" panose="00000500000000000000" pitchFamily="2" charset="0"/>
              </a:rPr>
              <a:t> </a:t>
            </a:r>
            <a:r>
              <a:rPr lang="en-US" sz="1600" dirty="0" err="1">
                <a:latin typeface="#9Slide03 Quicksand" panose="00000500000000000000" pitchFamily="2" charset="0"/>
              </a:rPr>
              <a:t>phẩm</a:t>
            </a:r>
            <a:endParaRPr lang="en-VN" sz="1600" dirty="0">
              <a:latin typeface="#9Slide03 Quicksand" panose="00000500000000000000" pitchFamily="2" charset="0"/>
            </a:endParaRPr>
          </a:p>
        </p:txBody>
      </p:sp>
      <p:cxnSp>
        <p:nvCxnSpPr>
          <p:cNvPr id="36" name="Connector: Curved 35">
            <a:extLst>
              <a:ext uri="{FF2B5EF4-FFF2-40B4-BE49-F238E27FC236}">
                <a16:creationId xmlns:a16="http://schemas.microsoft.com/office/drawing/2014/main" id="{F9083ACF-92EA-D9B3-A46B-5F9F05BB54C9}"/>
              </a:ext>
            </a:extLst>
          </p:cNvPr>
          <p:cNvCxnSpPr>
            <a:stCxn id="3" idx="2"/>
            <a:endCxn id="8" idx="0"/>
          </p:cNvCxnSpPr>
          <p:nvPr/>
        </p:nvCxnSpPr>
        <p:spPr>
          <a:xfrm rot="5400000">
            <a:off x="1431954" y="1474213"/>
            <a:ext cx="710957" cy="864385"/>
          </a:xfrm>
          <a:prstGeom prst="curvedConnector3">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91AEF6F5-C92A-FAD7-B7A3-F31966E839F7}"/>
              </a:ext>
            </a:extLst>
          </p:cNvPr>
          <p:cNvCxnSpPr>
            <a:cxnSpLocks/>
            <a:stCxn id="3" idx="2"/>
            <a:endCxn id="9" idx="0"/>
          </p:cNvCxnSpPr>
          <p:nvPr/>
        </p:nvCxnSpPr>
        <p:spPr>
          <a:xfrm rot="16200000" flipH="1">
            <a:off x="2309076" y="1461474"/>
            <a:ext cx="710957" cy="889861"/>
          </a:xfrm>
          <a:prstGeom prst="curvedConnector3">
            <a:avLst>
              <a:gd name="adj1" fmla="val 50000"/>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28CEA553-B3DA-F32E-2C6E-7C9AF970663F}"/>
              </a:ext>
            </a:extLst>
          </p:cNvPr>
          <p:cNvCxnSpPr>
            <a:cxnSpLocks/>
            <a:stCxn id="6" idx="2"/>
            <a:endCxn id="14" idx="0"/>
          </p:cNvCxnSpPr>
          <p:nvPr/>
        </p:nvCxnSpPr>
        <p:spPr>
          <a:xfrm rot="5400000">
            <a:off x="6079874" y="1911071"/>
            <a:ext cx="704541" cy="1"/>
          </a:xfrm>
          <a:prstGeom prst="curvedConnector3">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F9098B38-463B-C634-FF1A-C91FAC8B52AD}"/>
              </a:ext>
            </a:extLst>
          </p:cNvPr>
          <p:cNvCxnSpPr>
            <a:cxnSpLocks/>
            <a:stCxn id="6" idx="2"/>
            <a:endCxn id="15" idx="0"/>
          </p:cNvCxnSpPr>
          <p:nvPr/>
        </p:nvCxnSpPr>
        <p:spPr>
          <a:xfrm rot="16200000" flipH="1">
            <a:off x="6828399" y="1162545"/>
            <a:ext cx="701647" cy="1494157"/>
          </a:xfrm>
          <a:prstGeom prst="curvedConnector3">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80EAF176-173C-31A8-0C20-8D6C53832F1D}"/>
              </a:ext>
            </a:extLst>
          </p:cNvPr>
          <p:cNvCxnSpPr>
            <a:cxnSpLocks/>
            <a:stCxn id="6" idx="2"/>
            <a:endCxn id="13" idx="0"/>
          </p:cNvCxnSpPr>
          <p:nvPr/>
        </p:nvCxnSpPr>
        <p:spPr>
          <a:xfrm rot="5400000">
            <a:off x="5383773" y="1212076"/>
            <a:ext cx="701647" cy="1395097"/>
          </a:xfrm>
          <a:prstGeom prst="curvedConnector3">
            <a:avLst>
              <a:gd name="adj1" fmla="val 50000"/>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12">
            <a:extLst>
              <a:ext uri="{FF2B5EF4-FFF2-40B4-BE49-F238E27FC236}">
                <a16:creationId xmlns:a16="http://schemas.microsoft.com/office/drawing/2014/main" id="{3F97E853-1A8B-5C0E-7249-823C7FAEAE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891"/>
          <a:stretch/>
        </p:blipFill>
        <p:spPr bwMode="auto">
          <a:xfrm>
            <a:off x="2465330" y="3522851"/>
            <a:ext cx="1225293" cy="1225293"/>
          </a:xfrm>
          <a:prstGeom prst="round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1397BFCA-31C2-C4BA-C005-1A3CCD1A0651}"/>
              </a:ext>
            </a:extLst>
          </p:cNvPr>
          <p:cNvPicPr>
            <a:picLocks noChangeAspect="1"/>
          </p:cNvPicPr>
          <p:nvPr/>
        </p:nvPicPr>
        <p:blipFill>
          <a:blip r:embed="rId5"/>
          <a:stretch>
            <a:fillRect/>
          </a:stretch>
        </p:blipFill>
        <p:spPr>
          <a:xfrm>
            <a:off x="7313654" y="3528646"/>
            <a:ext cx="1225293" cy="1225293"/>
          </a:xfrm>
          <a:prstGeom prst="roundRect">
            <a:avLst/>
          </a:prstGeom>
        </p:spPr>
      </p:pic>
      <p:pic>
        <p:nvPicPr>
          <p:cNvPr id="1026" name="Picture 2" descr="5 tác dụng của Đông Trùng Hạ Thảo với sức khỏe nam giới bạn nên biết">
            <a:extLst>
              <a:ext uri="{FF2B5EF4-FFF2-40B4-BE49-F238E27FC236}">
                <a16:creationId xmlns:a16="http://schemas.microsoft.com/office/drawing/2014/main" id="{77B80BC4-85A3-41C8-92B0-D52E2E15CF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047" y="3522852"/>
            <a:ext cx="1225292" cy="1225292"/>
          </a:xfrm>
          <a:prstGeom prst="round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C1D4BB4-2FE3-3AC4-F3A8-E43385AA5A11}"/>
              </a:ext>
            </a:extLst>
          </p:cNvPr>
          <p:cNvPicPr>
            <a:picLocks noChangeAspect="1"/>
          </p:cNvPicPr>
          <p:nvPr/>
        </p:nvPicPr>
        <p:blipFill>
          <a:blip r:embed="rId7"/>
          <a:stretch>
            <a:fillRect/>
          </a:stretch>
        </p:blipFill>
        <p:spPr>
          <a:xfrm>
            <a:off x="4426362" y="3528646"/>
            <a:ext cx="1221372" cy="1219497"/>
          </a:xfrm>
          <a:prstGeom prst="roundRect">
            <a:avLst/>
          </a:prstGeom>
        </p:spPr>
      </p:pic>
      <p:pic>
        <p:nvPicPr>
          <p:cNvPr id="63" name="Picture 62">
            <a:extLst>
              <a:ext uri="{FF2B5EF4-FFF2-40B4-BE49-F238E27FC236}">
                <a16:creationId xmlns:a16="http://schemas.microsoft.com/office/drawing/2014/main" id="{8AC3E450-1EF3-DC26-342B-C9F00258927C}"/>
              </a:ext>
            </a:extLst>
          </p:cNvPr>
          <p:cNvPicPr>
            <a:picLocks noChangeAspect="1"/>
          </p:cNvPicPr>
          <p:nvPr/>
        </p:nvPicPr>
        <p:blipFill>
          <a:blip r:embed="rId8"/>
          <a:stretch>
            <a:fillRect/>
          </a:stretch>
        </p:blipFill>
        <p:spPr>
          <a:xfrm>
            <a:off x="742592" y="3517055"/>
            <a:ext cx="1225293" cy="1231088"/>
          </a:xfrm>
          <a:prstGeom prst="roundRect">
            <a:avLst/>
          </a:prstGeom>
        </p:spPr>
      </p:pic>
    </p:spTree>
    <p:extLst>
      <p:ext uri="{BB962C8B-B14F-4D97-AF65-F5344CB8AC3E}">
        <p14:creationId xmlns:p14="http://schemas.microsoft.com/office/powerpoint/2010/main" val="3895991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up)">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up)">
                                      <p:cBhvr>
                                        <p:cTn id="30" dur="500"/>
                                        <p:tgtEl>
                                          <p:spTgt spid="39"/>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up)">
                                      <p:cBhvr>
                                        <p:cTn id="43" dur="500"/>
                                        <p:tgtEl>
                                          <p:spTgt spid="44"/>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par>
                          <p:cTn id="48" fill="hold">
                            <p:stCondLst>
                              <p:cond delay="1000"/>
                            </p:stCondLst>
                            <p:childTnLst>
                              <p:par>
                                <p:cTn id="49" presetID="22" presetClass="entr" presetSubtype="1" fill="hold"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up)">
                                      <p:cBhvr>
                                        <p:cTn id="51" dur="500"/>
                                        <p:tgtEl>
                                          <p:spTgt spid="5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up)">
                                      <p:cBhvr>
                                        <p:cTn id="60" dur="500"/>
                                        <p:tgtEl>
                                          <p:spTgt spid="14"/>
                                        </p:tgtEl>
                                      </p:cBhvr>
                                    </p:animEffect>
                                  </p:childTnLst>
                                </p:cTn>
                              </p:par>
                            </p:childTnLst>
                          </p:cTn>
                        </p:par>
                        <p:par>
                          <p:cTn id="61" fill="hold">
                            <p:stCondLst>
                              <p:cond delay="1000"/>
                            </p:stCondLst>
                            <p:childTnLst>
                              <p:par>
                                <p:cTn id="62" presetID="22" presetClass="entr" presetSubtype="1" fill="hold" nodeType="after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wipe(up)">
                                      <p:cBhvr>
                                        <p:cTn id="64" dur="500"/>
                                        <p:tgtEl>
                                          <p:spTgt spid="10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up)">
                                      <p:cBhvr>
                                        <p:cTn id="69" dur="500"/>
                                        <p:tgtEl>
                                          <p:spTgt spid="43"/>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up)">
                                      <p:cBhvr>
                                        <p:cTn id="73" dur="500"/>
                                        <p:tgtEl>
                                          <p:spTgt spid="15"/>
                                        </p:tgtEl>
                                      </p:cBhvr>
                                    </p:animEffect>
                                  </p:childTnLst>
                                </p:cTn>
                              </p:par>
                            </p:childTnLst>
                          </p:cTn>
                        </p:par>
                        <p:par>
                          <p:cTn id="74" fill="hold">
                            <p:stCondLst>
                              <p:cond delay="1000"/>
                            </p:stCondLst>
                            <p:childTnLst>
                              <p:par>
                                <p:cTn id="75" presetID="22" presetClass="entr" presetSubtype="1"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up)">
                                      <p:cBhvr>
                                        <p:cTn id="7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9"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an sát hình 28.3, em hãy nêu vai trò của nấm trong tự nhiên, vai trò của  nấm đối với đời sống con người | [Chân trời sáng tạo] Khoa học tự"/>
          <p:cNvPicPr>
            <a:picLocks noChangeAspect="1" noChangeArrowheads="1"/>
          </p:cNvPicPr>
          <p:nvPr/>
        </p:nvPicPr>
        <p:blipFill rotWithShape="1">
          <a:blip r:embed="rId2">
            <a:extLst>
              <a:ext uri="{28A0092B-C50C-407E-A947-70E740481C1C}">
                <a14:useLocalDpi xmlns:a14="http://schemas.microsoft.com/office/drawing/2010/main" val="0"/>
              </a:ext>
            </a:extLst>
          </a:blip>
          <a:srcRect b="9580"/>
          <a:stretch/>
        </p:blipFill>
        <p:spPr bwMode="auto">
          <a:xfrm>
            <a:off x="4153738" y="656205"/>
            <a:ext cx="4390628" cy="380959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33549" y="555611"/>
            <a:ext cx="4429063" cy="1749921"/>
            <a:chOff x="261257" y="442127"/>
            <a:chExt cx="6561574" cy="2592475"/>
          </a:xfrm>
        </p:grpSpPr>
        <p:sp>
          <p:nvSpPr>
            <p:cNvPr id="4" name="Rounded Rectangle 3"/>
            <p:cNvSpPr/>
            <p:nvPr/>
          </p:nvSpPr>
          <p:spPr>
            <a:xfrm>
              <a:off x="261257" y="934497"/>
              <a:ext cx="6561574" cy="2100105"/>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17220"/>
              <a:endParaRPr lang="en-US" sz="1215">
                <a:solidFill>
                  <a:prstClr val="white"/>
                </a:solidFill>
                <a:latin typeface="Arial"/>
              </a:endParaRPr>
            </a:p>
          </p:txBody>
        </p:sp>
        <p:sp>
          <p:nvSpPr>
            <p:cNvPr id="5" name="Rounded Rectangle 4"/>
            <p:cNvSpPr/>
            <p:nvPr/>
          </p:nvSpPr>
          <p:spPr>
            <a:xfrm>
              <a:off x="411982" y="1316334"/>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17220">
                <a:lnSpc>
                  <a:spcPct val="120000"/>
                </a:lnSpc>
              </a:pPr>
              <a:r>
                <a:rPr lang="en-US" sz="2100" dirty="0">
                  <a:solidFill>
                    <a:srgbClr val="FF0000"/>
                  </a:solidFill>
                  <a:latin typeface="#9Slide03 AmpleSoft" panose="02000000000000000000" pitchFamily="2" charset="0"/>
                </a:rPr>
                <a:t>V</a:t>
              </a:r>
              <a:r>
                <a:rPr lang="vi-VN" sz="2100" dirty="0">
                  <a:solidFill>
                    <a:srgbClr val="FF0000"/>
                  </a:solidFill>
                  <a:latin typeface="#9Slide03 AmpleSoft" panose="02000000000000000000" pitchFamily="2" charset="0"/>
                </a:rPr>
                <a:t>ai trò của nấm trong tự nhiên.</a:t>
              </a:r>
            </a:p>
          </p:txBody>
        </p:sp>
        <p:pic>
          <p:nvPicPr>
            <p:cNvPr id="7" name="Picture 2" descr="Thư viện số: Chất vấn và giải trì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5062612" y="4740917"/>
            <a:ext cx="3499841" cy="279307"/>
          </a:xfrm>
          <a:prstGeom prst="rect">
            <a:avLst/>
          </a:prstGeom>
          <a:noFill/>
        </p:spPr>
        <p:txBody>
          <a:bodyPr wrap="square" rtlCol="0">
            <a:spAutoFit/>
          </a:bodyPr>
          <a:lstStyle/>
          <a:p>
            <a:pPr algn="ctr" defTabSz="617220"/>
            <a:r>
              <a:rPr lang="vi-VN" sz="1215" i="1" dirty="0">
                <a:solidFill>
                  <a:prstClr val="black"/>
                </a:solidFill>
              </a:rPr>
              <a:t>Nấm phân hủy xác sinh vật và chất hữu cơ</a:t>
            </a:r>
          </a:p>
        </p:txBody>
      </p:sp>
      <p:sp>
        <p:nvSpPr>
          <p:cNvPr id="8" name="Rounded Rectangle 7"/>
          <p:cNvSpPr/>
          <p:nvPr/>
        </p:nvSpPr>
        <p:spPr>
          <a:xfrm>
            <a:off x="4425043" y="4682031"/>
            <a:ext cx="820699" cy="328958"/>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17220"/>
            <a:r>
              <a:rPr lang="vi-VN" sz="1215" i="1" dirty="0">
                <a:solidFill>
                  <a:prstClr val="white"/>
                </a:solidFill>
                <a:latin typeface="Arial"/>
              </a:rPr>
              <a:t>Hình</a:t>
            </a:r>
            <a:r>
              <a:rPr lang="en-US" sz="1215" dirty="0">
                <a:solidFill>
                  <a:prstClr val="white"/>
                </a:solidFill>
                <a:latin typeface="Arial"/>
              </a:rPr>
              <a:t> </a:t>
            </a:r>
          </a:p>
        </p:txBody>
      </p:sp>
      <p:grpSp>
        <p:nvGrpSpPr>
          <p:cNvPr id="13" name="Group 12"/>
          <p:cNvGrpSpPr/>
          <p:nvPr/>
        </p:nvGrpSpPr>
        <p:grpSpPr>
          <a:xfrm>
            <a:off x="644977" y="3048181"/>
            <a:ext cx="4117436" cy="693323"/>
            <a:chOff x="278189" y="4134824"/>
            <a:chExt cx="6099904" cy="1027146"/>
          </a:xfrm>
        </p:grpSpPr>
        <p:sp>
          <p:nvSpPr>
            <p:cNvPr id="11" name="Notched Right Arrow 10"/>
            <p:cNvSpPr/>
            <p:nvPr/>
          </p:nvSpPr>
          <p:spPr>
            <a:xfrm>
              <a:off x="278189" y="4677338"/>
              <a:ext cx="978408" cy="484632"/>
            </a:xfrm>
            <a:prstGeom prst="notchedRightArrow">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17220"/>
              <a:endParaRPr lang="en-US" sz="1215">
                <a:solidFill>
                  <a:prstClr val="white"/>
                </a:solidFill>
                <a:latin typeface="Arial"/>
              </a:endParaRPr>
            </a:p>
          </p:txBody>
        </p:sp>
        <p:sp>
          <p:nvSpPr>
            <p:cNvPr id="12" name="TextBox 11"/>
            <p:cNvSpPr txBox="1"/>
            <p:nvPr/>
          </p:nvSpPr>
          <p:spPr>
            <a:xfrm>
              <a:off x="1313724" y="4134824"/>
              <a:ext cx="5064369" cy="972156"/>
            </a:xfrm>
            <a:prstGeom prst="rect">
              <a:avLst/>
            </a:prstGeom>
            <a:solidFill>
              <a:schemeClr val="accent6">
                <a:lumMod val="20000"/>
                <a:lumOff val="80000"/>
              </a:schemeClr>
            </a:solidFill>
          </p:spPr>
          <p:txBody>
            <a:bodyPr wrap="square" rtlCol="0">
              <a:spAutoFit/>
            </a:bodyPr>
            <a:lstStyle/>
            <a:p>
              <a:pPr algn="just" defTabSz="617220">
                <a:lnSpc>
                  <a:spcPct val="120000"/>
                </a:lnSpc>
              </a:pPr>
              <a:r>
                <a:rPr lang="vi-VN" sz="1050" dirty="0">
                  <a:solidFill>
                    <a:prstClr val="black"/>
                  </a:solidFill>
                </a:rPr>
                <a:t>Trong tự nhiên, nấm tham gia vào quá trình phân hủy chất thải và xác động vật, thực vật thành các chất đơn giản cung cấp cho cây xanh và làm sạch môi trường.</a:t>
              </a:r>
            </a:p>
          </p:txBody>
        </p:sp>
      </p:grpSp>
    </p:spTree>
    <p:extLst>
      <p:ext uri="{BB962C8B-B14F-4D97-AF65-F5344CB8AC3E}">
        <p14:creationId xmlns:p14="http://schemas.microsoft.com/office/powerpoint/2010/main" val="3569981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736476" y="1308803"/>
            <a:ext cx="685800" cy="163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ight Arrow 4"/>
          <p:cNvSpPr/>
          <p:nvPr/>
        </p:nvSpPr>
        <p:spPr>
          <a:xfrm>
            <a:off x="5143500" y="1085850"/>
            <a:ext cx="685800" cy="163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p:cNvSpPr/>
          <p:nvPr/>
        </p:nvSpPr>
        <p:spPr>
          <a:xfrm>
            <a:off x="3365145" y="27132"/>
            <a:ext cx="1694330" cy="221238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p:cNvSpPr txBox="1"/>
          <p:nvPr/>
        </p:nvSpPr>
        <p:spPr>
          <a:xfrm>
            <a:off x="3694579" y="951013"/>
            <a:ext cx="1129553"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Phủ đầy nấm sợi</a:t>
            </a:r>
          </a:p>
        </p:txBody>
      </p:sp>
      <p:sp>
        <p:nvSpPr>
          <p:cNvPr id="10" name="Oval 9"/>
          <p:cNvSpPr/>
          <p:nvPr/>
        </p:nvSpPr>
        <p:spPr>
          <a:xfrm>
            <a:off x="3598769" y="245045"/>
            <a:ext cx="1129553" cy="62763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5">
                    <a:lumMod val="50000"/>
                  </a:schemeClr>
                </a:solidFill>
                <a:latin typeface="Times New Roman" panose="02020603050405020304" pitchFamily="18" charset="0"/>
                <a:cs typeface="Times New Roman" panose="02020603050405020304" pitchFamily="18" charset="0"/>
              </a:rPr>
              <a:t>3 ngày</a:t>
            </a:r>
          </a:p>
        </p:txBody>
      </p:sp>
      <p:sp>
        <p:nvSpPr>
          <p:cNvPr id="11" name="Oval 10"/>
          <p:cNvSpPr/>
          <p:nvPr/>
        </p:nvSpPr>
        <p:spPr>
          <a:xfrm>
            <a:off x="5973042" y="62999"/>
            <a:ext cx="2311150" cy="189073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p:cNvSpPr/>
          <p:nvPr/>
        </p:nvSpPr>
        <p:spPr>
          <a:xfrm>
            <a:off x="6230191" y="971551"/>
            <a:ext cx="1803587"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800" dirty="0">
                <a:latin typeface="Times New Roman" panose="02020603050405020304" pitchFamily="18" charset="0"/>
                <a:cs typeface="Times New Roman" panose="02020603050405020304" pitchFamily="18" charset="0"/>
              </a:rPr>
              <a:t>Vi khuẩn và động vật nguyên sinh</a:t>
            </a:r>
          </a:p>
        </p:txBody>
      </p:sp>
      <p:sp>
        <p:nvSpPr>
          <p:cNvPr id="13" name="Oval 12"/>
          <p:cNvSpPr/>
          <p:nvPr/>
        </p:nvSpPr>
        <p:spPr>
          <a:xfrm>
            <a:off x="6417683" y="337377"/>
            <a:ext cx="1129553" cy="62763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5">
                    <a:lumMod val="50000"/>
                  </a:schemeClr>
                </a:solidFill>
                <a:latin typeface="Times New Roman" panose="02020603050405020304" pitchFamily="18" charset="0"/>
                <a:cs typeface="Times New Roman" panose="02020603050405020304" pitchFamily="18" charset="0"/>
              </a:rPr>
              <a:t>7 ngày</a:t>
            </a:r>
          </a:p>
        </p:txBody>
      </p:sp>
      <p:sp>
        <p:nvSpPr>
          <p:cNvPr id="14" name="Oval 13"/>
          <p:cNvSpPr/>
          <p:nvPr/>
        </p:nvSpPr>
        <p:spPr>
          <a:xfrm>
            <a:off x="7029127" y="2003023"/>
            <a:ext cx="1732535" cy="169548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p:cNvSpPr txBox="1"/>
          <p:nvPr/>
        </p:nvSpPr>
        <p:spPr>
          <a:xfrm>
            <a:off x="7248789" y="2892992"/>
            <a:ext cx="1321173"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800" dirty="0">
                <a:latin typeface="Times New Roman" panose="02020603050405020304" pitchFamily="18" charset="0"/>
                <a:cs typeface="Times New Roman" panose="02020603050405020304" pitchFamily="18" charset="0"/>
              </a:rPr>
              <a:t>Nấm men</a:t>
            </a:r>
          </a:p>
        </p:txBody>
      </p:sp>
      <p:sp>
        <p:nvSpPr>
          <p:cNvPr id="16" name="Oval 15"/>
          <p:cNvSpPr/>
          <p:nvPr/>
        </p:nvSpPr>
        <p:spPr>
          <a:xfrm>
            <a:off x="7248789" y="2194415"/>
            <a:ext cx="1243927" cy="62763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5">
                    <a:lumMod val="50000"/>
                  </a:schemeClr>
                </a:solidFill>
                <a:latin typeface="Times New Roman" panose="02020603050405020304" pitchFamily="18" charset="0"/>
                <a:cs typeface="Times New Roman" panose="02020603050405020304" pitchFamily="18" charset="0"/>
              </a:rPr>
              <a:t>10 ngày</a:t>
            </a:r>
          </a:p>
        </p:txBody>
      </p:sp>
      <p:sp>
        <p:nvSpPr>
          <p:cNvPr id="17" name="Oval 16"/>
          <p:cNvSpPr/>
          <p:nvPr/>
        </p:nvSpPr>
        <p:spPr>
          <a:xfrm>
            <a:off x="4016502" y="2240704"/>
            <a:ext cx="2965958" cy="209480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p:cNvSpPr/>
          <p:nvPr/>
        </p:nvSpPr>
        <p:spPr>
          <a:xfrm>
            <a:off x="4334134" y="2860741"/>
            <a:ext cx="2409567"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1800" dirty="0">
                <a:latin typeface="Times New Roman" panose="02020603050405020304" pitchFamily="18" charset="0"/>
                <a:cs typeface="Times New Roman" panose="02020603050405020304" pitchFamily="18" charset="0"/>
              </a:rPr>
              <a:t>Phân huỷ các chất bền vững như: xenlulozơ, hemixenlulozơ, lignin, chitin...</a:t>
            </a:r>
          </a:p>
        </p:txBody>
      </p:sp>
      <p:sp>
        <p:nvSpPr>
          <p:cNvPr id="19" name="Oval 18"/>
          <p:cNvSpPr/>
          <p:nvPr/>
        </p:nvSpPr>
        <p:spPr>
          <a:xfrm>
            <a:off x="4986264" y="2240705"/>
            <a:ext cx="1243927" cy="62763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5">
                    <a:lumMod val="50000"/>
                  </a:schemeClr>
                </a:solidFill>
                <a:latin typeface="Times New Roman" panose="02020603050405020304" pitchFamily="18" charset="0"/>
                <a:cs typeface="Times New Roman" panose="02020603050405020304" pitchFamily="18" charset="0"/>
              </a:rPr>
              <a:t>6 tháng</a:t>
            </a:r>
          </a:p>
        </p:txBody>
      </p:sp>
      <p:sp>
        <p:nvSpPr>
          <p:cNvPr id="20" name="Oval 19"/>
          <p:cNvSpPr/>
          <p:nvPr/>
        </p:nvSpPr>
        <p:spPr>
          <a:xfrm>
            <a:off x="234468" y="325"/>
            <a:ext cx="2858374" cy="243058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1" name="Picture 20"/>
          <p:cNvPicPr>
            <a:picLocks noChangeAspect="1"/>
          </p:cNvPicPr>
          <p:nvPr/>
        </p:nvPicPr>
        <p:blipFill>
          <a:blip r:embed="rId2"/>
          <a:stretch>
            <a:fillRect/>
          </a:stretch>
        </p:blipFill>
        <p:spPr>
          <a:xfrm>
            <a:off x="885723" y="217926"/>
            <a:ext cx="1583183" cy="1423045"/>
          </a:xfrm>
          <a:prstGeom prst="rect">
            <a:avLst/>
          </a:prstGeom>
        </p:spPr>
      </p:pic>
      <p:sp>
        <p:nvSpPr>
          <p:cNvPr id="22" name="TextBox 21"/>
          <p:cNvSpPr txBox="1"/>
          <p:nvPr/>
        </p:nvSpPr>
        <p:spPr>
          <a:xfrm>
            <a:off x="1023640" y="1642114"/>
            <a:ext cx="128003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800" dirty="0">
                <a:latin typeface="Times New Roman" panose="02020603050405020304" pitchFamily="18" charset="0"/>
                <a:cs typeface="Times New Roman" panose="02020603050405020304" pitchFamily="18" charset="0"/>
              </a:rPr>
              <a:t>Xác thực vật</a:t>
            </a:r>
          </a:p>
        </p:txBody>
      </p:sp>
      <p:sp>
        <p:nvSpPr>
          <p:cNvPr id="23" name="Oval 22"/>
          <p:cNvSpPr/>
          <p:nvPr/>
        </p:nvSpPr>
        <p:spPr>
          <a:xfrm>
            <a:off x="485364" y="2738581"/>
            <a:ext cx="3231937" cy="159692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23"/>
          <p:cNvPicPr>
            <a:picLocks noChangeAspect="1"/>
          </p:cNvPicPr>
          <p:nvPr/>
        </p:nvPicPr>
        <p:blipFill>
          <a:blip r:embed="rId3"/>
          <a:stretch>
            <a:fillRect/>
          </a:stretch>
        </p:blipFill>
        <p:spPr>
          <a:xfrm>
            <a:off x="1167380" y="2842467"/>
            <a:ext cx="2028825" cy="1264444"/>
          </a:xfrm>
          <a:prstGeom prst="rect">
            <a:avLst/>
          </a:prstGeom>
        </p:spPr>
      </p:pic>
      <p:sp>
        <p:nvSpPr>
          <p:cNvPr id="25" name="TextBox 24"/>
          <p:cNvSpPr txBox="1"/>
          <p:nvPr/>
        </p:nvSpPr>
        <p:spPr>
          <a:xfrm>
            <a:off x="1652313" y="3943350"/>
            <a:ext cx="105895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800" dirty="0">
                <a:latin typeface="Times New Roman" panose="02020603050405020304" pitchFamily="18" charset="0"/>
                <a:cs typeface="Times New Roman" panose="02020603050405020304" pitchFamily="18" charset="0"/>
              </a:rPr>
              <a:t>Mùn </a:t>
            </a:r>
          </a:p>
        </p:txBody>
      </p:sp>
      <p:sp>
        <p:nvSpPr>
          <p:cNvPr id="26" name="Right Arrow 25"/>
          <p:cNvSpPr/>
          <p:nvPr/>
        </p:nvSpPr>
        <p:spPr>
          <a:xfrm rot="10800000" flipV="1">
            <a:off x="3516435" y="3486150"/>
            <a:ext cx="685800" cy="165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ight Arrow 6"/>
          <p:cNvSpPr/>
          <p:nvPr/>
        </p:nvSpPr>
        <p:spPr>
          <a:xfrm rot="9476885" flipV="1">
            <a:off x="6791325" y="3222811"/>
            <a:ext cx="449324" cy="130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ight Arrow 5"/>
          <p:cNvSpPr/>
          <p:nvPr/>
        </p:nvSpPr>
        <p:spPr>
          <a:xfrm rot="3703194">
            <a:off x="7710175" y="1832328"/>
            <a:ext cx="378733" cy="101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27"/>
          <p:cNvSpPr/>
          <p:nvPr/>
        </p:nvSpPr>
        <p:spPr>
          <a:xfrm>
            <a:off x="1885951" y="4515623"/>
            <a:ext cx="5477120" cy="646331"/>
          </a:xfrm>
          <a:prstGeom prst="rect">
            <a:avLst/>
          </a:prstGeom>
        </p:spPr>
        <p:txBody>
          <a:bodyPr wrap="square">
            <a:spAutoFit/>
          </a:bodyPr>
          <a:lstStyle/>
          <a:p>
            <a:pPr algn="ctr"/>
            <a:r>
              <a:rPr lang="en-US" sz="1800" b="1" dirty="0" err="1">
                <a:solidFill>
                  <a:srgbClr val="FF0000"/>
                </a:solidFill>
                <a:latin typeface="Times New Roman" panose="02020603050405020304" pitchFamily="18" charset="0"/>
                <a:cs typeface="Times New Roman" panose="02020603050405020304" pitchFamily="18" charset="0"/>
              </a:rPr>
              <a:t>Quá</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phân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hủy</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vật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thành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chất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giản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cung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cấp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cây</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xanh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làm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sạch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môi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trường</a:t>
            </a:r>
            <a:r>
              <a:rPr lang="en-US" sz="1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891348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8680" y="1342609"/>
            <a:ext cx="7406640" cy="3394472"/>
          </a:xfrm>
        </p:spPr>
        <p:txBody>
          <a:bodyPr/>
          <a:lstStyle/>
          <a:p>
            <a:endParaRPr lang="en-US" dirty="0"/>
          </a:p>
        </p:txBody>
      </p:sp>
      <p:pic>
        <p:nvPicPr>
          <p:cNvPr id="4" name="Picture 3"/>
          <p:cNvPicPr>
            <a:picLocks noChangeAspect="1"/>
          </p:cNvPicPr>
          <p:nvPr/>
        </p:nvPicPr>
        <p:blipFill>
          <a:blip r:embed="rId2"/>
          <a:stretch>
            <a:fillRect/>
          </a:stretch>
        </p:blipFill>
        <p:spPr>
          <a:xfrm>
            <a:off x="457200" y="867603"/>
            <a:ext cx="2673020" cy="1785577"/>
          </a:xfrm>
          <a:prstGeom prst="rect">
            <a:avLst/>
          </a:prstGeom>
          <a:ln>
            <a:solidFill>
              <a:schemeClr val="accent1"/>
            </a:solidFill>
          </a:ln>
        </p:spPr>
      </p:pic>
      <p:sp>
        <p:nvSpPr>
          <p:cNvPr id="5" name="Rectangle 4"/>
          <p:cNvSpPr/>
          <p:nvPr/>
        </p:nvSpPr>
        <p:spPr>
          <a:xfrm>
            <a:off x="738260" y="2376180"/>
            <a:ext cx="1816523" cy="253916"/>
          </a:xfrm>
          <a:prstGeom prst="rect">
            <a:avLst/>
          </a:prstGeom>
          <a:solidFill>
            <a:schemeClr val="bg1"/>
          </a:solidFill>
        </p:spPr>
        <p:txBody>
          <a:bodyPr wrap="none">
            <a:spAutoFit/>
          </a:bodyPr>
          <a:lstStyle/>
          <a:p>
            <a:pPr algn="ctr"/>
            <a:r>
              <a:rPr lang="vi-VN" sz="1050" dirty="0">
                <a:solidFill>
                  <a:schemeClr val="accent5">
                    <a:lumMod val="50000"/>
                  </a:schemeClr>
                </a:solidFill>
                <a:latin typeface="Times New Roman" panose="02020603050405020304" pitchFamily="18" charset="0"/>
                <a:cs typeface="Times New Roman" panose="02020603050405020304" pitchFamily="18" charset="0"/>
              </a:rPr>
              <a:t>Nấm hương mọc trên thân cây</a:t>
            </a:r>
            <a:endParaRPr lang="en-US" sz="105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257550" y="867602"/>
            <a:ext cx="2769569" cy="1785577"/>
          </a:xfrm>
          <a:prstGeom prst="rect">
            <a:avLst/>
          </a:prstGeom>
          <a:ln>
            <a:solidFill>
              <a:schemeClr val="accent1"/>
            </a:solidFill>
          </a:ln>
        </p:spPr>
      </p:pic>
      <p:sp>
        <p:nvSpPr>
          <p:cNvPr id="7" name="Rectangle 6"/>
          <p:cNvSpPr/>
          <p:nvPr/>
        </p:nvSpPr>
        <p:spPr>
          <a:xfrm>
            <a:off x="3429001" y="2356010"/>
            <a:ext cx="2091563" cy="253916"/>
          </a:xfrm>
          <a:prstGeom prst="rect">
            <a:avLst/>
          </a:prstGeom>
          <a:solidFill>
            <a:schemeClr val="bg1"/>
          </a:solidFill>
        </p:spPr>
        <p:txBody>
          <a:bodyPr wrap="square">
            <a:spAutoFit/>
          </a:bodyPr>
          <a:lstStyle/>
          <a:p>
            <a:r>
              <a:rPr lang="en-US" sz="1050" dirty="0">
                <a:solidFill>
                  <a:schemeClr val="accent5">
                    <a:lumMod val="50000"/>
                  </a:schemeClr>
                </a:solidFill>
                <a:latin typeface="Times New Roman" panose="02020603050405020304" pitchFamily="18" charset="0"/>
                <a:cs typeface="Times New Roman" panose="02020603050405020304" pitchFamily="18" charset="0"/>
              </a:rPr>
              <a:t>Nấm mèo mọc trên thân cây </a:t>
            </a:r>
          </a:p>
        </p:txBody>
      </p:sp>
      <p:pic>
        <p:nvPicPr>
          <p:cNvPr id="8" name="Picture 7"/>
          <p:cNvPicPr>
            <a:picLocks noChangeAspect="1"/>
          </p:cNvPicPr>
          <p:nvPr/>
        </p:nvPicPr>
        <p:blipFill>
          <a:blip r:embed="rId4"/>
          <a:stretch>
            <a:fillRect/>
          </a:stretch>
        </p:blipFill>
        <p:spPr>
          <a:xfrm>
            <a:off x="457201" y="2917701"/>
            <a:ext cx="2694216" cy="2111500"/>
          </a:xfrm>
          <a:prstGeom prst="rect">
            <a:avLst/>
          </a:prstGeom>
          <a:ln>
            <a:solidFill>
              <a:schemeClr val="accent1"/>
            </a:solidFill>
          </a:ln>
        </p:spPr>
      </p:pic>
      <p:pic>
        <p:nvPicPr>
          <p:cNvPr id="9" name="Picture 8"/>
          <p:cNvPicPr>
            <a:picLocks noChangeAspect="1"/>
          </p:cNvPicPr>
          <p:nvPr/>
        </p:nvPicPr>
        <p:blipFill>
          <a:blip r:embed="rId5"/>
          <a:stretch>
            <a:fillRect/>
          </a:stretch>
        </p:blipFill>
        <p:spPr>
          <a:xfrm>
            <a:off x="6172200" y="867602"/>
            <a:ext cx="2378458" cy="1785578"/>
          </a:xfrm>
          <a:prstGeom prst="rect">
            <a:avLst/>
          </a:prstGeom>
          <a:ln>
            <a:solidFill>
              <a:schemeClr val="accent1"/>
            </a:solidFill>
          </a:ln>
        </p:spPr>
      </p:pic>
      <p:sp>
        <p:nvSpPr>
          <p:cNvPr id="10" name="TextBox 9"/>
          <p:cNvSpPr txBox="1"/>
          <p:nvPr/>
        </p:nvSpPr>
        <p:spPr>
          <a:xfrm>
            <a:off x="6343650" y="2376180"/>
            <a:ext cx="1214846" cy="253916"/>
          </a:xfrm>
          <a:prstGeom prst="rect">
            <a:avLst/>
          </a:prstGeom>
          <a:solidFill>
            <a:schemeClr val="bg1"/>
          </a:solidFill>
        </p:spPr>
        <p:txBody>
          <a:bodyPr wrap="square" rtlCol="0">
            <a:spAutoFit/>
          </a:bodyPr>
          <a:lstStyle/>
          <a:p>
            <a:r>
              <a:rPr lang="en-US" sz="1050" dirty="0">
                <a:solidFill>
                  <a:schemeClr val="accent5">
                    <a:lumMod val="50000"/>
                  </a:schemeClr>
                </a:solidFill>
                <a:latin typeface="Times New Roman" panose="02020603050405020304" pitchFamily="18" charset="0"/>
                <a:cs typeface="Times New Roman" panose="02020603050405020304" pitchFamily="18" charset="0"/>
              </a:rPr>
              <a:t>Nấm kim châm</a:t>
            </a:r>
          </a:p>
        </p:txBody>
      </p:sp>
      <p:sp>
        <p:nvSpPr>
          <p:cNvPr id="11" name="TextBox 10"/>
          <p:cNvSpPr txBox="1"/>
          <p:nvPr/>
        </p:nvSpPr>
        <p:spPr>
          <a:xfrm>
            <a:off x="2210890" y="4727519"/>
            <a:ext cx="940526" cy="253916"/>
          </a:xfrm>
          <a:prstGeom prst="rect">
            <a:avLst/>
          </a:prstGeom>
          <a:solidFill>
            <a:schemeClr val="bg1"/>
          </a:solid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Nấm sò</a:t>
            </a:r>
          </a:p>
        </p:txBody>
      </p:sp>
      <p:pic>
        <p:nvPicPr>
          <p:cNvPr id="12" name="Picture 11"/>
          <p:cNvPicPr>
            <a:picLocks noChangeAspect="1"/>
          </p:cNvPicPr>
          <p:nvPr/>
        </p:nvPicPr>
        <p:blipFill>
          <a:blip r:embed="rId6"/>
          <a:stretch>
            <a:fillRect/>
          </a:stretch>
        </p:blipFill>
        <p:spPr>
          <a:xfrm>
            <a:off x="3257551" y="2893396"/>
            <a:ext cx="2769568" cy="2135804"/>
          </a:xfrm>
          <a:prstGeom prst="rect">
            <a:avLst/>
          </a:prstGeom>
          <a:ln>
            <a:solidFill>
              <a:schemeClr val="accent1"/>
            </a:solidFill>
          </a:ln>
        </p:spPr>
      </p:pic>
      <p:sp>
        <p:nvSpPr>
          <p:cNvPr id="13" name="TextBox 12"/>
          <p:cNvSpPr txBox="1"/>
          <p:nvPr/>
        </p:nvSpPr>
        <p:spPr>
          <a:xfrm>
            <a:off x="3866607" y="4737317"/>
            <a:ext cx="960120" cy="253916"/>
          </a:xfrm>
          <a:prstGeom prst="rect">
            <a:avLst/>
          </a:prstGeom>
          <a:solidFill>
            <a:schemeClr val="bg1"/>
          </a:solid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Nấm mỡ</a:t>
            </a:r>
          </a:p>
        </p:txBody>
      </p:sp>
      <p:pic>
        <p:nvPicPr>
          <p:cNvPr id="14" name="Picture 13"/>
          <p:cNvPicPr>
            <a:picLocks noChangeAspect="1"/>
          </p:cNvPicPr>
          <p:nvPr/>
        </p:nvPicPr>
        <p:blipFill>
          <a:blip r:embed="rId7"/>
          <a:stretch>
            <a:fillRect/>
          </a:stretch>
        </p:blipFill>
        <p:spPr>
          <a:xfrm>
            <a:off x="6172201" y="2892663"/>
            <a:ext cx="2514600" cy="2111500"/>
          </a:xfrm>
          <a:prstGeom prst="rect">
            <a:avLst/>
          </a:prstGeom>
          <a:ln>
            <a:solidFill>
              <a:schemeClr val="accent1"/>
            </a:solidFill>
          </a:ln>
        </p:spPr>
      </p:pic>
      <p:sp>
        <p:nvSpPr>
          <p:cNvPr id="15" name="TextBox 14"/>
          <p:cNvSpPr txBox="1"/>
          <p:nvPr/>
        </p:nvSpPr>
        <p:spPr>
          <a:xfrm>
            <a:off x="6609809" y="4727519"/>
            <a:ext cx="1195252" cy="253916"/>
          </a:xfrm>
          <a:prstGeom prst="rect">
            <a:avLst/>
          </a:prstGeom>
          <a:solidFill>
            <a:schemeClr val="bg1"/>
          </a:solid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Nấm rơm</a:t>
            </a:r>
          </a:p>
        </p:txBody>
      </p:sp>
      <p:sp>
        <p:nvSpPr>
          <p:cNvPr id="17" name="Rectangle 16"/>
          <p:cNvSpPr/>
          <p:nvPr/>
        </p:nvSpPr>
        <p:spPr>
          <a:xfrm>
            <a:off x="180622" y="27370"/>
            <a:ext cx="8048979" cy="738664"/>
          </a:xfrm>
          <a:prstGeom prst="rect">
            <a:avLst/>
          </a:prstGeom>
        </p:spPr>
        <p:txBody>
          <a:bodyPr wrap="square">
            <a:spAutoFit/>
          </a:bodyPr>
          <a:lstStyle/>
          <a:p>
            <a:r>
              <a:rPr lang="en-US" sz="2100" b="1" dirty="0" err="1">
                <a:solidFill>
                  <a:srgbClr val="FF0000"/>
                </a:solidFill>
              </a:rPr>
              <a:t>Dùng</a:t>
            </a:r>
            <a:r>
              <a:rPr lang="en-US" sz="2100" b="1" dirty="0">
                <a:solidFill>
                  <a:srgbClr val="FF0000"/>
                </a:solidFill>
              </a:rPr>
              <a:t> </a:t>
            </a:r>
            <a:r>
              <a:rPr lang="en-US" sz="2100" b="1" dirty="0" err="1">
                <a:solidFill>
                  <a:srgbClr val="FF0000"/>
                </a:solidFill>
              </a:rPr>
              <a:t>làm</a:t>
            </a:r>
            <a:r>
              <a:rPr lang="en-US" sz="2100" b="1" dirty="0">
                <a:solidFill>
                  <a:srgbClr val="FF0000"/>
                </a:solidFill>
              </a:rPr>
              <a:t> </a:t>
            </a:r>
            <a:r>
              <a:rPr lang="en-US" sz="2100" b="1" dirty="0" err="1">
                <a:solidFill>
                  <a:srgbClr val="FF0000"/>
                </a:solidFill>
              </a:rPr>
              <a:t>thực</a:t>
            </a:r>
            <a:r>
              <a:rPr lang="en-US" sz="2100" b="1" dirty="0">
                <a:solidFill>
                  <a:srgbClr val="FF0000"/>
                </a:solidFill>
              </a:rPr>
              <a:t> </a:t>
            </a:r>
            <a:r>
              <a:rPr lang="en-US" sz="2100" b="1" dirty="0" err="1">
                <a:solidFill>
                  <a:srgbClr val="FF0000"/>
                </a:solidFill>
              </a:rPr>
              <a:t>phẩm</a:t>
            </a:r>
            <a:r>
              <a:rPr lang="en-US" sz="2100" b="1" dirty="0">
                <a:solidFill>
                  <a:srgbClr val="FF0000"/>
                </a:solidFill>
              </a:rPr>
              <a:t>: </a:t>
            </a:r>
            <a:r>
              <a:rPr lang="en-US" sz="2100" b="1" dirty="0" err="1">
                <a:solidFill>
                  <a:srgbClr val="FF0000"/>
                </a:solidFill>
              </a:rPr>
              <a:t>nấm</a:t>
            </a:r>
            <a:r>
              <a:rPr lang="en-US" sz="2100" b="1" dirty="0">
                <a:solidFill>
                  <a:srgbClr val="FF0000"/>
                </a:solidFill>
              </a:rPr>
              <a:t> </a:t>
            </a:r>
            <a:r>
              <a:rPr lang="en-US" sz="2100" b="1" dirty="0" err="1">
                <a:solidFill>
                  <a:srgbClr val="FF0000"/>
                </a:solidFill>
              </a:rPr>
              <a:t>kim</a:t>
            </a:r>
            <a:r>
              <a:rPr lang="en-US" sz="2100" b="1" dirty="0">
                <a:solidFill>
                  <a:srgbClr val="FF0000"/>
                </a:solidFill>
              </a:rPr>
              <a:t> </a:t>
            </a:r>
            <a:r>
              <a:rPr lang="en-US" sz="2100" b="1" dirty="0" err="1">
                <a:solidFill>
                  <a:srgbClr val="FF0000"/>
                </a:solidFill>
              </a:rPr>
              <a:t>châm</a:t>
            </a:r>
            <a:r>
              <a:rPr lang="en-US" sz="2100" b="1" dirty="0">
                <a:solidFill>
                  <a:srgbClr val="FF0000"/>
                </a:solidFill>
              </a:rPr>
              <a:t>, </a:t>
            </a:r>
            <a:r>
              <a:rPr lang="en-US" sz="2100" b="1" dirty="0" err="1">
                <a:solidFill>
                  <a:srgbClr val="FF0000"/>
                </a:solidFill>
              </a:rPr>
              <a:t>mộc</a:t>
            </a:r>
            <a:r>
              <a:rPr lang="en-US" sz="2100" b="1" dirty="0">
                <a:solidFill>
                  <a:srgbClr val="FF0000"/>
                </a:solidFill>
              </a:rPr>
              <a:t> </a:t>
            </a:r>
            <a:r>
              <a:rPr lang="en-US" sz="2100" b="1" dirty="0" err="1">
                <a:solidFill>
                  <a:srgbClr val="FF0000"/>
                </a:solidFill>
              </a:rPr>
              <a:t>nhĩ</a:t>
            </a:r>
            <a:r>
              <a:rPr lang="en-US" sz="2100" b="1" dirty="0">
                <a:solidFill>
                  <a:srgbClr val="FF0000"/>
                </a:solidFill>
              </a:rPr>
              <a:t>, </a:t>
            </a:r>
            <a:r>
              <a:rPr lang="en-US" sz="2100" b="1" dirty="0" err="1">
                <a:solidFill>
                  <a:srgbClr val="FF0000"/>
                </a:solidFill>
              </a:rPr>
              <a:t>nấm</a:t>
            </a:r>
            <a:r>
              <a:rPr lang="en-US" sz="2100" b="1" dirty="0">
                <a:solidFill>
                  <a:srgbClr val="FF0000"/>
                </a:solidFill>
              </a:rPr>
              <a:t> </a:t>
            </a:r>
            <a:r>
              <a:rPr lang="en-US" sz="2100" b="1" dirty="0" err="1">
                <a:solidFill>
                  <a:srgbClr val="FF0000"/>
                </a:solidFill>
              </a:rPr>
              <a:t>hương</a:t>
            </a:r>
            <a:r>
              <a:rPr lang="en-US" sz="2100" b="1" dirty="0">
                <a:solidFill>
                  <a:srgbClr val="FF0000"/>
                </a:solidFill>
              </a:rPr>
              <a:t>, </a:t>
            </a:r>
          </a:p>
          <a:p>
            <a:r>
              <a:rPr lang="en-US" sz="2100" b="1" dirty="0" err="1">
                <a:solidFill>
                  <a:srgbClr val="FF0000"/>
                </a:solidFill>
              </a:rPr>
              <a:t>nấm</a:t>
            </a:r>
            <a:r>
              <a:rPr lang="en-US" sz="2100" b="1" dirty="0">
                <a:solidFill>
                  <a:srgbClr val="FF0000"/>
                </a:solidFill>
              </a:rPr>
              <a:t> </a:t>
            </a:r>
            <a:r>
              <a:rPr lang="en-US" sz="2100" b="1" dirty="0" err="1">
                <a:solidFill>
                  <a:srgbClr val="FF0000"/>
                </a:solidFill>
              </a:rPr>
              <a:t>đùi</a:t>
            </a:r>
            <a:r>
              <a:rPr lang="en-US" sz="2100" b="1" dirty="0">
                <a:solidFill>
                  <a:srgbClr val="FF0000"/>
                </a:solidFill>
              </a:rPr>
              <a:t> </a:t>
            </a:r>
            <a:r>
              <a:rPr lang="en-US" sz="2100" b="1" dirty="0" err="1">
                <a:solidFill>
                  <a:srgbClr val="FF0000"/>
                </a:solidFill>
              </a:rPr>
              <a:t>gà</a:t>
            </a:r>
            <a:r>
              <a:rPr lang="en-US" sz="2100" b="1" dirty="0">
                <a:solidFill>
                  <a:srgbClr val="FF0000"/>
                </a:solidFill>
              </a:rPr>
              <a:t>, …</a:t>
            </a:r>
          </a:p>
        </p:txBody>
      </p:sp>
    </p:spTree>
    <p:extLst>
      <p:ext uri="{BB962C8B-B14F-4D97-AF65-F5344CB8AC3E}">
        <p14:creationId xmlns:p14="http://schemas.microsoft.com/office/powerpoint/2010/main" val="3020243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09391" y="1021976"/>
            <a:ext cx="3205409" cy="2157203"/>
          </a:xfrm>
          <a:prstGeom prst="rect">
            <a:avLst/>
          </a:prstGeom>
        </p:spPr>
      </p:pic>
      <p:pic>
        <p:nvPicPr>
          <p:cNvPr id="5" name="Picture 4"/>
          <p:cNvPicPr>
            <a:picLocks noChangeAspect="1"/>
          </p:cNvPicPr>
          <p:nvPr/>
        </p:nvPicPr>
        <p:blipFill>
          <a:blip r:embed="rId3"/>
          <a:stretch>
            <a:fillRect/>
          </a:stretch>
        </p:blipFill>
        <p:spPr>
          <a:xfrm>
            <a:off x="4489032" y="1021976"/>
            <a:ext cx="3169068" cy="2085662"/>
          </a:xfrm>
          <a:prstGeom prst="rect">
            <a:avLst/>
          </a:prstGeom>
        </p:spPr>
      </p:pic>
      <p:pic>
        <p:nvPicPr>
          <p:cNvPr id="6" name="Picture 5"/>
          <p:cNvPicPr>
            <a:picLocks noChangeAspect="1"/>
          </p:cNvPicPr>
          <p:nvPr/>
        </p:nvPicPr>
        <p:blipFill>
          <a:blip r:embed="rId4"/>
          <a:stretch>
            <a:fillRect/>
          </a:stretch>
        </p:blipFill>
        <p:spPr>
          <a:xfrm>
            <a:off x="4467355" y="3179179"/>
            <a:ext cx="3190745" cy="1820651"/>
          </a:xfrm>
          <a:prstGeom prst="rect">
            <a:avLst/>
          </a:prstGeom>
        </p:spPr>
      </p:pic>
      <p:sp>
        <p:nvSpPr>
          <p:cNvPr id="7" name="TextBox 6"/>
          <p:cNvSpPr txBox="1"/>
          <p:nvPr/>
        </p:nvSpPr>
        <p:spPr>
          <a:xfrm>
            <a:off x="1027824" y="2807556"/>
            <a:ext cx="1508661" cy="323165"/>
          </a:xfrm>
          <a:prstGeom prst="rect">
            <a:avLst/>
          </a:prstGeom>
          <a:solidFill>
            <a:schemeClr val="bg1"/>
          </a:solidFill>
          <a:ln>
            <a:solidFill>
              <a:schemeClr val="accent1"/>
            </a:solidFill>
          </a:ln>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Nấm linh chi</a:t>
            </a:r>
          </a:p>
        </p:txBody>
      </p:sp>
      <p:sp>
        <p:nvSpPr>
          <p:cNvPr id="8" name="TextBox 7"/>
          <p:cNvSpPr txBox="1"/>
          <p:nvPr/>
        </p:nvSpPr>
        <p:spPr>
          <a:xfrm>
            <a:off x="6000750" y="1028700"/>
            <a:ext cx="1653989" cy="323165"/>
          </a:xfrm>
          <a:prstGeom prst="rect">
            <a:avLst/>
          </a:prstGeom>
          <a:solidFill>
            <a:schemeClr val="bg1"/>
          </a:solidFill>
          <a:ln>
            <a:solidFill>
              <a:schemeClr val="accent1"/>
            </a:solidFill>
          </a:ln>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Nấm phục linh</a:t>
            </a:r>
          </a:p>
        </p:txBody>
      </p:sp>
      <p:sp>
        <p:nvSpPr>
          <p:cNvPr id="9" name="TextBox 8"/>
          <p:cNvSpPr txBox="1"/>
          <p:nvPr/>
        </p:nvSpPr>
        <p:spPr>
          <a:xfrm>
            <a:off x="6071370" y="4699748"/>
            <a:ext cx="1240491" cy="323165"/>
          </a:xfrm>
          <a:prstGeom prst="rect">
            <a:avLst/>
          </a:prstGeom>
          <a:solidFill>
            <a:schemeClr val="bg1"/>
          </a:solidFill>
          <a:ln>
            <a:solidFill>
              <a:schemeClr val="accent1"/>
            </a:solidFill>
          </a:ln>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Nấm vân chi</a:t>
            </a:r>
          </a:p>
        </p:txBody>
      </p:sp>
      <p:pic>
        <p:nvPicPr>
          <p:cNvPr id="10" name="Picture 9"/>
          <p:cNvPicPr>
            <a:picLocks noChangeAspect="1"/>
          </p:cNvPicPr>
          <p:nvPr/>
        </p:nvPicPr>
        <p:blipFill>
          <a:blip r:embed="rId5"/>
          <a:stretch>
            <a:fillRect/>
          </a:stretch>
        </p:blipFill>
        <p:spPr>
          <a:xfrm>
            <a:off x="914400" y="3233064"/>
            <a:ext cx="3200400" cy="1766767"/>
          </a:xfrm>
          <a:prstGeom prst="rect">
            <a:avLst/>
          </a:prstGeom>
        </p:spPr>
      </p:pic>
      <p:sp>
        <p:nvSpPr>
          <p:cNvPr id="11" name="TextBox 10"/>
          <p:cNvSpPr txBox="1"/>
          <p:nvPr/>
        </p:nvSpPr>
        <p:spPr>
          <a:xfrm>
            <a:off x="914406" y="3455442"/>
            <a:ext cx="571531" cy="1246495"/>
          </a:xfrm>
          <a:prstGeom prst="rect">
            <a:avLst/>
          </a:prstGeom>
          <a:solidFill>
            <a:schemeClr val="bg1"/>
          </a:solidFill>
          <a:ln>
            <a:solidFill>
              <a:schemeClr val="accent1"/>
            </a:solidFill>
          </a:ln>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Đông trùng hạ thảo</a:t>
            </a:r>
          </a:p>
        </p:txBody>
      </p:sp>
      <p:sp>
        <p:nvSpPr>
          <p:cNvPr id="20" name="Rectangle 19"/>
          <p:cNvSpPr/>
          <p:nvPr/>
        </p:nvSpPr>
        <p:spPr>
          <a:xfrm>
            <a:off x="571500" y="171450"/>
            <a:ext cx="8115300" cy="415498"/>
          </a:xfrm>
          <a:prstGeom prst="rect">
            <a:avLst/>
          </a:prstGeom>
        </p:spPr>
        <p:txBody>
          <a:bodyPr wrap="square">
            <a:spAutoFit/>
          </a:bodyPr>
          <a:lstStyle/>
          <a:p>
            <a:r>
              <a:rPr lang="en-US" sz="2100" dirty="0">
                <a:solidFill>
                  <a:srgbClr val="FF0000"/>
                </a:solidFill>
              </a:rPr>
              <a:t>+ </a:t>
            </a:r>
            <a:r>
              <a:rPr lang="en-US" sz="2100" dirty="0" err="1">
                <a:solidFill>
                  <a:srgbClr val="FF0000"/>
                </a:solidFill>
              </a:rPr>
              <a:t>Dùng</a:t>
            </a:r>
            <a:r>
              <a:rPr lang="en-US" sz="2100" dirty="0">
                <a:solidFill>
                  <a:srgbClr val="FF0000"/>
                </a:solidFill>
              </a:rPr>
              <a:t> </a:t>
            </a:r>
            <a:r>
              <a:rPr lang="en-US" sz="2100" dirty="0" err="1">
                <a:solidFill>
                  <a:srgbClr val="FF0000"/>
                </a:solidFill>
              </a:rPr>
              <a:t>làm</a:t>
            </a:r>
            <a:r>
              <a:rPr lang="en-US" sz="2100" dirty="0">
                <a:solidFill>
                  <a:srgbClr val="FF0000"/>
                </a:solidFill>
              </a:rPr>
              <a:t> </a:t>
            </a:r>
            <a:r>
              <a:rPr lang="en-US" sz="2100" dirty="0" err="1">
                <a:solidFill>
                  <a:srgbClr val="FF0000"/>
                </a:solidFill>
              </a:rPr>
              <a:t>thuốc</a:t>
            </a:r>
            <a:r>
              <a:rPr lang="en-US" sz="2100" dirty="0">
                <a:solidFill>
                  <a:srgbClr val="FF0000"/>
                </a:solidFill>
              </a:rPr>
              <a:t>: </a:t>
            </a:r>
            <a:r>
              <a:rPr lang="en-US" sz="2100" dirty="0" err="1">
                <a:solidFill>
                  <a:srgbClr val="FF0000"/>
                </a:solidFill>
              </a:rPr>
              <a:t>nấm</a:t>
            </a:r>
            <a:r>
              <a:rPr lang="en-US" sz="2100" dirty="0">
                <a:solidFill>
                  <a:srgbClr val="FF0000"/>
                </a:solidFill>
              </a:rPr>
              <a:t> </a:t>
            </a:r>
            <a:r>
              <a:rPr lang="en-US" sz="2100" dirty="0" err="1">
                <a:solidFill>
                  <a:srgbClr val="FF0000"/>
                </a:solidFill>
              </a:rPr>
              <a:t>linh</a:t>
            </a:r>
            <a:r>
              <a:rPr lang="en-US" sz="2100" dirty="0">
                <a:solidFill>
                  <a:srgbClr val="FF0000"/>
                </a:solidFill>
              </a:rPr>
              <a:t> chi, </a:t>
            </a:r>
            <a:r>
              <a:rPr lang="en-US" sz="2100" dirty="0" err="1">
                <a:solidFill>
                  <a:srgbClr val="FF0000"/>
                </a:solidFill>
              </a:rPr>
              <a:t>đông</a:t>
            </a:r>
            <a:r>
              <a:rPr lang="en-US" sz="2100" dirty="0">
                <a:solidFill>
                  <a:srgbClr val="FF0000"/>
                </a:solidFill>
              </a:rPr>
              <a:t> </a:t>
            </a:r>
            <a:r>
              <a:rPr lang="en-US" sz="2100" dirty="0" err="1">
                <a:solidFill>
                  <a:srgbClr val="FF0000"/>
                </a:solidFill>
              </a:rPr>
              <a:t>trùng</a:t>
            </a:r>
            <a:r>
              <a:rPr lang="en-US" sz="2100" dirty="0">
                <a:solidFill>
                  <a:srgbClr val="FF0000"/>
                </a:solidFill>
              </a:rPr>
              <a:t> </a:t>
            </a:r>
            <a:r>
              <a:rPr lang="en-US" sz="2100" dirty="0" err="1">
                <a:solidFill>
                  <a:srgbClr val="FF0000"/>
                </a:solidFill>
              </a:rPr>
              <a:t>hạ</a:t>
            </a:r>
            <a:r>
              <a:rPr lang="en-US" sz="2100" dirty="0">
                <a:solidFill>
                  <a:srgbClr val="FF0000"/>
                </a:solidFill>
              </a:rPr>
              <a:t> </a:t>
            </a:r>
            <a:r>
              <a:rPr lang="en-US" sz="2100" dirty="0" err="1">
                <a:solidFill>
                  <a:srgbClr val="FF0000"/>
                </a:solidFill>
              </a:rPr>
              <a:t>thảo</a:t>
            </a:r>
            <a:r>
              <a:rPr lang="en-US" sz="2100" dirty="0">
                <a:solidFill>
                  <a:srgbClr val="FF0000"/>
                </a:solidFill>
              </a:rPr>
              <a:t>, …</a:t>
            </a:r>
          </a:p>
        </p:txBody>
      </p:sp>
    </p:spTree>
    <p:extLst>
      <p:ext uri="{BB962C8B-B14F-4D97-AF65-F5344CB8AC3E}">
        <p14:creationId xmlns:p14="http://schemas.microsoft.com/office/powerpoint/2010/main" val="3925848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57650" y="4171950"/>
            <a:ext cx="1485900" cy="587707"/>
          </a:xfrm>
          <a:prstGeom prst="rect">
            <a:avLst/>
          </a:prstGeom>
        </p:spPr>
      </p:pic>
      <p:pic>
        <p:nvPicPr>
          <p:cNvPr id="7" name="Picture 6"/>
          <p:cNvPicPr>
            <a:picLocks noChangeAspect="1"/>
          </p:cNvPicPr>
          <p:nvPr/>
        </p:nvPicPr>
        <p:blipFill>
          <a:blip r:embed="rId3"/>
          <a:stretch>
            <a:fillRect/>
          </a:stretch>
        </p:blipFill>
        <p:spPr>
          <a:xfrm>
            <a:off x="640316" y="987544"/>
            <a:ext cx="1868036" cy="1921301"/>
          </a:xfrm>
          <a:prstGeom prst="rect">
            <a:avLst/>
          </a:prstGeom>
        </p:spPr>
      </p:pic>
      <p:pic>
        <p:nvPicPr>
          <p:cNvPr id="8" name="Picture 7"/>
          <p:cNvPicPr>
            <a:picLocks noChangeAspect="1"/>
          </p:cNvPicPr>
          <p:nvPr/>
        </p:nvPicPr>
        <p:blipFill>
          <a:blip r:embed="rId4"/>
          <a:stretch>
            <a:fillRect/>
          </a:stretch>
        </p:blipFill>
        <p:spPr>
          <a:xfrm>
            <a:off x="2508352" y="987544"/>
            <a:ext cx="2881951" cy="1921301"/>
          </a:xfrm>
          <a:prstGeom prst="rect">
            <a:avLst/>
          </a:prstGeom>
        </p:spPr>
      </p:pic>
      <p:sp>
        <p:nvSpPr>
          <p:cNvPr id="9" name="Rectangle 8"/>
          <p:cNvSpPr/>
          <p:nvPr/>
        </p:nvSpPr>
        <p:spPr>
          <a:xfrm>
            <a:off x="640317" y="3129136"/>
            <a:ext cx="4749986" cy="646331"/>
          </a:xfrm>
          <a:prstGeom prst="rect">
            <a:avLst/>
          </a:prstGeom>
        </p:spPr>
        <p:txBody>
          <a:bodyPr wrap="square">
            <a:spAutoFit/>
          </a:bodyPr>
          <a:lstStyle/>
          <a:p>
            <a:pPr algn="ctr"/>
            <a:r>
              <a:rPr lang="en-US" sz="1800" dirty="0">
                <a:latin typeface="Arial" pitchFamily="34" charset="0"/>
                <a:cs typeface="Arial" pitchFamily="34" charset="0"/>
              </a:rPr>
              <a:t>Saccharomyces cerevisiae</a:t>
            </a:r>
            <a:r>
              <a:rPr lang="vi-VN" sz="1800" dirty="0">
                <a:latin typeface="Arial" pitchFamily="34" charset="0"/>
                <a:cs typeface="Arial" pitchFamily="34" charset="0"/>
              </a:rPr>
              <a:t> lên men làm </a:t>
            </a:r>
            <a:endParaRPr lang="en-US" sz="1800" dirty="0">
              <a:latin typeface="Arial" pitchFamily="34" charset="0"/>
              <a:cs typeface="Arial" pitchFamily="34" charset="0"/>
            </a:endParaRPr>
          </a:p>
          <a:p>
            <a:pPr algn="ctr"/>
            <a:r>
              <a:rPr lang="vi-VN" sz="1800" dirty="0">
                <a:latin typeface="Arial" pitchFamily="34" charset="0"/>
                <a:cs typeface="Arial" pitchFamily="34" charset="0"/>
              </a:rPr>
              <a:t>bánh mì, rượu, và bia</a:t>
            </a:r>
            <a:r>
              <a:rPr lang="en-US" sz="1800" dirty="0">
                <a:latin typeface="Arial" pitchFamily="34" charset="0"/>
                <a:cs typeface="Arial" pitchFamily="34" charset="0"/>
              </a:rPr>
              <a:t> </a:t>
            </a:r>
          </a:p>
        </p:txBody>
      </p:sp>
      <p:pic>
        <p:nvPicPr>
          <p:cNvPr id="10" name="Picture 9"/>
          <p:cNvPicPr>
            <a:picLocks noChangeAspect="1"/>
          </p:cNvPicPr>
          <p:nvPr/>
        </p:nvPicPr>
        <p:blipFill>
          <a:blip r:embed="rId5"/>
          <a:stretch>
            <a:fillRect/>
          </a:stretch>
        </p:blipFill>
        <p:spPr>
          <a:xfrm>
            <a:off x="5543550" y="987544"/>
            <a:ext cx="2857500" cy="1921301"/>
          </a:xfrm>
          <a:prstGeom prst="rect">
            <a:avLst/>
          </a:prstGeom>
        </p:spPr>
      </p:pic>
      <p:sp>
        <p:nvSpPr>
          <p:cNvPr id="11" name="TextBox 10"/>
          <p:cNvSpPr txBox="1"/>
          <p:nvPr/>
        </p:nvSpPr>
        <p:spPr>
          <a:xfrm>
            <a:off x="5955772" y="3143251"/>
            <a:ext cx="2470898" cy="646331"/>
          </a:xfrm>
          <a:prstGeom prst="rect">
            <a:avLst/>
          </a:prstGeom>
          <a:noFill/>
        </p:spPr>
        <p:txBody>
          <a:bodyPr wrap="square" rtlCol="0">
            <a:spAutoFit/>
          </a:bodyPr>
          <a:lstStyle/>
          <a:p>
            <a:pPr algn="ctr"/>
            <a:r>
              <a:rPr lang="en-US" sz="1800" dirty="0">
                <a:latin typeface="Arial" pitchFamily="34" charset="0"/>
                <a:cs typeface="Arial" pitchFamily="34" charset="0"/>
              </a:rPr>
              <a:t>Bột bánh mì </a:t>
            </a:r>
            <a:r>
              <a:rPr lang="en-US" sz="1800" dirty="0" err="1">
                <a:latin typeface="Arial" pitchFamily="34" charset="0"/>
                <a:cs typeface="Arial" pitchFamily="34" charset="0"/>
              </a:rPr>
              <a:t>trước</a:t>
            </a:r>
            <a:r>
              <a:rPr lang="en-US" sz="1800" dirty="0">
                <a:latin typeface="Arial" pitchFamily="34" charset="0"/>
                <a:cs typeface="Arial" pitchFamily="34" charset="0"/>
              </a:rPr>
              <a:t> </a:t>
            </a:r>
          </a:p>
          <a:p>
            <a:pPr algn="ctr"/>
            <a:r>
              <a:rPr lang="en-US" sz="1800" dirty="0" err="1">
                <a:latin typeface="Arial" pitchFamily="34" charset="0"/>
                <a:cs typeface="Arial" pitchFamily="34" charset="0"/>
              </a:rPr>
              <a:t>và</a:t>
            </a:r>
            <a:r>
              <a:rPr lang="en-US" sz="1800" dirty="0">
                <a:latin typeface="Arial" pitchFamily="34" charset="0"/>
                <a:cs typeface="Arial" pitchFamily="34" charset="0"/>
              </a:rPr>
              <a:t> sau khi ủ men</a:t>
            </a:r>
          </a:p>
        </p:txBody>
      </p:sp>
      <p:sp>
        <p:nvSpPr>
          <p:cNvPr id="12" name="Rectangle 11"/>
          <p:cNvSpPr/>
          <p:nvPr/>
        </p:nvSpPr>
        <p:spPr>
          <a:xfrm>
            <a:off x="571500" y="171450"/>
            <a:ext cx="8115300" cy="738664"/>
          </a:xfrm>
          <a:prstGeom prst="rect">
            <a:avLst/>
          </a:prstGeom>
        </p:spPr>
        <p:txBody>
          <a:bodyPr wrap="square">
            <a:spAutoFit/>
          </a:bodyPr>
          <a:lstStyle/>
          <a:p>
            <a:r>
              <a:rPr lang="en-US" sz="2100" dirty="0">
                <a:solidFill>
                  <a:srgbClr val="FF0000"/>
                </a:solidFill>
              </a:rPr>
              <a:t> </a:t>
            </a:r>
            <a:r>
              <a:rPr lang="en-US" sz="2100" dirty="0" err="1">
                <a:solidFill>
                  <a:srgbClr val="FF0000"/>
                </a:solidFill>
              </a:rPr>
              <a:t>Dùng</a:t>
            </a:r>
            <a:r>
              <a:rPr lang="en-US" sz="2100" dirty="0">
                <a:solidFill>
                  <a:srgbClr val="FF0000"/>
                </a:solidFill>
              </a:rPr>
              <a:t> </a:t>
            </a:r>
            <a:r>
              <a:rPr lang="en-US" sz="2100" dirty="0" err="1">
                <a:solidFill>
                  <a:srgbClr val="FF0000"/>
                </a:solidFill>
              </a:rPr>
              <a:t>trong</a:t>
            </a:r>
            <a:r>
              <a:rPr lang="en-US" sz="2100" dirty="0">
                <a:solidFill>
                  <a:srgbClr val="FF0000"/>
                </a:solidFill>
              </a:rPr>
              <a:t> </a:t>
            </a:r>
            <a:r>
              <a:rPr lang="en-US" sz="2100" dirty="0" err="1">
                <a:solidFill>
                  <a:srgbClr val="FF0000"/>
                </a:solidFill>
              </a:rPr>
              <a:t>công</a:t>
            </a:r>
            <a:r>
              <a:rPr lang="en-US" sz="2100" dirty="0">
                <a:solidFill>
                  <a:srgbClr val="FF0000"/>
                </a:solidFill>
              </a:rPr>
              <a:t> </a:t>
            </a:r>
            <a:r>
              <a:rPr lang="en-US" sz="2100" dirty="0" err="1">
                <a:solidFill>
                  <a:srgbClr val="FF0000"/>
                </a:solidFill>
              </a:rPr>
              <a:t>nghiệp</a:t>
            </a:r>
            <a:r>
              <a:rPr lang="en-US" sz="2100" dirty="0">
                <a:solidFill>
                  <a:srgbClr val="FF0000"/>
                </a:solidFill>
              </a:rPr>
              <a:t> </a:t>
            </a:r>
            <a:r>
              <a:rPr lang="en-US" sz="2100" dirty="0" err="1">
                <a:solidFill>
                  <a:srgbClr val="FF0000"/>
                </a:solidFill>
              </a:rPr>
              <a:t>chế</a:t>
            </a:r>
            <a:r>
              <a:rPr lang="en-US" sz="2100" dirty="0">
                <a:solidFill>
                  <a:srgbClr val="FF0000"/>
                </a:solidFill>
              </a:rPr>
              <a:t> </a:t>
            </a:r>
            <a:r>
              <a:rPr lang="en-US" sz="2100" dirty="0" err="1">
                <a:solidFill>
                  <a:srgbClr val="FF0000"/>
                </a:solidFill>
              </a:rPr>
              <a:t>biến</a:t>
            </a:r>
            <a:r>
              <a:rPr lang="en-US" sz="2100" dirty="0">
                <a:solidFill>
                  <a:srgbClr val="FF0000"/>
                </a:solidFill>
              </a:rPr>
              <a:t> </a:t>
            </a:r>
            <a:r>
              <a:rPr lang="en-US" sz="2100" dirty="0" err="1">
                <a:solidFill>
                  <a:srgbClr val="FF0000"/>
                </a:solidFill>
              </a:rPr>
              <a:t>thực</a:t>
            </a:r>
            <a:r>
              <a:rPr lang="en-US" sz="2100" dirty="0">
                <a:solidFill>
                  <a:srgbClr val="FF0000"/>
                </a:solidFill>
              </a:rPr>
              <a:t> </a:t>
            </a:r>
            <a:r>
              <a:rPr lang="en-US" sz="2100" dirty="0" err="1">
                <a:solidFill>
                  <a:srgbClr val="FF0000"/>
                </a:solidFill>
              </a:rPr>
              <a:t>phẩm</a:t>
            </a:r>
            <a:r>
              <a:rPr lang="en-US" sz="2100" dirty="0">
                <a:solidFill>
                  <a:srgbClr val="FF0000"/>
                </a:solidFill>
              </a:rPr>
              <a:t>: </a:t>
            </a:r>
            <a:r>
              <a:rPr lang="en-US" sz="2100" dirty="0" err="1">
                <a:solidFill>
                  <a:srgbClr val="FF0000"/>
                </a:solidFill>
              </a:rPr>
              <a:t>nấm</a:t>
            </a:r>
            <a:r>
              <a:rPr lang="en-US" sz="2100" dirty="0">
                <a:solidFill>
                  <a:srgbClr val="FF0000"/>
                </a:solidFill>
              </a:rPr>
              <a:t> </a:t>
            </a:r>
            <a:r>
              <a:rPr lang="en-US" sz="2100" dirty="0" err="1">
                <a:solidFill>
                  <a:srgbClr val="FF0000"/>
                </a:solidFill>
              </a:rPr>
              <a:t>mem</a:t>
            </a:r>
            <a:r>
              <a:rPr lang="en-US" sz="2100" dirty="0">
                <a:solidFill>
                  <a:srgbClr val="FF0000"/>
                </a:solidFill>
              </a:rPr>
              <a:t>, </a:t>
            </a:r>
            <a:r>
              <a:rPr lang="en-US" sz="2100" dirty="0" err="1">
                <a:solidFill>
                  <a:srgbClr val="FF0000"/>
                </a:solidFill>
              </a:rPr>
              <a:t>nấm</a:t>
            </a:r>
            <a:r>
              <a:rPr lang="en-US" sz="2100" dirty="0">
                <a:solidFill>
                  <a:srgbClr val="FF0000"/>
                </a:solidFill>
              </a:rPr>
              <a:t> </a:t>
            </a:r>
            <a:r>
              <a:rPr lang="en-US" sz="2100" dirty="0" err="1">
                <a:solidFill>
                  <a:srgbClr val="FF0000"/>
                </a:solidFill>
              </a:rPr>
              <a:t>mốc</a:t>
            </a:r>
            <a:r>
              <a:rPr lang="en-US" sz="2100" dirty="0">
                <a:solidFill>
                  <a:srgbClr val="FF0000"/>
                </a:solidFill>
              </a:rPr>
              <a:t>, …</a:t>
            </a:r>
          </a:p>
        </p:txBody>
      </p:sp>
    </p:spTree>
    <p:extLst>
      <p:ext uri="{BB962C8B-B14F-4D97-AF65-F5344CB8AC3E}">
        <p14:creationId xmlns:p14="http://schemas.microsoft.com/office/powerpoint/2010/main" val="31631368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50F9EF63-7776-7C0A-7B17-D80468E15455}"/>
              </a:ext>
            </a:extLst>
          </p:cNvPr>
          <p:cNvSpPr/>
          <p:nvPr/>
        </p:nvSpPr>
        <p:spPr>
          <a:xfrm>
            <a:off x="-140677" y="-100484"/>
            <a:ext cx="3572662" cy="766253"/>
          </a:xfrm>
          <a:prstGeom prst="round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01;p33">
            <a:extLst>
              <a:ext uri="{FF2B5EF4-FFF2-40B4-BE49-F238E27FC236}">
                <a16:creationId xmlns:a16="http://schemas.microsoft.com/office/drawing/2014/main" id="{148D0704-16B4-9BDF-489A-5A5019BCFB8D}"/>
              </a:ext>
            </a:extLst>
          </p:cNvPr>
          <p:cNvSpPr txBox="1">
            <a:spLocks/>
          </p:cNvSpPr>
          <p:nvPr/>
        </p:nvSpPr>
        <p:spPr>
          <a:xfrm>
            <a:off x="476962" y="56566"/>
            <a:ext cx="3043911" cy="435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err="1">
                <a:solidFill>
                  <a:schemeClr val="tx1"/>
                </a:solidFill>
                <a:latin typeface="#9Slide07 SVNAppleberry" panose="02040603050506020204" pitchFamily="18" charset="0"/>
              </a:rPr>
              <a:t>Vai</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trò</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của</a:t>
            </a:r>
            <a:r>
              <a:rPr lang="en-US" sz="3600" dirty="0">
                <a:solidFill>
                  <a:schemeClr val="tx1"/>
                </a:solidFill>
                <a:latin typeface="#9Slide07 SVNAppleberry" panose="02040603050506020204" pitchFamily="18" charset="0"/>
              </a:rPr>
              <a:t> </a:t>
            </a:r>
            <a:r>
              <a:rPr lang="en-US" sz="3600" dirty="0" err="1">
                <a:solidFill>
                  <a:schemeClr val="tx1"/>
                </a:solidFill>
                <a:latin typeface="#9Slide07 SVNAppleberry" panose="02040603050506020204" pitchFamily="18" charset="0"/>
              </a:rPr>
              <a:t>nấm</a:t>
            </a:r>
            <a:endParaRPr lang="en-US" sz="3600" dirty="0">
              <a:solidFill>
                <a:schemeClr val="tx1"/>
              </a:solidFill>
              <a:latin typeface="#9Slide07 SVNAppleberry" panose="02040603050506020204" pitchFamily="18" charset="0"/>
            </a:endParaRPr>
          </a:p>
        </p:txBody>
      </p:sp>
      <p:pic>
        <p:nvPicPr>
          <p:cNvPr id="24" name="Picture 23">
            <a:extLst>
              <a:ext uri="{FF2B5EF4-FFF2-40B4-BE49-F238E27FC236}">
                <a16:creationId xmlns:a16="http://schemas.microsoft.com/office/drawing/2014/main" id="{3B1617DC-0B72-4546-1767-27B00ECCF81F}"/>
              </a:ext>
            </a:extLst>
          </p:cNvPr>
          <p:cNvPicPr>
            <a:picLocks noChangeAspect="1"/>
          </p:cNvPicPr>
          <p:nvPr/>
        </p:nvPicPr>
        <p:blipFill>
          <a:blip r:embed="rId3"/>
          <a:stretch>
            <a:fillRect/>
          </a:stretch>
        </p:blipFill>
        <p:spPr>
          <a:xfrm>
            <a:off x="77844" y="-23266"/>
            <a:ext cx="336231" cy="492186"/>
          </a:xfrm>
          <a:prstGeom prst="rect">
            <a:avLst/>
          </a:prstGeom>
        </p:spPr>
      </p:pic>
      <p:sp>
        <p:nvSpPr>
          <p:cNvPr id="25" name="TextBox 24">
            <a:extLst>
              <a:ext uri="{FF2B5EF4-FFF2-40B4-BE49-F238E27FC236}">
                <a16:creationId xmlns:a16="http://schemas.microsoft.com/office/drawing/2014/main" id="{266F9FDF-E67E-D14D-61B3-95B4B5F96D65}"/>
              </a:ext>
            </a:extLst>
          </p:cNvPr>
          <p:cNvSpPr txBox="1"/>
          <p:nvPr/>
        </p:nvSpPr>
        <p:spPr>
          <a:xfrm>
            <a:off x="6062665" y="1736703"/>
            <a:ext cx="1120820" cy="338554"/>
          </a:xfrm>
          <a:prstGeom prst="rect">
            <a:avLst/>
          </a:prstGeom>
          <a:noFill/>
        </p:spPr>
        <p:txBody>
          <a:bodyPr wrap="none" rtlCol="0">
            <a:spAutoFit/>
          </a:bodyPr>
          <a:lstStyle/>
          <a:p>
            <a:pPr algn="ctr"/>
            <a:r>
              <a:rPr lang="en-VN" sz="1600" dirty="0">
                <a:latin typeface="#9Slide03 Quicksand" panose="00000500000000000000" pitchFamily="2" charset="0"/>
              </a:rPr>
              <a:t>Nấm m</a:t>
            </a:r>
            <a:r>
              <a:rPr lang="en-US" sz="1600" dirty="0" err="1">
                <a:latin typeface="#9Slide03 Quicksand" panose="00000500000000000000" pitchFamily="2" charset="0"/>
              </a:rPr>
              <a:t>en</a:t>
            </a:r>
            <a:endParaRPr lang="en-VN" sz="1600" dirty="0">
              <a:latin typeface="#9Slide03 Quicksand" panose="00000500000000000000" pitchFamily="2" charset="0"/>
            </a:endParaRPr>
          </a:p>
        </p:txBody>
      </p:sp>
      <p:pic>
        <p:nvPicPr>
          <p:cNvPr id="26" name="Picture 2" descr="Bạn biết gì về nấm men, nấm mốc trong thực phẩm?">
            <a:extLst>
              <a:ext uri="{FF2B5EF4-FFF2-40B4-BE49-F238E27FC236}">
                <a16:creationId xmlns:a16="http://schemas.microsoft.com/office/drawing/2014/main" id="{579C1236-6F1F-76CB-D03B-4072EEB2E2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01" b="95270" l="6250" r="93000">
                        <a14:foregroundMark x1="8750" y1="64020" x2="8750" y2="64020"/>
                        <a14:foregroundMark x1="6250" y1="64358" x2="6250" y2="64358"/>
                        <a14:foregroundMark x1="43375" y1="91554" x2="43375" y2="91554"/>
                        <a14:foregroundMark x1="34250" y1="91047" x2="34250" y2="91047"/>
                        <a14:foregroundMark x1="28375" y1="91554" x2="28375" y2="91554"/>
                        <a14:foregroundMark x1="34750" y1="92061" x2="34750" y2="92061"/>
                        <a14:foregroundMark x1="42750" y1="95608" x2="42750" y2="95608"/>
                        <a14:foregroundMark x1="68625" y1="7770" x2="68625" y2="7770"/>
                        <a14:foregroundMark x1="93000" y1="30743" x2="93000" y2="30743"/>
                        <a14:backgroundMark x1="47000" y1="24324" x2="47000" y2="24324"/>
                        <a14:backgroundMark x1="57500" y1="21959" x2="57500" y2="21959"/>
                        <a14:backgroundMark x1="51875" y1="48480" x2="51875" y2="48480"/>
                        <a14:backgroundMark x1="51250" y1="48649" x2="51250" y2="48649"/>
                        <a14:backgroundMark x1="44875" y1="65372" x2="44875" y2="65372"/>
                        <a14:backgroundMark x1="31750" y1="68581" x2="31750" y2="68581"/>
                        <a14:backgroundMark x1="61750" y1="40034" x2="61750" y2="40034"/>
                        <a14:backgroundMark x1="73875" y1="26014" x2="73875" y2="26014"/>
                        <a14:backgroundMark x1="83000" y1="35135" x2="83000" y2="35135"/>
                        <a14:backgroundMark x1="82250" y1="33277" x2="82250" y2="33277"/>
                        <a14:backgroundMark x1="37625" y1="47804" x2="37625" y2="47804"/>
                      </a14:backgroundRemoval>
                    </a14:imgEffect>
                  </a14:imgLayer>
                </a14:imgProps>
              </a:ext>
              <a:ext uri="{28A0092B-C50C-407E-A947-70E740481C1C}">
                <a14:useLocalDpi xmlns:a14="http://schemas.microsoft.com/office/drawing/2010/main" val="0"/>
              </a:ext>
            </a:extLst>
          </a:blip>
          <a:srcRect/>
          <a:stretch>
            <a:fillRect/>
          </a:stretch>
        </p:blipFill>
        <p:spPr bwMode="auto">
          <a:xfrm rot="2340959">
            <a:off x="5893697" y="731451"/>
            <a:ext cx="1417450" cy="10616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FAF43F6-50B6-3F0F-01B8-1CA95861390F}"/>
              </a:ext>
            </a:extLst>
          </p:cNvPr>
          <p:cNvPicPr>
            <a:picLocks noChangeAspect="1"/>
          </p:cNvPicPr>
          <p:nvPr/>
        </p:nvPicPr>
        <p:blipFill>
          <a:blip r:embed="rId6"/>
          <a:stretch>
            <a:fillRect/>
          </a:stretch>
        </p:blipFill>
        <p:spPr>
          <a:xfrm>
            <a:off x="3835557" y="814343"/>
            <a:ext cx="1534941" cy="895913"/>
          </a:xfrm>
          <a:prstGeom prst="rect">
            <a:avLst/>
          </a:prstGeom>
        </p:spPr>
      </p:pic>
      <p:sp>
        <p:nvSpPr>
          <p:cNvPr id="28" name="TextBox 27">
            <a:extLst>
              <a:ext uri="{FF2B5EF4-FFF2-40B4-BE49-F238E27FC236}">
                <a16:creationId xmlns:a16="http://schemas.microsoft.com/office/drawing/2014/main" id="{8EEB97BC-8448-395C-B3CB-887174A0085C}"/>
              </a:ext>
            </a:extLst>
          </p:cNvPr>
          <p:cNvSpPr txBox="1"/>
          <p:nvPr/>
        </p:nvSpPr>
        <p:spPr>
          <a:xfrm>
            <a:off x="4059392" y="1736702"/>
            <a:ext cx="1124026" cy="338554"/>
          </a:xfrm>
          <a:prstGeom prst="rect">
            <a:avLst/>
          </a:prstGeom>
          <a:noFill/>
        </p:spPr>
        <p:txBody>
          <a:bodyPr wrap="non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mèo</a:t>
            </a:r>
            <a:endParaRPr lang="en-VN" sz="1600" dirty="0">
              <a:latin typeface="#9Slide03 Quicksand" panose="00000500000000000000" pitchFamily="2" charset="0"/>
            </a:endParaRPr>
          </a:p>
        </p:txBody>
      </p:sp>
      <p:pic>
        <p:nvPicPr>
          <p:cNvPr id="29" name="Picture 28">
            <a:extLst>
              <a:ext uri="{FF2B5EF4-FFF2-40B4-BE49-F238E27FC236}">
                <a16:creationId xmlns:a16="http://schemas.microsoft.com/office/drawing/2014/main" id="{E1D42E20-EA45-343F-EF9B-38AACE63147F}"/>
              </a:ext>
            </a:extLst>
          </p:cNvPr>
          <p:cNvPicPr>
            <a:picLocks noChangeAspect="1"/>
          </p:cNvPicPr>
          <p:nvPr/>
        </p:nvPicPr>
        <p:blipFill>
          <a:blip r:embed="rId7"/>
          <a:stretch>
            <a:fillRect/>
          </a:stretch>
        </p:blipFill>
        <p:spPr>
          <a:xfrm>
            <a:off x="1409777" y="2160697"/>
            <a:ext cx="875470" cy="1269522"/>
          </a:xfrm>
          <a:prstGeom prst="rect">
            <a:avLst/>
          </a:prstGeom>
        </p:spPr>
      </p:pic>
      <p:sp>
        <p:nvSpPr>
          <p:cNvPr id="30" name="TextBox 29">
            <a:extLst>
              <a:ext uri="{FF2B5EF4-FFF2-40B4-BE49-F238E27FC236}">
                <a16:creationId xmlns:a16="http://schemas.microsoft.com/office/drawing/2014/main" id="{50948DB6-F98E-978E-6D1C-1F4BB019B2E5}"/>
              </a:ext>
            </a:extLst>
          </p:cNvPr>
          <p:cNvSpPr txBox="1"/>
          <p:nvPr/>
        </p:nvSpPr>
        <p:spPr>
          <a:xfrm>
            <a:off x="1063266" y="3458421"/>
            <a:ext cx="1616559" cy="338554"/>
          </a:xfrm>
          <a:prstGeom prst="rect">
            <a:avLst/>
          </a:prstGeom>
          <a:noFill/>
        </p:spPr>
        <p:txBody>
          <a:bodyPr wrap="squar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kim</a:t>
            </a:r>
            <a:r>
              <a:rPr lang="en-US" sz="1600" dirty="0">
                <a:latin typeface="#9Slide03 Quicksand" panose="00000500000000000000" pitchFamily="2" charset="0"/>
              </a:rPr>
              <a:t> </a:t>
            </a:r>
            <a:r>
              <a:rPr lang="en-US" sz="1600" dirty="0" err="1">
                <a:latin typeface="#9Slide03 Quicksand" panose="00000500000000000000" pitchFamily="2" charset="0"/>
              </a:rPr>
              <a:t>châm</a:t>
            </a:r>
            <a:endParaRPr lang="en-VN" sz="1600" dirty="0">
              <a:latin typeface="#9Slide03 Quicksand" panose="00000500000000000000" pitchFamily="2" charset="0"/>
            </a:endParaRPr>
          </a:p>
        </p:txBody>
      </p:sp>
      <p:pic>
        <p:nvPicPr>
          <p:cNvPr id="31" name="Picture 30">
            <a:extLst>
              <a:ext uri="{FF2B5EF4-FFF2-40B4-BE49-F238E27FC236}">
                <a16:creationId xmlns:a16="http://schemas.microsoft.com/office/drawing/2014/main" id="{8E4EF820-DB61-8906-4508-0445AECCC870}"/>
              </a:ext>
            </a:extLst>
          </p:cNvPr>
          <p:cNvPicPr>
            <a:picLocks noChangeAspect="1"/>
          </p:cNvPicPr>
          <p:nvPr/>
        </p:nvPicPr>
        <p:blipFill>
          <a:blip r:embed="rId8"/>
          <a:stretch>
            <a:fillRect/>
          </a:stretch>
        </p:blipFill>
        <p:spPr>
          <a:xfrm>
            <a:off x="5095387" y="2335225"/>
            <a:ext cx="1231927" cy="1021870"/>
          </a:xfrm>
          <a:prstGeom prst="rect">
            <a:avLst/>
          </a:prstGeom>
        </p:spPr>
      </p:pic>
      <p:sp>
        <p:nvSpPr>
          <p:cNvPr id="32" name="TextBox 31">
            <a:extLst>
              <a:ext uri="{FF2B5EF4-FFF2-40B4-BE49-F238E27FC236}">
                <a16:creationId xmlns:a16="http://schemas.microsoft.com/office/drawing/2014/main" id="{1696C66B-CC2A-6B53-2710-31B149EB809B}"/>
              </a:ext>
            </a:extLst>
          </p:cNvPr>
          <p:cNvSpPr txBox="1"/>
          <p:nvPr/>
        </p:nvSpPr>
        <p:spPr>
          <a:xfrm>
            <a:off x="5262102" y="3458421"/>
            <a:ext cx="918842" cy="338554"/>
          </a:xfrm>
          <a:prstGeom prst="rect">
            <a:avLst/>
          </a:prstGeom>
          <a:noFill/>
        </p:spPr>
        <p:txBody>
          <a:bodyPr wrap="non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sò</a:t>
            </a:r>
            <a:endParaRPr lang="en-VN" sz="1600" dirty="0">
              <a:latin typeface="#9Slide03 Quicksand" panose="00000500000000000000" pitchFamily="2" charset="0"/>
            </a:endParaRPr>
          </a:p>
        </p:txBody>
      </p:sp>
      <p:pic>
        <p:nvPicPr>
          <p:cNvPr id="33" name="Picture 32">
            <a:extLst>
              <a:ext uri="{FF2B5EF4-FFF2-40B4-BE49-F238E27FC236}">
                <a16:creationId xmlns:a16="http://schemas.microsoft.com/office/drawing/2014/main" id="{11440C2E-0C31-88D4-EDC0-FB9CBD7AFFB2}"/>
              </a:ext>
            </a:extLst>
          </p:cNvPr>
          <p:cNvPicPr>
            <a:picLocks noChangeAspect="1"/>
          </p:cNvPicPr>
          <p:nvPr/>
        </p:nvPicPr>
        <p:blipFill>
          <a:blip r:embed="rId9"/>
          <a:stretch>
            <a:fillRect/>
          </a:stretch>
        </p:blipFill>
        <p:spPr>
          <a:xfrm>
            <a:off x="6777907" y="2299925"/>
            <a:ext cx="1206713" cy="1129520"/>
          </a:xfrm>
          <a:prstGeom prst="rect">
            <a:avLst/>
          </a:prstGeom>
        </p:spPr>
      </p:pic>
      <p:sp>
        <p:nvSpPr>
          <p:cNvPr id="34" name="TextBox 33">
            <a:extLst>
              <a:ext uri="{FF2B5EF4-FFF2-40B4-BE49-F238E27FC236}">
                <a16:creationId xmlns:a16="http://schemas.microsoft.com/office/drawing/2014/main" id="{065EDBFB-0843-948B-2854-0F777F95834B}"/>
              </a:ext>
            </a:extLst>
          </p:cNvPr>
          <p:cNvSpPr txBox="1"/>
          <p:nvPr/>
        </p:nvSpPr>
        <p:spPr>
          <a:xfrm>
            <a:off x="6780599" y="3458421"/>
            <a:ext cx="1116011" cy="338554"/>
          </a:xfrm>
          <a:prstGeom prst="rect">
            <a:avLst/>
          </a:prstGeom>
          <a:noFill/>
        </p:spPr>
        <p:txBody>
          <a:bodyPr wrap="none" rtlCol="0">
            <a:spAutoFit/>
          </a:bodyPr>
          <a:lstStyle/>
          <a:p>
            <a:pPr algn="ctr"/>
            <a:r>
              <a:rPr lang="en-VN" sz="1600" dirty="0">
                <a:latin typeface="#9Slide03 Quicksand" panose="00000500000000000000" pitchFamily="2" charset="0"/>
              </a:rPr>
              <a:t>Nấm mốc</a:t>
            </a:r>
          </a:p>
        </p:txBody>
      </p:sp>
      <p:pic>
        <p:nvPicPr>
          <p:cNvPr id="1026" name="Picture 2" descr="HUYẾT ÁP THẤP CÓ DÙNG ĐƯỢC NẤM LINH CHI KHÔNG ?">
            <a:extLst>
              <a:ext uri="{FF2B5EF4-FFF2-40B4-BE49-F238E27FC236}">
                <a16:creationId xmlns:a16="http://schemas.microsoft.com/office/drawing/2014/main" id="{C962FEA7-7A41-A75D-3F28-0E09143174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2739" y="2299925"/>
            <a:ext cx="1118837" cy="102187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92AB539-96A0-AB28-6707-9FD766A0A0A4}"/>
              </a:ext>
            </a:extLst>
          </p:cNvPr>
          <p:cNvSpPr txBox="1"/>
          <p:nvPr/>
        </p:nvSpPr>
        <p:spPr>
          <a:xfrm>
            <a:off x="3027277" y="3458421"/>
            <a:ext cx="1616559" cy="338554"/>
          </a:xfrm>
          <a:prstGeom prst="rect">
            <a:avLst/>
          </a:prstGeom>
          <a:noFill/>
        </p:spPr>
        <p:txBody>
          <a:bodyPr wrap="square" rtlCol="0">
            <a:spAutoFit/>
          </a:bodyPr>
          <a:lstStyle/>
          <a:p>
            <a:pPr algn="ctr"/>
            <a:r>
              <a:rPr lang="en-VN" sz="1600" dirty="0">
                <a:latin typeface="#9Slide03 Quicksand" panose="00000500000000000000" pitchFamily="2" charset="0"/>
              </a:rPr>
              <a:t>Nấm </a:t>
            </a:r>
            <a:r>
              <a:rPr lang="en-US" sz="1600" dirty="0" err="1">
                <a:latin typeface="#9Slide03 Quicksand" panose="00000500000000000000" pitchFamily="2" charset="0"/>
              </a:rPr>
              <a:t>linh</a:t>
            </a:r>
            <a:r>
              <a:rPr lang="en-US" sz="1600" dirty="0">
                <a:latin typeface="#9Slide03 Quicksand" panose="00000500000000000000" pitchFamily="2" charset="0"/>
              </a:rPr>
              <a:t> chi</a:t>
            </a:r>
            <a:endParaRPr lang="en-VN" sz="1600" dirty="0">
              <a:latin typeface="#9Slide03 Quicksand" panose="00000500000000000000" pitchFamily="2" charset="0"/>
            </a:endParaRPr>
          </a:p>
        </p:txBody>
      </p:sp>
      <p:sp>
        <p:nvSpPr>
          <p:cNvPr id="36" name="TextBox 35">
            <a:extLst>
              <a:ext uri="{FF2B5EF4-FFF2-40B4-BE49-F238E27FC236}">
                <a16:creationId xmlns:a16="http://schemas.microsoft.com/office/drawing/2014/main" id="{58775874-EBD2-A842-09EE-E6CA5D125035}"/>
              </a:ext>
            </a:extLst>
          </p:cNvPr>
          <p:cNvSpPr txBox="1"/>
          <p:nvPr/>
        </p:nvSpPr>
        <p:spPr>
          <a:xfrm>
            <a:off x="1467587" y="1736702"/>
            <a:ext cx="2048959" cy="338554"/>
          </a:xfrm>
          <a:prstGeom prst="rect">
            <a:avLst/>
          </a:prstGeom>
          <a:noFill/>
        </p:spPr>
        <p:txBody>
          <a:bodyPr wrap="none" rtlCol="0">
            <a:spAutoFit/>
          </a:bodyPr>
          <a:lstStyle/>
          <a:p>
            <a:pPr algn="ctr"/>
            <a:r>
              <a:rPr lang="en-US" sz="1600" dirty="0" err="1">
                <a:latin typeface="#9Slide03 Quicksand" panose="00000500000000000000" pitchFamily="2" charset="0"/>
              </a:rPr>
              <a:t>Đông</a:t>
            </a:r>
            <a:r>
              <a:rPr lang="en-US" sz="1600" dirty="0">
                <a:latin typeface="#9Slide03 Quicksand" panose="00000500000000000000" pitchFamily="2" charset="0"/>
              </a:rPr>
              <a:t> </a:t>
            </a:r>
            <a:r>
              <a:rPr lang="en-US" sz="1600" dirty="0" err="1">
                <a:latin typeface="#9Slide03 Quicksand" panose="00000500000000000000" pitchFamily="2" charset="0"/>
              </a:rPr>
              <a:t>trùng</a:t>
            </a:r>
            <a:r>
              <a:rPr lang="en-US" sz="1600" dirty="0">
                <a:latin typeface="#9Slide03 Quicksand" panose="00000500000000000000" pitchFamily="2" charset="0"/>
              </a:rPr>
              <a:t> </a:t>
            </a:r>
            <a:r>
              <a:rPr lang="en-US" sz="1600" dirty="0" err="1">
                <a:latin typeface="#9Slide03 Quicksand" panose="00000500000000000000" pitchFamily="2" charset="0"/>
              </a:rPr>
              <a:t>hạ</a:t>
            </a:r>
            <a:r>
              <a:rPr lang="en-US" sz="1600" dirty="0">
                <a:latin typeface="#9Slide03 Quicksand" panose="00000500000000000000" pitchFamily="2" charset="0"/>
              </a:rPr>
              <a:t> </a:t>
            </a:r>
            <a:r>
              <a:rPr lang="en-US" sz="1600" dirty="0" err="1">
                <a:latin typeface="#9Slide03 Quicksand" panose="00000500000000000000" pitchFamily="2" charset="0"/>
              </a:rPr>
              <a:t>thảo</a:t>
            </a:r>
            <a:endParaRPr lang="en-VN" sz="1600" dirty="0">
              <a:latin typeface="#9Slide03 Quicksand" panose="00000500000000000000" pitchFamily="2" charset="0"/>
            </a:endParaRPr>
          </a:p>
        </p:txBody>
      </p:sp>
      <p:pic>
        <p:nvPicPr>
          <p:cNvPr id="37" name="Picture 6" descr="Đông Trùng Hạ Thảo hữu cơ 180g – Cửa hàng thực phẩm hữu cơ Organicfood.vn">
            <a:extLst>
              <a:ext uri="{FF2B5EF4-FFF2-40B4-BE49-F238E27FC236}">
                <a16:creationId xmlns:a16="http://schemas.microsoft.com/office/drawing/2014/main" id="{3F1BBDC3-0735-E6A8-19E4-65B1ADBDA88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9667" b="84500" l="12500" r="86333">
                        <a14:foregroundMark x1="14500" y1="30833" x2="14500" y2="30833"/>
                        <a14:foregroundMark x1="12667" y1="33333" x2="12667" y2="33333"/>
                        <a14:foregroundMark x1="12500" y1="38500" x2="12500" y2="38500"/>
                        <a14:foregroundMark x1="57333" y1="81000" x2="57333" y2="81000"/>
                        <a14:foregroundMark x1="63167" y1="84500" x2="63167" y2="84500"/>
                        <a14:foregroundMark x1="86333" y1="36000" x2="86333" y2="36000"/>
                      </a14:backgroundRemoval>
                    </a14:imgEffect>
                  </a14:imgLayer>
                </a14:imgProps>
              </a:ext>
              <a:ext uri="{28A0092B-C50C-407E-A947-70E740481C1C}">
                <a14:useLocalDpi xmlns:a14="http://schemas.microsoft.com/office/drawing/2010/main" val="0"/>
              </a:ext>
            </a:extLst>
          </a:blip>
          <a:srcRect l="8646" t="12224" r="9633" b="10811"/>
          <a:stretch/>
        </p:blipFill>
        <p:spPr bwMode="auto">
          <a:xfrm>
            <a:off x="1929570" y="702526"/>
            <a:ext cx="1124027" cy="105860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D669AD1-6590-1F33-245E-01463D8A4543}"/>
              </a:ext>
            </a:extLst>
          </p:cNvPr>
          <p:cNvGrpSpPr/>
          <p:nvPr/>
        </p:nvGrpSpPr>
        <p:grpSpPr>
          <a:xfrm>
            <a:off x="526511" y="4054414"/>
            <a:ext cx="8090977" cy="707886"/>
            <a:chOff x="2535007" y="3596806"/>
            <a:chExt cx="8090977" cy="707886"/>
          </a:xfrm>
        </p:grpSpPr>
        <p:sp>
          <p:nvSpPr>
            <p:cNvPr id="20" name="TextBox 19">
              <a:extLst>
                <a:ext uri="{FF2B5EF4-FFF2-40B4-BE49-F238E27FC236}">
                  <a16:creationId xmlns:a16="http://schemas.microsoft.com/office/drawing/2014/main" id="{358882D8-D0D9-034E-7C06-5C174371ABB3}"/>
                </a:ext>
              </a:extLst>
            </p:cNvPr>
            <p:cNvSpPr txBox="1"/>
            <p:nvPr/>
          </p:nvSpPr>
          <p:spPr>
            <a:xfrm>
              <a:off x="3034963" y="3596806"/>
              <a:ext cx="7591021" cy="707886"/>
            </a:xfrm>
            <a:prstGeom prst="rect">
              <a:avLst/>
            </a:prstGeom>
            <a:noFill/>
          </p:spPr>
          <p:txBody>
            <a:bodyPr wrap="square" rtlCol="0">
              <a:spAutoFit/>
            </a:bodyPr>
            <a:lstStyle/>
            <a:p>
              <a:pPr algn="ctr"/>
              <a:r>
                <a:rPr lang="en-US" sz="2000" dirty="0" err="1">
                  <a:solidFill>
                    <a:srgbClr val="C00000"/>
                  </a:solidFill>
                  <a:latin typeface="#9Slide03 Quicksand" panose="00000500000000000000" pitchFamily="2" charset="0"/>
                </a:rPr>
                <a:t>Sắp</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xếp</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các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loài</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nấm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trên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vào</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nhóm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phù</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hợp</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làm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thực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phẩm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trong</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công</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nghiệp</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chế</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biến</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thực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phẩm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làm</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dược</a:t>
              </a:r>
              <a:r>
                <a:rPr lang="en-US" sz="2000" dirty="0">
                  <a:solidFill>
                    <a:srgbClr val="C00000"/>
                  </a:solidFill>
                  <a:latin typeface="#9Slide03 Quicksand" panose="00000500000000000000" pitchFamily="2" charset="0"/>
                </a:rPr>
                <a:t> </a:t>
              </a:r>
              <a:r>
                <a:rPr lang="en-US" sz="2000" dirty="0" err="1">
                  <a:solidFill>
                    <a:srgbClr val="C00000"/>
                  </a:solidFill>
                  <a:latin typeface="#9Slide03 Quicksand" panose="00000500000000000000" pitchFamily="2" charset="0"/>
                </a:rPr>
                <a:t>liệu</a:t>
              </a:r>
              <a:r>
                <a:rPr lang="en-US" sz="2000" dirty="0">
                  <a:solidFill>
                    <a:srgbClr val="C00000"/>
                  </a:solidFill>
                  <a:latin typeface="#9Slide03 Quicksand" panose="00000500000000000000" pitchFamily="2" charset="0"/>
                </a:rPr>
                <a:t>).</a:t>
              </a:r>
              <a:endParaRPr lang="en-VN" sz="2000" dirty="0">
                <a:solidFill>
                  <a:srgbClr val="C00000"/>
                </a:solidFill>
                <a:latin typeface="#9Slide03 Quicksand" panose="00000500000000000000" pitchFamily="2" charset="0"/>
              </a:endParaRPr>
            </a:p>
          </p:txBody>
        </p:sp>
        <p:pic>
          <p:nvPicPr>
            <p:cNvPr id="21" name="Picture 20">
              <a:extLst>
                <a:ext uri="{FF2B5EF4-FFF2-40B4-BE49-F238E27FC236}">
                  <a16:creationId xmlns:a16="http://schemas.microsoft.com/office/drawing/2014/main" id="{1F4F76B3-62C4-3622-70FF-B6C72D014507}"/>
                </a:ext>
              </a:extLst>
            </p:cNvPr>
            <p:cNvPicPr>
              <a:picLocks noChangeAspect="1"/>
            </p:cNvPicPr>
            <p:nvPr/>
          </p:nvPicPr>
          <p:blipFill>
            <a:blip r:embed="rId13"/>
            <a:stretch>
              <a:fillRect/>
            </a:stretch>
          </p:blipFill>
          <p:spPr>
            <a:xfrm>
              <a:off x="2535007" y="3668979"/>
              <a:ext cx="621399" cy="635713"/>
            </a:xfrm>
            <a:prstGeom prst="rect">
              <a:avLst/>
            </a:prstGeom>
          </p:spPr>
        </p:pic>
      </p:grpSp>
      <p:pic>
        <p:nvPicPr>
          <p:cNvPr id="38" name="Graphic 37">
            <a:extLst>
              <a:ext uri="{FF2B5EF4-FFF2-40B4-BE49-F238E27FC236}">
                <a16:creationId xmlns:a16="http://schemas.microsoft.com/office/drawing/2014/main" id="{0DBB7755-E5A6-B2BF-820F-51324A2C81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9686" y="851296"/>
            <a:ext cx="315658" cy="617640"/>
          </a:xfrm>
          <a:prstGeom prst="rect">
            <a:avLst/>
          </a:prstGeom>
        </p:spPr>
      </p:pic>
    </p:spTree>
    <p:extLst>
      <p:ext uri="{BB962C8B-B14F-4D97-AF65-F5344CB8AC3E}">
        <p14:creationId xmlns:p14="http://schemas.microsoft.com/office/powerpoint/2010/main" val="14542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par>
                          <p:cTn id="56" fill="hold">
                            <p:stCondLst>
                              <p:cond delay="1000"/>
                            </p:stCondLst>
                            <p:childTnLst>
                              <p:par>
                                <p:cTn id="57" presetID="32" presetClass="emph" presetSubtype="0" repeatCount="indefinite" fill="hold" nodeType="afterEffect">
                                  <p:stCondLst>
                                    <p:cond delay="0"/>
                                  </p:stCondLst>
                                  <p:endCondLst>
                                    <p:cond evt="onNext" delay="0">
                                      <p:tgtEl>
                                        <p:sldTgt/>
                                      </p:tgtEl>
                                    </p:cond>
                                  </p:endCondLst>
                                  <p:childTnLst>
                                    <p:animRot by="120000">
                                      <p:cBhvr>
                                        <p:cTn id="58" dur="100" fill="hold">
                                          <p:stCondLst>
                                            <p:cond delay="0"/>
                                          </p:stCondLst>
                                        </p:cTn>
                                        <p:tgtEl>
                                          <p:spTgt spid="38"/>
                                        </p:tgtEl>
                                        <p:attrNameLst>
                                          <p:attrName>r</p:attrName>
                                        </p:attrNameLst>
                                      </p:cBhvr>
                                    </p:animRot>
                                    <p:animRot by="-240000">
                                      <p:cBhvr>
                                        <p:cTn id="59" dur="200" fill="hold">
                                          <p:stCondLst>
                                            <p:cond delay="200"/>
                                          </p:stCondLst>
                                        </p:cTn>
                                        <p:tgtEl>
                                          <p:spTgt spid="38"/>
                                        </p:tgtEl>
                                        <p:attrNameLst>
                                          <p:attrName>r</p:attrName>
                                        </p:attrNameLst>
                                      </p:cBhvr>
                                    </p:animRot>
                                    <p:animRot by="240000">
                                      <p:cBhvr>
                                        <p:cTn id="60" dur="200" fill="hold">
                                          <p:stCondLst>
                                            <p:cond delay="400"/>
                                          </p:stCondLst>
                                        </p:cTn>
                                        <p:tgtEl>
                                          <p:spTgt spid="38"/>
                                        </p:tgtEl>
                                        <p:attrNameLst>
                                          <p:attrName>r</p:attrName>
                                        </p:attrNameLst>
                                      </p:cBhvr>
                                    </p:animRot>
                                    <p:animRot by="-240000">
                                      <p:cBhvr>
                                        <p:cTn id="61" dur="200" fill="hold">
                                          <p:stCondLst>
                                            <p:cond delay="600"/>
                                          </p:stCondLst>
                                        </p:cTn>
                                        <p:tgtEl>
                                          <p:spTgt spid="38"/>
                                        </p:tgtEl>
                                        <p:attrNameLst>
                                          <p:attrName>r</p:attrName>
                                        </p:attrNameLst>
                                      </p:cBhvr>
                                    </p:animRot>
                                    <p:animRot by="120000">
                                      <p:cBhvr>
                                        <p:cTn id="62" dur="200" fill="hold">
                                          <p:stCondLst>
                                            <p:cond delay="800"/>
                                          </p:stCondLst>
                                        </p:cTn>
                                        <p:tgtEl>
                                          <p:spTgt spid="38"/>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0" grpId="0"/>
      <p:bldP spid="32" grpId="0"/>
      <p:bldP spid="34" grpId="0"/>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ài 32. Nấm p2"/>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hffxWpmRal5QGAACRFwAAHQAAAHVuaXZlcnNhbC9jb21tb25fbWVzc2FnZXMubG5nrVjPj9tEFL4j8T+MIq0EEhSKBKrQNtXEmd1Y69ipPel2QciatSeb0dqe4B/ZLiduHIErEhIVFFEEEgdOWQGHIP6P8JfwZuykSUtle7uHSptx3/fevPm+997M/r1HcYTmPM2ETO52bt96t4N4EshQJGd3O2N68PadDspyloQskgm/20lkB93rvv7afsSSs4Kdcfj79dcQ2o95lsHPrKt+PfuNRHi3M+r52DCI55k9i/h43Dcd38aui6np2L6Fe8TqdHERCokSlqYsh2D236kQ6gFHFj4hru8ZBEAVtEN9bzwaOS4l/U6XTjnKRFxEGheJDCUyR1kxm8k05yESCcrhv7AgAA/iVEQiv0SxDHmLELwj0/bBvd5ftWxaJj3xh06fQAxFmiBwfmNObMcdYmsHfTK5AfiRSzxiU0jnaOBQp9MdpTzjSc5TNJvKXLbBs8w+BOo7B77hjG3a6XqRCDnauz8mnj55ezzsEXcPQkd71KGwn/Unb6+Fowfg538I9QCcXY9QxxgSMMTuUZkTwyWw0PePTTrodI2UM0WbC5FPkfBmKUgF8TmLipJflZjq3PWwceRTx8ejkd8bU/os7h4LzuusDWc4wvaJbzmHjt8zDyEsGc9YcokseSbfeO+DO49uv//Bm61gPCCUtQuENNL77zYAsqnrWD6gEcu3yUM4bWquFn+OEF1d/WC0s3fG1DJtIPbfX/3z2+rqW0jwqVj+nLRDASo/6HTvj/EJslaL78xa67HrAvUr3pqeriMqQxbRdeREFmjK5hzlEs0Fv9BVA6QhUqgvmtnwIZCwkBS1uus7QwzUArVR1zQUbUEeMk0v3yqLUZFPZQruMhSKjJ1GQDjlU3FNfZ+VqiwZJ1UBg7IWypiJ5Fa962PbcnBfU28InMeHqoZsNgVIO/Ca6HMlprfAxUUSSRaiScoB0PEQm80iEVSltVLDKGKXtVG4+Ni0D0ECjuVBVeuvVzpdkoSonzK12ZYoLvaIC3tZLZ5eXsPU1wLQ1ihfLZ7kKFgtvm8HNDAPBxb8oyqQ3nKRo2T5NEf1lXMXZkTsbfNkurr6sg6hqtvY844dt6/yqMo2QzOWZRcyDXeIu33EdcCmbTigDYNugauuugEGygiYGtKUB3k9GESJNeUrqcG2gZM+1VVDqSwuMkg91KGI51xHK9RWWKBZdsonEiQXcTYv5QDetf5qmW/hsW0M/B7d1FqLFUkwbWgHev1fyWwLpMj4jgxqY6rQ/J7zEApOp2s7bSyco07XOWpjcUI8SDLx6mxs/MA8LPsplMJ1nVrXwYCpshNdVhOHYtNcyCKDFZUSqFb6RLJb7dx4BAYAm5rYekm5LVHXI9uZmHOIIw15WusIuoFB+kpg98fmR/4BNi3d0p+nHrvU4yEL5ywJOJAtYOpML+FbKEL9TdFe+/+0EJ8hllfVf69qHHafPNxrG89Or3mJIlie83iW17lWCavCv04USuIvDaHJ1q/nfzO938jJbM37r3w+O/eKNmdUG8QrZqr5ad10JNUVgcAMA0olMHZEza0Gym3PhFo3EPUXlGd2pn2wcx8xk4lsbm07FYAt0XUxvAHkWEfuwfQTQxdqbqsvKdvh6+tJc/tj0vNMCl3nmJ9mIq/1rPXcuL9qOV+/sW6NsTvNhprUgpBtADzb3L4jEUP8YQPM8ZCsM1C2iJ2dHMsiCrX8I3Gu2wTktoj5iwPyJJWxXo1YtqZ/2abuvUoU5ebc0umoxTy1UXDj89kS8PVPySPYhTHGwLahZh9DqT1qaATyUamwqLcenUBHMcuDKbTjiSySsCFQeTfrkwMMYNWe6fKXGJ2L1eKvuCHKc7GUq6ha/bAViBrroJKSDdjHtsx59klrELWXDUb51JHzR3k90LinqeT5zsEBjHOTSZ0Fxb3dkA8HJjIGy2+aGFaX67XpUF3P4YLc4JJOTVDCjdxYWdkgYxnD0q16v1S98mniYEqxMRiCFj11U7v6Yob+/nr5azJF58uf4jZIawoaztiFq1+lZkMWKQwVVOQRR+QRUxpsg6pejaBa60scoC1/h+0Hq6snaL5a/NEGSJ8vnOxUoGC6XLQx3Tyf9BnkJVs+DqZlhWgD8nzfpVO9lxxG7+RMv8oIlMnV4nFttVO5oObIx/2+fmiCtEQiOC9HjhDup0H14hTJM9kUzBhgG5rMc3g8FHlbQJeQzcORehbRTxCWZOoJ/N/Pf6yzLx8fqxIOVbL8/axGzl9s85tfmX48339n6y39P1BLAwQUAAIACAChffxW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KF9/FYNPB/kAgUAABcZAAAnAAAAdW5pdmVyc2FsL2ZsYXNoX3B1Ymxpc2hpbmdfc2V0dGluZ3MueG1s5VlPbxpHFL/zKUZb5RiwE7txLMByYKlRMDjsuo1VVdawO7BTZme2O7MQcuqtx6rfoFWbqpHaW09YbQ/0i9BP0rcMxmBje3DiyK0PGPbNe7/35v2bN+v8zquQoR6JJRW8YK1n1yxEuCd8yjsF69CtPNyykFSY+5gJTgoWFxbaKWbyUdJiVAYOUQpYJQIYLrcjVbACpaLtXK7f72epjOJ0VbBEAb7MeiLMRTGRhCsS5yKGB/ClBhGR1hTBAAA+oeBTsWImg1BeI+0LP2EEUR8s5zTdFGYVhmVg5TRbC3vdTiwS7pcEEzGKO62C9VHJLq+XH5/yaKgyDQlPfSKLQEzJahv7Pk2twMyhrwkKCO0EYO762oaF+tRXQcF6tJHCAHvuIswEXO8dpzAlAU7gaoofEoV9rLB+1Apj0iYxRIPIoooTAqALtDlORV6pGUGT/AHHIfVcWEGpqwpW2T1u2hW7addL9vFhs6ZNNZZwq27NNpJxatWyfVxvuLZzvOfu11YWcu2X7gpCq1pmDL93dGA3a9X682O30ai51YMzqUkw5tyezy1GMA+RFkk8HycVJGGLY8qgaM4FSxIFZcdw3CGuqFDIqjZmkljoy4h0XiSYUTVIMw2qs0tItCsj4qlmmkYFK00N6wxOA4JhkFuzHN18OkvRJ1sLW89p7WfbWmplHiuFvQCSWZ3m4jzllIumZY09RXtQKOTcHtsJY04SRSJWZ+k8T5yZcAlMvi34guPSZ9QSzJ+5i4Qt4tdxSOY6gNOlvAKc6xZqQ4gZOLIREY4czKHrUAXO9WYAMmlJRdWk21Sm3LsxxQwBHrRFgvadC872AhzLhZjO4pqWulf8vC4UkV9oZ2vSpawOo6AlzSwjfpv7qBzjPnRJE/Zno6FCfPQW/gTjk29XE1HChN8dD98OjBmRGg/fKOSNhz+ayHwmEuajgUgQo11wk0BQZ0kIvwKC5rsrascinFDhAFBITrzao6RP/B0TRUegIkxAEk6biBGlNXyV0NeoRdoiBlyCe+B1oFOp8bMrAUdYyjNQfGrjA92jqvWy/fJBukHs9zD0+9XAoTpJGKlbwccDxIU6lQN3eDiRZBIUn/qTNZO9ZW8ehlmDgDi/p2gs4EsaJgy/T/iZQ+agbzHkt6NllcBfa4Gx2gD3JoWeFu8EGkqcQkg0Jix40Nwpnx4oBoAe5khwNkDYg+NZpm2jR0UigaIbhIaWN7dQy0OaTp46cBCBxtgnsRHk2vqjxxubHz/Zerqdzf3z9c8PrxSaDi4HDKfq9ORSunJuM5Y8NyNeI3fJLGYmdW4iu0boirnsgmxFxGFaGv4FpctnTQPxat21m7slt/pp1T1aAjCJ18WhIJ9LB5bl88tkiLur44tj7zZLe6hpO4c119k2yeG6gHahvACqoJ3et0xkXhzuHqHaePh91Wh6qI6Hfx4gd3zyU8moUG3HyPCGCVfjuQlXU48mB3NjiZEJcNR0dOuEw4bRkEL6fbDG8S5lbFRRN+oA/40qfudbiG4Dt1PF7ujXEHXpePhXeGvJdD+a7W1G6X/s9rt9R79nF2k4N7+J0N/fjX7jAeqOfjHqCaXR73AH8sYnb1BvPPzDRKSMAV+OfvACPRWbyHwSUOQFo+EHbVOLCe/Y+9VnjVr5HpwLd9SD+mn2dnXhdWo+t/RFeroSUk5DcGuaa7O378XNjbV8bvlSJgNoi//MKGb+BVBLAwQUAAIACAChffxWtFD3CpMDAAC0DAAAIQAAAHVuaXZlcnNhbC9mbGFzaF9za2luX3NldHRpbmdzLnhtbJVXS27bMBDd9xSCuy3ixHWRFFAM+FegaNoGTeA9LY1tIhQpkJRTn6Bn6BG67q5d9iS5SYcfSZQtxU6EAOHMe+R8HodIrB4oj7YgFRX8ujfojV5FUZwUUgLX95DljGiIOMnguregT39/6Gjz7zd5Ez39+cWj5OnvTx2JglEOvb6jCibkHWhN+VoZS2mLaHrdWxZaC36WCK5x/zMuZEZYb/T6g/2J+xZ5jCUw3FM5K5JAfcy7wdVkdhLFnzGcXM6m77sIichywnc3Yi3OliR5WEtR8PRoaJtdDhJL9oDI8/eX0/llF5JRpT9qyBoxza/Mdxoll6AUuJCGk+HgKIuRJbDypHP7cyInPOq57PdoW6qotrTxhfm6aDlZQ7PI0/nsYva2G89x9wZhPJnPPlw8T9DwXZu+Xw6vhuNOKCM7kC9peS7yIt8jDMzXSZBibQr6okNKDhMkxeuHhNm5+Y4STELmoKNdUIym2AYhUyfFc/N1gX0tD1Tk/wyHRGzuthTs1jRhb3oYhSwZjLQsIO6XK+dTG/H4tdBm/oxWhCkEhKYadIsZ3pJClds0bTXuGzxSngYgb6gRC8GKDKYu3gDYtNf46XRi50oYX2ULApSw9cYgwtpYI79gWQ+QgbFG3plufeVsdwDf9zhOqYcJ8c18vvroBU5wWdarXJVec9KNueUqONobSkwmUhhZWd3TDEzX4r61uZD6BzHFnGzpmmh8rz4b3HJnk1Fxf8/hldauq1hTzaBNbokopMJg0L3w2frOtXgcxT0caqxvYKV9qk1b3RPzWIRSsOvjQvfbVWVz60jjU3LdI1qTZJPh26h6kefh9cNt3KN8yDDDGuEgP/KVCDg2sC5SRuQDyHsh2KnHcKHhVKxwd7YDXRXUtbW9e7Hfo62tvMiWIOeoBgqlHJs2h9vQ9Ybhr15QeIS0SehwOqbe4Hac0ErtgcH3H4hMNuVdcAvnyQqmKYMtsFIbgcVm3JVarFD8bQkbcXn1BXJ7iR79BKqF0pxMgb0Fv8CwGhvveZqS97im5jVZKptZY6AcG/fllDTSC0HO4MXU2Br9bTXEdjUKSgot7jSR5Q2v1z59soUxp5mdQOjQlWzaPI7DhMh9YayzDPjAXodgXq1qsyrDFk8XxczZ0aCNYj37Q/Yeb+doJQHCAWuNr4In4BPsloLI9EsFabwJLW7Hxhzx1bTzGid9luu4H5hcc6o24N/438roP1BLAwQUAAIACAChffxWkshP9f4EAAChGAAAJgAAAHVuaXZlcnNhbC9odG1sX3B1Ymxpc2hpbmdfc2V0dGluZ3MueG1s5VlPbxpHFL/7U4y2yjFgJ07jWIDlwFKjYCDsuo1VVdawO7BTz85sd2Yh5NRbj1W/Qas2VSO1t56w2h7oF6GfpG8ZjMHG9uAaR24OGPbt+/3mzfs3b9e5ndchQ10SSyp43trIrFuIcE/4lHfy1oFbfrhlIakw9zETnOQtLiy0U1jLRUmLURk4RClQlQhouNyOVN4KlIq2s9ler5ehMorTu4IlCvhlxhNhNoqJJFyROBsx3Icv1Y+ItCYMBgTwCQWfwAprawjlNNO+8BNGEPXBck7TTWG2p0JmZbVWC3vHnVgk3C8KJmIUd1p566OiXdooPT7V0UwlGhKeukQWQJiK1Tb2fZoagZlD3xAUENoJwNqN9U0L9aivgrz1aDOlAfXsRZoxud46TmmKAnzA1YQ/JAr7WGF9qReMSZvEEAwiCypOCJDOyWY0FXmtpgIt8vsch9Rz4Q5KPZW3Su5R0y7bTbtWtI8OmlVtqjHCrbhV2wjjVCsl+6hWd23naM/dry4Ncu1X7hKgZS0zpt87bNjNaqX24sit16tupXGGGgdjxu257HwEcxBpkcSzcVJBErY4pgxq5lywJFFQdQzHHeKKMoWsamMmiYW+jEjnZYIZVf0006A4jwmJdmVEPNVM0yhvpalhndFpQjAMcmuao0+eTVP06dbc1rN69bNtLbQyh5XCXgDJrE5zcVZyqkXTqsaeol0oFHJuj+2EMSeJIhGrs3SeFU5NuIQm1xZ8znHpNWoJ5k/dRcIW8Ws4hPA1ytxCbYgpA8/VI8KRgzl0GarAm94UIZOWVFSNu0t5or0bU8wQdBBogwTtOxe86wU4lnNBnAYyrW2v8HlNKCK/0N7VoktVHUZhlTSVjPRt7qNSjHvQFU3Unw8HCvHhO/gTjE6+XQ6ihIm+Oxq86xsrIjUavFXIGw1+NMF8JhLmo75IEKPH4CaBoLCSEH4FBM22U9SORTiWMiwVkmOvdinpEX/HZKFDWCJMAAmnS8SI0it8ldA3qEXaIgZegrvgdZBTqfkzSxFHWMozUnxq4wPdlCq1kv3qQbpB7HcxNPjlyKEcSRiplfDjPuJCneLAHR5OJBkHxaf++J7J3jI3D8O0I0Ccbykac/yShgnDt0k/dcgM9QpDvppVlgn8tRYYLxvg7rjQ0+IdU0OJUwiJ5oQbHvR9yicniAGhhzkSnPUR9uA8lmnb6FKRSJDoBqGp5c0t1HhI0/FVB0ZPWDH2SWxEub7x6PHmk4+fbj3bzmT/+frnh1eCJpNKg+F0OT2qFK8c1IyR54bCa3CXDF9mqHMj2DWgKwaxC9iyiMO0NPwLiy4eLg3glZprN3eLbuXTinu4gGAcr4tDQS6bTiiLB5bx1HZuXmm9v4HFsXebxT3UtJ2Dqutsm2RtTUCDUF4Aed9OH6lMMC8Pdg9RdTT4vmI0L1RGgz8byB2d/FQ0Kk3bMTK8bqJVf2Gi1dTDSGNmEDEyAQ6Xjm6WcLwwGlJIuDtrFf+lcI1q6EY1fz/qduGDBr2ycHWpr6Zu3eGvITqmo8Ff4crS5x431PcXmP+xpxeWgFx0eCGHhDQF3dEp9oE9G8PB+E2E/v5u+BsP0PHwF6MWUBz+Do813ujkLeqOBn+YQEoY+OXwBy/Qg64J5pOAIi8YDu60K80nu2PvV57Xq6WVZj01S/t70Wpu1336avp6dO59aC678E34Gsjn/61QWPsXUEsDBBQAAgAIAKF9/FY3SezgvAEAAH8GAAAfAAAAdW5pdmVyc2FsL2h0bWxfc2tpbl9zZXR0aW5ncy5qc42UTW/CMAyG7/sVVXedELBOsN2AgjSJw6TtNu2QFlMq0rhK0m5s4r+vCV9JSLfGl+bl6evaIf65CZoVpmHwFPzoZ71/sfdaA6VJXsGdrdMWvVB6KGi+gre8AJozCB2kPr16lvcXwmccMm2a7F6VrTD8QlS/rAkVJl56LLhHEx6t9mifHu3Ll/jbquxY1aEio81JJSWyXopMApM9hrwgmglvF3qZBTow1sD/QdckBcv0YTiexq3kxTGajuLZo8mlWJSE7ZaYYS8h6TbjWLFVW/7NrgTeHPj2APQfR7P5yARoLuSzhMJNPB+raCdLDkLAOW80jYZemJIEqOHb1+sP1DF2C3LoOhe5PNGTgQqTLkkGV12azeNBfG9jrPFyucl0Hi8G15yEL3k8nVE0jiYWQckOeIeDKbGsymtuqMLiOGaqI10sTyhFsspZduDivgovpz5W2bZ1T0+MXoJ8df5X9FWYzKUZx5O1rhk612zjubWF79ayjqNBem+3cNIufSloa15X7DzQ6jNofY50h43avwchkZKkm6KZIc38bBpB+Bb4GyLVW4YS9ANWUo/s4MMcF76ZnHau0573+5v9L1BLAwQUAAIACAChffxWASLxaX0AAAB9AAAAHAAAAHVuaXZlcnNhbC9sb2NhbF9zZXR0aW5ncy54bWyzsa/IzVEoSy0qzszPs1Uy1DNQUkjNS85PycxLt1UKDXHTtVBSKC5JzEtJzMnPS7VVystXUrC347LJyU9OzAlOLSkBKixWKMhJrEwtCknNBTJKUv0Sc4EqwzIf7m4vUcg4vDlRR+HhrpV5CskPd88sUcgvzcnMS1XSt+MCAFBLAwQUAAIACACiffxWrbNHcAMZAAA1LwAAFwAAAHVuaXZlcnNhbC91bml2ZXJzYWwucG5n7Xp5VJPXuncAhR5ErZVTQBlaQVErBIIySCDOiChYLSIyBJsglVGSMkQSkNIWq5EIKDOJrQNtmQpIQiAELEdCCCROjAnEGkiUEGLymoSQ6QY9565z17rfd+8f3/cf71p599rv793Zz7Of6bfXfn86GRq01nKTJQgEWht89NApEGiVBwhkhvrI3Pjk1l1/g7ExQZ8KOgBqYtu/MXZWJew/sR8EaiGs0Z5fbez/7dLRSDQItK5v+WfCSPsVCQK5DwYf2v9VdqxkinM9+c15x5faLO/Ywezyj6TfSWJuvj1i8vizj84Sf7Bxzvnc+nDsNxsvbvio5Dua7b24Q59+2ta6O/jWof2fnD+65THiwNXUbOmQj6pa0Dz3VW3TgiZzSpRf3tQE3A2tRXd20im/1xserTFKcQVlaWVs7hBNzYzNr3W9xjtobofHMnT5AzT9s6lgrEffTnvQ0CAsZbW1V4lODI4mOr4xjud11VviR0ovYALSoalOmnfh89dFm0GgjghLfMImhkDZEgZ/TM+mm4Cu5GSk57dc/mXXli245d693o83UNtAoN4AuasLZ3cRQ4Ig0a/hZFijGKpj+bLjgmxeoPJN/bgNxwcEutRsbcvZLfPJA+7O7vb79L/OU+XRS0uZfx7RAiamgUAvY7uVpoIcvkHPanjgwIQbFOthMl2PdhJOW5zg5Cp/EpOZ77oxR8hiUil3SUbgR4V2ZbxqMa+grqdAt3G2EtrD8tQs+PQ8reNCjGFuMx+aQyeyEJLrd6mzgUOX6TqJdFfdMBNLnRp5GIJ6Ixh0k0aZGmWe+3INnoNVri+3KyiEXjQEkfRT5ZiBjYtWn0BOhuQKfPLEgv1Rlj/A9K9I2m41hYllJk56RxrmllxUYoBkuDv7MMq1aJ3H6dBkAnPcYHd8VsPX6GAdb+7MtZQiiMB2hr9K+kzgJ/pcs5uRO01C+EPcuGViMgtf419HnogaO1oUU/TXU5PFpzjZfbBugiVhcR4tUjsfY759o6O7+HmXJ59OTYOW2TO1HRD4tLBM5bZsBoWLtNdXsSqg+eM67EDclnLKc/CJUZj5R3ZWRfl/3hdDfTrGL6T9UblffNpKKxgAoa2tJ9jzFEkcjC+qQNIL7Uvr2LbfXOCL9PZ2HU5TdTvAp4h43F4IuyA60GefAzc3WDm6pyTF71ysS5DqMNmN63vs8Xy1dihaHvo9mvouV7qVMfNMF7DASpzcWukUgTKESQqipigbli3b3N5rWyBC0r5wZtZ3qKtMvn0wK/7t0dmy6jFPGysgpSgihkEDXmLpqdGB4QeGxBzJjZQTwllRPkdJbuMpNZ7S+z85mw3RILlz9K2AvkaVU8Z8qK6YlZ91V/mMzdIv9LjWa/aUcbAIfjwdM80bpcGDWiUA5qbJX9mMkCYn7m17Ow+jSnUL4gFfo1xdamhtqcaD/RuP05CQFjORBsimFrghwE2cJ0kTXKTwDQ0muwLxUW06QBGZqUB3ZPWIkD3xMQhiOhvpMFGUHPZgWDRQAXvO0E9Ox6Lm0reL2e+SNePCluPuCbWIbibWqZQ3WlE2y1AAnJf33xtn0hIPDeZE8YB7gc/RfnAvN4BtRo5ml6oxapeweZiC2wOgbharW5uwsAec+IPuCQ6IWsxjrNV2FI7u9LxfhZjwQ9QiHBCXivP7acMTRZ5uLOTlJg5ZqLH6RYhpdrjEKDa5oATmlpDJrPFRTA/hIgIuEtOmJmwQ1F1tOz9rhUH4ZxmJd8qRk0pscCub178YWM6QIKPQfizh0og8B4PHVSGr2R8WBwchuU7k5YgHdWwFsFeIy7lYtHBdInGdWFAHCheRXaXzXenH22rrctcBOqomoASdSASLbWGF1FTo9Aw2uL+TIQiDSFkYgwgFSU1yEdsB8TpqbTRMqlGjhNVpYFYRsIdbdRHh75WyK+vi+0gnmyKgfznxOWFvvaTaewFm16yO9auc7RaTLayBfRdzMFbIErVSnuH/MnDPr0MKO5f4uD3mL5mZGmE+T0mm8DlAbFVH5hXq3nVoyMeb74dCpKpdXQ6/pkkFHYGa+Ax/v1gg3aGScBiV6N82jdmM8huL96cApL25IlQ9rkpamh4a0yYVNrDV3RnD5aUSevfuIOXh1m5d8WlV+jQdG/DeC4JQ7shKtSjp9q7yWbSfSJdY7YW7tYFJG6qBmqdQ/CemKekYDdq7OUvjhZrz5hhLw8JI0hcecpy5i3ovhPhCJM/c17IJNFzwXTGGfrq8FDPRrUhuduJ2d+fSwcztvmTxZC4JQ1FlgdPFpoh2B0RUmEOfZ547IeKGVwV3gYNsJ0WMkbjseY3VKRHEGUj4gxQvTC6fYj3FdTqcFXVaHWJ4NyyE0TkKKi3A6ciZMWljEr2mZlKU49cKLjHab8fGI3algjITrDDk1KoiSVSK+L6IX3NrHfUGFTnkjc/a6wJw3v5mlAmecrAkQ1TDkQwf7sfmCVmi0WpMKxELa90ZxP6glpuHMMKH8lzougiAvgklzqeReJyC90rt84Q7Rq51ZCjs9iWAdoNLxWHdc10xY0qNRNftko68UqmrkMBPsEBpgduAXFiGFSNTJB53BepZaEjKHlvugmEk5QZySvB3abq/gEwBYqsL5597nnSslPbN6Yc0CzwqOaDOmIvgoWSN8pn9lA2XGybMOhYPHxYxaLj6FAfNBWluMyQ3FJ2zY3e/twuwJM9QnH0YY0jcTGbiTpgUs+oWuEqlUHGBmLTmesq/nM9qZ7/KDlT06Jywtm7Y7I6f3R38owMl3EqLgjp31zpzG2eumjJGeKSzfYnUtNYi6Om41mWdeHyMPuSTIPMKO/v4kxSHS66C2+IvLw1pcBlWIgkbG5lFh4XP4AXtbidR/oCM3TI+PTowLmVi/SOl2kTNnF4ya6wCXHTiyU6KNLQ2aaKOC6CMKYkAYCoucjOiS+5qvp4uc6HU4ryKMA8IElb6YPpmbnkz94OanEpO8zyhZVptz5ptocvOPgwAU8RG20HA5UBqMrBsOS6DHg0brc6IJ+HR/vw0ShJ4uQYT7/UOlC6N1F+zG5j5STNg+60QZZ4mWIomWtSjId/YA/GfefBDm6JiQiFXj5LLg8hAc5OTmT6arRzmQjmUZcWTgXazBV9I73EUXCSpobhyIU3VKs2cbZGEDUV87E2/8KSzMwyQHUNN0bAlGDJljyuwDcigNmIMpCj9V46tYRRV0vSPaI17uZcUmoLMCZ3tkDQmTa/382mL4aI1JUbDTpS1dAeT4/17SZQ0/UQ1mICkt/CM6SaBruMdUSIgaVGDVzE4QO3TxG/Ka18bTMbsqm5Y4GD9KinxOfQ0zn0MNeR9PQ+2xKOZL7cVXFd3Qi/Cu1t3Nn8SZMGlsLWhN4qtBshb+2KLaJNY1m7J8zEHzSu1+XsHB3uQm49vs8TrDp3OL0Z4DxZih0m/RedYRYj+PP3gIom+8C8+E5uT3zKobOTKVRtPmA2p3WQYn340NDdF8y6j/5+EKTwybiD3TxBA/jcSdb83+8H/yLT+372UEZ6/od51SP6wsvEBS2G89QRPnBt2fs/gsjLyTYz08O0La1tjsy9g9TLxPRn2/uGL03HLPFLxAeo2ckSSdsZ1yz+v9ez2JvdlhglyPPDfvP5/+acVaAVagVagFWgFWoFWoBVoBVqBVqAVaAVagVagFWgFWoFWoP8vkDTY0mrDh6u4cEan4ht+vdjBC38P9orv/Dcn5//1UD0mJk4r7dHkgel6nUH2ipSrSwDrZSTDmA1pSWD4ipScQPbh1kosQKC9uhGCXvkYZhCCiSPZB0MT8I9Rx9HJTlsQVHCeSlcuDjlDca21Y+xiSD9HyOst8XAtx6B55aR/kxeb+gQdTIapjBO/ltcZhD1gUh9L58JYvGpYvG4A5hm/yM+j7NFQQsfvvR3lFrfuwnYbpRcMXLmg4MUsgIPMmzEWjMQYObRUgPlH+Or+7t2xVCfjGhC0VNUctYsHRzU0t58jQKX26eH5LZ1PRZuMehaaCoZ/Mj1Y4mxt21vapSg0cdLdieWagALkOUmKnBMLYL/RsXONQcSsopNxoLC5FpiVr5g+U3A5xQL07ZdxNL8v446ivjc1yz4VJjvfW4492SwBXXG3xPu4WloFG4fwnnDy9IANyZCQ9+5Vt0rfFzQ2r3llY5iZRbVJ8wz87mhOAkxTCAZupGGBuzt4k+vzFvsIqgw6m/HKn6+mODkVgHUTpJ7FkeZcxdNbYXt9+PfF4+dqbSKVSXDNdcKYD8mm0oeFv0iFf5EDzHq31k4sMOQVUm9bZsp8iwPoyeF8mXBm2hIPHbus6tHWohcH7X/u7Si2WpUnVRlePq6D6bpcLQhRO/a2Dp0xf7DDE1Ix1Pn+yP/3U9+zZrPj4QmwhJ6ES052rwmIynu8s2vnOMNZb/aSQ40ieIttxSwo9cZAZh1vQEGFUaduo4H4mMi80WqMI2tOJPNsTWgfQiA5iZWMj0APvRZz0HLeGrx2zRPrT5kwtY1B8rhHrzKIZ3t+xF2zebCwI2i7R6pLwSNf1ZzqTOwb+szU38caSlmzFfG9gZoXaQY2Q3qggjAcvRN5B2a+KBL6+0hqTosOl9VebxgqxbR1TyxELoz5up7GzmgnqsFwr7CFalNB5gR6GLJejd4I+qauNxstr1mDt/5UffNdz9JTPn2Xm7UNA/29qaC/acfm/jhMWOxWkkUTrz/xTmARf85XWOtRjPC8RkADtdWZ7N+Ar7vmabXqvdXSqGNFtzbmAGvrxakXFUDHiXMS7amj9bhvn9A/KHyfBX3XBgHdmWpcg4cSbFGYPQQaESoydeac7tFOqWD6wHL0FJQTMLMjN7cou3F1/+j956nFjNZND5tmwmUykaVoJlwp6VrVcWNkH859FZmRHh5YUy19ljHErrUJWoP/65n6zNjUszlRusuNzHPzE09dvXLOsOZnX5BrovjEkDLq4417Qd9ksUydCwY/by5zUvvMThCteMIGsmde4M2LXJvNctqFXT5wEp5z/KhePgXHfX1O//elCjIuHqb6Yoxj9toPQeUpE5cGqNwwdorGrUSX3ThyueiCfdtpOwYKC1OKaHByZKM/eGCWvq2O/Yg3SiOmtNKHsmagIS2QVBhTVU6PcuH6G/z1p0W8g6jlJT5TMHpb3aipm7kNSK6UciPXvhAdiMuxJ/3S65sVy8vJL7Z4rubjhPK5/XvXEyvLxJwAkDTSDb1TUK79bTY0hjRPRVZq5eM5W1ptQN+Um4zOZY23M6VDE8URDAr41yFICjELGjSemnft6nl6IBOomMi85E/ceONRUonIue+3R29vcmNPOE106dDc3OtIeExSO/GuHWP+VvquwhaYSNfaTlmAkqICsqa4NpF82nQIp03iSazdm0dmctjzP3OCKH4H8tMR9fvFo4uXGGj5MWwg8LIE5vlXhfVqbhYlWm5n24YGYjqLzktpvkt2tn33ge4mU0TuH/xAD05waQCr3rze4nkAVx22tcdaqMQQvelO8IgJdGolj/LXC3B3iBlIwtbpe7ah1TdFa+sx7HjHk8IfSqE2R1GYCngcNTOuEi/yQkxI6rnAS7RWH1a5oT7rON6KKhl5V9zNhVEklAEaAdx+jvN0hirwbRJgmbkOYzdM9DfFchx9HWK6uGWhJayNLlt39XzGPCoK4SCgwskXo32Iolg0Mb72oNBJPJg+7d5TrqaqyLScb5az1/jW1f222UTI4PWGBKRjB8rf7gkBV52vzS480BRS6WF5T8b333L4YNGXRufkPbzdDWx5Lvozvsa5WBwUWSKphgU5c6vEr3jYPvF2DyH8mSh3h2tdshNeNQSkotmZdLV4Z06omxfRdlizrWd3UZkt6MnCZP7IzkjGpYdaJ3B0wyDBs3coDhWdNdwLqbQoF0xtwTAeQ8MgPWucVc6tKaLYACcUt/4NcyslL5GbdlvtG5PYToyaeSEL+bEFBp4A1ysa2dXh/bmRw1nDGO9U6c/gK1sjc7XH/5EIcxjeYInfzAJ925w8sC/TansE5Oq0kNdbJkDZQ37lBLLHMB4kVFy7Aa3Thv54GnhMvRiVIzp8D2sr3rz1GLKrTe+ZEmgB6La7sYd9kN1AZ1qKAvCtmtLKoarPunCboxyPA591Lh2mJ/gbatD970bGwpUNZZXwkWD5zBbVHjs3bbvJlcz1DrbDZlTbAnYSpBmhqHOtf/RqjxkLSStFWLsIHEBcvoxrk/11mtNa0YLmnzryCEmNo+jrNXtzmR7LUQgxDGh5Ke30dO2Z++M1uzaud/M48tdNbq0ooErt/fU8oVD40Wrzt/fYOig7T0QdzH7rxO6+kWJMycX/KVXk1rCdRWU2fwM95K4bahq2vcqY3if7Spg/mXiTvGlXbFQcXmJfMC2r+7xetF8QY1u8/810/Zs+qonwnyJ5nux5MeewkzL41BThbbMOgZsQRjvyGcrDv6f051aO+UBG0UyMd8PC86d4G3sBD/026UPJFOU6qhyRXjgN5ft6dUlAffwRtt3zCGNQtJ0TPqvJWfPG2+gPPxc0ytjfDcQZqvilzkDcJatzYSecxmK8/qgxYJ1/2F9mB37SYP4G6PJwn4D1JXJLQ9Ly2iWU46mqTfUmukbU3OLWvnESkMucLVYfftBCj2Qzwve3D4+D6zU5w++FKp6h2UnnrkoSHtgbXcLqZXCtBkObyQ9gYvsSLy8XsAE/xNKc0VPPsKJLoBMD4BJJFyR0OV4np77+Q/Ek4idGwol/JOYcCYasVzbbnWVvZQ3OqRZvKlLqUrxqqlTPuHBjAi3FZRgTaGrx3dX9mcZQpEMjWFrmfdJBTyXr4Bq8zL36rvTQ5IUGcGo7e+aj1f0/5C49J9EXl8Z69K8kFL7+ECrmgUl5pA5aZDETwnf0dTzECfA0rtOFmRoJFnhvxQmW9nqiu6d8Dz9NFGYsPYkgTEqqLL/g7irmZWFWOnIK0/SJXU2RmOFvS+aE9K9xB4DqFixRg+QeEe6X0oqQA1KD5GGK0ddjL2vq98vcSrm00cQAykCHdOKB5OH5eU6IkkVVSOLnyxsQ/pIqIHloc10sr3M30DLI+cf9+KGtxgTZ4jx76No1yvRl8eP1uW8LbKTdqmlXOdtfSlv804b+FuV42Hw+SgeNBZQD6gIopxu37InhQgtJRd0NKeO9HlQXIJAFLsXCiH80Ci2uZAaZY+uTYe80kya87P2fyfcUMJFWekpBh1qisIsuUhfKqBaR0j+mHni6iSubw35MssQ3JnP2UJp7Fz36fu8d38QylsTY/lzmXvJz9wAOGRCKK7KGYM2qaCF62xmnZM1NIyHyFRSsD8yODL13z9cVuLHFuTz/+RkYgZl96uM6x7fAHT+YLSnpiqqhzO+2tnUTpasqd25pmdWEeJXbto3QjF46cEX6lTDijtd4lzJcYAVq451p4q7Tl0ZTqoz0b1x2DEM8PcQqwos2cfe/evvEVFDFjYjDVvz8c+9Rdz/OkdDaPsB/D3srzAuQ12dZBOw2EiH24mAEXS4PO+R+G9NmdWlyTuTJNJMvPrbD9A4VLA5ofRpbxt7XR3fMxzAFa4a3tLx22wQ2U8l7nEAPWdKHI9I/nJlSifpx8QhIWoLsrcIfcOGEn1l9pIRrD7ja7WsSljaZCqizk8B8FUaE//MLedstbsyw6qa97Nwa/FhlgBq4Sbv76lzkNpZpUj2JUXz6hGxXmL0cRDuXyyaOQAjFxpB1Hya/szsDmO7rivrUlhJqnibwG0SsFRL37oiXvxpC0FrpNqv7+0pgd9ktIUSAmm0kAt/TqreQMC23xXRFY1r30G9vxmhJZtO7jTP4YT5mF8i1vwfPaHY/KvdmGEMOeuS9S9QNXj87vB4kqVqDd+nJabvBbISteZmBpHUpXneddvzEOAVEX338WPvIO9EylXfFLqBJOTK9hqT1OQjTywhwrKIerjuEmtrFQkbGGVP1ou1ylvlAUFeBJtttbFVltO3fMrvOOTlb4gu3ghdjNK6f31iu+X8mBAKVBPfuVjfwEfIZlqnT5WsU6qy3cnwd6PUvRkr5S+/N5ZD9m6VVtj3Qk325oWZJau9l3EPEWNumhVrbliw72HmFq4saez0F06Kzt8o7YCoKUFrA46e4HM7Zf9H0Q/mfM401aaNcejLC6Zm6W4qTCuRbyimt+Lz7lqJZs0JHQZp7G7vb8DWkzTjk4L8NmcappmzSuhWjQfwYd6OGINBL1L82IcbdUvYQxQ8Wj4K5F0Ne1WZNq1934SpVR98Yt4tpnT1YVQRLtIDKY7bQR9EGwmY5cybb0bhDklk7eausqe/MJP2iSKyGy9e/rmpfH7j4chZazxk27gqVs17VZzhTs3rUDEBdiN+100n4unAIHh4HVRYOBxxu0u3rsv5Effz6jDEHaF5PRvSTqpCdclMQqEgjz+LDAwvLNcFFsg0qj09vr0dLKrCZ4fkbCIrz6LDiQuydmMAawJj4ctXgU6KZzpFCnHHcGEvkbPvrNBx1nIBVPp73Ixye7YO+Oyhs/vBFDrHq//whOPF/CQ12Z8sMJtMV95tEXw6qlp8EHw491HQg7rv/AFBLAwQUAAIACACiffxWIp+Ouk0AAABrAAAAGwAAAHVuaXZlcnNhbC91bml2ZXJzYWwucG5nLnhtbLOxr8jNUShLLSrOzM+zVTLUM1Cyt+PlsikoSi3LTC1XqACKAQUhQEmh0lbJxAjBLc9MKckAqjAwsUAIZqRmpmeU2CqZW5jBBfWBZgIAUEsBAgAAFAACAAgA5QshUTZhWAJHAwAA4QkAABQAAAAAAAAAAQAAAAAAAAAAAHVuaXZlcnNhbC9wbGF5ZXIueG1sUEsBAgAAFAACAAgAoX38VqZkWpeUBgAAkRcAAB0AAAAAAAAAAQAAAAAAeQMAAHVuaXZlcnNhbC9jb21tb25fbWVzc2FnZXMubG5nUEsBAgAAFAACAAgAoX38VhUeYBujAAAAfwEAAC4AAAAAAAAAAQAAAAAASAoAAHVuaXZlcnNhbC9wbGF5YmFja19hbmRfbmF2aWdhdGlvbl9zZXR0aW5ncy54bWxQSwECAAAUAAIACAChffxWDTwf5AIFAAAXGQAAJwAAAAAAAAABAAAAAAA3CwAAdW5pdmVyc2FsL2ZsYXNoX3B1Ymxpc2hpbmdfc2V0dGluZ3MueG1sUEsBAgAAFAACAAgAoX38VrRQ9wqTAwAAtAwAACEAAAAAAAAAAQAAAAAAfhAAAHVuaXZlcnNhbC9mbGFzaF9za2luX3NldHRpbmdzLnhtbFBLAQIAABQAAgAIAKF9/FaSyE/1/gQAAKEYAAAmAAAAAAAAAAEAAAAAAFAUAAB1bml2ZXJzYWwvaHRtbF9wdWJsaXNoaW5nX3NldHRpbmdzLnhtbFBLAQIAABQAAgAIAKF9/FY3SezgvAEAAH8GAAAfAAAAAAAAAAEAAAAAAJIZAAB1bml2ZXJzYWwvaHRtbF9za2luX3NldHRpbmdzLmpzUEsBAgAAFAACAAgAoX38VgEi8Wl9AAAAfQAAABwAAAAAAAAAAQAAAAAAixsAAHVuaXZlcnNhbC9sb2NhbF9zZXR0aW5ncy54bWxQSwECAAAUAAIACACiffxWrbNHcAMZAAA1LwAAFwAAAAAAAAAAAAAAAABCHAAAdW5pdmVyc2FsL3VuaXZlcnNhbC5wbmdQSwECAAAUAAIACACiffxWIp+Ouk0AAABrAAAAGwAAAAAAAAABAAAAAAB6NQAAdW5pdmVyc2FsL3VuaXZlcnNhbC5wbmcueG1sUEsFBgAAAAAKAAoABgMAAAA2AAAAAA=="/>
  <p:tag name="ISPRING_LMS_API_VERSION" val="SCORM 2004 (4th edition)"/>
  <p:tag name="ISPRING_ULTRA_SCORM_COURSE_ID" val="DDC4D1DB-FCA6-4139-83B5-D059A2D01E25"/>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05u\uFFFD{D760D350-E52D-46D7-BFD6-E862A0119AE4}&quot;,&quot;C:\\Users\\Admin\\Desktop\\KHTN 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100,&quot;contentScaleMode&quot;:&quot;FIT_TO_WINDOW&quot;},&quot;accessibilitySettings&quot;:{&quot;enabled&quot;:&quot;T_FALSE&quot;},&quot;compressionSettings&quot;:{&quot;imageSettings&quot;:{&quot;compressionType&quot;:&quot;LOSSLESS&quot;,&quot;jpegQuality&quot;:7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CURRENT_PLAYER_ID" val="universal"/>
  <p:tag name="ISPRING_PRESENTATION_TITLE" val="Bài 32. Nấm p2"/>
  <p:tag name="ISPRING_FIRST_PUBLISH" val="1"/>
</p:tagLst>
</file>

<file path=ppt/theme/theme1.xml><?xml version="1.0" encoding="utf-8"?>
<a:theme xmlns:a="http://schemas.openxmlformats.org/drawingml/2006/main" name="Mushroom Properties and Recipes! by Slidesgo">
  <a:themeElements>
    <a:clrScheme name="Simple Light">
      <a:dk1>
        <a:srgbClr val="383738"/>
      </a:dk1>
      <a:lt1>
        <a:srgbClr val="FFFFFF"/>
      </a:lt1>
      <a:dk2>
        <a:srgbClr val="383738"/>
      </a:dk2>
      <a:lt2>
        <a:srgbClr val="C59183"/>
      </a:lt2>
      <a:accent1>
        <a:srgbClr val="C07C6A"/>
      </a:accent1>
      <a:accent2>
        <a:srgbClr val="FFFFFF"/>
      </a:accent2>
      <a:accent3>
        <a:srgbClr val="C59183"/>
      </a:accent3>
      <a:accent4>
        <a:srgbClr val="C07C6A"/>
      </a:accent4>
      <a:accent5>
        <a:srgbClr val="383738"/>
      </a:accent5>
      <a:accent6>
        <a:srgbClr val="FFFFFF"/>
      </a:accent6>
      <a:hlink>
        <a:srgbClr val="C591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2219</TotalTime>
  <Words>1172</Words>
  <Application>Microsoft Office PowerPoint</Application>
  <PresentationFormat>On-screen Show (16:9)</PresentationFormat>
  <Paragraphs>138</Paragraphs>
  <Slides>22</Slides>
  <Notes>15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Wingdings</vt:lpstr>
      <vt:lpstr>微软雅黑</vt:lpstr>
      <vt:lpstr>#9Slide03 AmpleSoft</vt:lpstr>
      <vt:lpstr>Lucida Sans</vt:lpstr>
      <vt:lpstr>#9Slide03 Quicksand</vt:lpstr>
      <vt:lpstr>#9Slide05 MetroScript</vt:lpstr>
      <vt:lpstr>Poppins SemiBold</vt:lpstr>
      <vt:lpstr>#9Slide07 Crocante</vt:lpstr>
      <vt:lpstr>#9Slide07 SVNAppleberry</vt:lpstr>
      <vt:lpstr>Arial</vt:lpstr>
      <vt:lpstr>#9Slide05 Brannboll Ny</vt:lpstr>
      <vt:lpstr>Times New Roman</vt:lpstr>
      <vt:lpstr>Didact Gothic</vt:lpstr>
      <vt:lpstr>#9Slide03 FS Neusa Bold</vt:lpstr>
      <vt:lpstr>#9Slide03 Cabin Condensed Bold</vt:lpstr>
      <vt:lpstr>Mushroom Properties and Recipes! by Slidesgo</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các con đường truyền bệnh do nấm gây ra, em hãy đề xuất một số biện pháp chống các bệnh thường gặp do nấm.</vt:lpstr>
      <vt:lpstr>PowerPoint Presentation</vt:lpstr>
      <vt:lpstr>PowerPoint Presentation</vt:lpstr>
      <vt:lpstr>Ghi nhớ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32. Nấm p2</dc:title>
  <cp:lastModifiedBy>Administrator</cp:lastModifiedBy>
  <cp:revision>56</cp:revision>
  <dcterms:modified xsi:type="dcterms:W3CDTF">2024-01-18T01:12:13Z</dcterms:modified>
</cp:coreProperties>
</file>