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2"/>
  </p:notesMasterIdLst>
  <p:sldIdLst>
    <p:sldId id="326" r:id="rId2"/>
    <p:sldId id="327" r:id="rId3"/>
    <p:sldId id="328" r:id="rId4"/>
    <p:sldId id="329" r:id="rId5"/>
    <p:sldId id="333" r:id="rId6"/>
    <p:sldId id="330" r:id="rId7"/>
    <p:sldId id="332" r:id="rId8"/>
    <p:sldId id="334" r:id="rId9"/>
    <p:sldId id="331" r:id="rId10"/>
    <p:sldId id="335" r:id="rId11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13"/>
    </p:embeddedFont>
    <p:embeddedFont>
      <p:font typeface="#9Slide07 American Forkball Ero" panose="020B0604020202020204" charset="0"/>
      <p:regular r:id="rId14"/>
    </p:embeddedFont>
    <p:embeddedFont>
      <p:font typeface="#9Slide07 Crocante" panose="02000000000000000000" pitchFamily="2" charset="0"/>
      <p:regular r:id="rId15"/>
    </p:embeddedFont>
    <p:embeddedFont>
      <p:font typeface="#9Slide07 SVNAppleberry" panose="02040603050506020204" pitchFamily="18" charset="0"/>
      <p:regular r:id="rId16"/>
    </p:embeddedFont>
    <p:embeddedFont>
      <p:font typeface="Patrick Hand" panose="00000500000000000000" pitchFamily="2" charset="0"/>
      <p:regular r:id="rId17"/>
    </p:embeddedFont>
    <p:embeddedFont>
      <p:font typeface="Patrick Hand SC" panose="00000500000000000000" pitchFamily="2" charset="0"/>
      <p:regular r:id="rId18"/>
    </p:embeddedFont>
  </p:embeddedFontLst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B78E"/>
    <a:srgbClr val="E1CBAD"/>
    <a:srgbClr val="C09354"/>
    <a:srgbClr val="EFE4D5"/>
    <a:srgbClr val="172A1B"/>
    <a:srgbClr val="6D4824"/>
    <a:srgbClr val="E3CEB3"/>
    <a:srgbClr val="DF5902"/>
    <a:srgbClr val="C6F9FF"/>
    <a:srgbClr val="CE80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C3D15C-230C-4864-8C42-D2EBD9E7329C}">
  <a:tblStyle styleId="{62C3D15C-230C-4864-8C42-D2EBD9E7329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9" autoAdjust="0"/>
    <p:restoredTop sz="94654"/>
  </p:normalViewPr>
  <p:slideViewPr>
    <p:cSldViewPr snapToGrid="0" snapToObjects="1">
      <p:cViewPr varScale="1">
        <p:scale>
          <a:sx n="87" d="100"/>
          <a:sy n="87" d="100"/>
        </p:scale>
        <p:origin x="99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88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76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70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7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061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11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48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598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29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539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8" r:id="rId2"/>
    <p:sldLayoutId id="214748367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1838A1-156A-FEDE-E87A-C4B6F1265E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052"/>
            <a:ext cx="4718583" cy="5042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946899-8D14-62C1-326B-CDAF8B7B9498}"/>
              </a:ext>
            </a:extLst>
          </p:cNvPr>
          <p:cNvSpPr txBox="1"/>
          <p:nvPr/>
        </p:nvSpPr>
        <p:spPr>
          <a:xfrm>
            <a:off x="4690663" y="1612414"/>
            <a:ext cx="4278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C09354"/>
                </a:solidFill>
                <a:latin typeface="#9Slide07 Crocante" panose="02000000000000000000" pitchFamily="2" charset="0"/>
              </a:rPr>
              <a:t>Thực</a:t>
            </a:r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C09354"/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C09354"/>
                </a:solidFill>
                <a:latin typeface="#9Slide07 Crocante" panose="02000000000000000000" pitchFamily="2" charset="0"/>
              </a:rPr>
              <a:t>hành</a:t>
            </a:r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C09354"/>
                </a:solidFill>
                <a:latin typeface="#9Slide07 Crocante" panose="02000000000000000000" pitchFamily="2" charset="0"/>
              </a:rPr>
              <a:t>: Quan </a:t>
            </a:r>
            <a:r>
              <a:rPr lang="en-US" sz="4800" dirty="0" err="1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C09354"/>
                </a:solidFill>
                <a:latin typeface="#9Slide07 Crocante" panose="02000000000000000000" pitchFamily="2" charset="0"/>
              </a:rPr>
              <a:t>sát</a:t>
            </a:r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C09354"/>
                </a:solidFill>
                <a:latin typeface="#9Slide07 Crocante" panose="02000000000000000000" pitchFamily="2" charset="0"/>
              </a:rPr>
              <a:t> </a:t>
            </a:r>
          </a:p>
          <a:p>
            <a:pPr algn="ctr"/>
            <a:r>
              <a:rPr lang="en-US" sz="4800" dirty="0" err="1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C09354"/>
                </a:solidFill>
                <a:latin typeface="#9Slide07 Crocante" panose="02000000000000000000" pitchFamily="2" charset="0"/>
              </a:rPr>
              <a:t>các</a:t>
            </a:r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C09354"/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C09354"/>
                </a:solidFill>
                <a:latin typeface="#9Slide07 Crocante" panose="02000000000000000000" pitchFamily="2" charset="0"/>
              </a:rPr>
              <a:t>loại</a:t>
            </a:r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C09354"/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rgbClr val="C09354"/>
                </a:solidFill>
                <a:latin typeface="#9Slide07 Crocante" panose="02000000000000000000" pitchFamily="2" charset="0"/>
              </a:rPr>
              <a:t>nấm</a:t>
            </a:r>
            <a:endParaRPr lang="en-US" sz="48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rgbClr val="C09354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E83893-C36D-CCCD-113A-C9FF6AB7FD2F}"/>
              </a:ext>
            </a:extLst>
          </p:cNvPr>
          <p:cNvSpPr txBox="1"/>
          <p:nvPr/>
        </p:nvSpPr>
        <p:spPr>
          <a:xfrm>
            <a:off x="6114613" y="930374"/>
            <a:ext cx="1430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DF5902"/>
                </a:solidFill>
                <a:latin typeface="#9Slide07 American Forkball Ero" pitchFamily="2" charset="0"/>
              </a:rPr>
              <a:t>Bài</a:t>
            </a:r>
            <a:r>
              <a:rPr lang="en-US" sz="3200" dirty="0">
                <a:solidFill>
                  <a:srgbClr val="DF5902"/>
                </a:solidFill>
                <a:latin typeface="#9Slide07 American Forkball Ero" pitchFamily="2" charset="0"/>
              </a:rPr>
              <a:t> 33</a:t>
            </a:r>
          </a:p>
        </p:txBody>
      </p:sp>
    </p:spTree>
    <p:extLst>
      <p:ext uri="{BB962C8B-B14F-4D97-AF65-F5344CB8AC3E}">
        <p14:creationId xmlns:p14="http://schemas.microsoft.com/office/powerpoint/2010/main" val="3093726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97C0C0-5125-9A65-0E29-C00685EB76F6}"/>
              </a:ext>
            </a:extLst>
          </p:cNvPr>
          <p:cNvSpPr/>
          <p:nvPr/>
        </p:nvSpPr>
        <p:spPr>
          <a:xfrm>
            <a:off x="0" y="0"/>
            <a:ext cx="9144000" cy="1012122"/>
          </a:xfrm>
          <a:prstGeom prst="rect">
            <a:avLst/>
          </a:prstGeom>
          <a:solidFill>
            <a:srgbClr val="EF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7FC896-7FC8-01A8-6835-92ADE699FFE7}"/>
              </a:ext>
            </a:extLst>
          </p:cNvPr>
          <p:cNvSpPr txBox="1"/>
          <p:nvPr/>
        </p:nvSpPr>
        <p:spPr>
          <a:xfrm>
            <a:off x="654240" y="44396"/>
            <a:ext cx="7835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Thu </a:t>
            </a:r>
            <a:r>
              <a:rPr lang="en-US" sz="5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hoạch</a:t>
            </a:r>
            <a:endParaRPr lang="en-US" sz="5400" dirty="0">
              <a:solidFill>
                <a:srgbClr val="6D4824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1BCDF6-4D2A-21AC-3B1B-0C7F9B086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650" y="2340670"/>
            <a:ext cx="2315829" cy="1983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3E9F7D-61B9-2CC6-AC56-937798403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725" y="2251875"/>
            <a:ext cx="2235625" cy="20926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5ABC5-AE3B-D4FB-EC48-F815DC625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878" y="2833071"/>
            <a:ext cx="1644242" cy="13150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72F2CD-D7B7-3055-896F-467FEE6960E2}"/>
              </a:ext>
            </a:extLst>
          </p:cNvPr>
          <p:cNvSpPr txBox="1"/>
          <p:nvPr/>
        </p:nvSpPr>
        <p:spPr>
          <a:xfrm>
            <a:off x="968739" y="1407585"/>
            <a:ext cx="7206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Vẽ vào vở hình ảnh một số loại nấm đã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VN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Quicksand" panose="00000500000000000000" pitchFamily="2" charset="0"/>
              </a:rPr>
              <a:t>quan sát.</a:t>
            </a:r>
          </a:p>
        </p:txBody>
      </p:sp>
    </p:spTree>
    <p:extLst>
      <p:ext uri="{BB962C8B-B14F-4D97-AF65-F5344CB8AC3E}">
        <p14:creationId xmlns:p14="http://schemas.microsoft.com/office/powerpoint/2010/main" val="184267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00250C3-71E5-4DB3-3C37-7BF7C13D6A66}"/>
              </a:ext>
            </a:extLst>
          </p:cNvPr>
          <p:cNvSpPr/>
          <p:nvPr/>
        </p:nvSpPr>
        <p:spPr>
          <a:xfrm>
            <a:off x="0" y="0"/>
            <a:ext cx="9144000" cy="1012122"/>
          </a:xfrm>
          <a:prstGeom prst="rect">
            <a:avLst/>
          </a:prstGeom>
          <a:solidFill>
            <a:srgbClr val="EF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1442A9-3F61-062D-F734-DF47969E8436}"/>
              </a:ext>
            </a:extLst>
          </p:cNvPr>
          <p:cNvSpPr txBox="1"/>
          <p:nvPr/>
        </p:nvSpPr>
        <p:spPr>
          <a:xfrm>
            <a:off x="2310430" y="124198"/>
            <a:ext cx="452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Chuẩn</a:t>
            </a:r>
            <a:r>
              <a:rPr lang="en-US" sz="40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bị</a:t>
            </a:r>
            <a:r>
              <a:rPr lang="en-US" sz="40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dụng</a:t>
            </a:r>
            <a:r>
              <a:rPr lang="en-US" sz="40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cụ</a:t>
            </a:r>
            <a:endParaRPr lang="en-US" sz="4000" dirty="0">
              <a:solidFill>
                <a:srgbClr val="6D4824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6" name="Hình ảnh 4">
            <a:extLst>
              <a:ext uri="{FF2B5EF4-FFF2-40B4-BE49-F238E27FC236}">
                <a16:creationId xmlns:a16="http://schemas.microsoft.com/office/drawing/2014/main" id="{0AE85C10-0F4E-A22F-CB15-6648C028AA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04" b="28957"/>
          <a:stretch/>
        </p:blipFill>
        <p:spPr>
          <a:xfrm>
            <a:off x="321692" y="1334569"/>
            <a:ext cx="1741960" cy="928361"/>
          </a:xfrm>
          <a:prstGeom prst="rect">
            <a:avLst/>
          </a:prstGeom>
        </p:spPr>
      </p:pic>
      <p:sp>
        <p:nvSpPr>
          <p:cNvPr id="7" name="Google Shape;1459;p63">
            <a:extLst>
              <a:ext uri="{FF2B5EF4-FFF2-40B4-BE49-F238E27FC236}">
                <a16:creationId xmlns:a16="http://schemas.microsoft.com/office/drawing/2014/main" id="{1023B89B-8B4E-1CEB-5774-AF76A599E121}"/>
              </a:ext>
            </a:extLst>
          </p:cNvPr>
          <p:cNvSpPr txBox="1"/>
          <p:nvPr/>
        </p:nvSpPr>
        <p:spPr>
          <a:xfrm>
            <a:off x="321692" y="4390560"/>
            <a:ext cx="1544733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Kính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hiển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vi</a:t>
            </a:r>
            <a:endParaRPr sz="16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" name="Google Shape;1459;p63">
            <a:extLst>
              <a:ext uri="{FF2B5EF4-FFF2-40B4-BE49-F238E27FC236}">
                <a16:creationId xmlns:a16="http://schemas.microsoft.com/office/drawing/2014/main" id="{5F1E81F1-6615-4005-2917-498EECC52D86}"/>
              </a:ext>
            </a:extLst>
          </p:cNvPr>
          <p:cNvSpPr txBox="1"/>
          <p:nvPr/>
        </p:nvSpPr>
        <p:spPr>
          <a:xfrm>
            <a:off x="155565" y="2211284"/>
            <a:ext cx="2018918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Lam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kính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và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lamen</a:t>
            </a:r>
            <a:endParaRPr sz="16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" name="Hình ảnh 10" descr="Ảnh có chứa trong nhà, trắng, đen, đồ sứ&#10;&#10;Mô tả được tạo tự động">
            <a:extLst>
              <a:ext uri="{FF2B5EF4-FFF2-40B4-BE49-F238E27FC236}">
                <a16:creationId xmlns:a16="http://schemas.microsoft.com/office/drawing/2014/main" id="{95E0BDFB-105E-DAFD-C3DA-6636A750B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564" y="1417927"/>
            <a:ext cx="1482320" cy="870749"/>
          </a:xfrm>
          <a:prstGeom prst="rect">
            <a:avLst/>
          </a:prstGeom>
        </p:spPr>
      </p:pic>
      <p:sp>
        <p:nvSpPr>
          <p:cNvPr id="10" name="Google Shape;1459;p63">
            <a:extLst>
              <a:ext uri="{FF2B5EF4-FFF2-40B4-BE49-F238E27FC236}">
                <a16:creationId xmlns:a16="http://schemas.microsoft.com/office/drawing/2014/main" id="{67AC5EF9-4A07-8CC3-E523-496FF0E869B9}"/>
              </a:ext>
            </a:extLst>
          </p:cNvPr>
          <p:cNvSpPr txBox="1"/>
          <p:nvPr/>
        </p:nvSpPr>
        <p:spPr>
          <a:xfrm>
            <a:off x="7118176" y="2216466"/>
            <a:ext cx="1775523" cy="42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Ống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nhỏ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giọt</a:t>
            </a:r>
            <a:endParaRPr sz="16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Google Shape;1459;p63">
            <a:extLst>
              <a:ext uri="{FF2B5EF4-FFF2-40B4-BE49-F238E27FC236}">
                <a16:creationId xmlns:a16="http://schemas.microsoft.com/office/drawing/2014/main" id="{C7B0D32B-9F9D-E704-6737-90D1A843FD13}"/>
              </a:ext>
            </a:extLst>
          </p:cNvPr>
          <p:cNvSpPr txBox="1"/>
          <p:nvPr/>
        </p:nvSpPr>
        <p:spPr>
          <a:xfrm>
            <a:off x="4045778" y="4389218"/>
            <a:ext cx="1298416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Kính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lúp</a:t>
            </a:r>
            <a:endParaRPr sz="16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" name="Google Shape;1459;p63">
            <a:extLst>
              <a:ext uri="{FF2B5EF4-FFF2-40B4-BE49-F238E27FC236}">
                <a16:creationId xmlns:a16="http://schemas.microsoft.com/office/drawing/2014/main" id="{72511F3E-7796-3FDB-5310-1D1DE8078E5A}"/>
              </a:ext>
            </a:extLst>
          </p:cNvPr>
          <p:cNvSpPr txBox="1"/>
          <p:nvPr/>
        </p:nvSpPr>
        <p:spPr>
          <a:xfrm>
            <a:off x="2281541" y="2211789"/>
            <a:ext cx="1298416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Giấy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thấm</a:t>
            </a:r>
            <a:endParaRPr sz="16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9736DE-5CFE-E495-1A5A-CCE8AD2B7120}"/>
              </a:ext>
            </a:extLst>
          </p:cNvPr>
          <p:cNvGrpSpPr/>
          <p:nvPr/>
        </p:nvGrpSpPr>
        <p:grpSpPr>
          <a:xfrm>
            <a:off x="2407434" y="3107000"/>
            <a:ext cx="939244" cy="1262827"/>
            <a:chOff x="6063297" y="767522"/>
            <a:chExt cx="1005753" cy="140832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06A1BB9-15C0-9D97-513D-85D420216E0C}"/>
                </a:ext>
              </a:extLst>
            </p:cNvPr>
            <p:cNvSpPr/>
            <p:nvPr/>
          </p:nvSpPr>
          <p:spPr>
            <a:xfrm>
              <a:off x="6147412" y="1358773"/>
              <a:ext cx="887761" cy="787308"/>
            </a:xfrm>
            <a:prstGeom prst="rect">
              <a:avLst/>
            </a:prstGeom>
            <a:solidFill>
              <a:srgbClr val="BFEE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FAD760C-CDC1-FB1C-3C9E-335FC68CE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63297" y="767522"/>
              <a:ext cx="1005753" cy="1408327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14695C4-BFD6-B2F8-3A62-F1F2BCB5DF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585" y="2814420"/>
            <a:ext cx="1005753" cy="15761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E530B0-D78C-9911-9A09-EC066CC29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520269" flipH="1">
            <a:off x="7809787" y="956336"/>
            <a:ext cx="234220" cy="15503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B754F5-3CC0-65D8-850F-BAED2C40D5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437192">
            <a:off x="4062417" y="2821873"/>
            <a:ext cx="1137606" cy="1624501"/>
          </a:xfrm>
          <a:prstGeom prst="rect">
            <a:avLst/>
          </a:prstGeom>
        </p:spPr>
      </p:pic>
      <p:sp>
        <p:nvSpPr>
          <p:cNvPr id="19" name="Google Shape;1459;p63">
            <a:extLst>
              <a:ext uri="{FF2B5EF4-FFF2-40B4-BE49-F238E27FC236}">
                <a16:creationId xmlns:a16="http://schemas.microsoft.com/office/drawing/2014/main" id="{A4FEEE00-29BA-4F95-85C6-1313CD19ECD9}"/>
              </a:ext>
            </a:extLst>
          </p:cNvPr>
          <p:cNvSpPr txBox="1"/>
          <p:nvPr/>
        </p:nvSpPr>
        <p:spPr>
          <a:xfrm>
            <a:off x="2081599" y="4389820"/>
            <a:ext cx="1544733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Nước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cất</a:t>
            </a:r>
            <a:endParaRPr sz="16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" name="Hình ảnh 3" descr="Ảnh có chứa bộ đồ ăn&#10;&#10;Mô tả được tạo tự động">
            <a:extLst>
              <a:ext uri="{FF2B5EF4-FFF2-40B4-BE49-F238E27FC236}">
                <a16:creationId xmlns:a16="http://schemas.microsoft.com/office/drawing/2014/main" id="{D542DD37-FA80-4C7A-6268-AD1961EF9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917316">
            <a:off x="7097285" y="3068009"/>
            <a:ext cx="1659223" cy="12983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F7B4B4-6101-8D4D-9837-7CCEAA5F7C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9612709">
            <a:off x="6016727" y="2856937"/>
            <a:ext cx="648558" cy="1560459"/>
          </a:xfrm>
          <a:prstGeom prst="rect">
            <a:avLst/>
          </a:prstGeom>
        </p:spPr>
      </p:pic>
      <p:pic>
        <p:nvPicPr>
          <p:cNvPr id="22" name="Picture 2" descr="Hướng dẫn sử dụng khẩu trang đúng để phòng chống dịch covid-19">
            <a:extLst>
              <a:ext uri="{FF2B5EF4-FFF2-40B4-BE49-F238E27FC236}">
                <a16:creationId xmlns:a16="http://schemas.microsoft.com/office/drawing/2014/main" id="{98653864-A4D9-8EAC-2D35-B645CAF99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0400" y1="31378" x2="10400" y2="31378"/>
                        <a14:foregroundMark x1="11067" y1="31378" x2="10600" y2="34133"/>
                        <a14:foregroundMark x1="11067" y1="38044" x2="14933" y2="47022"/>
                        <a14:foregroundMark x1="14933" y1="47022" x2="26400" y2="58933"/>
                        <a14:foregroundMark x1="26400" y1="58933" x2="35400" y2="64711"/>
                        <a14:foregroundMark x1="38533" y1="28356" x2="24867" y2="23022"/>
                        <a14:foregroundMark x1="24867" y1="23022" x2="17600" y2="22489"/>
                        <a14:foregroundMark x1="17600" y1="22489" x2="12200" y2="28622"/>
                        <a14:foregroundMark x1="12200" y1="28622" x2="11267" y2="38044"/>
                        <a14:foregroundMark x1="11267" y1="38044" x2="11867" y2="39467"/>
                        <a14:foregroundMark x1="43933" y1="26400" x2="46867" y2="17422"/>
                        <a14:foregroundMark x1="46867" y1="17422" x2="54067" y2="15556"/>
                        <a14:foregroundMark x1="54067" y1="15556" x2="61400" y2="15644"/>
                        <a14:foregroundMark x1="61400" y1="15644" x2="63333" y2="17244"/>
                        <a14:backgroundMark x1="50600" y1="21422" x2="52533" y2="20533"/>
                        <a14:backgroundMark x1="56267" y1="20000" x2="49267" y2="20444"/>
                        <a14:backgroundMark x1="49267" y1="20444" x2="54800" y2="18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783" y="1155714"/>
            <a:ext cx="1512937" cy="113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9D2855-BDF1-5991-0E58-1EB44FB8338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5213" y="1133683"/>
            <a:ext cx="1298416" cy="1124089"/>
          </a:xfrm>
          <a:prstGeom prst="rect">
            <a:avLst/>
          </a:prstGeom>
        </p:spPr>
      </p:pic>
      <p:sp>
        <p:nvSpPr>
          <p:cNvPr id="26" name="Google Shape;1459;p63">
            <a:extLst>
              <a:ext uri="{FF2B5EF4-FFF2-40B4-BE49-F238E27FC236}">
                <a16:creationId xmlns:a16="http://schemas.microsoft.com/office/drawing/2014/main" id="{344F71ED-34D6-0E93-112E-3FA3C5027410}"/>
              </a:ext>
            </a:extLst>
          </p:cNvPr>
          <p:cNvSpPr txBox="1"/>
          <p:nvPr/>
        </p:nvSpPr>
        <p:spPr>
          <a:xfrm>
            <a:off x="3920079" y="2210200"/>
            <a:ext cx="1298416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Găng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tay</a:t>
            </a:r>
            <a:endParaRPr sz="16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7" name="Google Shape;1459;p63">
            <a:extLst>
              <a:ext uri="{FF2B5EF4-FFF2-40B4-BE49-F238E27FC236}">
                <a16:creationId xmlns:a16="http://schemas.microsoft.com/office/drawing/2014/main" id="{B75FC732-55BC-7AD6-D34B-E4B3C57B4634}"/>
              </a:ext>
            </a:extLst>
          </p:cNvPr>
          <p:cNvSpPr txBox="1"/>
          <p:nvPr/>
        </p:nvSpPr>
        <p:spPr>
          <a:xfrm>
            <a:off x="5740508" y="2210396"/>
            <a:ext cx="1298416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Khẩu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trang</a:t>
            </a:r>
            <a:endParaRPr sz="16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8" name="Google Shape;1459;p63">
            <a:extLst>
              <a:ext uri="{FF2B5EF4-FFF2-40B4-BE49-F238E27FC236}">
                <a16:creationId xmlns:a16="http://schemas.microsoft.com/office/drawing/2014/main" id="{CB977484-846F-F3CD-4EA0-CF7801C68B3E}"/>
              </a:ext>
            </a:extLst>
          </p:cNvPr>
          <p:cNvSpPr txBox="1"/>
          <p:nvPr/>
        </p:nvSpPr>
        <p:spPr>
          <a:xfrm>
            <a:off x="5837512" y="4388686"/>
            <a:ext cx="1298416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Dao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mổ</a:t>
            </a:r>
            <a:endParaRPr sz="16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9" name="Google Shape;1459;p63">
            <a:extLst>
              <a:ext uri="{FF2B5EF4-FFF2-40B4-BE49-F238E27FC236}">
                <a16:creationId xmlns:a16="http://schemas.microsoft.com/office/drawing/2014/main" id="{1DC91C9B-BF32-A4DF-468E-88E3DCFEA489}"/>
              </a:ext>
            </a:extLst>
          </p:cNvPr>
          <p:cNvSpPr txBox="1"/>
          <p:nvPr/>
        </p:nvSpPr>
        <p:spPr>
          <a:xfrm>
            <a:off x="7380639" y="4388686"/>
            <a:ext cx="1416346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Kim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mũi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mác</a:t>
            </a:r>
            <a:endParaRPr sz="16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9108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8" grpId="0"/>
      <p:bldP spid="10" grpId="0"/>
      <p:bldP spid="11" grpId="0"/>
      <p:bldP spid="12" grpId="0"/>
      <p:bldP spid="19" grpId="0"/>
      <p:bldP spid="26" grpId="0"/>
      <p:bldP spid="27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D5B7DC-000A-7BC9-58F7-17D9A30CEB85}"/>
              </a:ext>
            </a:extLst>
          </p:cNvPr>
          <p:cNvSpPr/>
          <p:nvPr/>
        </p:nvSpPr>
        <p:spPr>
          <a:xfrm>
            <a:off x="0" y="0"/>
            <a:ext cx="9144000" cy="1012122"/>
          </a:xfrm>
          <a:prstGeom prst="rect">
            <a:avLst/>
          </a:prstGeom>
          <a:solidFill>
            <a:srgbClr val="EF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3115D-753A-8233-CD1C-15AFC882AF45}"/>
              </a:ext>
            </a:extLst>
          </p:cNvPr>
          <p:cNvSpPr txBox="1"/>
          <p:nvPr/>
        </p:nvSpPr>
        <p:spPr>
          <a:xfrm>
            <a:off x="2310430" y="124198"/>
            <a:ext cx="452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Chuẩn</a:t>
            </a:r>
            <a:r>
              <a:rPr lang="en-US" sz="40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bị</a:t>
            </a:r>
            <a:r>
              <a:rPr lang="en-US" sz="40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mẫu</a:t>
            </a:r>
            <a:r>
              <a:rPr lang="en-US" sz="40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0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vật</a:t>
            </a:r>
            <a:endParaRPr lang="en-US" sz="4000" dirty="0">
              <a:solidFill>
                <a:srgbClr val="6D4824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BBFF00-B306-C876-73D4-6CA83C12B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6085" y="1209356"/>
            <a:ext cx="1146031" cy="1441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DAA69A-F6CF-7A9B-292C-65419EBAD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30" y="1440926"/>
            <a:ext cx="1302785" cy="1226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55D623-D64B-4941-CCC2-6C3B24933B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4112" y="3251434"/>
            <a:ext cx="2121902" cy="1238510"/>
          </a:xfrm>
          <a:prstGeom prst="rect">
            <a:avLst/>
          </a:prstGeom>
        </p:spPr>
      </p:pic>
      <p:pic>
        <p:nvPicPr>
          <p:cNvPr id="12" name="Picture 2" descr="HUYẾT ÁP THẤP CÓ DÙNG ĐƯỢC NẤM LINH CHI KHÔNG ?">
            <a:extLst>
              <a:ext uri="{FF2B5EF4-FFF2-40B4-BE49-F238E27FC236}">
                <a16:creationId xmlns:a16="http://schemas.microsoft.com/office/drawing/2014/main" id="{877AF1E0-2323-40DA-C35F-69BA95F89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67" y="3106513"/>
            <a:ext cx="1514706" cy="138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645BBA-815E-0D6D-E3D7-EA402C8FEA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017" y="3140718"/>
            <a:ext cx="1644242" cy="1315019"/>
          </a:xfrm>
          <a:prstGeom prst="rect">
            <a:avLst/>
          </a:prstGeom>
        </p:spPr>
      </p:pic>
      <p:sp>
        <p:nvSpPr>
          <p:cNvPr id="14" name="Google Shape;1459;p63">
            <a:extLst>
              <a:ext uri="{FF2B5EF4-FFF2-40B4-BE49-F238E27FC236}">
                <a16:creationId xmlns:a16="http://schemas.microsoft.com/office/drawing/2014/main" id="{1E11526A-8CCC-5A49-6F81-05DAC5A72424}"/>
              </a:ext>
            </a:extLst>
          </p:cNvPr>
          <p:cNvSpPr txBox="1"/>
          <p:nvPr/>
        </p:nvSpPr>
        <p:spPr>
          <a:xfrm>
            <a:off x="2263936" y="2656189"/>
            <a:ext cx="2010328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Bánh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mì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bị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mốc</a:t>
            </a:r>
            <a:endParaRPr sz="18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" name="Google Shape;1459;p63">
            <a:extLst>
              <a:ext uri="{FF2B5EF4-FFF2-40B4-BE49-F238E27FC236}">
                <a16:creationId xmlns:a16="http://schemas.microsoft.com/office/drawing/2014/main" id="{803CFA1F-DC3E-DF21-2853-816D45335DFF}"/>
              </a:ext>
            </a:extLst>
          </p:cNvPr>
          <p:cNvSpPr txBox="1"/>
          <p:nvPr/>
        </p:nvSpPr>
        <p:spPr>
          <a:xfrm>
            <a:off x="4869738" y="2653484"/>
            <a:ext cx="2010328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Quả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cam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bị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mốc</a:t>
            </a:r>
            <a:endParaRPr sz="18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" name="Google Shape;1459;p63">
            <a:extLst>
              <a:ext uri="{FF2B5EF4-FFF2-40B4-BE49-F238E27FC236}">
                <a16:creationId xmlns:a16="http://schemas.microsoft.com/office/drawing/2014/main" id="{8EE9FA80-0228-25C6-02BC-76F8FDFA265A}"/>
              </a:ext>
            </a:extLst>
          </p:cNvPr>
          <p:cNvSpPr txBox="1"/>
          <p:nvPr/>
        </p:nvSpPr>
        <p:spPr>
          <a:xfrm>
            <a:off x="1441815" y="4446363"/>
            <a:ext cx="1644242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Nấm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hương</a:t>
            </a:r>
            <a:endParaRPr sz="18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" name="Google Shape;1459;p63">
            <a:extLst>
              <a:ext uri="{FF2B5EF4-FFF2-40B4-BE49-F238E27FC236}">
                <a16:creationId xmlns:a16="http://schemas.microsoft.com/office/drawing/2014/main" id="{9C1ABAC8-43FC-E887-A3E6-D5DF928523FE}"/>
              </a:ext>
            </a:extLst>
          </p:cNvPr>
          <p:cNvSpPr txBox="1"/>
          <p:nvPr/>
        </p:nvSpPr>
        <p:spPr>
          <a:xfrm>
            <a:off x="3932942" y="4446363"/>
            <a:ext cx="1644242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Mộc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nhĩ</a:t>
            </a:r>
            <a:endParaRPr sz="18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" name="Google Shape;1459;p63">
            <a:extLst>
              <a:ext uri="{FF2B5EF4-FFF2-40B4-BE49-F238E27FC236}">
                <a16:creationId xmlns:a16="http://schemas.microsoft.com/office/drawing/2014/main" id="{9A5BDAA1-F858-E335-ACD7-025CFA78152E}"/>
              </a:ext>
            </a:extLst>
          </p:cNvPr>
          <p:cNvSpPr txBox="1"/>
          <p:nvPr/>
        </p:nvSpPr>
        <p:spPr>
          <a:xfrm>
            <a:off x="6467331" y="4446363"/>
            <a:ext cx="1644242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Nấm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18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linh</a:t>
            </a:r>
            <a:r>
              <a:rPr lang="en-US" sz="18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chi</a:t>
            </a:r>
            <a:endParaRPr sz="18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1648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BA0680E-8041-937E-DFE2-2363E9F5F1E4}"/>
              </a:ext>
            </a:extLst>
          </p:cNvPr>
          <p:cNvSpPr/>
          <p:nvPr/>
        </p:nvSpPr>
        <p:spPr>
          <a:xfrm>
            <a:off x="0" y="0"/>
            <a:ext cx="9144000" cy="1012122"/>
          </a:xfrm>
          <a:prstGeom prst="rect">
            <a:avLst/>
          </a:prstGeom>
          <a:solidFill>
            <a:srgbClr val="EF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8326A3-BD02-8FAB-72F7-96A2BEFBDDBA}"/>
              </a:ext>
            </a:extLst>
          </p:cNvPr>
          <p:cNvSpPr txBox="1"/>
          <p:nvPr/>
        </p:nvSpPr>
        <p:spPr>
          <a:xfrm>
            <a:off x="2310430" y="17194"/>
            <a:ext cx="45231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Lưu</a:t>
            </a:r>
            <a:r>
              <a:rPr lang="en-US" sz="5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38501-E196-6973-2EA6-101A7070B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38" y="1657444"/>
            <a:ext cx="3130983" cy="2003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061504-2E53-B3C1-4B1C-D0649833A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733" y="1346062"/>
            <a:ext cx="4022054" cy="2184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9538CF-6431-D8F3-0EF8-950EA1478BE5}"/>
              </a:ext>
            </a:extLst>
          </p:cNvPr>
          <p:cNvSpPr txBox="1"/>
          <p:nvPr/>
        </p:nvSpPr>
        <p:spPr>
          <a:xfrm>
            <a:off x="880463" y="3864985"/>
            <a:ext cx="2859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Rửa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tay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trước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và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sau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khi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làm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thí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nghiệm</a:t>
            </a:r>
            <a:endParaRPr lang="en-US" sz="2000" dirty="0">
              <a:latin typeface="#9Slide03 Quicksand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0D5646-79F2-ACD7-3A50-C267FA91FB2D}"/>
              </a:ext>
            </a:extLst>
          </p:cNvPr>
          <p:cNvSpPr txBox="1"/>
          <p:nvPr/>
        </p:nvSpPr>
        <p:spPr>
          <a:xfrm>
            <a:off x="4688733" y="3864985"/>
            <a:ext cx="4022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#9Slide03 Quicksand" panose="00000500000000000000" pitchFamily="2" charset="0"/>
              </a:rPr>
              <a:t>Đảm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bảo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đúng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quy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tắc</a:t>
            </a:r>
            <a:r>
              <a:rPr lang="en-US" sz="2000" dirty="0">
                <a:latin typeface="#9Slide03 Quicksand" panose="00000500000000000000" pitchFamily="2" charset="0"/>
              </a:rPr>
              <a:t> an </a:t>
            </a:r>
            <a:r>
              <a:rPr lang="en-US" sz="2000" dirty="0" err="1">
                <a:latin typeface="#9Slide03 Quicksand" panose="00000500000000000000" pitchFamily="2" charset="0"/>
              </a:rPr>
              <a:t>toàn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trong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phòng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thí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nghiệm</a:t>
            </a:r>
            <a:endParaRPr lang="en-US" sz="20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67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BBF396-FA6E-7453-B307-77FBAC872F60}"/>
              </a:ext>
            </a:extLst>
          </p:cNvPr>
          <p:cNvSpPr/>
          <p:nvPr/>
        </p:nvSpPr>
        <p:spPr>
          <a:xfrm>
            <a:off x="0" y="0"/>
            <a:ext cx="9144000" cy="1012122"/>
          </a:xfrm>
          <a:prstGeom prst="rect">
            <a:avLst/>
          </a:prstGeom>
          <a:solidFill>
            <a:srgbClr val="EF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C3C5E-D539-AA94-76B9-7201A0946245}"/>
              </a:ext>
            </a:extLst>
          </p:cNvPr>
          <p:cNvSpPr txBox="1"/>
          <p:nvPr/>
        </p:nvSpPr>
        <p:spPr>
          <a:xfrm>
            <a:off x="654240" y="46379"/>
            <a:ext cx="783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Quan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sát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các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loại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nấm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mốc</a:t>
            </a:r>
            <a:endParaRPr lang="en-US" sz="4800" dirty="0">
              <a:solidFill>
                <a:srgbClr val="6D4824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0109BD-3211-A668-672F-41372620EA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010" y="1347628"/>
            <a:ext cx="1946149" cy="2448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A23283-263B-48E0-94CE-11652D24F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930" y="1750648"/>
            <a:ext cx="2172897" cy="2045224"/>
          </a:xfrm>
          <a:prstGeom prst="rect">
            <a:avLst/>
          </a:prstGeom>
        </p:spPr>
      </p:pic>
      <p:sp>
        <p:nvSpPr>
          <p:cNvPr id="9" name="Google Shape;1459;p63">
            <a:extLst>
              <a:ext uri="{FF2B5EF4-FFF2-40B4-BE49-F238E27FC236}">
                <a16:creationId xmlns:a16="http://schemas.microsoft.com/office/drawing/2014/main" id="{3AB68650-89FD-29A3-0784-EEF95367E285}"/>
              </a:ext>
            </a:extLst>
          </p:cNvPr>
          <p:cNvSpPr txBox="1"/>
          <p:nvPr/>
        </p:nvSpPr>
        <p:spPr>
          <a:xfrm>
            <a:off x="1608710" y="3933440"/>
            <a:ext cx="2322850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Bánh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mì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bị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mốc</a:t>
            </a:r>
            <a:endParaRPr sz="20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" name="Google Shape;1459;p63">
            <a:extLst>
              <a:ext uri="{FF2B5EF4-FFF2-40B4-BE49-F238E27FC236}">
                <a16:creationId xmlns:a16="http://schemas.microsoft.com/office/drawing/2014/main" id="{CADE8381-220E-234D-B919-F44C71A6E583}"/>
              </a:ext>
            </a:extLst>
          </p:cNvPr>
          <p:cNvSpPr txBox="1"/>
          <p:nvPr/>
        </p:nvSpPr>
        <p:spPr>
          <a:xfrm>
            <a:off x="5060930" y="3933440"/>
            <a:ext cx="2322850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Quả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cam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bị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mốc</a:t>
            </a:r>
            <a:endParaRPr sz="20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AFBA5D-DE75-D8B9-6E0C-FA9280653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68763">
            <a:off x="6305335" y="2466350"/>
            <a:ext cx="1579605" cy="225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0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!!Google Shape;1437;p10" descr="Ảnh có chứa văn bản, phong bì&#10;&#10;Mô tả được tạo tự động">
            <a:extLst>
              <a:ext uri="{FF2B5EF4-FFF2-40B4-BE49-F238E27FC236}">
                <a16:creationId xmlns:a16="http://schemas.microsoft.com/office/drawing/2014/main" id="{D30D047C-2654-C9BC-CD15-5B03A7E20DC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8217" y="2311925"/>
            <a:ext cx="3539405" cy="2481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10A2F-E84D-5868-E78A-CC30C46A2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349" y="1499182"/>
            <a:ext cx="1482189" cy="1864585"/>
          </a:xfrm>
          <a:prstGeom prst="rect">
            <a:avLst/>
          </a:prstGeom>
        </p:spPr>
      </p:pic>
      <p:pic>
        <p:nvPicPr>
          <p:cNvPr id="7" name="Hình ảnh 3" descr="Ảnh có chứa bộ đồ ăn&#10;&#10;Mô tả được tạo tự động">
            <a:extLst>
              <a:ext uri="{FF2B5EF4-FFF2-40B4-BE49-F238E27FC236}">
                <a16:creationId xmlns:a16="http://schemas.microsoft.com/office/drawing/2014/main" id="{3FEF1429-2412-AC50-F807-0DD774D26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99592">
            <a:off x="1641212" y="1481094"/>
            <a:ext cx="1659223" cy="12983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5822E27-91AD-09C4-FD96-B8EC8EA69A47}"/>
              </a:ext>
            </a:extLst>
          </p:cNvPr>
          <p:cNvSpPr/>
          <p:nvPr/>
        </p:nvSpPr>
        <p:spPr>
          <a:xfrm>
            <a:off x="0" y="0"/>
            <a:ext cx="9144000" cy="1012122"/>
          </a:xfrm>
          <a:prstGeom prst="rect">
            <a:avLst/>
          </a:prstGeom>
          <a:solidFill>
            <a:srgbClr val="EF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B78A9-1A46-9133-8C3D-3FDA079532BD}"/>
              </a:ext>
            </a:extLst>
          </p:cNvPr>
          <p:cNvSpPr txBox="1"/>
          <p:nvPr/>
        </p:nvSpPr>
        <p:spPr>
          <a:xfrm>
            <a:off x="654240" y="46379"/>
            <a:ext cx="783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Quan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sát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các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loại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nấm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mốc</a:t>
            </a:r>
            <a:endParaRPr lang="en-US" sz="4800" dirty="0">
              <a:solidFill>
                <a:srgbClr val="6D4824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DF64F83-EBF4-0794-EE74-7E7CCAC61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15000" flipH="1">
            <a:off x="5801617" y="762303"/>
            <a:ext cx="407696" cy="2698655"/>
          </a:xfrm>
          <a:prstGeom prst="rect">
            <a:avLst/>
          </a:prstGeom>
        </p:spPr>
      </p:pic>
      <p:sp>
        <p:nvSpPr>
          <p:cNvPr id="19" name="Google Shape;1439;p10">
            <a:extLst>
              <a:ext uri="{FF2B5EF4-FFF2-40B4-BE49-F238E27FC236}">
                <a16:creationId xmlns:a16="http://schemas.microsoft.com/office/drawing/2014/main" id="{866C99DB-D423-916A-AC38-0C662D3BA2FD}"/>
              </a:ext>
            </a:extLst>
          </p:cNvPr>
          <p:cNvSpPr/>
          <p:nvPr/>
        </p:nvSpPr>
        <p:spPr>
          <a:xfrm rot="-3112323">
            <a:off x="4853718" y="3155526"/>
            <a:ext cx="288402" cy="287889"/>
          </a:xfrm>
          <a:prstGeom prst="teardrop">
            <a:avLst>
              <a:gd name="adj" fmla="val 145307"/>
            </a:avLst>
          </a:prstGeom>
          <a:solidFill>
            <a:srgbClr val="E6F8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1444;p10">
            <a:extLst>
              <a:ext uri="{FF2B5EF4-FFF2-40B4-BE49-F238E27FC236}">
                <a16:creationId xmlns:a16="http://schemas.microsoft.com/office/drawing/2014/main" id="{6D9A510F-F426-3B8A-7FF3-51960693D11C}"/>
              </a:ext>
            </a:extLst>
          </p:cNvPr>
          <p:cNvSpPr/>
          <p:nvPr/>
        </p:nvSpPr>
        <p:spPr>
          <a:xfrm>
            <a:off x="4659107" y="3284998"/>
            <a:ext cx="677624" cy="433562"/>
          </a:xfrm>
          <a:custGeom>
            <a:avLst/>
            <a:gdLst/>
            <a:ahLst/>
            <a:cxnLst/>
            <a:rect l="l" t="t" r="r" b="b"/>
            <a:pathLst>
              <a:path w="1173244" h="816745" extrusionOk="0">
                <a:moveTo>
                  <a:pt x="338743" y="227860"/>
                </a:moveTo>
                <a:cubicBezTo>
                  <a:pt x="328879" y="225887"/>
                  <a:pt x="293323" y="229077"/>
                  <a:pt x="270681" y="230819"/>
                </a:cubicBezTo>
                <a:cubicBezTo>
                  <a:pt x="267571" y="231058"/>
                  <a:pt x="264915" y="233570"/>
                  <a:pt x="261803" y="233778"/>
                </a:cubicBezTo>
                <a:cubicBezTo>
                  <a:pt x="235211" y="235551"/>
                  <a:pt x="208537" y="235751"/>
                  <a:pt x="181904" y="236738"/>
                </a:cubicBezTo>
                <a:cubicBezTo>
                  <a:pt x="178945" y="237724"/>
                  <a:pt x="175233" y="237491"/>
                  <a:pt x="173027" y="239697"/>
                </a:cubicBezTo>
                <a:cubicBezTo>
                  <a:pt x="165682" y="247042"/>
                  <a:pt x="160711" y="256408"/>
                  <a:pt x="158230" y="266330"/>
                </a:cubicBezTo>
                <a:cubicBezTo>
                  <a:pt x="157010" y="271209"/>
                  <a:pt x="156491" y="276246"/>
                  <a:pt x="155271" y="281126"/>
                </a:cubicBezTo>
                <a:cubicBezTo>
                  <a:pt x="154515" y="284152"/>
                  <a:pt x="153298" y="287045"/>
                  <a:pt x="152312" y="290004"/>
                </a:cubicBezTo>
                <a:cubicBezTo>
                  <a:pt x="151748" y="297342"/>
                  <a:pt x="152781" y="324577"/>
                  <a:pt x="146394" y="337351"/>
                </a:cubicBezTo>
                <a:cubicBezTo>
                  <a:pt x="140883" y="348372"/>
                  <a:pt x="139778" y="345290"/>
                  <a:pt x="131597" y="355107"/>
                </a:cubicBezTo>
                <a:cubicBezTo>
                  <a:pt x="129320" y="357839"/>
                  <a:pt x="127993" y="361284"/>
                  <a:pt x="125679" y="363984"/>
                </a:cubicBezTo>
                <a:cubicBezTo>
                  <a:pt x="114435" y="377102"/>
                  <a:pt x="111317" y="377505"/>
                  <a:pt x="96087" y="387658"/>
                </a:cubicBezTo>
                <a:cubicBezTo>
                  <a:pt x="93128" y="389631"/>
                  <a:pt x="90583" y="392451"/>
                  <a:pt x="87209" y="393576"/>
                </a:cubicBezTo>
                <a:cubicBezTo>
                  <a:pt x="74473" y="397822"/>
                  <a:pt x="81357" y="395779"/>
                  <a:pt x="66495" y="399495"/>
                </a:cubicBezTo>
                <a:cubicBezTo>
                  <a:pt x="64522" y="401468"/>
                  <a:pt x="63071" y="404165"/>
                  <a:pt x="60576" y="405413"/>
                </a:cubicBezTo>
                <a:cubicBezTo>
                  <a:pt x="54996" y="408203"/>
                  <a:pt x="42821" y="411332"/>
                  <a:pt x="42821" y="411332"/>
                </a:cubicBezTo>
                <a:cubicBezTo>
                  <a:pt x="27823" y="426327"/>
                  <a:pt x="47233" y="408685"/>
                  <a:pt x="28025" y="420210"/>
                </a:cubicBezTo>
                <a:cubicBezTo>
                  <a:pt x="22095" y="423768"/>
                  <a:pt x="20461" y="430020"/>
                  <a:pt x="16188" y="435006"/>
                </a:cubicBezTo>
                <a:cubicBezTo>
                  <a:pt x="12557" y="439243"/>
                  <a:pt x="4351" y="446843"/>
                  <a:pt x="4351" y="446843"/>
                </a:cubicBezTo>
                <a:cubicBezTo>
                  <a:pt x="-2237" y="486376"/>
                  <a:pt x="-607" y="469159"/>
                  <a:pt x="4351" y="538578"/>
                </a:cubicBezTo>
                <a:cubicBezTo>
                  <a:pt x="4573" y="541689"/>
                  <a:pt x="5705" y="544781"/>
                  <a:pt x="7310" y="547456"/>
                </a:cubicBezTo>
                <a:cubicBezTo>
                  <a:pt x="10121" y="552141"/>
                  <a:pt x="18074" y="556605"/>
                  <a:pt x="22106" y="559293"/>
                </a:cubicBezTo>
                <a:cubicBezTo>
                  <a:pt x="23092" y="562252"/>
                  <a:pt x="22859" y="565965"/>
                  <a:pt x="25065" y="568171"/>
                </a:cubicBezTo>
                <a:cubicBezTo>
                  <a:pt x="27271" y="570377"/>
                  <a:pt x="31076" y="569901"/>
                  <a:pt x="33943" y="571130"/>
                </a:cubicBezTo>
                <a:cubicBezTo>
                  <a:pt x="37998" y="572868"/>
                  <a:pt x="41834" y="575075"/>
                  <a:pt x="45780" y="577048"/>
                </a:cubicBezTo>
                <a:cubicBezTo>
                  <a:pt x="59058" y="590328"/>
                  <a:pt x="47677" y="581445"/>
                  <a:pt x="81291" y="585926"/>
                </a:cubicBezTo>
                <a:cubicBezTo>
                  <a:pt x="98207" y="588181"/>
                  <a:pt x="91897" y="588110"/>
                  <a:pt x="104964" y="591844"/>
                </a:cubicBezTo>
                <a:cubicBezTo>
                  <a:pt x="108875" y="592961"/>
                  <a:pt x="112855" y="593817"/>
                  <a:pt x="116801" y="594804"/>
                </a:cubicBezTo>
                <a:cubicBezTo>
                  <a:pt x="124833" y="600158"/>
                  <a:pt x="131776" y="603947"/>
                  <a:pt x="137516" y="612559"/>
                </a:cubicBezTo>
                <a:cubicBezTo>
                  <a:pt x="139489" y="615518"/>
                  <a:pt x="141990" y="618187"/>
                  <a:pt x="143434" y="621437"/>
                </a:cubicBezTo>
                <a:cubicBezTo>
                  <a:pt x="145968" y="627138"/>
                  <a:pt x="148130" y="633075"/>
                  <a:pt x="149353" y="639192"/>
                </a:cubicBezTo>
                <a:cubicBezTo>
                  <a:pt x="157023" y="677543"/>
                  <a:pt x="154160" y="658786"/>
                  <a:pt x="158230" y="695417"/>
                </a:cubicBezTo>
                <a:cubicBezTo>
                  <a:pt x="160072" y="734091"/>
                  <a:pt x="149908" y="744940"/>
                  <a:pt x="167108" y="766439"/>
                </a:cubicBezTo>
                <a:cubicBezTo>
                  <a:pt x="168851" y="768618"/>
                  <a:pt x="170635" y="770922"/>
                  <a:pt x="173027" y="772357"/>
                </a:cubicBezTo>
                <a:cubicBezTo>
                  <a:pt x="175702" y="773962"/>
                  <a:pt x="178945" y="774330"/>
                  <a:pt x="181904" y="775316"/>
                </a:cubicBezTo>
                <a:cubicBezTo>
                  <a:pt x="195724" y="789136"/>
                  <a:pt x="185237" y="779810"/>
                  <a:pt x="199660" y="790112"/>
                </a:cubicBezTo>
                <a:cubicBezTo>
                  <a:pt x="203673" y="792979"/>
                  <a:pt x="207215" y="796543"/>
                  <a:pt x="211497" y="798990"/>
                </a:cubicBezTo>
                <a:cubicBezTo>
                  <a:pt x="214205" y="800538"/>
                  <a:pt x="217415" y="800963"/>
                  <a:pt x="220374" y="801949"/>
                </a:cubicBezTo>
                <a:cubicBezTo>
                  <a:pt x="223333" y="803922"/>
                  <a:pt x="225983" y="806467"/>
                  <a:pt x="229252" y="807868"/>
                </a:cubicBezTo>
                <a:cubicBezTo>
                  <a:pt x="232990" y="809470"/>
                  <a:pt x="237178" y="809710"/>
                  <a:pt x="241089" y="810827"/>
                </a:cubicBezTo>
                <a:cubicBezTo>
                  <a:pt x="270806" y="819317"/>
                  <a:pt x="224797" y="807494"/>
                  <a:pt x="261803" y="816745"/>
                </a:cubicBezTo>
                <a:cubicBezTo>
                  <a:pt x="292382" y="814772"/>
                  <a:pt x="323095" y="814306"/>
                  <a:pt x="353539" y="810827"/>
                </a:cubicBezTo>
                <a:cubicBezTo>
                  <a:pt x="357922" y="810326"/>
                  <a:pt x="361345" y="806701"/>
                  <a:pt x="365376" y="804909"/>
                </a:cubicBezTo>
                <a:cubicBezTo>
                  <a:pt x="370230" y="802752"/>
                  <a:pt x="375421" y="801366"/>
                  <a:pt x="380172" y="798990"/>
                </a:cubicBezTo>
                <a:cubicBezTo>
                  <a:pt x="383353" y="797399"/>
                  <a:pt x="385781" y="794473"/>
                  <a:pt x="389050" y="793072"/>
                </a:cubicBezTo>
                <a:cubicBezTo>
                  <a:pt x="392788" y="791470"/>
                  <a:pt x="397096" y="791586"/>
                  <a:pt x="400887" y="790112"/>
                </a:cubicBezTo>
                <a:cubicBezTo>
                  <a:pt x="414890" y="784666"/>
                  <a:pt x="427740" y="776001"/>
                  <a:pt x="442316" y="772357"/>
                </a:cubicBezTo>
                <a:lnTo>
                  <a:pt x="465990" y="766439"/>
                </a:lnTo>
                <a:cubicBezTo>
                  <a:pt x="472929" y="764589"/>
                  <a:pt x="479646" y="761843"/>
                  <a:pt x="486704" y="760520"/>
                </a:cubicBezTo>
                <a:cubicBezTo>
                  <a:pt x="495483" y="758874"/>
                  <a:pt x="504459" y="758547"/>
                  <a:pt x="513337" y="757561"/>
                </a:cubicBezTo>
                <a:cubicBezTo>
                  <a:pt x="550821" y="758547"/>
                  <a:pt x="588371" y="758080"/>
                  <a:pt x="625788" y="760520"/>
                </a:cubicBezTo>
                <a:cubicBezTo>
                  <a:pt x="633905" y="761049"/>
                  <a:pt x="649462" y="766439"/>
                  <a:pt x="649462" y="766439"/>
                </a:cubicBezTo>
                <a:cubicBezTo>
                  <a:pt x="697796" y="764466"/>
                  <a:pt x="746281" y="764822"/>
                  <a:pt x="794463" y="760520"/>
                </a:cubicBezTo>
                <a:cubicBezTo>
                  <a:pt x="801946" y="759852"/>
                  <a:pt x="808539" y="755158"/>
                  <a:pt x="815178" y="751643"/>
                </a:cubicBezTo>
                <a:cubicBezTo>
                  <a:pt x="856912" y="729548"/>
                  <a:pt x="832408" y="740157"/>
                  <a:pt x="868444" y="716132"/>
                </a:cubicBezTo>
                <a:cubicBezTo>
                  <a:pt x="871403" y="714159"/>
                  <a:pt x="874590" y="712490"/>
                  <a:pt x="877322" y="710213"/>
                </a:cubicBezTo>
                <a:cubicBezTo>
                  <a:pt x="880537" y="707534"/>
                  <a:pt x="883022" y="704059"/>
                  <a:pt x="886199" y="701336"/>
                </a:cubicBezTo>
                <a:cubicBezTo>
                  <a:pt x="889944" y="698126"/>
                  <a:pt x="894370" y="695757"/>
                  <a:pt x="898036" y="692458"/>
                </a:cubicBezTo>
                <a:cubicBezTo>
                  <a:pt x="904257" y="686859"/>
                  <a:pt x="908828" y="679346"/>
                  <a:pt x="915792" y="674703"/>
                </a:cubicBezTo>
                <a:cubicBezTo>
                  <a:pt x="918751" y="672730"/>
                  <a:pt x="921419" y="670228"/>
                  <a:pt x="924669" y="668784"/>
                </a:cubicBezTo>
                <a:cubicBezTo>
                  <a:pt x="934599" y="664371"/>
                  <a:pt x="953276" y="660235"/>
                  <a:pt x="963139" y="656947"/>
                </a:cubicBezTo>
                <a:cubicBezTo>
                  <a:pt x="971134" y="654282"/>
                  <a:pt x="978866" y="650875"/>
                  <a:pt x="986813" y="648070"/>
                </a:cubicBezTo>
                <a:cubicBezTo>
                  <a:pt x="995637" y="644956"/>
                  <a:pt x="1004684" y="642478"/>
                  <a:pt x="1013446" y="639192"/>
                </a:cubicBezTo>
                <a:cubicBezTo>
                  <a:pt x="1046539" y="626782"/>
                  <a:pt x="1021602" y="632826"/>
                  <a:pt x="1048957" y="627355"/>
                </a:cubicBezTo>
                <a:cubicBezTo>
                  <a:pt x="1057835" y="620450"/>
                  <a:pt x="1068390" y="615281"/>
                  <a:pt x="1075590" y="606641"/>
                </a:cubicBezTo>
                <a:cubicBezTo>
                  <a:pt x="1089364" y="590112"/>
                  <a:pt x="1099612" y="578823"/>
                  <a:pt x="1111100" y="559293"/>
                </a:cubicBezTo>
                <a:cubicBezTo>
                  <a:pt x="1117971" y="547612"/>
                  <a:pt x="1124694" y="523738"/>
                  <a:pt x="1128856" y="511945"/>
                </a:cubicBezTo>
                <a:cubicBezTo>
                  <a:pt x="1131661" y="503998"/>
                  <a:pt x="1134524" y="496065"/>
                  <a:pt x="1137733" y="488272"/>
                </a:cubicBezTo>
                <a:cubicBezTo>
                  <a:pt x="1141432" y="479289"/>
                  <a:pt x="1146378" y="470815"/>
                  <a:pt x="1149570" y="461639"/>
                </a:cubicBezTo>
                <a:cubicBezTo>
                  <a:pt x="1154288" y="448074"/>
                  <a:pt x="1157461" y="434020"/>
                  <a:pt x="1161407" y="420210"/>
                </a:cubicBezTo>
                <a:cubicBezTo>
                  <a:pt x="1162393" y="410346"/>
                  <a:pt x="1162964" y="400431"/>
                  <a:pt x="1164366" y="390617"/>
                </a:cubicBezTo>
                <a:cubicBezTo>
                  <a:pt x="1175905" y="309850"/>
                  <a:pt x="1165731" y="403614"/>
                  <a:pt x="1173244" y="328474"/>
                </a:cubicBezTo>
                <a:cubicBezTo>
                  <a:pt x="1171271" y="298882"/>
                  <a:pt x="1172751" y="268855"/>
                  <a:pt x="1167326" y="239697"/>
                </a:cubicBezTo>
                <a:cubicBezTo>
                  <a:pt x="1164743" y="225812"/>
                  <a:pt x="1155073" y="214234"/>
                  <a:pt x="1149570" y="201227"/>
                </a:cubicBezTo>
                <a:cubicBezTo>
                  <a:pt x="1144217" y="188574"/>
                  <a:pt x="1140918" y="175046"/>
                  <a:pt x="1134774" y="162757"/>
                </a:cubicBezTo>
                <a:cubicBezTo>
                  <a:pt x="1129022" y="151254"/>
                  <a:pt x="1121665" y="140577"/>
                  <a:pt x="1114060" y="130206"/>
                </a:cubicBezTo>
                <a:cubicBezTo>
                  <a:pt x="1099939" y="110950"/>
                  <a:pt x="1086556" y="90864"/>
                  <a:pt x="1069671" y="73980"/>
                </a:cubicBezTo>
                <a:cubicBezTo>
                  <a:pt x="1061780" y="66089"/>
                  <a:pt x="1053141" y="58880"/>
                  <a:pt x="1045997" y="50307"/>
                </a:cubicBezTo>
                <a:cubicBezTo>
                  <a:pt x="1041065" y="44388"/>
                  <a:pt x="1036649" y="37999"/>
                  <a:pt x="1031201" y="32551"/>
                </a:cubicBezTo>
                <a:cubicBezTo>
                  <a:pt x="1028686" y="30036"/>
                  <a:pt x="1025218" y="28700"/>
                  <a:pt x="1022324" y="26633"/>
                </a:cubicBezTo>
                <a:cubicBezTo>
                  <a:pt x="1010760" y="18373"/>
                  <a:pt x="1009031" y="15547"/>
                  <a:pt x="995691" y="8877"/>
                </a:cubicBezTo>
                <a:cubicBezTo>
                  <a:pt x="988615" y="5339"/>
                  <a:pt x="979700" y="2561"/>
                  <a:pt x="972017" y="0"/>
                </a:cubicBezTo>
                <a:lnTo>
                  <a:pt x="898036" y="5918"/>
                </a:lnTo>
                <a:cubicBezTo>
                  <a:pt x="892064" y="6496"/>
                  <a:pt x="886102" y="7422"/>
                  <a:pt x="880281" y="8877"/>
                </a:cubicBezTo>
                <a:cubicBezTo>
                  <a:pt x="874229" y="10390"/>
                  <a:pt x="868444" y="12823"/>
                  <a:pt x="862526" y="14796"/>
                </a:cubicBezTo>
                <a:cubicBezTo>
                  <a:pt x="858580" y="17755"/>
                  <a:pt x="854793" y="20938"/>
                  <a:pt x="850689" y="23674"/>
                </a:cubicBezTo>
                <a:cubicBezTo>
                  <a:pt x="845903" y="26864"/>
                  <a:pt x="840605" y="29253"/>
                  <a:pt x="835893" y="32551"/>
                </a:cubicBezTo>
                <a:cubicBezTo>
                  <a:pt x="830719" y="36173"/>
                  <a:pt x="826271" y="40766"/>
                  <a:pt x="821097" y="44388"/>
                </a:cubicBezTo>
                <a:cubicBezTo>
                  <a:pt x="811806" y="50891"/>
                  <a:pt x="804321" y="54255"/>
                  <a:pt x="794463" y="59184"/>
                </a:cubicBezTo>
                <a:cubicBezTo>
                  <a:pt x="775066" y="78584"/>
                  <a:pt x="810692" y="42517"/>
                  <a:pt x="776708" y="79899"/>
                </a:cubicBezTo>
                <a:cubicBezTo>
                  <a:pt x="771078" y="86092"/>
                  <a:pt x="764871" y="91736"/>
                  <a:pt x="758953" y="97654"/>
                </a:cubicBezTo>
                <a:cubicBezTo>
                  <a:pt x="756980" y="99627"/>
                  <a:pt x="754582" y="101251"/>
                  <a:pt x="753034" y="103573"/>
                </a:cubicBezTo>
                <a:cubicBezTo>
                  <a:pt x="747215" y="112302"/>
                  <a:pt x="746783" y="114207"/>
                  <a:pt x="738238" y="121328"/>
                </a:cubicBezTo>
                <a:cubicBezTo>
                  <a:pt x="735506" y="123605"/>
                  <a:pt x="732255" y="125179"/>
                  <a:pt x="729361" y="127246"/>
                </a:cubicBezTo>
                <a:cubicBezTo>
                  <a:pt x="725348" y="130113"/>
                  <a:pt x="721706" y="133510"/>
                  <a:pt x="717524" y="136124"/>
                </a:cubicBezTo>
                <a:cubicBezTo>
                  <a:pt x="713783" y="138462"/>
                  <a:pt x="709517" y="139854"/>
                  <a:pt x="705687" y="142043"/>
                </a:cubicBezTo>
                <a:cubicBezTo>
                  <a:pt x="702599" y="143808"/>
                  <a:pt x="699703" y="145894"/>
                  <a:pt x="696809" y="147961"/>
                </a:cubicBezTo>
                <a:cubicBezTo>
                  <a:pt x="692796" y="150828"/>
                  <a:pt x="689254" y="154392"/>
                  <a:pt x="684972" y="156839"/>
                </a:cubicBezTo>
                <a:cubicBezTo>
                  <a:pt x="682264" y="158387"/>
                  <a:pt x="679015" y="158703"/>
                  <a:pt x="676095" y="159798"/>
                </a:cubicBezTo>
                <a:cubicBezTo>
                  <a:pt x="671121" y="161663"/>
                  <a:pt x="666152" y="163558"/>
                  <a:pt x="661298" y="165716"/>
                </a:cubicBezTo>
                <a:cubicBezTo>
                  <a:pt x="645546" y="172717"/>
                  <a:pt x="651294" y="172657"/>
                  <a:pt x="631706" y="177553"/>
                </a:cubicBezTo>
                <a:cubicBezTo>
                  <a:pt x="625885" y="179008"/>
                  <a:pt x="619854" y="179439"/>
                  <a:pt x="613951" y="180512"/>
                </a:cubicBezTo>
                <a:cubicBezTo>
                  <a:pt x="609002" y="181412"/>
                  <a:pt x="604065" y="182381"/>
                  <a:pt x="599155" y="183472"/>
                </a:cubicBezTo>
                <a:cubicBezTo>
                  <a:pt x="556169" y="193025"/>
                  <a:pt x="620100" y="178620"/>
                  <a:pt x="575481" y="192349"/>
                </a:cubicBezTo>
                <a:cubicBezTo>
                  <a:pt x="566789" y="195024"/>
                  <a:pt x="557831" y="196850"/>
                  <a:pt x="548848" y="198268"/>
                </a:cubicBezTo>
                <a:cubicBezTo>
                  <a:pt x="539056" y="199814"/>
                  <a:pt x="529101" y="200069"/>
                  <a:pt x="519256" y="201227"/>
                </a:cubicBezTo>
                <a:cubicBezTo>
                  <a:pt x="501031" y="203371"/>
                  <a:pt x="498170" y="204470"/>
                  <a:pt x="480786" y="207145"/>
                </a:cubicBezTo>
                <a:cubicBezTo>
                  <a:pt x="453221" y="211386"/>
                  <a:pt x="468484" y="208002"/>
                  <a:pt x="448234" y="213064"/>
                </a:cubicBezTo>
                <a:cubicBezTo>
                  <a:pt x="445275" y="215037"/>
                  <a:pt x="442731" y="217857"/>
                  <a:pt x="439357" y="218982"/>
                </a:cubicBezTo>
                <a:cubicBezTo>
                  <a:pt x="430931" y="221791"/>
                  <a:pt x="420844" y="220390"/>
                  <a:pt x="412724" y="224901"/>
                </a:cubicBezTo>
                <a:cubicBezTo>
                  <a:pt x="382198" y="241860"/>
                  <a:pt x="406178" y="233001"/>
                  <a:pt x="386091" y="239697"/>
                </a:cubicBezTo>
                <a:cubicBezTo>
                  <a:pt x="368623" y="257162"/>
                  <a:pt x="380970" y="247766"/>
                  <a:pt x="329865" y="242656"/>
                </a:cubicBezTo>
                <a:cubicBezTo>
                  <a:pt x="320052" y="241675"/>
                  <a:pt x="348607" y="229833"/>
                  <a:pt x="338743" y="227860"/>
                </a:cubicBezTo>
                <a:close/>
              </a:path>
            </a:pathLst>
          </a:custGeom>
          <a:solidFill>
            <a:srgbClr val="E6F8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CE16B4-3C89-F945-9943-89A66997FDDD}"/>
              </a:ext>
            </a:extLst>
          </p:cNvPr>
          <p:cNvSpPr/>
          <p:nvPr/>
        </p:nvSpPr>
        <p:spPr>
          <a:xfrm>
            <a:off x="4792994" y="3481434"/>
            <a:ext cx="47804" cy="45719"/>
          </a:xfrm>
          <a:prstGeom prst="ellipse">
            <a:avLst/>
          </a:prstGeom>
          <a:solidFill>
            <a:srgbClr val="172A1B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108ADF-4A96-892B-9525-004F63FDD43F}"/>
              </a:ext>
            </a:extLst>
          </p:cNvPr>
          <p:cNvSpPr/>
          <p:nvPr/>
        </p:nvSpPr>
        <p:spPr>
          <a:xfrm>
            <a:off x="4792994" y="3588115"/>
            <a:ext cx="47804" cy="45719"/>
          </a:xfrm>
          <a:prstGeom prst="ellipse">
            <a:avLst/>
          </a:prstGeom>
          <a:solidFill>
            <a:srgbClr val="172A1B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7095473-52A0-AB95-E381-44DB1736BFD2}"/>
              </a:ext>
            </a:extLst>
          </p:cNvPr>
          <p:cNvSpPr/>
          <p:nvPr/>
        </p:nvSpPr>
        <p:spPr>
          <a:xfrm>
            <a:off x="4969296" y="3542396"/>
            <a:ext cx="47804" cy="45719"/>
          </a:xfrm>
          <a:prstGeom prst="ellipse">
            <a:avLst/>
          </a:prstGeom>
          <a:solidFill>
            <a:srgbClr val="172A1B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136DE52-3576-D0BB-DFA2-E06118BE4D59}"/>
              </a:ext>
            </a:extLst>
          </p:cNvPr>
          <p:cNvSpPr/>
          <p:nvPr/>
        </p:nvSpPr>
        <p:spPr>
          <a:xfrm>
            <a:off x="4990351" y="3633834"/>
            <a:ext cx="47804" cy="45719"/>
          </a:xfrm>
          <a:prstGeom prst="ellipse">
            <a:avLst/>
          </a:prstGeom>
          <a:solidFill>
            <a:srgbClr val="172A1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70F83F5-2BD7-4530-7A3E-0BA8087C3401}"/>
              </a:ext>
            </a:extLst>
          </p:cNvPr>
          <p:cNvSpPr/>
          <p:nvPr/>
        </p:nvSpPr>
        <p:spPr>
          <a:xfrm>
            <a:off x="4945394" y="3435715"/>
            <a:ext cx="45719" cy="45719"/>
          </a:xfrm>
          <a:prstGeom prst="ellipse">
            <a:avLst/>
          </a:prstGeom>
          <a:solidFill>
            <a:srgbClr val="172A1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oogle Shape;1443;p10" descr="Ảnh có chứa đàn ghita&#10;&#10;Mô tả được tạo tự động">
            <a:extLst>
              <a:ext uri="{FF2B5EF4-FFF2-40B4-BE49-F238E27FC236}">
                <a16:creationId xmlns:a16="http://schemas.microsoft.com/office/drawing/2014/main" id="{44C58E35-262D-695B-FD6E-882D0E4D5E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0146309">
            <a:off x="3955229" y="3416592"/>
            <a:ext cx="1173675" cy="123324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1">
            <a:extLst>
              <a:ext uri="{FF2B5EF4-FFF2-40B4-BE49-F238E27FC236}">
                <a16:creationId xmlns:a16="http://schemas.microsoft.com/office/drawing/2014/main" id="{751C4E1D-FA8E-1D12-C2D2-855BEF2A0B62}"/>
              </a:ext>
            </a:extLst>
          </p:cNvPr>
          <p:cNvSpPr/>
          <p:nvPr/>
        </p:nvSpPr>
        <p:spPr>
          <a:xfrm rot="20368002">
            <a:off x="4350876" y="3183254"/>
            <a:ext cx="1294085" cy="662242"/>
          </a:xfrm>
          <a:custGeom>
            <a:avLst/>
            <a:gdLst>
              <a:gd name="connsiteX0" fmla="*/ 0 w 823393"/>
              <a:gd name="connsiteY0" fmla="*/ 0 h 647956"/>
              <a:gd name="connsiteX1" fmla="*/ 823393 w 823393"/>
              <a:gd name="connsiteY1" fmla="*/ 0 h 647956"/>
              <a:gd name="connsiteX2" fmla="*/ 823393 w 823393"/>
              <a:gd name="connsiteY2" fmla="*/ 647956 h 647956"/>
              <a:gd name="connsiteX3" fmla="*/ 0 w 823393"/>
              <a:gd name="connsiteY3" fmla="*/ 647956 h 647956"/>
              <a:gd name="connsiteX4" fmla="*/ 0 w 823393"/>
              <a:gd name="connsiteY4" fmla="*/ 0 h 647956"/>
              <a:gd name="connsiteX0" fmla="*/ 0 w 1294085"/>
              <a:gd name="connsiteY0" fmla="*/ 8810 h 647956"/>
              <a:gd name="connsiteX1" fmla="*/ 1294085 w 1294085"/>
              <a:gd name="connsiteY1" fmla="*/ 0 h 647956"/>
              <a:gd name="connsiteX2" fmla="*/ 1294085 w 1294085"/>
              <a:gd name="connsiteY2" fmla="*/ 647956 h 647956"/>
              <a:gd name="connsiteX3" fmla="*/ 470692 w 1294085"/>
              <a:gd name="connsiteY3" fmla="*/ 647956 h 647956"/>
              <a:gd name="connsiteX4" fmla="*/ 0 w 1294085"/>
              <a:gd name="connsiteY4" fmla="*/ 8810 h 647956"/>
              <a:gd name="connsiteX0" fmla="*/ 0 w 1294085"/>
              <a:gd name="connsiteY0" fmla="*/ 0 h 639146"/>
              <a:gd name="connsiteX1" fmla="*/ 911141 w 1294085"/>
              <a:gd name="connsiteY1" fmla="*/ 473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39146"/>
              <a:gd name="connsiteX1" fmla="*/ 837088 w 1294085"/>
              <a:gd name="connsiteY1" fmla="*/ 503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39146"/>
              <a:gd name="connsiteX1" fmla="*/ 813756 w 1294085"/>
              <a:gd name="connsiteY1" fmla="*/ 1019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50599"/>
              <a:gd name="connsiteX1" fmla="*/ 813756 w 1294085"/>
              <a:gd name="connsiteY1" fmla="*/ 1019 h 650599"/>
              <a:gd name="connsiteX2" fmla="*/ 1294085 w 1294085"/>
              <a:gd name="connsiteY2" fmla="*/ 639146 h 650599"/>
              <a:gd name="connsiteX3" fmla="*/ 489463 w 1294085"/>
              <a:gd name="connsiteY3" fmla="*/ 650599 h 650599"/>
              <a:gd name="connsiteX4" fmla="*/ 0 w 1294085"/>
              <a:gd name="connsiteY4" fmla="*/ 0 h 65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085" h="650599">
                <a:moveTo>
                  <a:pt x="0" y="0"/>
                </a:moveTo>
                <a:lnTo>
                  <a:pt x="813756" y="1019"/>
                </a:lnTo>
                <a:lnTo>
                  <a:pt x="1294085" y="639146"/>
                </a:lnTo>
                <a:lnTo>
                  <a:pt x="489463" y="650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Hình ảnh 3" descr="Ảnh có chứa bộ đồ ăn&#10;&#10;Mô tả được tạo tự động">
            <a:extLst>
              <a:ext uri="{FF2B5EF4-FFF2-40B4-BE49-F238E27FC236}">
                <a16:creationId xmlns:a16="http://schemas.microsoft.com/office/drawing/2014/main" id="{786D6CC9-3473-CE58-5397-97EBFCD38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432779">
            <a:off x="4542690" y="2121834"/>
            <a:ext cx="1659223" cy="129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71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46914E-6 L 0.33924 0.1598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62" y="79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97531E-6 L 0.00139 0.039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1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500"/>
                            </p:stCondLst>
                            <p:childTnLst>
                              <p:par>
                                <p:cTn id="108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14962D-2ABF-3C78-1093-398043033F82}"/>
              </a:ext>
            </a:extLst>
          </p:cNvPr>
          <p:cNvSpPr/>
          <p:nvPr/>
        </p:nvSpPr>
        <p:spPr>
          <a:xfrm>
            <a:off x="0" y="0"/>
            <a:ext cx="9144000" cy="1012122"/>
          </a:xfrm>
          <a:prstGeom prst="rect">
            <a:avLst/>
          </a:prstGeom>
          <a:solidFill>
            <a:srgbClr val="EF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A06E40-90A6-686C-CE78-416B25D4082D}"/>
              </a:ext>
            </a:extLst>
          </p:cNvPr>
          <p:cNvSpPr txBox="1"/>
          <p:nvPr/>
        </p:nvSpPr>
        <p:spPr>
          <a:xfrm>
            <a:off x="654240" y="46379"/>
            <a:ext cx="7835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Quan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sát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các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loại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nấm</a:t>
            </a:r>
            <a:r>
              <a:rPr lang="en-US" sz="48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8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mốc</a:t>
            </a:r>
            <a:endParaRPr lang="en-US" sz="4800" dirty="0">
              <a:solidFill>
                <a:srgbClr val="6D4824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AE9C2-415E-F68F-A779-3F874B0D1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9339" y="1431721"/>
            <a:ext cx="2031468" cy="3183563"/>
          </a:xfrm>
          <a:prstGeom prst="rect">
            <a:avLst/>
          </a:prstGeom>
        </p:spPr>
      </p:pic>
      <p:pic>
        <p:nvPicPr>
          <p:cNvPr id="7" name="!!Google Shape;1437;p10" descr="Ảnh có chứa văn bản, phong bì&#10;&#10;Mô tả được tạo tự động">
            <a:extLst>
              <a:ext uri="{FF2B5EF4-FFF2-40B4-BE49-F238E27FC236}">
                <a16:creationId xmlns:a16="http://schemas.microsoft.com/office/drawing/2014/main" id="{7A385038-0D46-F5D5-0A9B-7635994C61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514005">
            <a:off x="4997819" y="3083302"/>
            <a:ext cx="991367" cy="6076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444;p10">
            <a:extLst>
              <a:ext uri="{FF2B5EF4-FFF2-40B4-BE49-F238E27FC236}">
                <a16:creationId xmlns:a16="http://schemas.microsoft.com/office/drawing/2014/main" id="{62274C18-8D85-BA38-31BB-825B2CF80425}"/>
              </a:ext>
            </a:extLst>
          </p:cNvPr>
          <p:cNvSpPr/>
          <p:nvPr/>
        </p:nvSpPr>
        <p:spPr>
          <a:xfrm rot="2514005">
            <a:off x="5406907" y="3324798"/>
            <a:ext cx="189799" cy="106184"/>
          </a:xfrm>
          <a:custGeom>
            <a:avLst/>
            <a:gdLst/>
            <a:ahLst/>
            <a:cxnLst/>
            <a:rect l="l" t="t" r="r" b="b"/>
            <a:pathLst>
              <a:path w="1173244" h="816745" extrusionOk="0">
                <a:moveTo>
                  <a:pt x="338743" y="227860"/>
                </a:moveTo>
                <a:cubicBezTo>
                  <a:pt x="328879" y="225887"/>
                  <a:pt x="293323" y="229077"/>
                  <a:pt x="270681" y="230819"/>
                </a:cubicBezTo>
                <a:cubicBezTo>
                  <a:pt x="267571" y="231058"/>
                  <a:pt x="264915" y="233570"/>
                  <a:pt x="261803" y="233778"/>
                </a:cubicBezTo>
                <a:cubicBezTo>
                  <a:pt x="235211" y="235551"/>
                  <a:pt x="208537" y="235751"/>
                  <a:pt x="181904" y="236738"/>
                </a:cubicBezTo>
                <a:cubicBezTo>
                  <a:pt x="178945" y="237724"/>
                  <a:pt x="175233" y="237491"/>
                  <a:pt x="173027" y="239697"/>
                </a:cubicBezTo>
                <a:cubicBezTo>
                  <a:pt x="165682" y="247042"/>
                  <a:pt x="160711" y="256408"/>
                  <a:pt x="158230" y="266330"/>
                </a:cubicBezTo>
                <a:cubicBezTo>
                  <a:pt x="157010" y="271209"/>
                  <a:pt x="156491" y="276246"/>
                  <a:pt x="155271" y="281126"/>
                </a:cubicBezTo>
                <a:cubicBezTo>
                  <a:pt x="154515" y="284152"/>
                  <a:pt x="153298" y="287045"/>
                  <a:pt x="152312" y="290004"/>
                </a:cubicBezTo>
                <a:cubicBezTo>
                  <a:pt x="151748" y="297342"/>
                  <a:pt x="152781" y="324577"/>
                  <a:pt x="146394" y="337351"/>
                </a:cubicBezTo>
                <a:cubicBezTo>
                  <a:pt x="140883" y="348372"/>
                  <a:pt x="139778" y="345290"/>
                  <a:pt x="131597" y="355107"/>
                </a:cubicBezTo>
                <a:cubicBezTo>
                  <a:pt x="129320" y="357839"/>
                  <a:pt x="127993" y="361284"/>
                  <a:pt x="125679" y="363984"/>
                </a:cubicBezTo>
                <a:cubicBezTo>
                  <a:pt x="114435" y="377102"/>
                  <a:pt x="111317" y="377505"/>
                  <a:pt x="96087" y="387658"/>
                </a:cubicBezTo>
                <a:cubicBezTo>
                  <a:pt x="93128" y="389631"/>
                  <a:pt x="90583" y="392451"/>
                  <a:pt x="87209" y="393576"/>
                </a:cubicBezTo>
                <a:cubicBezTo>
                  <a:pt x="74473" y="397822"/>
                  <a:pt x="81357" y="395779"/>
                  <a:pt x="66495" y="399495"/>
                </a:cubicBezTo>
                <a:cubicBezTo>
                  <a:pt x="64522" y="401468"/>
                  <a:pt x="63071" y="404165"/>
                  <a:pt x="60576" y="405413"/>
                </a:cubicBezTo>
                <a:cubicBezTo>
                  <a:pt x="54996" y="408203"/>
                  <a:pt x="42821" y="411332"/>
                  <a:pt x="42821" y="411332"/>
                </a:cubicBezTo>
                <a:cubicBezTo>
                  <a:pt x="27823" y="426327"/>
                  <a:pt x="47233" y="408685"/>
                  <a:pt x="28025" y="420210"/>
                </a:cubicBezTo>
                <a:cubicBezTo>
                  <a:pt x="22095" y="423768"/>
                  <a:pt x="20461" y="430020"/>
                  <a:pt x="16188" y="435006"/>
                </a:cubicBezTo>
                <a:cubicBezTo>
                  <a:pt x="12557" y="439243"/>
                  <a:pt x="4351" y="446843"/>
                  <a:pt x="4351" y="446843"/>
                </a:cubicBezTo>
                <a:cubicBezTo>
                  <a:pt x="-2237" y="486376"/>
                  <a:pt x="-607" y="469159"/>
                  <a:pt x="4351" y="538578"/>
                </a:cubicBezTo>
                <a:cubicBezTo>
                  <a:pt x="4573" y="541689"/>
                  <a:pt x="5705" y="544781"/>
                  <a:pt x="7310" y="547456"/>
                </a:cubicBezTo>
                <a:cubicBezTo>
                  <a:pt x="10121" y="552141"/>
                  <a:pt x="18074" y="556605"/>
                  <a:pt x="22106" y="559293"/>
                </a:cubicBezTo>
                <a:cubicBezTo>
                  <a:pt x="23092" y="562252"/>
                  <a:pt x="22859" y="565965"/>
                  <a:pt x="25065" y="568171"/>
                </a:cubicBezTo>
                <a:cubicBezTo>
                  <a:pt x="27271" y="570377"/>
                  <a:pt x="31076" y="569901"/>
                  <a:pt x="33943" y="571130"/>
                </a:cubicBezTo>
                <a:cubicBezTo>
                  <a:pt x="37998" y="572868"/>
                  <a:pt x="41834" y="575075"/>
                  <a:pt x="45780" y="577048"/>
                </a:cubicBezTo>
                <a:cubicBezTo>
                  <a:pt x="59058" y="590328"/>
                  <a:pt x="47677" y="581445"/>
                  <a:pt x="81291" y="585926"/>
                </a:cubicBezTo>
                <a:cubicBezTo>
                  <a:pt x="98207" y="588181"/>
                  <a:pt x="91897" y="588110"/>
                  <a:pt x="104964" y="591844"/>
                </a:cubicBezTo>
                <a:cubicBezTo>
                  <a:pt x="108875" y="592961"/>
                  <a:pt x="112855" y="593817"/>
                  <a:pt x="116801" y="594804"/>
                </a:cubicBezTo>
                <a:cubicBezTo>
                  <a:pt x="124833" y="600158"/>
                  <a:pt x="131776" y="603947"/>
                  <a:pt x="137516" y="612559"/>
                </a:cubicBezTo>
                <a:cubicBezTo>
                  <a:pt x="139489" y="615518"/>
                  <a:pt x="141990" y="618187"/>
                  <a:pt x="143434" y="621437"/>
                </a:cubicBezTo>
                <a:cubicBezTo>
                  <a:pt x="145968" y="627138"/>
                  <a:pt x="148130" y="633075"/>
                  <a:pt x="149353" y="639192"/>
                </a:cubicBezTo>
                <a:cubicBezTo>
                  <a:pt x="157023" y="677543"/>
                  <a:pt x="154160" y="658786"/>
                  <a:pt x="158230" y="695417"/>
                </a:cubicBezTo>
                <a:cubicBezTo>
                  <a:pt x="160072" y="734091"/>
                  <a:pt x="149908" y="744940"/>
                  <a:pt x="167108" y="766439"/>
                </a:cubicBezTo>
                <a:cubicBezTo>
                  <a:pt x="168851" y="768618"/>
                  <a:pt x="170635" y="770922"/>
                  <a:pt x="173027" y="772357"/>
                </a:cubicBezTo>
                <a:cubicBezTo>
                  <a:pt x="175702" y="773962"/>
                  <a:pt x="178945" y="774330"/>
                  <a:pt x="181904" y="775316"/>
                </a:cubicBezTo>
                <a:cubicBezTo>
                  <a:pt x="195724" y="789136"/>
                  <a:pt x="185237" y="779810"/>
                  <a:pt x="199660" y="790112"/>
                </a:cubicBezTo>
                <a:cubicBezTo>
                  <a:pt x="203673" y="792979"/>
                  <a:pt x="207215" y="796543"/>
                  <a:pt x="211497" y="798990"/>
                </a:cubicBezTo>
                <a:cubicBezTo>
                  <a:pt x="214205" y="800538"/>
                  <a:pt x="217415" y="800963"/>
                  <a:pt x="220374" y="801949"/>
                </a:cubicBezTo>
                <a:cubicBezTo>
                  <a:pt x="223333" y="803922"/>
                  <a:pt x="225983" y="806467"/>
                  <a:pt x="229252" y="807868"/>
                </a:cubicBezTo>
                <a:cubicBezTo>
                  <a:pt x="232990" y="809470"/>
                  <a:pt x="237178" y="809710"/>
                  <a:pt x="241089" y="810827"/>
                </a:cubicBezTo>
                <a:cubicBezTo>
                  <a:pt x="270806" y="819317"/>
                  <a:pt x="224797" y="807494"/>
                  <a:pt x="261803" y="816745"/>
                </a:cubicBezTo>
                <a:cubicBezTo>
                  <a:pt x="292382" y="814772"/>
                  <a:pt x="323095" y="814306"/>
                  <a:pt x="353539" y="810827"/>
                </a:cubicBezTo>
                <a:cubicBezTo>
                  <a:pt x="357922" y="810326"/>
                  <a:pt x="361345" y="806701"/>
                  <a:pt x="365376" y="804909"/>
                </a:cubicBezTo>
                <a:cubicBezTo>
                  <a:pt x="370230" y="802752"/>
                  <a:pt x="375421" y="801366"/>
                  <a:pt x="380172" y="798990"/>
                </a:cubicBezTo>
                <a:cubicBezTo>
                  <a:pt x="383353" y="797399"/>
                  <a:pt x="385781" y="794473"/>
                  <a:pt x="389050" y="793072"/>
                </a:cubicBezTo>
                <a:cubicBezTo>
                  <a:pt x="392788" y="791470"/>
                  <a:pt x="397096" y="791586"/>
                  <a:pt x="400887" y="790112"/>
                </a:cubicBezTo>
                <a:cubicBezTo>
                  <a:pt x="414890" y="784666"/>
                  <a:pt x="427740" y="776001"/>
                  <a:pt x="442316" y="772357"/>
                </a:cubicBezTo>
                <a:lnTo>
                  <a:pt x="465990" y="766439"/>
                </a:lnTo>
                <a:cubicBezTo>
                  <a:pt x="472929" y="764589"/>
                  <a:pt x="479646" y="761843"/>
                  <a:pt x="486704" y="760520"/>
                </a:cubicBezTo>
                <a:cubicBezTo>
                  <a:pt x="495483" y="758874"/>
                  <a:pt x="504459" y="758547"/>
                  <a:pt x="513337" y="757561"/>
                </a:cubicBezTo>
                <a:cubicBezTo>
                  <a:pt x="550821" y="758547"/>
                  <a:pt x="588371" y="758080"/>
                  <a:pt x="625788" y="760520"/>
                </a:cubicBezTo>
                <a:cubicBezTo>
                  <a:pt x="633905" y="761049"/>
                  <a:pt x="649462" y="766439"/>
                  <a:pt x="649462" y="766439"/>
                </a:cubicBezTo>
                <a:cubicBezTo>
                  <a:pt x="697796" y="764466"/>
                  <a:pt x="746281" y="764822"/>
                  <a:pt x="794463" y="760520"/>
                </a:cubicBezTo>
                <a:cubicBezTo>
                  <a:pt x="801946" y="759852"/>
                  <a:pt x="808539" y="755158"/>
                  <a:pt x="815178" y="751643"/>
                </a:cubicBezTo>
                <a:cubicBezTo>
                  <a:pt x="856912" y="729548"/>
                  <a:pt x="832408" y="740157"/>
                  <a:pt x="868444" y="716132"/>
                </a:cubicBezTo>
                <a:cubicBezTo>
                  <a:pt x="871403" y="714159"/>
                  <a:pt x="874590" y="712490"/>
                  <a:pt x="877322" y="710213"/>
                </a:cubicBezTo>
                <a:cubicBezTo>
                  <a:pt x="880537" y="707534"/>
                  <a:pt x="883022" y="704059"/>
                  <a:pt x="886199" y="701336"/>
                </a:cubicBezTo>
                <a:cubicBezTo>
                  <a:pt x="889944" y="698126"/>
                  <a:pt x="894370" y="695757"/>
                  <a:pt x="898036" y="692458"/>
                </a:cubicBezTo>
                <a:cubicBezTo>
                  <a:pt x="904257" y="686859"/>
                  <a:pt x="908828" y="679346"/>
                  <a:pt x="915792" y="674703"/>
                </a:cubicBezTo>
                <a:cubicBezTo>
                  <a:pt x="918751" y="672730"/>
                  <a:pt x="921419" y="670228"/>
                  <a:pt x="924669" y="668784"/>
                </a:cubicBezTo>
                <a:cubicBezTo>
                  <a:pt x="934599" y="664371"/>
                  <a:pt x="953276" y="660235"/>
                  <a:pt x="963139" y="656947"/>
                </a:cubicBezTo>
                <a:cubicBezTo>
                  <a:pt x="971134" y="654282"/>
                  <a:pt x="978866" y="650875"/>
                  <a:pt x="986813" y="648070"/>
                </a:cubicBezTo>
                <a:cubicBezTo>
                  <a:pt x="995637" y="644956"/>
                  <a:pt x="1004684" y="642478"/>
                  <a:pt x="1013446" y="639192"/>
                </a:cubicBezTo>
                <a:cubicBezTo>
                  <a:pt x="1046539" y="626782"/>
                  <a:pt x="1021602" y="632826"/>
                  <a:pt x="1048957" y="627355"/>
                </a:cubicBezTo>
                <a:cubicBezTo>
                  <a:pt x="1057835" y="620450"/>
                  <a:pt x="1068390" y="615281"/>
                  <a:pt x="1075590" y="606641"/>
                </a:cubicBezTo>
                <a:cubicBezTo>
                  <a:pt x="1089364" y="590112"/>
                  <a:pt x="1099612" y="578823"/>
                  <a:pt x="1111100" y="559293"/>
                </a:cubicBezTo>
                <a:cubicBezTo>
                  <a:pt x="1117971" y="547612"/>
                  <a:pt x="1124694" y="523738"/>
                  <a:pt x="1128856" y="511945"/>
                </a:cubicBezTo>
                <a:cubicBezTo>
                  <a:pt x="1131661" y="503998"/>
                  <a:pt x="1134524" y="496065"/>
                  <a:pt x="1137733" y="488272"/>
                </a:cubicBezTo>
                <a:cubicBezTo>
                  <a:pt x="1141432" y="479289"/>
                  <a:pt x="1146378" y="470815"/>
                  <a:pt x="1149570" y="461639"/>
                </a:cubicBezTo>
                <a:cubicBezTo>
                  <a:pt x="1154288" y="448074"/>
                  <a:pt x="1157461" y="434020"/>
                  <a:pt x="1161407" y="420210"/>
                </a:cubicBezTo>
                <a:cubicBezTo>
                  <a:pt x="1162393" y="410346"/>
                  <a:pt x="1162964" y="400431"/>
                  <a:pt x="1164366" y="390617"/>
                </a:cubicBezTo>
                <a:cubicBezTo>
                  <a:pt x="1175905" y="309850"/>
                  <a:pt x="1165731" y="403614"/>
                  <a:pt x="1173244" y="328474"/>
                </a:cubicBezTo>
                <a:cubicBezTo>
                  <a:pt x="1171271" y="298882"/>
                  <a:pt x="1172751" y="268855"/>
                  <a:pt x="1167326" y="239697"/>
                </a:cubicBezTo>
                <a:cubicBezTo>
                  <a:pt x="1164743" y="225812"/>
                  <a:pt x="1155073" y="214234"/>
                  <a:pt x="1149570" y="201227"/>
                </a:cubicBezTo>
                <a:cubicBezTo>
                  <a:pt x="1144217" y="188574"/>
                  <a:pt x="1140918" y="175046"/>
                  <a:pt x="1134774" y="162757"/>
                </a:cubicBezTo>
                <a:cubicBezTo>
                  <a:pt x="1129022" y="151254"/>
                  <a:pt x="1121665" y="140577"/>
                  <a:pt x="1114060" y="130206"/>
                </a:cubicBezTo>
                <a:cubicBezTo>
                  <a:pt x="1099939" y="110950"/>
                  <a:pt x="1086556" y="90864"/>
                  <a:pt x="1069671" y="73980"/>
                </a:cubicBezTo>
                <a:cubicBezTo>
                  <a:pt x="1061780" y="66089"/>
                  <a:pt x="1053141" y="58880"/>
                  <a:pt x="1045997" y="50307"/>
                </a:cubicBezTo>
                <a:cubicBezTo>
                  <a:pt x="1041065" y="44388"/>
                  <a:pt x="1036649" y="37999"/>
                  <a:pt x="1031201" y="32551"/>
                </a:cubicBezTo>
                <a:cubicBezTo>
                  <a:pt x="1028686" y="30036"/>
                  <a:pt x="1025218" y="28700"/>
                  <a:pt x="1022324" y="26633"/>
                </a:cubicBezTo>
                <a:cubicBezTo>
                  <a:pt x="1010760" y="18373"/>
                  <a:pt x="1009031" y="15547"/>
                  <a:pt x="995691" y="8877"/>
                </a:cubicBezTo>
                <a:cubicBezTo>
                  <a:pt x="988615" y="5339"/>
                  <a:pt x="979700" y="2561"/>
                  <a:pt x="972017" y="0"/>
                </a:cubicBezTo>
                <a:lnTo>
                  <a:pt x="898036" y="5918"/>
                </a:lnTo>
                <a:cubicBezTo>
                  <a:pt x="892064" y="6496"/>
                  <a:pt x="886102" y="7422"/>
                  <a:pt x="880281" y="8877"/>
                </a:cubicBezTo>
                <a:cubicBezTo>
                  <a:pt x="874229" y="10390"/>
                  <a:pt x="868444" y="12823"/>
                  <a:pt x="862526" y="14796"/>
                </a:cubicBezTo>
                <a:cubicBezTo>
                  <a:pt x="858580" y="17755"/>
                  <a:pt x="854793" y="20938"/>
                  <a:pt x="850689" y="23674"/>
                </a:cubicBezTo>
                <a:cubicBezTo>
                  <a:pt x="845903" y="26864"/>
                  <a:pt x="840605" y="29253"/>
                  <a:pt x="835893" y="32551"/>
                </a:cubicBezTo>
                <a:cubicBezTo>
                  <a:pt x="830719" y="36173"/>
                  <a:pt x="826271" y="40766"/>
                  <a:pt x="821097" y="44388"/>
                </a:cubicBezTo>
                <a:cubicBezTo>
                  <a:pt x="811806" y="50891"/>
                  <a:pt x="804321" y="54255"/>
                  <a:pt x="794463" y="59184"/>
                </a:cubicBezTo>
                <a:cubicBezTo>
                  <a:pt x="775066" y="78584"/>
                  <a:pt x="810692" y="42517"/>
                  <a:pt x="776708" y="79899"/>
                </a:cubicBezTo>
                <a:cubicBezTo>
                  <a:pt x="771078" y="86092"/>
                  <a:pt x="764871" y="91736"/>
                  <a:pt x="758953" y="97654"/>
                </a:cubicBezTo>
                <a:cubicBezTo>
                  <a:pt x="756980" y="99627"/>
                  <a:pt x="754582" y="101251"/>
                  <a:pt x="753034" y="103573"/>
                </a:cubicBezTo>
                <a:cubicBezTo>
                  <a:pt x="747215" y="112302"/>
                  <a:pt x="746783" y="114207"/>
                  <a:pt x="738238" y="121328"/>
                </a:cubicBezTo>
                <a:cubicBezTo>
                  <a:pt x="735506" y="123605"/>
                  <a:pt x="732255" y="125179"/>
                  <a:pt x="729361" y="127246"/>
                </a:cubicBezTo>
                <a:cubicBezTo>
                  <a:pt x="725348" y="130113"/>
                  <a:pt x="721706" y="133510"/>
                  <a:pt x="717524" y="136124"/>
                </a:cubicBezTo>
                <a:cubicBezTo>
                  <a:pt x="713783" y="138462"/>
                  <a:pt x="709517" y="139854"/>
                  <a:pt x="705687" y="142043"/>
                </a:cubicBezTo>
                <a:cubicBezTo>
                  <a:pt x="702599" y="143808"/>
                  <a:pt x="699703" y="145894"/>
                  <a:pt x="696809" y="147961"/>
                </a:cubicBezTo>
                <a:cubicBezTo>
                  <a:pt x="692796" y="150828"/>
                  <a:pt x="689254" y="154392"/>
                  <a:pt x="684972" y="156839"/>
                </a:cubicBezTo>
                <a:cubicBezTo>
                  <a:pt x="682264" y="158387"/>
                  <a:pt x="679015" y="158703"/>
                  <a:pt x="676095" y="159798"/>
                </a:cubicBezTo>
                <a:cubicBezTo>
                  <a:pt x="671121" y="161663"/>
                  <a:pt x="666152" y="163558"/>
                  <a:pt x="661298" y="165716"/>
                </a:cubicBezTo>
                <a:cubicBezTo>
                  <a:pt x="645546" y="172717"/>
                  <a:pt x="651294" y="172657"/>
                  <a:pt x="631706" y="177553"/>
                </a:cubicBezTo>
                <a:cubicBezTo>
                  <a:pt x="625885" y="179008"/>
                  <a:pt x="619854" y="179439"/>
                  <a:pt x="613951" y="180512"/>
                </a:cubicBezTo>
                <a:cubicBezTo>
                  <a:pt x="609002" y="181412"/>
                  <a:pt x="604065" y="182381"/>
                  <a:pt x="599155" y="183472"/>
                </a:cubicBezTo>
                <a:cubicBezTo>
                  <a:pt x="556169" y="193025"/>
                  <a:pt x="620100" y="178620"/>
                  <a:pt x="575481" y="192349"/>
                </a:cubicBezTo>
                <a:cubicBezTo>
                  <a:pt x="566789" y="195024"/>
                  <a:pt x="557831" y="196850"/>
                  <a:pt x="548848" y="198268"/>
                </a:cubicBezTo>
                <a:cubicBezTo>
                  <a:pt x="539056" y="199814"/>
                  <a:pt x="529101" y="200069"/>
                  <a:pt x="519256" y="201227"/>
                </a:cubicBezTo>
                <a:cubicBezTo>
                  <a:pt x="501031" y="203371"/>
                  <a:pt x="498170" y="204470"/>
                  <a:pt x="480786" y="207145"/>
                </a:cubicBezTo>
                <a:cubicBezTo>
                  <a:pt x="453221" y="211386"/>
                  <a:pt x="468484" y="208002"/>
                  <a:pt x="448234" y="213064"/>
                </a:cubicBezTo>
                <a:cubicBezTo>
                  <a:pt x="445275" y="215037"/>
                  <a:pt x="442731" y="217857"/>
                  <a:pt x="439357" y="218982"/>
                </a:cubicBezTo>
                <a:cubicBezTo>
                  <a:pt x="430931" y="221791"/>
                  <a:pt x="420844" y="220390"/>
                  <a:pt x="412724" y="224901"/>
                </a:cubicBezTo>
                <a:cubicBezTo>
                  <a:pt x="382198" y="241860"/>
                  <a:pt x="406178" y="233001"/>
                  <a:pt x="386091" y="239697"/>
                </a:cubicBezTo>
                <a:cubicBezTo>
                  <a:pt x="368623" y="257162"/>
                  <a:pt x="380970" y="247766"/>
                  <a:pt x="329865" y="242656"/>
                </a:cubicBezTo>
                <a:cubicBezTo>
                  <a:pt x="320052" y="241675"/>
                  <a:pt x="348607" y="229833"/>
                  <a:pt x="338743" y="227860"/>
                </a:cubicBezTo>
                <a:close/>
              </a:path>
            </a:pathLst>
          </a:custGeom>
          <a:solidFill>
            <a:srgbClr val="E6F8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72E673-0C54-5897-64ED-5FA027F06A48}"/>
              </a:ext>
            </a:extLst>
          </p:cNvPr>
          <p:cNvSpPr/>
          <p:nvPr/>
        </p:nvSpPr>
        <p:spPr>
          <a:xfrm rot="2514005">
            <a:off x="5456961" y="3338889"/>
            <a:ext cx="13390" cy="11197"/>
          </a:xfrm>
          <a:prstGeom prst="ellipse">
            <a:avLst/>
          </a:prstGeom>
          <a:solidFill>
            <a:srgbClr val="172A1B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DDBB129-808E-F520-5084-C04E0863F69A}"/>
              </a:ext>
            </a:extLst>
          </p:cNvPr>
          <p:cNvSpPr/>
          <p:nvPr/>
        </p:nvSpPr>
        <p:spPr>
          <a:xfrm rot="2514005">
            <a:off x="5439513" y="3358336"/>
            <a:ext cx="13390" cy="11197"/>
          </a:xfrm>
          <a:prstGeom prst="ellipse">
            <a:avLst/>
          </a:prstGeom>
          <a:solidFill>
            <a:srgbClr val="172A1B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7D2C35-AD5A-E0B4-26C9-FA68A4F5CB32}"/>
              </a:ext>
            </a:extLst>
          </p:cNvPr>
          <p:cNvSpPr/>
          <p:nvPr/>
        </p:nvSpPr>
        <p:spPr>
          <a:xfrm rot="2514005">
            <a:off x="5483745" y="3382980"/>
            <a:ext cx="13390" cy="11197"/>
          </a:xfrm>
          <a:prstGeom prst="ellipse">
            <a:avLst/>
          </a:prstGeom>
          <a:solidFill>
            <a:srgbClr val="172A1B"/>
          </a:solidFill>
          <a:ln w="31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50C7AC2-7B24-B7FE-21B7-7B74DE03D9E2}"/>
              </a:ext>
            </a:extLst>
          </p:cNvPr>
          <p:cNvSpPr/>
          <p:nvPr/>
        </p:nvSpPr>
        <p:spPr>
          <a:xfrm rot="2514005">
            <a:off x="5473179" y="3403587"/>
            <a:ext cx="13390" cy="11197"/>
          </a:xfrm>
          <a:prstGeom prst="ellipse">
            <a:avLst/>
          </a:prstGeom>
          <a:solidFill>
            <a:srgbClr val="172A1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E20F0A-DBC8-EDA4-78D7-3B6DB8F64542}"/>
              </a:ext>
            </a:extLst>
          </p:cNvPr>
          <p:cNvSpPr/>
          <p:nvPr/>
        </p:nvSpPr>
        <p:spPr>
          <a:xfrm rot="2514005">
            <a:off x="5496286" y="3358867"/>
            <a:ext cx="12806" cy="11197"/>
          </a:xfrm>
          <a:prstGeom prst="ellipse">
            <a:avLst/>
          </a:prstGeom>
          <a:solidFill>
            <a:srgbClr val="172A1B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7A3841CF-17EA-5105-940B-EB26E9386122}"/>
              </a:ext>
            </a:extLst>
          </p:cNvPr>
          <p:cNvSpPr/>
          <p:nvPr/>
        </p:nvSpPr>
        <p:spPr>
          <a:xfrm rot="1282007">
            <a:off x="5318513" y="3299091"/>
            <a:ext cx="362466" cy="162191"/>
          </a:xfrm>
          <a:custGeom>
            <a:avLst/>
            <a:gdLst>
              <a:gd name="connsiteX0" fmla="*/ 0 w 823393"/>
              <a:gd name="connsiteY0" fmla="*/ 0 h 647956"/>
              <a:gd name="connsiteX1" fmla="*/ 823393 w 823393"/>
              <a:gd name="connsiteY1" fmla="*/ 0 h 647956"/>
              <a:gd name="connsiteX2" fmla="*/ 823393 w 823393"/>
              <a:gd name="connsiteY2" fmla="*/ 647956 h 647956"/>
              <a:gd name="connsiteX3" fmla="*/ 0 w 823393"/>
              <a:gd name="connsiteY3" fmla="*/ 647956 h 647956"/>
              <a:gd name="connsiteX4" fmla="*/ 0 w 823393"/>
              <a:gd name="connsiteY4" fmla="*/ 0 h 647956"/>
              <a:gd name="connsiteX0" fmla="*/ 0 w 1294085"/>
              <a:gd name="connsiteY0" fmla="*/ 8810 h 647956"/>
              <a:gd name="connsiteX1" fmla="*/ 1294085 w 1294085"/>
              <a:gd name="connsiteY1" fmla="*/ 0 h 647956"/>
              <a:gd name="connsiteX2" fmla="*/ 1294085 w 1294085"/>
              <a:gd name="connsiteY2" fmla="*/ 647956 h 647956"/>
              <a:gd name="connsiteX3" fmla="*/ 470692 w 1294085"/>
              <a:gd name="connsiteY3" fmla="*/ 647956 h 647956"/>
              <a:gd name="connsiteX4" fmla="*/ 0 w 1294085"/>
              <a:gd name="connsiteY4" fmla="*/ 8810 h 647956"/>
              <a:gd name="connsiteX0" fmla="*/ 0 w 1294085"/>
              <a:gd name="connsiteY0" fmla="*/ 0 h 639146"/>
              <a:gd name="connsiteX1" fmla="*/ 911141 w 1294085"/>
              <a:gd name="connsiteY1" fmla="*/ 473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39146"/>
              <a:gd name="connsiteX1" fmla="*/ 837088 w 1294085"/>
              <a:gd name="connsiteY1" fmla="*/ 503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39146"/>
              <a:gd name="connsiteX1" fmla="*/ 813756 w 1294085"/>
              <a:gd name="connsiteY1" fmla="*/ 1019 h 639146"/>
              <a:gd name="connsiteX2" fmla="*/ 1294085 w 1294085"/>
              <a:gd name="connsiteY2" fmla="*/ 639146 h 639146"/>
              <a:gd name="connsiteX3" fmla="*/ 470692 w 1294085"/>
              <a:gd name="connsiteY3" fmla="*/ 639146 h 639146"/>
              <a:gd name="connsiteX4" fmla="*/ 0 w 1294085"/>
              <a:gd name="connsiteY4" fmla="*/ 0 h 639146"/>
              <a:gd name="connsiteX0" fmla="*/ 0 w 1294085"/>
              <a:gd name="connsiteY0" fmla="*/ 0 h 650599"/>
              <a:gd name="connsiteX1" fmla="*/ 813756 w 1294085"/>
              <a:gd name="connsiteY1" fmla="*/ 1019 h 650599"/>
              <a:gd name="connsiteX2" fmla="*/ 1294085 w 1294085"/>
              <a:gd name="connsiteY2" fmla="*/ 639146 h 650599"/>
              <a:gd name="connsiteX3" fmla="*/ 489463 w 1294085"/>
              <a:gd name="connsiteY3" fmla="*/ 650599 h 650599"/>
              <a:gd name="connsiteX4" fmla="*/ 0 w 1294085"/>
              <a:gd name="connsiteY4" fmla="*/ 0 h 65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4085" h="650599">
                <a:moveTo>
                  <a:pt x="0" y="0"/>
                </a:moveTo>
                <a:lnTo>
                  <a:pt x="813756" y="1019"/>
                </a:lnTo>
                <a:lnTo>
                  <a:pt x="1294085" y="639146"/>
                </a:lnTo>
                <a:lnTo>
                  <a:pt x="489463" y="6505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Google Shape;215;p6">
            <a:extLst>
              <a:ext uri="{FF2B5EF4-FFF2-40B4-BE49-F238E27FC236}">
                <a16:creationId xmlns:a16="http://schemas.microsoft.com/office/drawing/2014/main" id="{36EA7784-9064-40DF-FD43-424DFEB9F0C2}"/>
              </a:ext>
            </a:extLst>
          </p:cNvPr>
          <p:cNvSpPr/>
          <p:nvPr/>
        </p:nvSpPr>
        <p:spPr>
          <a:xfrm rot="-8810970" flipH="1">
            <a:off x="4024352" y="2467375"/>
            <a:ext cx="1271838" cy="500615"/>
          </a:xfrm>
          <a:custGeom>
            <a:avLst/>
            <a:gdLst/>
            <a:ahLst/>
            <a:cxnLst/>
            <a:rect l="l" t="t" r="r" b="b"/>
            <a:pathLst>
              <a:path w="16678" h="5751" extrusionOk="0">
                <a:moveTo>
                  <a:pt x="16677" y="0"/>
                </a:moveTo>
                <a:cubicBezTo>
                  <a:pt x="15082" y="1377"/>
                  <a:pt x="13096" y="2192"/>
                  <a:pt x="10996" y="2341"/>
                </a:cubicBezTo>
                <a:cubicBezTo>
                  <a:pt x="10831" y="2350"/>
                  <a:pt x="10666" y="2355"/>
                  <a:pt x="10502" y="2355"/>
                </a:cubicBezTo>
                <a:cubicBezTo>
                  <a:pt x="8983" y="2355"/>
                  <a:pt x="7488" y="1974"/>
                  <a:pt x="6153" y="1228"/>
                </a:cubicBezTo>
                <a:lnTo>
                  <a:pt x="6818" y="287"/>
                </a:lnTo>
                <a:lnTo>
                  <a:pt x="6818" y="287"/>
                </a:lnTo>
                <a:lnTo>
                  <a:pt x="1" y="838"/>
                </a:lnTo>
                <a:lnTo>
                  <a:pt x="5590" y="5750"/>
                </a:lnTo>
                <a:lnTo>
                  <a:pt x="5430" y="4488"/>
                </a:lnTo>
                <a:lnTo>
                  <a:pt x="5430" y="4488"/>
                </a:lnTo>
                <a:cubicBezTo>
                  <a:pt x="6172" y="4634"/>
                  <a:pt x="6926" y="4708"/>
                  <a:pt x="7680" y="4708"/>
                </a:cubicBezTo>
                <a:cubicBezTo>
                  <a:pt x="8928" y="4708"/>
                  <a:pt x="10175" y="4506"/>
                  <a:pt x="11363" y="4097"/>
                </a:cubicBezTo>
                <a:cubicBezTo>
                  <a:pt x="13533" y="3340"/>
                  <a:pt x="15392" y="1905"/>
                  <a:pt x="16677" y="0"/>
                </a:cubicBezTo>
                <a:close/>
              </a:path>
            </a:pathLst>
          </a:custGeom>
          <a:solidFill>
            <a:srgbClr val="AFA1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Nhiễm trùng nấm Aspergillus">
            <a:extLst>
              <a:ext uri="{FF2B5EF4-FFF2-40B4-BE49-F238E27FC236}">
                <a16:creationId xmlns:a16="http://schemas.microsoft.com/office/drawing/2014/main" id="{D1F10D4D-83D9-4FDA-D793-E0D0110647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2" r="20996"/>
          <a:stretch/>
        </p:blipFill>
        <p:spPr bwMode="auto">
          <a:xfrm>
            <a:off x="1206272" y="1280632"/>
            <a:ext cx="2649186" cy="266370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9033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00864F-4303-8D39-9021-30450CB815B2}"/>
              </a:ext>
            </a:extLst>
          </p:cNvPr>
          <p:cNvSpPr/>
          <p:nvPr/>
        </p:nvSpPr>
        <p:spPr>
          <a:xfrm>
            <a:off x="0" y="0"/>
            <a:ext cx="9144000" cy="1012122"/>
          </a:xfrm>
          <a:prstGeom prst="rect">
            <a:avLst/>
          </a:prstGeom>
          <a:solidFill>
            <a:srgbClr val="EF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18519C-3F40-5A1F-23A0-578AAC69AF03}"/>
              </a:ext>
            </a:extLst>
          </p:cNvPr>
          <p:cNvSpPr txBox="1"/>
          <p:nvPr/>
        </p:nvSpPr>
        <p:spPr>
          <a:xfrm>
            <a:off x="654240" y="92156"/>
            <a:ext cx="7835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Quan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sát</a:t>
            </a:r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các</a:t>
            </a:r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loại</a:t>
            </a:r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nấm</a:t>
            </a:r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thường</a:t>
            </a:r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gặp</a:t>
            </a:r>
            <a:endParaRPr lang="en-US" sz="4400" dirty="0">
              <a:solidFill>
                <a:srgbClr val="6D4824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6146" name="Picture 2" descr="Bật mí kỹ thuật trồng nấm rơm trên mùn cưa tại nhà đơn giản">
            <a:extLst>
              <a:ext uri="{FF2B5EF4-FFF2-40B4-BE49-F238E27FC236}">
                <a16:creationId xmlns:a16="http://schemas.microsoft.com/office/drawing/2014/main" id="{B744347F-8A1B-D9DF-F611-260191322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61" y="1236441"/>
            <a:ext cx="2545080" cy="170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ấm linh chi giải nhiệt, lợi phế">
            <a:extLst>
              <a:ext uri="{FF2B5EF4-FFF2-40B4-BE49-F238E27FC236}">
                <a16:creationId xmlns:a16="http://schemas.microsoft.com/office/drawing/2014/main" id="{A13C5D7B-74DD-439A-C988-7F97ADFFF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161" y="1236441"/>
            <a:ext cx="2545080" cy="170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Mộc Nhĩ Đen | Từ Điển Dược Liệu &amp; Cây Thuốc">
            <a:extLst>
              <a:ext uri="{FF2B5EF4-FFF2-40B4-BE49-F238E27FC236}">
                <a16:creationId xmlns:a16="http://schemas.microsoft.com/office/drawing/2014/main" id="{5EC98D06-FCF6-5C8C-16ED-3256C3A7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461" y="3151711"/>
            <a:ext cx="2545080" cy="171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1459;p63">
            <a:extLst>
              <a:ext uri="{FF2B5EF4-FFF2-40B4-BE49-F238E27FC236}">
                <a16:creationId xmlns:a16="http://schemas.microsoft.com/office/drawing/2014/main" id="{F3BECBDB-3F14-BD55-7379-ABAFD32B8FC1}"/>
              </a:ext>
            </a:extLst>
          </p:cNvPr>
          <p:cNvSpPr txBox="1"/>
          <p:nvPr/>
        </p:nvSpPr>
        <p:spPr>
          <a:xfrm>
            <a:off x="298071" y="1862060"/>
            <a:ext cx="1385950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Nấm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rơm</a:t>
            </a:r>
            <a:endParaRPr sz="20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" name="Google Shape;1459;p63">
            <a:extLst>
              <a:ext uri="{FF2B5EF4-FFF2-40B4-BE49-F238E27FC236}">
                <a16:creationId xmlns:a16="http://schemas.microsoft.com/office/drawing/2014/main" id="{7EA6BF06-9678-D540-8B8B-62077C71C53C}"/>
              </a:ext>
            </a:extLst>
          </p:cNvPr>
          <p:cNvSpPr txBox="1"/>
          <p:nvPr/>
        </p:nvSpPr>
        <p:spPr>
          <a:xfrm>
            <a:off x="298071" y="3783542"/>
            <a:ext cx="1385950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Mộc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nhĩ</a:t>
            </a:r>
            <a:endParaRPr sz="20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2" name="Google Shape;1459;p63">
            <a:extLst>
              <a:ext uri="{FF2B5EF4-FFF2-40B4-BE49-F238E27FC236}">
                <a16:creationId xmlns:a16="http://schemas.microsoft.com/office/drawing/2014/main" id="{945297EB-8F78-6E13-B897-DAAFD775F2D9}"/>
              </a:ext>
            </a:extLst>
          </p:cNvPr>
          <p:cNvSpPr txBox="1"/>
          <p:nvPr/>
        </p:nvSpPr>
        <p:spPr>
          <a:xfrm>
            <a:off x="7281988" y="1709959"/>
            <a:ext cx="1150621" cy="75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Nấm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linh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chi</a:t>
            </a:r>
            <a:endParaRPr sz="20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2236D8-E762-C962-4FFB-A8463F9324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161" y="3151711"/>
            <a:ext cx="2558997" cy="1705998"/>
          </a:xfrm>
          <a:prstGeom prst="rect">
            <a:avLst/>
          </a:prstGeom>
        </p:spPr>
      </p:pic>
      <p:sp>
        <p:nvSpPr>
          <p:cNvPr id="16" name="Google Shape;1459;p63">
            <a:extLst>
              <a:ext uri="{FF2B5EF4-FFF2-40B4-BE49-F238E27FC236}">
                <a16:creationId xmlns:a16="http://schemas.microsoft.com/office/drawing/2014/main" id="{5A79CD96-4FBC-FB30-5043-64038B1E257E}"/>
              </a:ext>
            </a:extLst>
          </p:cNvPr>
          <p:cNvSpPr txBox="1"/>
          <p:nvPr/>
        </p:nvSpPr>
        <p:spPr>
          <a:xfrm>
            <a:off x="7315200" y="3783542"/>
            <a:ext cx="1611630" cy="446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Nấm</a:t>
            </a:r>
            <a:r>
              <a:rPr lang="en-US" sz="2000" dirty="0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 </a:t>
            </a:r>
            <a:r>
              <a:rPr lang="en-US" sz="2000" dirty="0" err="1">
                <a:solidFill>
                  <a:schemeClr val="bg2">
                    <a:lumMod val="50000"/>
                  </a:schemeClr>
                </a:solidFill>
                <a:latin typeface="#9Slide03 Quicksand" panose="00000500000000000000" pitchFamily="2" charset="0"/>
                <a:ea typeface="Source Sans Pro"/>
                <a:cs typeface="Source Sans Pro"/>
                <a:sym typeface="Source Sans Pro"/>
              </a:rPr>
              <a:t>hương</a:t>
            </a:r>
            <a:endParaRPr sz="2000" dirty="0">
              <a:solidFill>
                <a:schemeClr val="bg2">
                  <a:lumMod val="50000"/>
                </a:schemeClr>
              </a:solidFill>
              <a:latin typeface="#9Slide03 Quicksand" panose="00000500000000000000" pitchFamily="2" charset="0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24792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  <p:bldP spid="12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5822E27-91AD-09C4-FD96-B8EC8EA69A47}"/>
              </a:ext>
            </a:extLst>
          </p:cNvPr>
          <p:cNvSpPr/>
          <p:nvPr/>
        </p:nvSpPr>
        <p:spPr>
          <a:xfrm>
            <a:off x="0" y="0"/>
            <a:ext cx="9144000" cy="1012122"/>
          </a:xfrm>
          <a:prstGeom prst="rect">
            <a:avLst/>
          </a:prstGeom>
          <a:solidFill>
            <a:srgbClr val="EFE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B78A9-1A46-9133-8C3D-3FDA079532BD}"/>
              </a:ext>
            </a:extLst>
          </p:cNvPr>
          <p:cNvSpPr txBox="1"/>
          <p:nvPr/>
        </p:nvSpPr>
        <p:spPr>
          <a:xfrm>
            <a:off x="654240" y="92156"/>
            <a:ext cx="7835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Quan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sát</a:t>
            </a:r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các</a:t>
            </a:r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loại</a:t>
            </a:r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nấm</a:t>
            </a:r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thường</a:t>
            </a:r>
            <a:r>
              <a:rPr lang="en-US" sz="4400" dirty="0">
                <a:solidFill>
                  <a:srgbClr val="6D4824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4400" dirty="0" err="1">
                <a:solidFill>
                  <a:srgbClr val="6D4824"/>
                </a:solidFill>
                <a:latin typeface="#9Slide07 SVNAppleberry" panose="02040603050506020204" pitchFamily="18" charset="0"/>
              </a:rPr>
              <a:t>gặp</a:t>
            </a:r>
            <a:endParaRPr lang="en-US" sz="4400" dirty="0">
              <a:solidFill>
                <a:srgbClr val="6D4824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2050" name="Picture 2" descr="Structure Of Mushroom Stock Illustration - Download Image Now - Close-up,  Edible Mushroom, Food - iStock">
            <a:extLst>
              <a:ext uri="{FF2B5EF4-FFF2-40B4-BE49-F238E27FC236}">
                <a16:creationId xmlns:a16="http://schemas.microsoft.com/office/drawing/2014/main" id="{BE252FC8-9583-032F-3BC7-A5107423E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691" y="1358468"/>
            <a:ext cx="1956617" cy="29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51AF58-0231-80DB-F309-261E0BBFFD9D}"/>
              </a:ext>
            </a:extLst>
          </p:cNvPr>
          <p:cNvCxnSpPr/>
          <p:nvPr/>
        </p:nvCxnSpPr>
        <p:spPr>
          <a:xfrm>
            <a:off x="5200650" y="1640471"/>
            <a:ext cx="1257300" cy="0"/>
          </a:xfrm>
          <a:prstGeom prst="line">
            <a:avLst/>
          </a:prstGeom>
          <a:ln>
            <a:solidFill>
              <a:srgbClr val="172A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1995E83-E954-C55B-FD80-B8135C7564C9}"/>
              </a:ext>
            </a:extLst>
          </p:cNvPr>
          <p:cNvSpPr txBox="1"/>
          <p:nvPr/>
        </p:nvSpPr>
        <p:spPr>
          <a:xfrm>
            <a:off x="6457950" y="1440416"/>
            <a:ext cx="1434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#9Slide03 Quicksand" panose="00000500000000000000" pitchFamily="2" charset="0"/>
              </a:rPr>
              <a:t>Vảy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nấm</a:t>
            </a:r>
            <a:endParaRPr lang="en-VN" sz="2000" dirty="0">
              <a:latin typeface="#9Slide03 Quicksan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2F1300-706F-1256-E658-1C048E669D80}"/>
              </a:ext>
            </a:extLst>
          </p:cNvPr>
          <p:cNvSpPr txBox="1"/>
          <p:nvPr/>
        </p:nvSpPr>
        <p:spPr>
          <a:xfrm>
            <a:off x="1251663" y="1551514"/>
            <a:ext cx="1217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>
                <a:latin typeface="#9Slide03 Quicksand" panose="00000500000000000000" pitchFamily="2" charset="0"/>
              </a:rPr>
              <a:t>Mũ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nấm</a:t>
            </a:r>
            <a:endParaRPr lang="en-VN" sz="2000" dirty="0">
              <a:latin typeface="#9Slide03 Quicksand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5DDA70-D2A0-571E-F1CF-F57227A8E8CD}"/>
              </a:ext>
            </a:extLst>
          </p:cNvPr>
          <p:cNvSpPr txBox="1"/>
          <p:nvPr/>
        </p:nvSpPr>
        <p:spPr>
          <a:xfrm>
            <a:off x="6457950" y="2225884"/>
            <a:ext cx="1434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#9Slide03 Quicksand" panose="00000500000000000000" pitchFamily="2" charset="0"/>
              </a:rPr>
              <a:t>Phiến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nấm</a:t>
            </a:r>
            <a:endParaRPr lang="en-VN" sz="2000" dirty="0">
              <a:latin typeface="#9Slide03 Quicksand" panose="00000500000000000000" pitchFamily="2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D3A8B5B-A42A-DE5C-3B35-8BDB3035889F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5452217" y="2425939"/>
            <a:ext cx="1005733" cy="0"/>
          </a:xfrm>
          <a:prstGeom prst="line">
            <a:avLst/>
          </a:prstGeom>
          <a:ln>
            <a:solidFill>
              <a:srgbClr val="172A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58ED55-C410-DB99-7522-1438A403ACC0}"/>
              </a:ext>
            </a:extLst>
          </p:cNvPr>
          <p:cNvCxnSpPr>
            <a:cxnSpLocks/>
          </p:cNvCxnSpPr>
          <p:nvPr/>
        </p:nvCxnSpPr>
        <p:spPr>
          <a:xfrm flipH="1" flipV="1">
            <a:off x="5014609" y="2169062"/>
            <a:ext cx="437608" cy="256877"/>
          </a:xfrm>
          <a:prstGeom prst="line">
            <a:avLst/>
          </a:prstGeom>
          <a:ln>
            <a:solidFill>
              <a:srgbClr val="172A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A554FAE-F5EE-CFF5-22FF-FFE6B9D9AC76}"/>
              </a:ext>
            </a:extLst>
          </p:cNvPr>
          <p:cNvSpPr txBox="1"/>
          <p:nvPr/>
        </p:nvSpPr>
        <p:spPr>
          <a:xfrm>
            <a:off x="6457950" y="2778394"/>
            <a:ext cx="161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#9Slide03 Quicksand" panose="00000500000000000000" pitchFamily="2" charset="0"/>
              </a:rPr>
              <a:t>Cuống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nấm</a:t>
            </a:r>
            <a:endParaRPr lang="en-VN" sz="2000" dirty="0">
              <a:latin typeface="#9Slide03 Quicksand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6DB62B4-F22F-F30E-A35F-17CF6D711CF1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4840124" y="2978449"/>
            <a:ext cx="1617826" cy="0"/>
          </a:xfrm>
          <a:prstGeom prst="line">
            <a:avLst/>
          </a:prstGeom>
          <a:ln>
            <a:solidFill>
              <a:srgbClr val="172A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61513A-2F4D-C175-8DE9-52636ED580B5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468880" y="1751569"/>
            <a:ext cx="1474471" cy="0"/>
          </a:xfrm>
          <a:prstGeom prst="line">
            <a:avLst/>
          </a:prstGeom>
          <a:ln>
            <a:solidFill>
              <a:srgbClr val="172A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999331A-1CED-F2EC-920A-9C2AF693754B}"/>
              </a:ext>
            </a:extLst>
          </p:cNvPr>
          <p:cNvSpPr txBox="1"/>
          <p:nvPr/>
        </p:nvSpPr>
        <p:spPr>
          <a:xfrm>
            <a:off x="1251663" y="2305177"/>
            <a:ext cx="1217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>
                <a:latin typeface="#9Slide03 Quicksand" panose="00000500000000000000" pitchFamily="2" charset="0"/>
              </a:rPr>
              <a:t>Cổ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nấm</a:t>
            </a:r>
            <a:endParaRPr lang="en-VN" sz="2000" dirty="0">
              <a:latin typeface="#9Slide03 Quicksand" panose="00000500000000000000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0B1F1CB-24E6-B10B-BA63-1D53710D298C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2468880" y="2505232"/>
            <a:ext cx="1829655" cy="0"/>
          </a:xfrm>
          <a:prstGeom prst="line">
            <a:avLst/>
          </a:prstGeom>
          <a:ln>
            <a:solidFill>
              <a:srgbClr val="172A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8BD2A479-FFB7-4EFC-A26A-97C2A6D39F7F}"/>
              </a:ext>
            </a:extLst>
          </p:cNvPr>
          <p:cNvSpPr txBox="1"/>
          <p:nvPr/>
        </p:nvSpPr>
        <p:spPr>
          <a:xfrm>
            <a:off x="1128045" y="3451942"/>
            <a:ext cx="1340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#9Slide03 Quicksand" panose="00000500000000000000" pitchFamily="2" charset="0"/>
              </a:rPr>
              <a:t>Bao </a:t>
            </a:r>
            <a:r>
              <a:rPr lang="en-US" sz="2000" dirty="0" err="1">
                <a:latin typeface="#9Slide03 Quicksand" panose="00000500000000000000" pitchFamily="2" charset="0"/>
              </a:rPr>
              <a:t>nấm</a:t>
            </a:r>
            <a:endParaRPr lang="en-VN" sz="2000" dirty="0">
              <a:latin typeface="#9Slide03 Quicksand" panose="00000500000000000000" pitchFamily="2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23CE7D-0651-5FCA-4295-7F270417E90F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2468880" y="3651997"/>
            <a:ext cx="1761288" cy="0"/>
          </a:xfrm>
          <a:prstGeom prst="line">
            <a:avLst/>
          </a:prstGeom>
          <a:ln>
            <a:solidFill>
              <a:srgbClr val="172A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5294183-9C61-8610-9078-72A7F35E4A90}"/>
              </a:ext>
            </a:extLst>
          </p:cNvPr>
          <p:cNvSpPr txBox="1"/>
          <p:nvPr/>
        </p:nvSpPr>
        <p:spPr>
          <a:xfrm>
            <a:off x="6457950" y="3731013"/>
            <a:ext cx="1617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#9Slide03 Quicksand" panose="00000500000000000000" pitchFamily="2" charset="0"/>
              </a:rPr>
              <a:t>Sợi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nấm</a:t>
            </a:r>
            <a:endParaRPr lang="en-VN" sz="2000" dirty="0">
              <a:latin typeface="#9Slide03 Quicksand" panose="00000500000000000000" pitchFamily="2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D3E537E-FCD3-0EB9-ED62-6F335990CE6D}"/>
              </a:ext>
            </a:extLst>
          </p:cNvPr>
          <p:cNvCxnSpPr>
            <a:cxnSpLocks/>
            <a:endCxn id="34" idx="1"/>
          </p:cNvCxnSpPr>
          <p:nvPr/>
        </p:nvCxnSpPr>
        <p:spPr>
          <a:xfrm>
            <a:off x="4840124" y="3931068"/>
            <a:ext cx="1617826" cy="0"/>
          </a:xfrm>
          <a:prstGeom prst="line">
            <a:avLst/>
          </a:prstGeom>
          <a:ln>
            <a:solidFill>
              <a:srgbClr val="172A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9D6083C-56DE-618C-BEFE-A0E4926E65AB}"/>
              </a:ext>
            </a:extLst>
          </p:cNvPr>
          <p:cNvGrpSpPr/>
          <p:nvPr/>
        </p:nvGrpSpPr>
        <p:grpSpPr>
          <a:xfrm>
            <a:off x="2084095" y="4329030"/>
            <a:ext cx="4975807" cy="635713"/>
            <a:chOff x="2806546" y="4718832"/>
            <a:chExt cx="3226873" cy="635713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DA9F626-3102-003C-EBDB-7A68A8667D5F}"/>
                </a:ext>
              </a:extLst>
            </p:cNvPr>
            <p:cNvSpPr txBox="1"/>
            <p:nvPr/>
          </p:nvSpPr>
          <p:spPr>
            <a:xfrm>
              <a:off x="3100275" y="4829408"/>
              <a:ext cx="293314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Xác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định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cấu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tạo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nấm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đảm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2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70F026-9245-8995-6CC4-3D1F2213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06546" y="4718832"/>
              <a:ext cx="368211" cy="635713"/>
            </a:xfrm>
            <a:prstGeom prst="rect">
              <a:avLst/>
            </a:prstGeom>
          </p:spPr>
        </p:pic>
      </p:grpSp>
      <p:pic>
        <p:nvPicPr>
          <p:cNvPr id="39" name="Graphic 38">
            <a:extLst>
              <a:ext uri="{FF2B5EF4-FFF2-40B4-BE49-F238E27FC236}">
                <a16:creationId xmlns:a16="http://schemas.microsoft.com/office/drawing/2014/main" id="{09F9809A-164F-0341-5CFC-755B64EB4A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9568" y="1164289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9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9" grpId="0"/>
      <p:bldP spid="27" grpId="0"/>
      <p:bldP spid="30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33. Thực hành quan sát nấm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DMhPxW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DMhPxW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MyE/FY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DMhPxW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DMhPxW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MyE/FY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DMhPxWASLxaX0AAAB9AAAAHAAAAHVuaXZlcnNhbC9sb2NhbF9zZXR0aW5ncy54bWyzsa/IzVEoSy0qzszPs1Uy1DNQUkjNS85PycxLt1UKDXHTtVBSKC5JzEtJzMnPS7VVystXUrC347LJyU9OzAlOLSkBKixWKMhJrEwtCknNBTJKUv0Sc4EqwzIf7m4vUcg4vDlRR+HhrpV5CskPd88sUcgvzcnMS1XSt+MCAFBLAwQUAAIACADMhPxW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DMhPxWIp+Ouk0AAABrAAAAGwAAAHVuaXZlcnNhbC91bml2ZXJzYWwucG5nLnhtbLOxr8jNUShLLSrOzM+zVTLUM1Cyt+PlsikoSi3LTC1XqACKAQUhQEmh0lbJxAjBLc9MKckAqjAwsUAIZqRmpmeU2CqZW5jBBfWBZgIAUEsBAgAAFAACAAgA5QshUTZhWAJHAwAA4QkAABQAAAAAAAAAAQAAAAAAAAAAAHVuaXZlcnNhbC9wbGF5ZXIueG1sUEsBAgAAFAACAAgAzIT8VqZkWpeUBgAAkRcAAB0AAAAAAAAAAQAAAAAAeQMAAHVuaXZlcnNhbC9jb21tb25fbWVzc2FnZXMubG5nUEsBAgAAFAACAAgAzIT8VhUeYBujAAAAfwEAAC4AAAAAAAAAAQAAAAAASAoAAHVuaXZlcnNhbC9wbGF5YmFja19hbmRfbmF2aWdhdGlvbl9zZXR0aW5ncy54bWxQSwECAAAUAAIACADMhPxWDTwf5AIFAAAXGQAAJwAAAAAAAAABAAAAAAA3CwAAdW5pdmVyc2FsL2ZsYXNoX3B1Ymxpc2hpbmdfc2V0dGluZ3MueG1sUEsBAgAAFAACAAgAzIT8VrRQ9wqTAwAAtAwAACEAAAAAAAAAAQAAAAAAfhAAAHVuaXZlcnNhbC9mbGFzaF9za2luX3NldHRpbmdzLnhtbFBLAQIAABQAAgAIAMyE/FaSyE/1/gQAAKEYAAAmAAAAAAAAAAEAAAAAAFAUAAB1bml2ZXJzYWwvaHRtbF9wdWJsaXNoaW5nX3NldHRpbmdzLnhtbFBLAQIAABQAAgAIAMyE/FY3SezgvAEAAH8GAAAfAAAAAAAAAAEAAAAAAJIZAAB1bml2ZXJzYWwvaHRtbF9za2luX3NldHRpbmdzLmpzUEsBAgAAFAACAAgAzIT8VgEi8Wl9AAAAfQAAABwAAAAAAAAAAQAAAAAAixsAAHVuaXZlcnNhbC9sb2NhbF9zZXR0aW5ncy54bWxQSwECAAAUAAIACADMhPxWrbNHcAMZAAA1LwAAFwAAAAAAAAAAAAAAAABCHAAAdW5pdmVyc2FsL3VuaXZlcnNhbC5wbmdQSwECAAAUAAIACADMhPxWIp+Ouk0AAABrAAAAGwAAAAAAAAABAAAAAAB6NQAAdW5pdmVyc2FsL3VuaXZlcnNhbC5wbmcueG1sUEsFBgAAAAAKAAoABgMAAAA2AAAAAA=="/>
  <p:tag name="ISPRING_LMS_API_VERSION" val="SCORM 2004 (4th edition)"/>
  <p:tag name="ISPRING_ULTRA_SCORM_COURSE_ID" val="F9B02EDA-BAEE-45C0-84A2-6C7C8DA47246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`\u0005u\uFFFD{D760D350-E52D-46D7-BFD6-E862A0119AE4}&quot;,&quot;C:\\Users\\Admin\\Desktop\\KHTN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33. Thực hành quan sát nấm"/>
  <p:tag name="ISPRING_FIRST_PUBLISH" val="1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FFE8C2"/>
      </a:lt1>
      <a:dk2>
        <a:srgbClr val="485058"/>
      </a:dk2>
      <a:lt2>
        <a:srgbClr val="EEEEEE"/>
      </a:lt2>
      <a:accent1>
        <a:srgbClr val="FFFFFF"/>
      </a:accent1>
      <a:accent2>
        <a:srgbClr val="FF4A71"/>
      </a:accent2>
      <a:accent3>
        <a:srgbClr val="FB2E2E"/>
      </a:accent3>
      <a:accent4>
        <a:srgbClr val="DD3939"/>
      </a:accent4>
      <a:accent5>
        <a:srgbClr val="FABC88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4035</TotalTime>
  <Words>166</Words>
  <Application>Microsoft Office PowerPoint</Application>
  <PresentationFormat>On-screen Show (16:9)</PresentationFormat>
  <Paragraphs>45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Patrick Hand</vt:lpstr>
      <vt:lpstr>#9Slide03 Quicksand</vt:lpstr>
      <vt:lpstr>Arial</vt:lpstr>
      <vt:lpstr>#9Slide07 Crocante</vt:lpstr>
      <vt:lpstr>Patrick Hand SC</vt:lpstr>
      <vt:lpstr>#9Slide07 American Forkball Ero</vt:lpstr>
      <vt:lpstr>#9Slide07 SVNAppleberry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33. Thực hành quan sát nấm</dc:title>
  <cp:lastModifiedBy>Administrator</cp:lastModifiedBy>
  <cp:revision>35</cp:revision>
  <dcterms:modified xsi:type="dcterms:W3CDTF">2024-01-21T09:03:23Z</dcterms:modified>
</cp:coreProperties>
</file>