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7"/>
  </p:notesMasterIdLst>
  <p:sldIdLst>
    <p:sldId id="268" r:id="rId2"/>
    <p:sldId id="267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0674" autoAdjust="0"/>
  </p:normalViewPr>
  <p:slideViewPr>
    <p:cSldViewPr snapToGrid="0">
      <p:cViewPr varScale="1">
        <p:scale>
          <a:sx n="70" d="100"/>
          <a:sy n="70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9626-B028-46CB-AE5D-5CD1064C0D9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3F5D-640E-4D37-98D9-B3D4720C8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8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21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867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10243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797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44131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65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313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30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24884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6308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41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600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183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538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919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426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9561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98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3BE9-B23B-4AE3-9E1A-7EE9D6E02BA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6D4AB5-95A4-421D-B216-918EEDAA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17" y="1975512"/>
            <a:ext cx="6534150" cy="44749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91002" y="2248050"/>
            <a:ext cx="4273550" cy="206518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35" y="1447802"/>
            <a:ext cx="855446" cy="3857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86" y="3767436"/>
            <a:ext cx="1228928" cy="891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23" y="1780198"/>
            <a:ext cx="654659" cy="6935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09586" y="2563498"/>
            <a:ext cx="11047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BÀI 45</a:t>
            </a:r>
            <a:endParaRPr lang="zh-CN" altLang="en-US" sz="21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634863" y="2534142"/>
            <a:ext cx="1892522" cy="47421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3914377" y="3094133"/>
            <a:ext cx="433387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 CẢN CỦA NƯỚC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3371842" y="1076986"/>
            <a:ext cx="55900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BCD394A9-2921-4155-B208-9F269F3F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335" y="1857494"/>
            <a:ext cx="5772704" cy="107078"/>
          </a:xfrm>
          <a:prstGeom prst="triangle">
            <a:avLst>
              <a:gd name="adj" fmla="val 148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0" name="Isosceles Triangle 14">
            <a:extLst>
              <a:ext uri="{FF2B5EF4-FFF2-40B4-BE49-F238E27FC236}">
                <a16:creationId xmlns:a16="http://schemas.microsoft.com/office/drawing/2014/main" id="{9E2CB7D6-568D-456D-B480-F6983B323F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49868" y="5922751"/>
            <a:ext cx="4817933" cy="161228"/>
          </a:xfrm>
          <a:prstGeom prst="triangle">
            <a:avLst>
              <a:gd name="adj" fmla="val 3231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1" name="Isosceles Triangle 16">
            <a:extLst>
              <a:ext uri="{FF2B5EF4-FFF2-40B4-BE49-F238E27FC236}">
                <a16:creationId xmlns:a16="http://schemas.microsoft.com/office/drawing/2014/main" id="{D1D2A0B7-933A-423F-ADC7-64657BFC96C7}"/>
              </a:ext>
            </a:extLst>
          </p:cNvPr>
          <p:cNvSpPr>
            <a:spLocks noChangeArrowheads="1"/>
          </p:cNvSpPr>
          <p:nvPr/>
        </p:nvSpPr>
        <p:spPr bwMode="auto">
          <a:xfrm rot="15797272">
            <a:off x="1419923" y="4287832"/>
            <a:ext cx="2851719" cy="242888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15720E25-B03D-46D9-A903-014EEFA6EB4C}"/>
              </a:ext>
            </a:extLst>
          </p:cNvPr>
          <p:cNvSpPr>
            <a:spLocks noChangeArrowheads="1"/>
          </p:cNvSpPr>
          <p:nvPr/>
        </p:nvSpPr>
        <p:spPr bwMode="auto">
          <a:xfrm rot="5074747">
            <a:off x="8131652" y="3350623"/>
            <a:ext cx="3427392" cy="242888"/>
          </a:xfrm>
          <a:prstGeom prst="triangle">
            <a:avLst>
              <a:gd name="adj" fmla="val 1227"/>
            </a:avLst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6BF5DF81-AD6A-4ABF-9BB1-B2A0B737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1771566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B8E0171F-EB16-48A8-93B8-F1C890403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1775138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C5D31E54-E42E-4A94-B640-28A5B242D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992" y="1755493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D254A21C-33D5-48BA-997A-93E0F9A7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46" y="1766209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87F630E2-1ECF-43F3-8407-E6AEBF1A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528" y="1761744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6D3A6F46-EA80-420E-96F5-EB3335C9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067" y="1747457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419A61C5-07F0-4C88-A30B-EB35C259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1733169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0B72C33C-B033-46CC-A400-78BD2843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093" y="1729597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3" name="Oval 25">
            <a:extLst>
              <a:ext uri="{FF2B5EF4-FFF2-40B4-BE49-F238E27FC236}">
                <a16:creationId xmlns:a16="http://schemas.microsoft.com/office/drawing/2014/main" id="{E91CA5A9-7C80-4388-A60F-062A70E7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623" y="1780496"/>
            <a:ext cx="156797" cy="75605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8B175426-D1F1-4868-A94F-C9A8DA16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752" y="1734956"/>
            <a:ext cx="156797" cy="70092"/>
          </a:xfrm>
          <a:prstGeom prst="ellipse">
            <a:avLst/>
          </a:prstGeom>
          <a:solidFill>
            <a:srgbClr val="32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2124BD25-007E-4F28-9EAD-2968DD4E0AD3}"/>
              </a:ext>
            </a:extLst>
          </p:cNvPr>
          <p:cNvSpPr/>
          <p:nvPr/>
        </p:nvSpPr>
        <p:spPr bwMode="auto">
          <a:xfrm rot="1745666">
            <a:off x="3178612" y="5175970"/>
            <a:ext cx="1373386" cy="300038"/>
          </a:xfrm>
          <a:prstGeom prst="snip2DiagRect">
            <a:avLst/>
          </a:prstGeom>
          <a:solidFill>
            <a:srgbClr val="FFD757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51000" sy="51000" algn="ctr" rotWithShape="0">
              <a:srgbClr val="FFC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275184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595" y="388307"/>
            <a:ext cx="603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THÍ NGHIỆM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61667"/>
              </p:ext>
            </p:extLst>
          </p:nvPr>
        </p:nvGraphicFramePr>
        <p:xfrm>
          <a:off x="1974373" y="1594538"/>
          <a:ext cx="9699884" cy="4233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948">
                  <a:extLst>
                    <a:ext uri="{9D8B030D-6E8A-4147-A177-3AD203B41FA5}">
                      <a16:colId xmlns:a16="http://schemas.microsoft.com/office/drawing/2014/main" val="4183246475"/>
                    </a:ext>
                  </a:extLst>
                </a:gridCol>
                <a:gridCol w="1909665">
                  <a:extLst>
                    <a:ext uri="{9D8B030D-6E8A-4147-A177-3AD203B41FA5}">
                      <a16:colId xmlns:a16="http://schemas.microsoft.com/office/drawing/2014/main" val="3240473542"/>
                    </a:ext>
                  </a:extLst>
                </a:gridCol>
                <a:gridCol w="2182475">
                  <a:extLst>
                    <a:ext uri="{9D8B030D-6E8A-4147-A177-3AD203B41FA5}">
                      <a16:colId xmlns:a16="http://schemas.microsoft.com/office/drawing/2014/main" val="3846957245"/>
                    </a:ext>
                  </a:extLst>
                </a:gridCol>
                <a:gridCol w="1789931">
                  <a:extLst>
                    <a:ext uri="{9D8B030D-6E8A-4147-A177-3AD203B41FA5}">
                      <a16:colId xmlns:a16="http://schemas.microsoft.com/office/drawing/2014/main" val="3191718033"/>
                    </a:ext>
                  </a:extLst>
                </a:gridCol>
                <a:gridCol w="2074865">
                  <a:extLst>
                    <a:ext uri="{9D8B030D-6E8A-4147-A177-3AD203B41FA5}">
                      <a16:colId xmlns:a16="http://schemas.microsoft.com/office/drawing/2014/main" val="1893500175"/>
                    </a:ext>
                  </a:extLst>
                </a:gridCol>
              </a:tblGrid>
              <a:tr h="1695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(cm</a:t>
                      </a:r>
                      <a:r>
                        <a:rPr lang="en-US" sz="2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chỉ của lực kế (N)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271"/>
                  </a:ext>
                </a:extLst>
              </a:tr>
              <a:tr h="1268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cản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cm</a:t>
                      </a:r>
                      <a:r>
                        <a:rPr lang="en-US" sz="28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863017"/>
                  </a:ext>
                </a:extLst>
              </a:tr>
              <a:tr h="1268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cản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cm</a:t>
                      </a:r>
                      <a:r>
                        <a:rPr lang="en-US" sz="28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69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82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638" y="1139868"/>
            <a:ext cx="8166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1638" y="2661678"/>
            <a:ext cx="1279322" cy="127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638" y="3941000"/>
            <a:ext cx="8668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263" y="212942"/>
            <a:ext cx="8943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1" y="797717"/>
            <a:ext cx="4798251" cy="3010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7" y="825249"/>
            <a:ext cx="5010411" cy="2982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34" y="3835444"/>
            <a:ext cx="5715000" cy="30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59809"/>
            <a:ext cx="4872251" cy="5959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859808"/>
            <a:ext cx="5008728" cy="599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4412" y="103873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06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436728"/>
            <a:ext cx="1106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1" y="980291"/>
            <a:ext cx="5163403" cy="1927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1564" y="3245809"/>
            <a:ext cx="15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2" y="1021503"/>
            <a:ext cx="4640238" cy="2049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7964" y="3070747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54" y="3707474"/>
            <a:ext cx="4924570" cy="2729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7183" y="6437422"/>
            <a:ext cx="10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2" y="3707474"/>
            <a:ext cx="4476464" cy="2729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5952" y="6381651"/>
            <a:ext cx="122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51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110" y="491320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690" y="2169994"/>
            <a:ext cx="8202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69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523" y="989556"/>
            <a:ext cx="7478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Lực cản của nước là gì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Đặc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lực cản của nước? (làm cách nào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thay đổi độ lớn lực cản của nước?)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 của nước có ảnh hưởng gì đối với cuộc sống?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79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7B8B29-58EE-4C63-BF77-472B9790F6A9}"/>
              </a:ext>
            </a:extLst>
          </p:cNvPr>
          <p:cNvSpPr txBox="1">
            <a:spLocks/>
          </p:cNvSpPr>
          <p:nvPr/>
        </p:nvSpPr>
        <p:spPr>
          <a:xfrm>
            <a:off x="2762436" y="2214781"/>
            <a:ext cx="7104355" cy="13373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5D1486-4992-4EA5-AA17-4766DB1D5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1" y="4106753"/>
            <a:ext cx="804339" cy="80433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19752"/>
              </p:ext>
            </p:extLst>
          </p:nvPr>
        </p:nvGraphicFramePr>
        <p:xfrm>
          <a:off x="2642672" y="750547"/>
          <a:ext cx="7223076" cy="56032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7692">
                  <a:extLst>
                    <a:ext uri="{9D8B030D-6E8A-4147-A177-3AD203B41FA5}">
                      <a16:colId xmlns:a16="http://schemas.microsoft.com/office/drawing/2014/main" val="1141121613"/>
                    </a:ext>
                  </a:extLst>
                </a:gridCol>
                <a:gridCol w="2407692">
                  <a:extLst>
                    <a:ext uri="{9D8B030D-6E8A-4147-A177-3AD203B41FA5}">
                      <a16:colId xmlns:a16="http://schemas.microsoft.com/office/drawing/2014/main" val="541569489"/>
                    </a:ext>
                  </a:extLst>
                </a:gridCol>
                <a:gridCol w="2407692">
                  <a:extLst>
                    <a:ext uri="{9D8B030D-6E8A-4147-A177-3AD203B41FA5}">
                      <a16:colId xmlns:a16="http://schemas.microsoft.com/office/drawing/2014/main" val="2455082316"/>
                    </a:ext>
                  </a:extLst>
                </a:gridCol>
              </a:tblGrid>
              <a:tr h="70776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K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W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smtClean="0"/>
                        <a:t>L</a:t>
                      </a:r>
                      <a:endParaRPr lang="en-US" sz="27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6621308"/>
                  </a:ext>
                </a:extLst>
              </a:tr>
              <a:tr h="489549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163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904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2729" y="425885"/>
            <a:ext cx="279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477" y="1465546"/>
            <a:ext cx="52233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GHĐ 5N (8)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33" y="1465546"/>
            <a:ext cx="4150738" cy="39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5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6767" y="638827"/>
            <a:ext cx="710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THÍ NGHIỆM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2159" y="2680570"/>
            <a:ext cx="9432099" cy="375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93178"/>
              </p:ext>
            </p:extLst>
          </p:nvPr>
        </p:nvGraphicFramePr>
        <p:xfrm>
          <a:off x="2528802" y="1963644"/>
          <a:ext cx="8844831" cy="3673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1708">
                  <a:extLst>
                    <a:ext uri="{9D8B030D-6E8A-4147-A177-3AD203B41FA5}">
                      <a16:colId xmlns:a16="http://schemas.microsoft.com/office/drawing/2014/main" val="3077090700"/>
                    </a:ext>
                  </a:extLst>
                </a:gridCol>
                <a:gridCol w="4423123">
                  <a:extLst>
                    <a:ext uri="{9D8B030D-6E8A-4147-A177-3AD203B41FA5}">
                      <a16:colId xmlns:a16="http://schemas.microsoft.com/office/drawing/2014/main" val="1017616337"/>
                    </a:ext>
                  </a:extLst>
                </a:gridCol>
              </a:tblGrid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72751"/>
                  </a:ext>
                </a:extLst>
              </a:tr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76974"/>
                  </a:ext>
                </a:extLst>
              </a:tr>
              <a:tr h="1224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0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95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888" y="764088"/>
            <a:ext cx="7791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674" y="4008329"/>
            <a:ext cx="824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57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777" y="676405"/>
            <a:ext cx="806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2471" y="2417523"/>
            <a:ext cx="9306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……..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78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460" y="1127342"/>
            <a:ext cx="561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440" y="2248319"/>
            <a:ext cx="1279322" cy="1279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4268" y="3527641"/>
            <a:ext cx="9419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9682" y="450937"/>
            <a:ext cx="308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840" y="1035712"/>
            <a:ext cx="5171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72" y="1340883"/>
            <a:ext cx="4150738" cy="39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2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436</Words>
  <Application>Microsoft Office PowerPoint</Application>
  <PresentationFormat>Widescreen</PresentationFormat>
  <Paragraphs>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Century Gothic</vt:lpstr>
      <vt:lpstr>等线</vt:lpstr>
      <vt:lpstr>MS Mincho</vt:lpstr>
      <vt:lpstr>Tahoma</vt:lpstr>
      <vt:lpstr>Times New Roman</vt:lpstr>
      <vt:lpstr>Wingdings</vt:lpstr>
      <vt:lpstr>Wingdings 3</vt:lpstr>
      <vt:lpstr>幼圆</vt:lpstr>
      <vt:lpstr>站酷快乐体2016修订版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</cp:lastModifiedBy>
  <cp:revision>17</cp:revision>
  <dcterms:created xsi:type="dcterms:W3CDTF">2021-06-02T05:30:50Z</dcterms:created>
  <dcterms:modified xsi:type="dcterms:W3CDTF">2021-08-19T03:28:54Z</dcterms:modified>
</cp:coreProperties>
</file>