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9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0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2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7" r:id="rId4"/>
    <p:sldMasterId id="2147483736" r:id="rId5"/>
    <p:sldMasterId id="2147483772" r:id="rId6"/>
    <p:sldMasterId id="2147483780" r:id="rId7"/>
    <p:sldMasterId id="2147483788" r:id="rId8"/>
    <p:sldMasterId id="2147483801" r:id="rId9"/>
    <p:sldMasterId id="2147483851" r:id="rId10"/>
    <p:sldMasterId id="2147483859" r:id="rId11"/>
    <p:sldMasterId id="2147483875" r:id="rId12"/>
    <p:sldMasterId id="2147483883" r:id="rId13"/>
  </p:sldMasterIdLst>
  <p:notesMasterIdLst>
    <p:notesMasterId r:id="rId54"/>
  </p:notesMasterIdLst>
  <p:sldIdLst>
    <p:sldId id="280" r:id="rId14"/>
    <p:sldId id="281" r:id="rId15"/>
    <p:sldId id="282" r:id="rId16"/>
    <p:sldId id="284" r:id="rId17"/>
    <p:sldId id="285" r:id="rId18"/>
    <p:sldId id="286" r:id="rId19"/>
    <p:sldId id="287" r:id="rId20"/>
    <p:sldId id="288" r:id="rId21"/>
    <p:sldId id="289" r:id="rId22"/>
    <p:sldId id="262" r:id="rId23"/>
    <p:sldId id="291" r:id="rId24"/>
    <p:sldId id="292" r:id="rId25"/>
    <p:sldId id="293" r:id="rId26"/>
    <p:sldId id="296" r:id="rId27"/>
    <p:sldId id="294" r:id="rId28"/>
    <p:sldId id="295" r:id="rId29"/>
    <p:sldId id="298" r:id="rId30"/>
    <p:sldId id="299" r:id="rId31"/>
    <p:sldId id="301" r:id="rId32"/>
    <p:sldId id="300" r:id="rId33"/>
    <p:sldId id="264" r:id="rId34"/>
    <p:sldId id="297" r:id="rId35"/>
    <p:sldId id="302" r:id="rId36"/>
    <p:sldId id="304" r:id="rId37"/>
    <p:sldId id="316" r:id="rId38"/>
    <p:sldId id="306" r:id="rId39"/>
    <p:sldId id="307" r:id="rId40"/>
    <p:sldId id="310" r:id="rId41"/>
    <p:sldId id="311" r:id="rId42"/>
    <p:sldId id="312" r:id="rId43"/>
    <p:sldId id="313" r:id="rId44"/>
    <p:sldId id="314" r:id="rId45"/>
    <p:sldId id="315" r:id="rId46"/>
    <p:sldId id="317" r:id="rId47"/>
    <p:sldId id="268" r:id="rId48"/>
    <p:sldId id="318" r:id="rId49"/>
    <p:sldId id="272" r:id="rId50"/>
    <p:sldId id="269" r:id="rId51"/>
    <p:sldId id="319" r:id="rId52"/>
    <p:sldId id="27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B6258-F4BE-4089-9928-8EEF9796DAB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78330-D555-4211-AC3E-8D56F068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13AC762-A731-4271-80CC-510F1F3DCB10}" type="slidenum">
              <a:rPr lang="en-US" sz="1200" smtClean="0">
                <a:solidFill>
                  <a:prstClr val="black"/>
                </a:solidFill>
                <a:sym typeface="Arial"/>
              </a:rPr>
              <a:pPr algn="r">
                <a:defRPr/>
              </a:pPr>
              <a:t>5</a:t>
            </a:fld>
            <a:endParaRPr lang="en-US" sz="1200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713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4B3BCB4A-C594-4CB1-9E5E-A377DD219DB7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26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484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4B3BCB4A-C594-4CB1-9E5E-A377DD219DB7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27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669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4B3BCB4A-C594-4CB1-9E5E-A377DD219DB7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28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692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4B3BCB4A-C594-4CB1-9E5E-A377DD219DB7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29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6958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4B3BCB4A-C594-4CB1-9E5E-A377DD219DB7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30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276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13AC762-A731-4271-80CC-510F1F3DCB10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31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92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13AC762-A731-4271-80CC-510F1F3DCB10}" type="slidenum">
              <a:rPr lang="en-US" sz="1200" smtClean="0">
                <a:solidFill>
                  <a:prstClr val="black"/>
                </a:solidFill>
                <a:sym typeface="Arial"/>
              </a:rPr>
              <a:pPr algn="r">
                <a:defRPr/>
              </a:pPr>
              <a:t>6</a:t>
            </a:fld>
            <a:endParaRPr lang="en-US" sz="1200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436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13AC762-A731-4271-80CC-510F1F3DCB10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7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072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13AC762-A731-4271-80CC-510F1F3DCB10}" type="slidenum">
              <a:rPr lang="en-US" sz="1200" smtClean="0">
                <a:solidFill>
                  <a:prstClr val="black"/>
                </a:solidFill>
                <a:sym typeface="Arial"/>
              </a:rPr>
              <a:pPr algn="r">
                <a:defRPr/>
              </a:pPr>
              <a:t>13</a:t>
            </a:fld>
            <a:endParaRPr lang="en-US" sz="1200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86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14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43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13AC762-A731-4271-80CC-510F1F3DCB10}" type="slidenum">
              <a:rPr lang="en-US" sz="1200" smtClean="0">
                <a:solidFill>
                  <a:prstClr val="black"/>
                </a:solidFill>
                <a:cs typeface="Arial"/>
                <a:sym typeface="Arial"/>
              </a:rPr>
              <a:pPr algn="r">
                <a:defRPr/>
              </a:pPr>
              <a:t>15</a:t>
            </a:fld>
            <a:endParaRPr lang="en-US" sz="120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25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13AC762-A731-4271-80CC-510F1F3DCB10}" type="slidenum">
              <a:rPr lang="en-US" sz="1200" smtClean="0">
                <a:solidFill>
                  <a:prstClr val="black"/>
                </a:solidFill>
                <a:sym typeface="Arial"/>
              </a:rPr>
              <a:pPr algn="r">
                <a:defRPr/>
              </a:pPr>
              <a:t>17</a:t>
            </a:fld>
            <a:endParaRPr lang="en-US" sz="1200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572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415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22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65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1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64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1833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9563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9201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15712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6311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3202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9613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9814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9125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91011" y="0"/>
            <a:ext cx="7901040" cy="6014939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019299" y="5597899"/>
            <a:ext cx="8172771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" y="1"/>
            <a:ext cx="4562516" cy="6858001"/>
          </a:xfrm>
          <a:custGeom>
            <a:avLst/>
            <a:gdLst/>
            <a:ahLst/>
            <a:cxnLst/>
            <a:rect l="l" t="t" r="r" b="b"/>
            <a:pathLst>
              <a:path w="36436" h="101907" extrusionOk="0">
                <a:moveTo>
                  <a:pt x="0" y="0"/>
                </a:moveTo>
                <a:lnTo>
                  <a:pt x="0" y="101906"/>
                </a:lnTo>
                <a:lnTo>
                  <a:pt x="36435" y="101906"/>
                </a:lnTo>
                <a:lnTo>
                  <a:pt x="364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966900" y="2198567"/>
            <a:ext cx="67316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417624" y="2589400"/>
            <a:ext cx="38300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54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361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872267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574067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926067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8583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1" y="313940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6096234" y="313940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9994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872800" y="5163567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1872800" y="4766167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7995600" y="5163567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7995600" y="4766167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133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3934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0"/>
            <a:ext cx="456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7"/>
          <p:cNvSpPr/>
          <p:nvPr/>
        </p:nvSpPr>
        <p:spPr>
          <a:xfrm>
            <a:off x="4560000" y="0"/>
            <a:ext cx="7632173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80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1246033" y="3544100"/>
            <a:ext cx="2819200" cy="1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flipH="1">
            <a:off x="4559953" y="5597900"/>
            <a:ext cx="7632144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3081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6594867" y="-167"/>
            <a:ext cx="5597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7556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246133" y="4816933"/>
            <a:ext cx="37556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0210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009100" y="4003100"/>
            <a:ext cx="5088400" cy="14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10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9229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5180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 rot="-5400000" flipH="1">
            <a:off x="6481600" y="-11464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971133" y="1424533"/>
            <a:ext cx="1029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951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3"/>
          </p:nvPr>
        </p:nvSpPr>
        <p:spPr>
          <a:xfrm>
            <a:off x="951500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4" hasCustomPrompt="1"/>
          </p:nvPr>
        </p:nvSpPr>
        <p:spPr>
          <a:xfrm>
            <a:off x="3613144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5"/>
          </p:nvPr>
        </p:nvSpPr>
        <p:spPr>
          <a:xfrm>
            <a:off x="3613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6"/>
          </p:nvPr>
        </p:nvSpPr>
        <p:spPr>
          <a:xfrm>
            <a:off x="3613501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7" hasCustomPrompt="1"/>
          </p:nvPr>
        </p:nvSpPr>
        <p:spPr>
          <a:xfrm>
            <a:off x="6275323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8"/>
          </p:nvPr>
        </p:nvSpPr>
        <p:spPr>
          <a:xfrm>
            <a:off x="6275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9"/>
          </p:nvPr>
        </p:nvSpPr>
        <p:spPr>
          <a:xfrm>
            <a:off x="6275517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3" hasCustomPrompt="1"/>
          </p:nvPr>
        </p:nvSpPr>
        <p:spPr>
          <a:xfrm>
            <a:off x="8937500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4"/>
          </p:nvPr>
        </p:nvSpPr>
        <p:spPr>
          <a:xfrm>
            <a:off x="8937468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5"/>
          </p:nvPr>
        </p:nvSpPr>
        <p:spPr>
          <a:xfrm>
            <a:off x="8937532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" name="Google Shape;105;p14"/>
          <p:cNvSpPr/>
          <p:nvPr/>
        </p:nvSpPr>
        <p:spPr>
          <a:xfrm rot="5400000">
            <a:off x="5584567" y="245400"/>
            <a:ext cx="1028000" cy="1219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6508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 rot="10800000">
            <a:off x="7628223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26" name="Google Shape;126;p19"/>
          <p:cNvSpPr/>
          <p:nvPr/>
        </p:nvSpPr>
        <p:spPr>
          <a:xfrm flipH="1">
            <a:off x="10432189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9"/>
          <p:cNvSpPr/>
          <p:nvPr/>
        </p:nvSpPr>
        <p:spPr>
          <a:xfrm flipH="1">
            <a:off x="11" y="5423701"/>
            <a:ext cx="6096223" cy="1434267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1"/>
          </p:nvPr>
        </p:nvSpPr>
        <p:spPr>
          <a:xfrm flipH="1">
            <a:off x="1246033" y="2467000"/>
            <a:ext cx="4174000" cy="1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ctrTitle"/>
          </p:nvPr>
        </p:nvSpPr>
        <p:spPr>
          <a:xfrm flipH="1">
            <a:off x="1246133" y="1424633"/>
            <a:ext cx="9748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4947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flipH="1">
            <a:off x="7632173" y="0"/>
            <a:ext cx="456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"/>
          </p:nvPr>
        </p:nvSpPr>
        <p:spPr>
          <a:xfrm flipH="1">
            <a:off x="1246167" y="2313267"/>
            <a:ext cx="28432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ctrTitle"/>
          </p:nvPr>
        </p:nvSpPr>
        <p:spPr>
          <a:xfrm flipH="1">
            <a:off x="1246167" y="1424633"/>
            <a:ext cx="612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2"/>
          </p:nvPr>
        </p:nvSpPr>
        <p:spPr>
          <a:xfrm flipH="1">
            <a:off x="4439100" y="2313267"/>
            <a:ext cx="28432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3773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/>
          <p:nvPr/>
        </p:nvSpPr>
        <p:spPr>
          <a:xfrm>
            <a:off x="1028001" y="1028000"/>
            <a:ext cx="11163897" cy="5830016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 flipH="1">
            <a:off x="2551067" y="2482233"/>
            <a:ext cx="4174000" cy="1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ctrTitle"/>
          </p:nvPr>
        </p:nvSpPr>
        <p:spPr>
          <a:xfrm flipH="1">
            <a:off x="1246133" y="1424633"/>
            <a:ext cx="9748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72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69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 rot="-5400000">
            <a:off x="6481600" y="1147600"/>
            <a:ext cx="4564000" cy="685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4081200" y="3149200"/>
            <a:ext cx="5633200" cy="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133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4337600" y="2415367"/>
            <a:ext cx="53768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7813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bg>
      <p:bgPr>
        <a:solidFill>
          <a:schemeClr val="l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hasCustomPrompt="1"/>
          </p:nvPr>
        </p:nvSpPr>
        <p:spPr>
          <a:xfrm>
            <a:off x="3745033" y="4385467"/>
            <a:ext cx="74960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1"/>
          </p:nvPr>
        </p:nvSpPr>
        <p:spPr>
          <a:xfrm>
            <a:off x="3745033" y="5765967"/>
            <a:ext cx="7496000" cy="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9513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/>
          <p:nvPr/>
        </p:nvSpPr>
        <p:spPr>
          <a:xfrm>
            <a:off x="4560000" y="0"/>
            <a:ext cx="7632000" cy="342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4560000" y="3429000"/>
            <a:ext cx="7632000" cy="342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26"/>
          <p:cNvSpPr txBox="1">
            <a:spLocks noGrp="1"/>
          </p:cNvSpPr>
          <p:nvPr>
            <p:ph type="ctrTitle"/>
          </p:nvPr>
        </p:nvSpPr>
        <p:spPr>
          <a:xfrm>
            <a:off x="1217565" y="3108200"/>
            <a:ext cx="2820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ctrTitle" idx="2"/>
          </p:nvPr>
        </p:nvSpPr>
        <p:spPr>
          <a:xfrm>
            <a:off x="8207500" y="1514464"/>
            <a:ext cx="22396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8207500" y="1773264"/>
            <a:ext cx="2239600" cy="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ctrTitle" idx="3"/>
          </p:nvPr>
        </p:nvSpPr>
        <p:spPr>
          <a:xfrm>
            <a:off x="8207500" y="4911647"/>
            <a:ext cx="22396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4"/>
          </p:nvPr>
        </p:nvSpPr>
        <p:spPr>
          <a:xfrm>
            <a:off x="8207500" y="5174553"/>
            <a:ext cx="2239600" cy="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9845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946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4604192" y="4606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subTitle" idx="2"/>
          </p:nvPr>
        </p:nvSpPr>
        <p:spPr>
          <a:xfrm>
            <a:off x="4604192" y="42025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3"/>
          </p:nvPr>
        </p:nvSpPr>
        <p:spPr>
          <a:xfrm>
            <a:off x="7922501" y="4606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4"/>
          </p:nvPr>
        </p:nvSpPr>
        <p:spPr>
          <a:xfrm>
            <a:off x="7922501" y="42025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77" name="Google Shape;177;p27"/>
          <p:cNvGrpSpPr/>
          <p:nvPr/>
        </p:nvGrpSpPr>
        <p:grpSpPr>
          <a:xfrm rot="10800000" flipH="1">
            <a:off x="8559843" y="284300"/>
            <a:ext cx="3424016" cy="2150859"/>
            <a:chOff x="5356111" y="432113"/>
            <a:chExt cx="2568012" cy="1613144"/>
          </a:xfrm>
        </p:grpSpPr>
        <p:grpSp>
          <p:nvGrpSpPr>
            <p:cNvPr id="178" name="Google Shape;178;p27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179" name="Google Shape;179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0" name="Google Shape;180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6" name="Google Shape;186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7" name="Google Shape;187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3" name="Google Shape;193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194" name="Google Shape;194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197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00" name="Google Shape;200;p27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201" name="Google Shape;201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2" name="Google Shape;202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8" name="Google Shape;208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9" name="Google Shape;209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10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11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5" name="Google Shape;215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216" name="Google Shape;216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2" name="Google Shape;222;p27"/>
          <p:cNvGrpSpPr/>
          <p:nvPr/>
        </p:nvGrpSpPr>
        <p:grpSpPr>
          <a:xfrm rot="-727270" flipH="1">
            <a:off x="2816961" y="5257479"/>
            <a:ext cx="1404340" cy="1151939"/>
            <a:chOff x="5051370" y="357013"/>
            <a:chExt cx="1053154" cy="863871"/>
          </a:xfrm>
        </p:grpSpPr>
        <p:grpSp>
          <p:nvGrpSpPr>
            <p:cNvPr id="223" name="Google Shape;223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24" name="Google Shape;224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31" name="Google Shape;231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38" name="Google Shape;238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4" name="Google Shape;244;p27"/>
          <p:cNvGrpSpPr/>
          <p:nvPr/>
        </p:nvGrpSpPr>
        <p:grpSpPr>
          <a:xfrm rot="3380407" flipH="1">
            <a:off x="1987947" y="4376340"/>
            <a:ext cx="1404303" cy="1151907"/>
            <a:chOff x="5051370" y="357013"/>
            <a:chExt cx="1053154" cy="863871"/>
          </a:xfrm>
        </p:grpSpPr>
        <p:grpSp>
          <p:nvGrpSpPr>
            <p:cNvPr id="245" name="Google Shape;245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46" name="Google Shape;246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53" name="Google Shape;253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60" name="Google Shape;260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43796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946467" y="2700367"/>
            <a:ext cx="4630800" cy="3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2"/>
          </p:nvPr>
        </p:nvSpPr>
        <p:spPr>
          <a:xfrm>
            <a:off x="6851300" y="2700367"/>
            <a:ext cx="4630800" cy="3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3"/>
          </p:nvPr>
        </p:nvSpPr>
        <p:spPr>
          <a:xfrm>
            <a:off x="1946467" y="2160000"/>
            <a:ext cx="4630800" cy="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4"/>
          </p:nvPr>
        </p:nvSpPr>
        <p:spPr>
          <a:xfrm>
            <a:off x="6851300" y="2160000"/>
            <a:ext cx="4630800" cy="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ctrTitle"/>
          </p:nvPr>
        </p:nvSpPr>
        <p:spPr>
          <a:xfrm>
            <a:off x="1946467" y="1424633"/>
            <a:ext cx="341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8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9361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 flipH="1">
            <a:off x="1028104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/>
          </p:nvPr>
        </p:nvSpPr>
        <p:spPr>
          <a:xfrm flipH="1">
            <a:off x="601733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303533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 flipH="1">
            <a:off x="1655533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8024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/>
          <p:nvPr/>
        </p:nvSpPr>
        <p:spPr>
          <a:xfrm>
            <a:off x="1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5872267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 hasCustomPrompt="1"/>
          </p:nvPr>
        </p:nvSpPr>
        <p:spPr>
          <a:xfrm>
            <a:off x="7574067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31"/>
          <p:cNvSpPr txBox="1">
            <a:spLocks noGrp="1"/>
          </p:cNvSpPr>
          <p:nvPr>
            <p:ph type="subTitle" idx="1"/>
          </p:nvPr>
        </p:nvSpPr>
        <p:spPr>
          <a:xfrm>
            <a:off x="6926067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284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/>
          <p:nvPr/>
        </p:nvSpPr>
        <p:spPr>
          <a:xfrm rot="5400000">
            <a:off x="5570000" y="-810467"/>
            <a:ext cx="1052000" cy="1222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>
            <a:off x="891200" y="4862367"/>
            <a:ext cx="104096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6808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/>
          <p:nvPr/>
        </p:nvSpPr>
        <p:spPr>
          <a:xfrm flipH="1">
            <a:off x="7632173" y="0"/>
            <a:ext cx="4560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33"/>
          <p:cNvSpPr/>
          <p:nvPr/>
        </p:nvSpPr>
        <p:spPr>
          <a:xfrm flipH="1">
            <a:off x="88" y="5597900"/>
            <a:ext cx="7632144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33"/>
          <p:cNvSpPr txBox="1">
            <a:spLocks noGrp="1"/>
          </p:cNvSpPr>
          <p:nvPr>
            <p:ph type="title"/>
          </p:nvPr>
        </p:nvSpPr>
        <p:spPr>
          <a:xfrm flipH="1">
            <a:off x="7811832" y="1408251"/>
            <a:ext cx="34292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33"/>
          <p:cNvSpPr txBox="1">
            <a:spLocks noGrp="1"/>
          </p:cNvSpPr>
          <p:nvPr>
            <p:ph type="subTitle" idx="1"/>
          </p:nvPr>
        </p:nvSpPr>
        <p:spPr>
          <a:xfrm flipH="1">
            <a:off x="8478535" y="4610151"/>
            <a:ext cx="27624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1144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>
            <a:spLocks noGrp="1"/>
          </p:cNvSpPr>
          <p:nvPr>
            <p:ph type="title"/>
          </p:nvPr>
        </p:nvSpPr>
        <p:spPr>
          <a:xfrm>
            <a:off x="2486616" y="3973767"/>
            <a:ext cx="7218800" cy="13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6" name="Google Shape;306;p34"/>
          <p:cNvSpPr txBox="1">
            <a:spLocks noGrp="1"/>
          </p:cNvSpPr>
          <p:nvPr>
            <p:ph type="subTitle" idx="1"/>
          </p:nvPr>
        </p:nvSpPr>
        <p:spPr>
          <a:xfrm>
            <a:off x="2486600" y="5031733"/>
            <a:ext cx="7218800" cy="4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4"/>
          <p:cNvSpPr/>
          <p:nvPr/>
        </p:nvSpPr>
        <p:spPr>
          <a:xfrm rot="5400000">
            <a:off x="5582000" y="229200"/>
            <a:ext cx="1028000" cy="12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34"/>
          <p:cNvGrpSpPr/>
          <p:nvPr/>
        </p:nvGrpSpPr>
        <p:grpSpPr>
          <a:xfrm rot="10800000" flipH="1">
            <a:off x="8918343" y="187200"/>
            <a:ext cx="3424016" cy="2150859"/>
            <a:chOff x="5356111" y="432113"/>
            <a:chExt cx="2568012" cy="1613144"/>
          </a:xfrm>
        </p:grpSpPr>
        <p:grpSp>
          <p:nvGrpSpPr>
            <p:cNvPr id="309" name="Google Shape;309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10" name="Google Shape;310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1" name="Google Shape;311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7" name="Google Shape;317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8" name="Google Shape;31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4" name="Google Shape;324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25" name="Google Shape;32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31" name="Google Shape;331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32" name="Google Shape;332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33" name="Google Shape;33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9" name="Google Shape;339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40" name="Google Shape;34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6" name="Google Shape;346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47" name="Google Shape;347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53" name="Google Shape;353;p34"/>
          <p:cNvGrpSpPr/>
          <p:nvPr/>
        </p:nvGrpSpPr>
        <p:grpSpPr>
          <a:xfrm rot="10800000">
            <a:off x="-150357" y="187200"/>
            <a:ext cx="3424016" cy="2150859"/>
            <a:chOff x="5356111" y="432113"/>
            <a:chExt cx="2568012" cy="1613144"/>
          </a:xfrm>
        </p:grpSpPr>
        <p:grpSp>
          <p:nvGrpSpPr>
            <p:cNvPr id="354" name="Google Shape;354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55" name="Google Shape;355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56" name="Google Shape;356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2" name="Google Shape;362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63" name="Google Shape;36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9" name="Google Shape;369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70" name="Google Shape;37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6" name="Google Shape;376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77" name="Google Shape;377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78" name="Google Shape;37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4" name="Google Shape;384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85" name="Google Shape;38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1" name="Google Shape;391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92" name="Google Shape;392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24215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639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35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999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5"/>
          <p:cNvSpPr txBox="1">
            <a:spLocks noGrp="1"/>
          </p:cNvSpPr>
          <p:nvPr>
            <p:ph type="subTitle" idx="1"/>
          </p:nvPr>
        </p:nvSpPr>
        <p:spPr>
          <a:xfrm>
            <a:off x="2280959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2" name="Google Shape;402;p35"/>
          <p:cNvSpPr txBox="1">
            <a:spLocks noGrp="1"/>
          </p:cNvSpPr>
          <p:nvPr>
            <p:ph type="subTitle" idx="2"/>
          </p:nvPr>
        </p:nvSpPr>
        <p:spPr>
          <a:xfrm>
            <a:off x="2280959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3" name="Google Shape;403;p35"/>
          <p:cNvSpPr txBox="1">
            <a:spLocks noGrp="1"/>
          </p:cNvSpPr>
          <p:nvPr>
            <p:ph type="subTitle" idx="3"/>
          </p:nvPr>
        </p:nvSpPr>
        <p:spPr>
          <a:xfrm>
            <a:off x="5599251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4" name="Google Shape;404;p35"/>
          <p:cNvSpPr txBox="1">
            <a:spLocks noGrp="1"/>
          </p:cNvSpPr>
          <p:nvPr>
            <p:ph type="subTitle" idx="4"/>
          </p:nvPr>
        </p:nvSpPr>
        <p:spPr>
          <a:xfrm>
            <a:off x="5599285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5" name="Google Shape;405;p35"/>
          <p:cNvSpPr txBox="1">
            <a:spLocks noGrp="1"/>
          </p:cNvSpPr>
          <p:nvPr>
            <p:ph type="subTitle" idx="5"/>
          </p:nvPr>
        </p:nvSpPr>
        <p:spPr>
          <a:xfrm>
            <a:off x="8917576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6" name="Google Shape;406;p35"/>
          <p:cNvSpPr txBox="1">
            <a:spLocks noGrp="1"/>
          </p:cNvSpPr>
          <p:nvPr>
            <p:ph type="subTitle" idx="6"/>
          </p:nvPr>
        </p:nvSpPr>
        <p:spPr>
          <a:xfrm>
            <a:off x="8917641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07" name="Google Shape;407;p35"/>
          <p:cNvGrpSpPr/>
          <p:nvPr/>
        </p:nvGrpSpPr>
        <p:grpSpPr>
          <a:xfrm flipH="1">
            <a:off x="10196632" y="1353423"/>
            <a:ext cx="1410243" cy="1196979"/>
            <a:chOff x="5051370" y="357013"/>
            <a:chExt cx="1053154" cy="863871"/>
          </a:xfrm>
        </p:grpSpPr>
        <p:grpSp>
          <p:nvGrpSpPr>
            <p:cNvPr id="408" name="Google Shape;408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09" name="Google Shape;40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5" name="Google Shape;415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16" name="Google Shape;416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23" name="Google Shape;42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9" name="Google Shape;429;p35"/>
          <p:cNvGrpSpPr/>
          <p:nvPr/>
        </p:nvGrpSpPr>
        <p:grpSpPr>
          <a:xfrm rot="-1835590" flipH="1">
            <a:off x="9538927" y="451820"/>
            <a:ext cx="1422308" cy="1187192"/>
            <a:chOff x="5051370" y="357013"/>
            <a:chExt cx="1053154" cy="863871"/>
          </a:xfrm>
        </p:grpSpPr>
        <p:grpSp>
          <p:nvGrpSpPr>
            <p:cNvPr id="430" name="Google Shape;430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31" name="Google Shape;431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45" name="Google Shape;44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1" name="Google Shape;451;p35"/>
          <p:cNvGrpSpPr/>
          <p:nvPr/>
        </p:nvGrpSpPr>
        <p:grpSpPr>
          <a:xfrm>
            <a:off x="890797" y="1353423"/>
            <a:ext cx="1410243" cy="1196979"/>
            <a:chOff x="5051370" y="357013"/>
            <a:chExt cx="1053154" cy="863871"/>
          </a:xfrm>
        </p:grpSpPr>
        <p:grpSp>
          <p:nvGrpSpPr>
            <p:cNvPr id="452" name="Google Shape;452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53" name="Google Shape;45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9" name="Google Shape;459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60" name="Google Shape;460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66" name="Google Shape;466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67" name="Google Shape;467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3" name="Google Shape;473;p35"/>
          <p:cNvGrpSpPr/>
          <p:nvPr/>
        </p:nvGrpSpPr>
        <p:grpSpPr>
          <a:xfrm rot="1835590">
            <a:off x="1536439" y="451820"/>
            <a:ext cx="1422308" cy="1187192"/>
            <a:chOff x="5051370" y="357013"/>
            <a:chExt cx="1053154" cy="863871"/>
          </a:xfrm>
        </p:grpSpPr>
        <p:grpSp>
          <p:nvGrpSpPr>
            <p:cNvPr id="474" name="Google Shape;474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75" name="Google Shape;47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82" name="Google Shape;482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88" name="Google Shape;488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89" name="Google Shape;48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79233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7" name="Google Shape;497;p36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692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6"/>
          <p:cNvSpPr txBox="1">
            <a:spLocks noGrp="1"/>
          </p:cNvSpPr>
          <p:nvPr>
            <p:ph type="ctrTitle" idx="2"/>
          </p:nvPr>
        </p:nvSpPr>
        <p:spPr>
          <a:xfrm>
            <a:off x="7748633" y="3014757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499" name="Google Shape;499;p36"/>
          <p:cNvSpPr txBox="1">
            <a:spLocks noGrp="1"/>
          </p:cNvSpPr>
          <p:nvPr>
            <p:ph type="ctrTitle" idx="3"/>
          </p:nvPr>
        </p:nvSpPr>
        <p:spPr>
          <a:xfrm>
            <a:off x="7748633" y="1424524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0" name="Google Shape;500;p36"/>
          <p:cNvSpPr txBox="1">
            <a:spLocks noGrp="1"/>
          </p:cNvSpPr>
          <p:nvPr>
            <p:ph type="subTitle" idx="1"/>
          </p:nvPr>
        </p:nvSpPr>
        <p:spPr>
          <a:xfrm>
            <a:off x="7748633" y="1828119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6"/>
          <p:cNvSpPr txBox="1">
            <a:spLocks noGrp="1"/>
          </p:cNvSpPr>
          <p:nvPr>
            <p:ph type="subTitle" idx="4"/>
          </p:nvPr>
        </p:nvSpPr>
        <p:spPr>
          <a:xfrm>
            <a:off x="7748633" y="3418352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36"/>
          <p:cNvSpPr txBox="1">
            <a:spLocks noGrp="1"/>
          </p:cNvSpPr>
          <p:nvPr>
            <p:ph type="ctrTitle" idx="5"/>
          </p:nvPr>
        </p:nvSpPr>
        <p:spPr>
          <a:xfrm>
            <a:off x="7748633" y="4605000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3" name="Google Shape;503;p36"/>
          <p:cNvSpPr txBox="1">
            <a:spLocks noGrp="1"/>
          </p:cNvSpPr>
          <p:nvPr>
            <p:ph type="subTitle" idx="6"/>
          </p:nvPr>
        </p:nvSpPr>
        <p:spPr>
          <a:xfrm>
            <a:off x="7748633" y="5012667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0692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solidFill>
          <a:schemeClr val="dk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7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3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692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37"/>
          <p:cNvSpPr txBox="1">
            <a:spLocks noGrp="1"/>
          </p:cNvSpPr>
          <p:nvPr>
            <p:ph type="ctrTitle" idx="2"/>
          </p:nvPr>
        </p:nvSpPr>
        <p:spPr>
          <a:xfrm>
            <a:off x="9139967" y="4359047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8" name="Google Shape;508;p37"/>
          <p:cNvSpPr txBox="1">
            <a:spLocks noGrp="1"/>
          </p:cNvSpPr>
          <p:nvPr>
            <p:ph type="ctrTitle" idx="3"/>
          </p:nvPr>
        </p:nvSpPr>
        <p:spPr>
          <a:xfrm>
            <a:off x="9139967" y="1710317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9" name="Google Shape;509;p37"/>
          <p:cNvSpPr txBox="1">
            <a:spLocks noGrp="1"/>
          </p:cNvSpPr>
          <p:nvPr>
            <p:ph type="subTitle" idx="1"/>
          </p:nvPr>
        </p:nvSpPr>
        <p:spPr>
          <a:xfrm>
            <a:off x="9139967" y="2100685"/>
            <a:ext cx="2234400" cy="9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7"/>
          <p:cNvSpPr txBox="1">
            <a:spLocks noGrp="1"/>
          </p:cNvSpPr>
          <p:nvPr>
            <p:ph type="subTitle" idx="4"/>
          </p:nvPr>
        </p:nvSpPr>
        <p:spPr>
          <a:xfrm>
            <a:off x="9139967" y="4758509"/>
            <a:ext cx="22344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37"/>
          <p:cNvSpPr txBox="1">
            <a:spLocks noGrp="1"/>
          </p:cNvSpPr>
          <p:nvPr>
            <p:ph type="ctrTitle" idx="5"/>
          </p:nvPr>
        </p:nvSpPr>
        <p:spPr>
          <a:xfrm>
            <a:off x="1921300" y="3032700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12" name="Google Shape;512;p37"/>
          <p:cNvSpPr txBox="1">
            <a:spLocks noGrp="1"/>
          </p:cNvSpPr>
          <p:nvPr>
            <p:ph type="subTitle" idx="6"/>
          </p:nvPr>
        </p:nvSpPr>
        <p:spPr>
          <a:xfrm>
            <a:off x="1921300" y="3427133"/>
            <a:ext cx="22344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0154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/>
          <p:nvPr/>
        </p:nvSpPr>
        <p:spPr>
          <a:xfrm rot="10800000">
            <a:off x="7628000" y="600"/>
            <a:ext cx="4564000" cy="6856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2D406A"/>
              </a:solidFill>
              <a:cs typeface="Arial"/>
              <a:sym typeface="Arial"/>
            </a:endParaRPr>
          </a:p>
        </p:txBody>
      </p:sp>
      <p:sp>
        <p:nvSpPr>
          <p:cNvPr id="515" name="Google Shape;515;p38"/>
          <p:cNvSpPr/>
          <p:nvPr/>
        </p:nvSpPr>
        <p:spPr>
          <a:xfrm rot="10800000">
            <a:off x="103996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16" name="Google Shape;516;p38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756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38"/>
          <p:cNvSpPr txBox="1">
            <a:spLocks noGrp="1"/>
          </p:cNvSpPr>
          <p:nvPr>
            <p:ph type="subTitle" idx="1"/>
          </p:nvPr>
        </p:nvSpPr>
        <p:spPr>
          <a:xfrm flipH="1">
            <a:off x="7639900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38"/>
          <p:cNvSpPr txBox="1">
            <a:spLocks noGrp="1"/>
          </p:cNvSpPr>
          <p:nvPr>
            <p:ph type="subTitle" idx="2"/>
          </p:nvPr>
        </p:nvSpPr>
        <p:spPr>
          <a:xfrm flipH="1">
            <a:off x="7639900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38"/>
          <p:cNvSpPr txBox="1">
            <a:spLocks noGrp="1"/>
          </p:cNvSpPr>
          <p:nvPr>
            <p:ph type="subTitle" idx="3"/>
          </p:nvPr>
        </p:nvSpPr>
        <p:spPr>
          <a:xfrm flipH="1">
            <a:off x="4442936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0" name="Google Shape;520;p38"/>
          <p:cNvSpPr txBox="1">
            <a:spLocks noGrp="1"/>
          </p:cNvSpPr>
          <p:nvPr>
            <p:ph type="subTitle" idx="4"/>
          </p:nvPr>
        </p:nvSpPr>
        <p:spPr>
          <a:xfrm flipH="1">
            <a:off x="4442903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38"/>
          <p:cNvSpPr txBox="1">
            <a:spLocks noGrp="1"/>
          </p:cNvSpPr>
          <p:nvPr>
            <p:ph type="subTitle" idx="5"/>
          </p:nvPr>
        </p:nvSpPr>
        <p:spPr>
          <a:xfrm flipH="1">
            <a:off x="1245937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38"/>
          <p:cNvSpPr txBox="1">
            <a:spLocks noGrp="1"/>
          </p:cNvSpPr>
          <p:nvPr>
            <p:ph type="subTitle" idx="6"/>
          </p:nvPr>
        </p:nvSpPr>
        <p:spPr>
          <a:xfrm flipH="1">
            <a:off x="1245876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026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/>
          <p:nvPr/>
        </p:nvSpPr>
        <p:spPr>
          <a:xfrm>
            <a:off x="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39"/>
          <p:cNvSpPr/>
          <p:nvPr/>
        </p:nvSpPr>
        <p:spPr>
          <a:xfrm>
            <a:off x="609601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2D406A"/>
              </a:solidFill>
              <a:cs typeface="Arial"/>
              <a:sym typeface="Arial"/>
            </a:endParaRPr>
          </a:p>
        </p:txBody>
      </p:sp>
      <p:sp>
        <p:nvSpPr>
          <p:cNvPr id="526" name="Google Shape;526;p39"/>
          <p:cNvSpPr/>
          <p:nvPr/>
        </p:nvSpPr>
        <p:spPr>
          <a:xfrm>
            <a:off x="732033" y="0"/>
            <a:ext cx="1028000" cy="37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4691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39"/>
          <p:cNvSpPr txBox="1">
            <a:spLocks noGrp="1"/>
          </p:cNvSpPr>
          <p:nvPr>
            <p:ph type="subTitle" idx="1"/>
          </p:nvPr>
        </p:nvSpPr>
        <p:spPr>
          <a:xfrm>
            <a:off x="874151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2"/>
          </p:nvPr>
        </p:nvSpPr>
        <p:spPr>
          <a:xfrm>
            <a:off x="874151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0" name="Google Shape;530;p39"/>
          <p:cNvSpPr txBox="1">
            <a:spLocks noGrp="1"/>
          </p:cNvSpPr>
          <p:nvPr>
            <p:ph type="subTitle" idx="3"/>
          </p:nvPr>
        </p:nvSpPr>
        <p:spPr>
          <a:xfrm>
            <a:off x="3535885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9"/>
          <p:cNvSpPr txBox="1">
            <a:spLocks noGrp="1"/>
          </p:cNvSpPr>
          <p:nvPr>
            <p:ph type="subTitle" idx="4"/>
          </p:nvPr>
        </p:nvSpPr>
        <p:spPr>
          <a:xfrm>
            <a:off x="3535885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5"/>
          </p:nvPr>
        </p:nvSpPr>
        <p:spPr>
          <a:xfrm>
            <a:off x="6197568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9"/>
          <p:cNvSpPr txBox="1">
            <a:spLocks noGrp="1"/>
          </p:cNvSpPr>
          <p:nvPr>
            <p:ph type="subTitle" idx="6"/>
          </p:nvPr>
        </p:nvSpPr>
        <p:spPr>
          <a:xfrm>
            <a:off x="6197620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4" name="Google Shape;534;p39"/>
          <p:cNvSpPr txBox="1">
            <a:spLocks noGrp="1"/>
          </p:cNvSpPr>
          <p:nvPr>
            <p:ph type="subTitle" idx="7"/>
          </p:nvPr>
        </p:nvSpPr>
        <p:spPr>
          <a:xfrm>
            <a:off x="8859233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5" name="Google Shape;535;p39"/>
          <p:cNvSpPr txBox="1">
            <a:spLocks noGrp="1"/>
          </p:cNvSpPr>
          <p:nvPr>
            <p:ph type="subTitle" idx="8"/>
          </p:nvPr>
        </p:nvSpPr>
        <p:spPr>
          <a:xfrm>
            <a:off x="8859303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519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0"/>
          <p:cNvSpPr/>
          <p:nvPr/>
        </p:nvSpPr>
        <p:spPr>
          <a:xfrm>
            <a:off x="5508068" y="0"/>
            <a:ext cx="6684152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40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994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6275467" y="2638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40"/>
          <p:cNvSpPr txBox="1">
            <a:spLocks noGrp="1"/>
          </p:cNvSpPr>
          <p:nvPr>
            <p:ph type="subTitle" idx="2"/>
          </p:nvPr>
        </p:nvSpPr>
        <p:spPr>
          <a:xfrm>
            <a:off x="6275500" y="2241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40"/>
          <p:cNvSpPr txBox="1">
            <a:spLocks noGrp="1"/>
          </p:cNvSpPr>
          <p:nvPr>
            <p:ph type="subTitle" idx="3"/>
          </p:nvPr>
        </p:nvSpPr>
        <p:spPr>
          <a:xfrm>
            <a:off x="8937467" y="2638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0"/>
          <p:cNvSpPr txBox="1">
            <a:spLocks noGrp="1"/>
          </p:cNvSpPr>
          <p:nvPr>
            <p:ph type="subTitle" idx="4"/>
          </p:nvPr>
        </p:nvSpPr>
        <p:spPr>
          <a:xfrm>
            <a:off x="8937501" y="2241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0"/>
          <p:cNvSpPr txBox="1">
            <a:spLocks noGrp="1"/>
          </p:cNvSpPr>
          <p:nvPr>
            <p:ph type="subTitle" idx="5"/>
          </p:nvPr>
        </p:nvSpPr>
        <p:spPr>
          <a:xfrm>
            <a:off x="6275467" y="5021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40"/>
          <p:cNvSpPr txBox="1">
            <a:spLocks noGrp="1"/>
          </p:cNvSpPr>
          <p:nvPr>
            <p:ph type="subTitle" idx="6"/>
          </p:nvPr>
        </p:nvSpPr>
        <p:spPr>
          <a:xfrm>
            <a:off x="6275517" y="4624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40"/>
          <p:cNvSpPr txBox="1">
            <a:spLocks noGrp="1"/>
          </p:cNvSpPr>
          <p:nvPr>
            <p:ph type="subTitle" idx="7"/>
          </p:nvPr>
        </p:nvSpPr>
        <p:spPr>
          <a:xfrm>
            <a:off x="8937468" y="5021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40"/>
          <p:cNvSpPr txBox="1">
            <a:spLocks noGrp="1"/>
          </p:cNvSpPr>
          <p:nvPr>
            <p:ph type="subTitle" idx="8"/>
          </p:nvPr>
        </p:nvSpPr>
        <p:spPr>
          <a:xfrm>
            <a:off x="8937532" y="4624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3504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50" name="Google Shape;550;p41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4716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41"/>
          <p:cNvSpPr txBox="1">
            <a:spLocks noGrp="1"/>
          </p:cNvSpPr>
          <p:nvPr>
            <p:ph type="subTitle" idx="1"/>
          </p:nvPr>
        </p:nvSpPr>
        <p:spPr>
          <a:xfrm>
            <a:off x="2400033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41"/>
          <p:cNvSpPr txBox="1">
            <a:spLocks noGrp="1"/>
          </p:cNvSpPr>
          <p:nvPr>
            <p:ph type="subTitle" idx="2"/>
          </p:nvPr>
        </p:nvSpPr>
        <p:spPr>
          <a:xfrm>
            <a:off x="2400067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41"/>
          <p:cNvSpPr txBox="1">
            <a:spLocks noGrp="1"/>
          </p:cNvSpPr>
          <p:nvPr>
            <p:ph type="subTitle" idx="3"/>
          </p:nvPr>
        </p:nvSpPr>
        <p:spPr>
          <a:xfrm>
            <a:off x="4688011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41"/>
          <p:cNvSpPr txBox="1">
            <a:spLocks noGrp="1"/>
          </p:cNvSpPr>
          <p:nvPr>
            <p:ph type="subTitle" idx="4"/>
          </p:nvPr>
        </p:nvSpPr>
        <p:spPr>
          <a:xfrm>
            <a:off x="4688037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41"/>
          <p:cNvSpPr txBox="1">
            <a:spLocks noGrp="1"/>
          </p:cNvSpPr>
          <p:nvPr>
            <p:ph type="subTitle" idx="5"/>
          </p:nvPr>
        </p:nvSpPr>
        <p:spPr>
          <a:xfrm>
            <a:off x="6975988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41"/>
          <p:cNvSpPr txBox="1">
            <a:spLocks noGrp="1"/>
          </p:cNvSpPr>
          <p:nvPr>
            <p:ph type="subTitle" idx="6"/>
          </p:nvPr>
        </p:nvSpPr>
        <p:spPr>
          <a:xfrm>
            <a:off x="6976019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1"/>
          <p:cNvSpPr txBox="1">
            <a:spLocks noGrp="1"/>
          </p:cNvSpPr>
          <p:nvPr>
            <p:ph type="subTitle" idx="7"/>
          </p:nvPr>
        </p:nvSpPr>
        <p:spPr>
          <a:xfrm>
            <a:off x="9263965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1"/>
          <p:cNvSpPr txBox="1">
            <a:spLocks noGrp="1"/>
          </p:cNvSpPr>
          <p:nvPr>
            <p:ph type="subTitle" idx="8"/>
          </p:nvPr>
        </p:nvSpPr>
        <p:spPr>
          <a:xfrm>
            <a:off x="9264001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9719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549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1246033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2" name="Google Shape;562;p42"/>
          <p:cNvSpPr txBox="1">
            <a:spLocks noGrp="1"/>
          </p:cNvSpPr>
          <p:nvPr>
            <p:ph type="subTitle" idx="2"/>
          </p:nvPr>
        </p:nvSpPr>
        <p:spPr>
          <a:xfrm>
            <a:off x="1246067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3" name="Google Shape;563;p42"/>
          <p:cNvSpPr txBox="1">
            <a:spLocks noGrp="1"/>
          </p:cNvSpPr>
          <p:nvPr>
            <p:ph type="subTitle" idx="3"/>
          </p:nvPr>
        </p:nvSpPr>
        <p:spPr>
          <a:xfrm>
            <a:off x="5091783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subTitle" idx="4"/>
          </p:nvPr>
        </p:nvSpPr>
        <p:spPr>
          <a:xfrm>
            <a:off x="5091819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5"/>
          </p:nvPr>
        </p:nvSpPr>
        <p:spPr>
          <a:xfrm>
            <a:off x="8937467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6" name="Google Shape;566;p42"/>
          <p:cNvSpPr txBox="1">
            <a:spLocks noGrp="1"/>
          </p:cNvSpPr>
          <p:nvPr>
            <p:ph type="subTitle" idx="6"/>
          </p:nvPr>
        </p:nvSpPr>
        <p:spPr>
          <a:xfrm>
            <a:off x="8937532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7" name="Google Shape;567;p42"/>
          <p:cNvSpPr txBox="1">
            <a:spLocks noGrp="1"/>
          </p:cNvSpPr>
          <p:nvPr>
            <p:ph type="subTitle" idx="7"/>
          </p:nvPr>
        </p:nvSpPr>
        <p:spPr>
          <a:xfrm>
            <a:off x="1246033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8" name="Google Shape;568;p42"/>
          <p:cNvSpPr txBox="1">
            <a:spLocks noGrp="1"/>
          </p:cNvSpPr>
          <p:nvPr>
            <p:ph type="subTitle" idx="8"/>
          </p:nvPr>
        </p:nvSpPr>
        <p:spPr>
          <a:xfrm>
            <a:off x="1246067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9" name="Google Shape;569;p42"/>
          <p:cNvSpPr txBox="1">
            <a:spLocks noGrp="1"/>
          </p:cNvSpPr>
          <p:nvPr>
            <p:ph type="subTitle" idx="9"/>
          </p:nvPr>
        </p:nvSpPr>
        <p:spPr>
          <a:xfrm>
            <a:off x="5091783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0" name="Google Shape;570;p42"/>
          <p:cNvSpPr txBox="1">
            <a:spLocks noGrp="1"/>
          </p:cNvSpPr>
          <p:nvPr>
            <p:ph type="subTitle" idx="13"/>
          </p:nvPr>
        </p:nvSpPr>
        <p:spPr>
          <a:xfrm>
            <a:off x="5091819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1" name="Google Shape;571;p42"/>
          <p:cNvSpPr txBox="1">
            <a:spLocks noGrp="1"/>
          </p:cNvSpPr>
          <p:nvPr>
            <p:ph type="subTitle" idx="14"/>
          </p:nvPr>
        </p:nvSpPr>
        <p:spPr>
          <a:xfrm>
            <a:off x="8937467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2" name="Google Shape;572;p42"/>
          <p:cNvSpPr txBox="1">
            <a:spLocks noGrp="1"/>
          </p:cNvSpPr>
          <p:nvPr>
            <p:ph type="subTitle" idx="15"/>
          </p:nvPr>
        </p:nvSpPr>
        <p:spPr>
          <a:xfrm>
            <a:off x="8937532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3" name="Google Shape;573;p42"/>
          <p:cNvSpPr/>
          <p:nvPr/>
        </p:nvSpPr>
        <p:spPr>
          <a:xfrm flipH="1">
            <a:off x="5" y="0"/>
            <a:ext cx="12191996" cy="112040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024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43"/>
          <p:cNvSpPr txBox="1">
            <a:spLocks noGrp="1"/>
          </p:cNvSpPr>
          <p:nvPr>
            <p:ph type="title"/>
          </p:nvPr>
        </p:nvSpPr>
        <p:spPr>
          <a:xfrm>
            <a:off x="1278633" y="1424533"/>
            <a:ext cx="347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43"/>
          <p:cNvSpPr txBox="1">
            <a:spLocks noGrp="1"/>
          </p:cNvSpPr>
          <p:nvPr>
            <p:ph type="subTitle" idx="1"/>
          </p:nvPr>
        </p:nvSpPr>
        <p:spPr>
          <a:xfrm>
            <a:off x="2956301" y="55043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8" name="Google Shape;578;p43"/>
          <p:cNvSpPr txBox="1">
            <a:spLocks noGrp="1"/>
          </p:cNvSpPr>
          <p:nvPr>
            <p:ph type="subTitle" idx="2"/>
          </p:nvPr>
        </p:nvSpPr>
        <p:spPr>
          <a:xfrm>
            <a:off x="2956301" y="51069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9" name="Google Shape;579;p43"/>
          <p:cNvSpPr txBox="1">
            <a:spLocks noGrp="1"/>
          </p:cNvSpPr>
          <p:nvPr>
            <p:ph type="subTitle" idx="3"/>
          </p:nvPr>
        </p:nvSpPr>
        <p:spPr>
          <a:xfrm>
            <a:off x="9461440" y="25782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0" name="Google Shape;580;p43"/>
          <p:cNvSpPr txBox="1">
            <a:spLocks noGrp="1"/>
          </p:cNvSpPr>
          <p:nvPr>
            <p:ph type="subTitle" idx="4"/>
          </p:nvPr>
        </p:nvSpPr>
        <p:spPr>
          <a:xfrm>
            <a:off x="9461467" y="21808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1" name="Google Shape;581;p43"/>
          <p:cNvSpPr txBox="1">
            <a:spLocks noGrp="1"/>
          </p:cNvSpPr>
          <p:nvPr>
            <p:ph type="subTitle" idx="5"/>
          </p:nvPr>
        </p:nvSpPr>
        <p:spPr>
          <a:xfrm>
            <a:off x="9461403" y="55043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subTitle" idx="6"/>
          </p:nvPr>
        </p:nvSpPr>
        <p:spPr>
          <a:xfrm>
            <a:off x="9461452" y="51069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7"/>
          </p:nvPr>
        </p:nvSpPr>
        <p:spPr>
          <a:xfrm>
            <a:off x="2956301" y="4056784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8"/>
          </p:nvPr>
        </p:nvSpPr>
        <p:spPr>
          <a:xfrm>
            <a:off x="2956301" y="3659384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9"/>
          </p:nvPr>
        </p:nvSpPr>
        <p:spPr>
          <a:xfrm>
            <a:off x="2956301" y="25782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3"/>
          </p:nvPr>
        </p:nvSpPr>
        <p:spPr>
          <a:xfrm>
            <a:off x="2956301" y="21808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7" name="Google Shape;587;p43"/>
          <p:cNvSpPr txBox="1">
            <a:spLocks noGrp="1"/>
          </p:cNvSpPr>
          <p:nvPr>
            <p:ph type="subTitle" idx="14"/>
          </p:nvPr>
        </p:nvSpPr>
        <p:spPr>
          <a:xfrm>
            <a:off x="9461403" y="4056784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8" name="Google Shape;588;p43"/>
          <p:cNvSpPr txBox="1">
            <a:spLocks noGrp="1"/>
          </p:cNvSpPr>
          <p:nvPr>
            <p:ph type="subTitle" idx="15"/>
          </p:nvPr>
        </p:nvSpPr>
        <p:spPr>
          <a:xfrm>
            <a:off x="9461452" y="3659384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3274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6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8" name="Google Shape;598;p46"/>
          <p:cNvSpPr txBox="1">
            <a:spLocks noGrp="1"/>
          </p:cNvSpPr>
          <p:nvPr>
            <p:ph type="ctrTitle"/>
          </p:nvPr>
        </p:nvSpPr>
        <p:spPr>
          <a:xfrm>
            <a:off x="1217567" y="14246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318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72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/>
          </p:nvPr>
        </p:nvSpPr>
        <p:spPr>
          <a:xfrm>
            <a:off x="1217567" y="14246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1280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"/>
          <p:cNvSpPr txBox="1">
            <a:spLocks noGrp="1"/>
          </p:cNvSpPr>
          <p:nvPr>
            <p:ph type="title" hasCustomPrompt="1"/>
          </p:nvPr>
        </p:nvSpPr>
        <p:spPr>
          <a:xfrm>
            <a:off x="1246033" y="1424517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4" name="Google Shape;604;p48"/>
          <p:cNvSpPr txBox="1">
            <a:spLocks noGrp="1"/>
          </p:cNvSpPr>
          <p:nvPr>
            <p:ph type="subTitle" idx="1"/>
          </p:nvPr>
        </p:nvSpPr>
        <p:spPr>
          <a:xfrm>
            <a:off x="1246033" y="1969851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48"/>
          <p:cNvSpPr txBox="1">
            <a:spLocks noGrp="1"/>
          </p:cNvSpPr>
          <p:nvPr>
            <p:ph type="title" idx="2" hasCustomPrompt="1"/>
          </p:nvPr>
        </p:nvSpPr>
        <p:spPr>
          <a:xfrm>
            <a:off x="1246033" y="3193951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6" name="Google Shape;606;p48"/>
          <p:cNvSpPr txBox="1">
            <a:spLocks noGrp="1"/>
          </p:cNvSpPr>
          <p:nvPr>
            <p:ph type="subTitle" idx="3"/>
          </p:nvPr>
        </p:nvSpPr>
        <p:spPr>
          <a:xfrm>
            <a:off x="1246033" y="3737484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48"/>
          <p:cNvSpPr txBox="1">
            <a:spLocks noGrp="1"/>
          </p:cNvSpPr>
          <p:nvPr>
            <p:ph type="title" idx="4" hasCustomPrompt="1"/>
          </p:nvPr>
        </p:nvSpPr>
        <p:spPr>
          <a:xfrm>
            <a:off x="1246033" y="4961584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8" name="Google Shape;608;p48"/>
          <p:cNvSpPr txBox="1">
            <a:spLocks noGrp="1"/>
          </p:cNvSpPr>
          <p:nvPr>
            <p:ph type="subTitle" idx="5"/>
          </p:nvPr>
        </p:nvSpPr>
        <p:spPr>
          <a:xfrm>
            <a:off x="1246033" y="5520884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8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6268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9"/>
          <p:cNvSpPr txBox="1">
            <a:spLocks noGrp="1"/>
          </p:cNvSpPr>
          <p:nvPr>
            <p:ph type="title" hasCustomPrompt="1"/>
          </p:nvPr>
        </p:nvSpPr>
        <p:spPr>
          <a:xfrm>
            <a:off x="6208833" y="4259233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49"/>
          <p:cNvSpPr txBox="1">
            <a:spLocks noGrp="1"/>
          </p:cNvSpPr>
          <p:nvPr>
            <p:ph type="subTitle" idx="1"/>
          </p:nvPr>
        </p:nvSpPr>
        <p:spPr>
          <a:xfrm>
            <a:off x="6208833" y="48045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49"/>
          <p:cNvSpPr txBox="1">
            <a:spLocks noGrp="1"/>
          </p:cNvSpPr>
          <p:nvPr>
            <p:ph type="title" idx="2" hasCustomPrompt="1"/>
          </p:nvPr>
        </p:nvSpPr>
        <p:spPr>
          <a:xfrm>
            <a:off x="2021567" y="4259233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4" name="Google Shape;614;p49"/>
          <p:cNvSpPr txBox="1">
            <a:spLocks noGrp="1"/>
          </p:cNvSpPr>
          <p:nvPr>
            <p:ph type="subTitle" idx="3"/>
          </p:nvPr>
        </p:nvSpPr>
        <p:spPr>
          <a:xfrm>
            <a:off x="2021567" y="48027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title" idx="4" hasCustomPrompt="1"/>
          </p:nvPr>
        </p:nvSpPr>
        <p:spPr>
          <a:xfrm>
            <a:off x="4115200" y="2231767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49"/>
          <p:cNvSpPr txBox="1">
            <a:spLocks noGrp="1"/>
          </p:cNvSpPr>
          <p:nvPr>
            <p:ph type="subTitle" idx="5"/>
          </p:nvPr>
        </p:nvSpPr>
        <p:spPr>
          <a:xfrm>
            <a:off x="4115200" y="27910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49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618" name="Google Shape;618;p49"/>
          <p:cNvSpPr/>
          <p:nvPr/>
        </p:nvSpPr>
        <p:spPr>
          <a:xfrm rot="10800000">
            <a:off x="7628000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grpSp>
        <p:nvGrpSpPr>
          <p:cNvPr id="619" name="Google Shape;619;p49"/>
          <p:cNvGrpSpPr/>
          <p:nvPr/>
        </p:nvGrpSpPr>
        <p:grpSpPr>
          <a:xfrm>
            <a:off x="8918343" y="187200"/>
            <a:ext cx="3424016" cy="2150859"/>
            <a:chOff x="5356111" y="432113"/>
            <a:chExt cx="2568012" cy="1613144"/>
          </a:xfrm>
        </p:grpSpPr>
        <p:grpSp>
          <p:nvGrpSpPr>
            <p:cNvPr id="620" name="Google Shape;620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21" name="Google Shape;621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2" name="Google Shape;622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8" name="Google Shape;628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9" name="Google Shape;62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35" name="Google Shape;635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36" name="Google Shape;63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42" name="Google Shape;642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43" name="Google Shape;643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44" name="Google Shape;64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0" name="Google Shape;650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51" name="Google Shape;65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7" name="Google Shape;657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58" name="Google Shape;658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64" name="Google Shape;664;p49"/>
          <p:cNvGrpSpPr/>
          <p:nvPr/>
        </p:nvGrpSpPr>
        <p:grpSpPr>
          <a:xfrm flipH="1">
            <a:off x="-150357" y="187200"/>
            <a:ext cx="3424016" cy="2150859"/>
            <a:chOff x="5356111" y="432113"/>
            <a:chExt cx="2568012" cy="1613144"/>
          </a:xfrm>
        </p:grpSpPr>
        <p:grpSp>
          <p:nvGrpSpPr>
            <p:cNvPr id="665" name="Google Shape;665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66" name="Google Shape;666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67" name="Google Shape;667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3" name="Google Shape;673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74" name="Google Shape;67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" name="Google Shape;680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81" name="Google Shape;68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7" name="Google Shape;687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88" name="Google Shape;688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89" name="Google Shape;68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5" name="Google Shape;695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96" name="Google Shape;69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2" name="Google Shape;702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703" name="Google Shape;703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374989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0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50"/>
          <p:cNvSpPr txBox="1">
            <a:spLocks noGrp="1"/>
          </p:cNvSpPr>
          <p:nvPr>
            <p:ph type="title"/>
          </p:nvPr>
        </p:nvSpPr>
        <p:spPr>
          <a:xfrm flipH="1">
            <a:off x="1246133" y="1424533"/>
            <a:ext cx="3628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0"/>
          <p:cNvSpPr txBox="1">
            <a:spLocks noGrp="1"/>
          </p:cNvSpPr>
          <p:nvPr>
            <p:ph type="subTitle" idx="1"/>
          </p:nvPr>
        </p:nvSpPr>
        <p:spPr>
          <a:xfrm flipH="1">
            <a:off x="6748867" y="4949533"/>
            <a:ext cx="2970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50"/>
          <p:cNvSpPr txBox="1">
            <a:spLocks noGrp="1"/>
          </p:cNvSpPr>
          <p:nvPr>
            <p:ph type="subTitle" idx="2"/>
          </p:nvPr>
        </p:nvSpPr>
        <p:spPr>
          <a:xfrm flipH="1">
            <a:off x="6748833" y="2740867"/>
            <a:ext cx="3116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4" name="Google Shape;714;p50"/>
          <p:cNvSpPr txBox="1">
            <a:spLocks noGrp="1"/>
          </p:cNvSpPr>
          <p:nvPr>
            <p:ph type="subTitle" idx="3"/>
          </p:nvPr>
        </p:nvSpPr>
        <p:spPr>
          <a:xfrm flipH="1">
            <a:off x="2587167" y="4949533"/>
            <a:ext cx="2970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5" name="Google Shape;715;p50"/>
          <p:cNvSpPr txBox="1">
            <a:spLocks noGrp="1"/>
          </p:cNvSpPr>
          <p:nvPr>
            <p:ph type="subTitle" idx="4"/>
          </p:nvPr>
        </p:nvSpPr>
        <p:spPr>
          <a:xfrm flipH="1">
            <a:off x="2587233" y="2740867"/>
            <a:ext cx="3116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50"/>
          <p:cNvSpPr txBox="1">
            <a:spLocks noGrp="1"/>
          </p:cNvSpPr>
          <p:nvPr>
            <p:ph type="subTitle" idx="5"/>
          </p:nvPr>
        </p:nvSpPr>
        <p:spPr>
          <a:xfrm flipH="1">
            <a:off x="6748867" y="4544033"/>
            <a:ext cx="2323600" cy="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2133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17" name="Google Shape;717;p50"/>
          <p:cNvSpPr txBox="1">
            <a:spLocks noGrp="1"/>
          </p:cNvSpPr>
          <p:nvPr>
            <p:ph type="subTitle" idx="6"/>
          </p:nvPr>
        </p:nvSpPr>
        <p:spPr>
          <a:xfrm flipH="1">
            <a:off x="2587100" y="4544033"/>
            <a:ext cx="2323600" cy="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8336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8725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60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0873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9363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3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767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6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57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4BC7-4FF7-394A-84AD-314A2067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D8A-7AFA-9F40-AF41-F934E665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1D9DC-0A30-A64F-ACE5-0F38111B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6AEF-083F-EA43-8AD9-AD9BACF1D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504B-CCB0-2145-9C93-90638454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C8B-1D72-E148-BDA9-1825AE7C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8F4F-E62C-FF49-9735-5313EA245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665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6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590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2832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1360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3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597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696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4BC7-4FF7-394A-84AD-314A2067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D8A-7AFA-9F40-AF41-F934E665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1D9DC-0A30-A64F-ACE5-0F38111B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6AEF-083F-EA43-8AD9-AD9BACF1D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504B-CCB0-2145-9C93-90638454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C8B-1D72-E148-BDA9-1825AE7C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8F4F-E62C-FF49-9735-5313EA245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050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2119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298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71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6331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1825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3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587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979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4BC7-4FF7-394A-84AD-314A2067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D8A-7AFA-9F40-AF41-F934E665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1D9DC-0A30-A64F-ACE5-0F38111B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6AEF-083F-EA43-8AD9-AD9BACF1D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504B-CCB0-2145-9C93-90638454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C8B-1D72-E148-BDA9-1825AE7C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8F4F-E62C-FF49-9735-5313EA245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780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4979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931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20664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5045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3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83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22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933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4BC7-4FF7-394A-84AD-314A2067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D8A-7AFA-9F40-AF41-F934E665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1D9DC-0A30-A64F-ACE5-0F38111B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6AEF-083F-EA43-8AD9-AD9BACF1D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504B-CCB0-2145-9C93-90638454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C8B-1D72-E148-BDA9-1825AE7C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8F4F-E62C-FF49-9735-5313EA245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25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37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92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9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71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86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35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32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7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59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99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0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90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25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74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45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椭圆 17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19" name="椭圆 18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20" name="椭圆 19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3314701"/>
            <a:ext cx="12192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03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2745" indent="0" algn="ctr">
              <a:buNone/>
              <a:defRPr/>
            </a:lvl2pPr>
            <a:lvl3pPr marL="1065490" indent="0" algn="ctr">
              <a:buNone/>
              <a:defRPr/>
            </a:lvl3pPr>
            <a:lvl4pPr marL="1598236" indent="0" algn="ctr">
              <a:buNone/>
              <a:defRPr/>
            </a:lvl4pPr>
            <a:lvl5pPr marL="2130981" indent="0" algn="ctr">
              <a:buNone/>
              <a:defRPr/>
            </a:lvl5pPr>
            <a:lvl6pPr marL="2663726" indent="0" algn="ctr">
              <a:buNone/>
              <a:defRPr/>
            </a:lvl6pPr>
            <a:lvl7pPr marL="3196471" indent="0" algn="ctr">
              <a:buNone/>
              <a:defRPr/>
            </a:lvl7pPr>
            <a:lvl8pPr marL="3729216" indent="0" algn="ctr">
              <a:buNone/>
              <a:defRPr/>
            </a:lvl8pPr>
            <a:lvl9pPr marL="426196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D1040-F169-466D-BB41-6BD729092F02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81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5F11A-28B4-4C69-A66D-65B011B58419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33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62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53"/>
            </a:lvl1pPr>
            <a:lvl2pPr marL="532745" indent="0">
              <a:buNone/>
              <a:defRPr sz="2118"/>
            </a:lvl2pPr>
            <a:lvl3pPr marL="1065490" indent="0">
              <a:buNone/>
              <a:defRPr sz="1882"/>
            </a:lvl3pPr>
            <a:lvl4pPr marL="1598236" indent="0">
              <a:buNone/>
              <a:defRPr sz="1647"/>
            </a:lvl4pPr>
            <a:lvl5pPr marL="2130981" indent="0">
              <a:buNone/>
              <a:defRPr sz="1647"/>
            </a:lvl5pPr>
            <a:lvl6pPr marL="2663726" indent="0">
              <a:buNone/>
              <a:defRPr sz="1647"/>
            </a:lvl6pPr>
            <a:lvl7pPr marL="3196471" indent="0">
              <a:buNone/>
              <a:defRPr sz="1647"/>
            </a:lvl7pPr>
            <a:lvl8pPr marL="3729216" indent="0">
              <a:buNone/>
              <a:defRPr sz="1647"/>
            </a:lvl8pPr>
            <a:lvl9pPr marL="4261961" indent="0">
              <a:buNone/>
              <a:defRPr sz="164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B3759-C4BB-4126-AD93-835C88191ADF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294"/>
            </a:lvl1pPr>
            <a:lvl2pPr>
              <a:defRPr sz="2823"/>
            </a:lvl2pPr>
            <a:lvl3pPr>
              <a:defRPr sz="2353"/>
            </a:lvl3pPr>
            <a:lvl4pPr>
              <a:defRPr sz="2118"/>
            </a:lvl4pPr>
            <a:lvl5pPr>
              <a:defRPr sz="2118"/>
            </a:lvl5pPr>
            <a:lvl6pPr>
              <a:defRPr sz="2118"/>
            </a:lvl6pPr>
            <a:lvl7pPr>
              <a:defRPr sz="2118"/>
            </a:lvl7pPr>
            <a:lvl8pPr>
              <a:defRPr sz="2118"/>
            </a:lvl8pPr>
            <a:lvl9pPr>
              <a:defRPr sz="2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294"/>
            </a:lvl1pPr>
            <a:lvl2pPr>
              <a:defRPr sz="2823"/>
            </a:lvl2pPr>
            <a:lvl3pPr>
              <a:defRPr sz="2353"/>
            </a:lvl3pPr>
            <a:lvl4pPr>
              <a:defRPr sz="2118"/>
            </a:lvl4pPr>
            <a:lvl5pPr>
              <a:defRPr sz="2118"/>
            </a:lvl5pPr>
            <a:lvl6pPr>
              <a:defRPr sz="2118"/>
            </a:lvl6pPr>
            <a:lvl7pPr>
              <a:defRPr sz="2118"/>
            </a:lvl7pPr>
            <a:lvl8pPr>
              <a:defRPr sz="2118"/>
            </a:lvl8pPr>
            <a:lvl9pPr>
              <a:defRPr sz="2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75DDA-E18D-49EE-BCA9-BE206A2A6800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5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06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23" b="1"/>
            </a:lvl1pPr>
            <a:lvl2pPr marL="532745" indent="0">
              <a:buNone/>
              <a:defRPr sz="2353" b="1"/>
            </a:lvl2pPr>
            <a:lvl3pPr marL="1065490" indent="0">
              <a:buNone/>
              <a:defRPr sz="2118" b="1"/>
            </a:lvl3pPr>
            <a:lvl4pPr marL="1598236" indent="0">
              <a:buNone/>
              <a:defRPr sz="1882" b="1"/>
            </a:lvl4pPr>
            <a:lvl5pPr marL="2130981" indent="0">
              <a:buNone/>
              <a:defRPr sz="1882" b="1"/>
            </a:lvl5pPr>
            <a:lvl6pPr marL="2663726" indent="0">
              <a:buNone/>
              <a:defRPr sz="1882" b="1"/>
            </a:lvl6pPr>
            <a:lvl7pPr marL="3196471" indent="0">
              <a:buNone/>
              <a:defRPr sz="1882" b="1"/>
            </a:lvl7pPr>
            <a:lvl8pPr marL="3729216" indent="0">
              <a:buNone/>
              <a:defRPr sz="1882" b="1"/>
            </a:lvl8pPr>
            <a:lvl9pPr marL="4261961" indent="0">
              <a:buNone/>
              <a:defRPr sz="18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23"/>
            </a:lvl1pPr>
            <a:lvl2pPr>
              <a:defRPr sz="2353"/>
            </a:lvl2pPr>
            <a:lvl3pPr>
              <a:defRPr sz="2118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23" b="1"/>
            </a:lvl1pPr>
            <a:lvl2pPr marL="532745" indent="0">
              <a:buNone/>
              <a:defRPr sz="2353" b="1"/>
            </a:lvl2pPr>
            <a:lvl3pPr marL="1065490" indent="0">
              <a:buNone/>
              <a:defRPr sz="2118" b="1"/>
            </a:lvl3pPr>
            <a:lvl4pPr marL="1598236" indent="0">
              <a:buNone/>
              <a:defRPr sz="1882" b="1"/>
            </a:lvl4pPr>
            <a:lvl5pPr marL="2130981" indent="0">
              <a:buNone/>
              <a:defRPr sz="1882" b="1"/>
            </a:lvl5pPr>
            <a:lvl6pPr marL="2663726" indent="0">
              <a:buNone/>
              <a:defRPr sz="1882" b="1"/>
            </a:lvl6pPr>
            <a:lvl7pPr marL="3196471" indent="0">
              <a:buNone/>
              <a:defRPr sz="1882" b="1"/>
            </a:lvl7pPr>
            <a:lvl8pPr marL="3729216" indent="0">
              <a:buNone/>
              <a:defRPr sz="1882" b="1"/>
            </a:lvl8pPr>
            <a:lvl9pPr marL="4261961" indent="0">
              <a:buNone/>
              <a:defRPr sz="18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23"/>
            </a:lvl1pPr>
            <a:lvl2pPr>
              <a:defRPr sz="2353"/>
            </a:lvl2pPr>
            <a:lvl3pPr>
              <a:defRPr sz="2118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B4FFD-D6C0-47E9-AB81-3A82C76CFE38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71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D154-D9C0-4FEC-9D85-F5FE37C9EA5B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54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888C7-7849-4C8B-A60E-C758B0D38FCF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06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5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765"/>
            </a:lvl1pPr>
            <a:lvl2pPr>
              <a:defRPr sz="3294"/>
            </a:lvl2pPr>
            <a:lvl3pPr>
              <a:defRPr sz="2823"/>
            </a:lvl3pPr>
            <a:lvl4pPr>
              <a:defRPr sz="2353"/>
            </a:lvl4pPr>
            <a:lvl5pPr>
              <a:defRPr sz="2353"/>
            </a:lvl5pPr>
            <a:lvl6pPr>
              <a:defRPr sz="2353"/>
            </a:lvl6pPr>
            <a:lvl7pPr>
              <a:defRPr sz="2353"/>
            </a:lvl7pPr>
            <a:lvl8pPr>
              <a:defRPr sz="2353"/>
            </a:lvl8pPr>
            <a:lvl9pPr>
              <a:defRPr sz="2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47"/>
            </a:lvl1pPr>
            <a:lvl2pPr marL="532745" indent="0">
              <a:buNone/>
              <a:defRPr sz="1412"/>
            </a:lvl2pPr>
            <a:lvl3pPr marL="1065490" indent="0">
              <a:buNone/>
              <a:defRPr sz="1176"/>
            </a:lvl3pPr>
            <a:lvl4pPr marL="1598236" indent="0">
              <a:buNone/>
              <a:defRPr sz="1020"/>
            </a:lvl4pPr>
            <a:lvl5pPr marL="2130981" indent="0">
              <a:buNone/>
              <a:defRPr sz="1020"/>
            </a:lvl5pPr>
            <a:lvl6pPr marL="2663726" indent="0">
              <a:buNone/>
              <a:defRPr sz="1020"/>
            </a:lvl6pPr>
            <a:lvl7pPr marL="3196471" indent="0">
              <a:buNone/>
              <a:defRPr sz="1020"/>
            </a:lvl7pPr>
            <a:lvl8pPr marL="3729216" indent="0">
              <a:buNone/>
              <a:defRPr sz="1020"/>
            </a:lvl8pPr>
            <a:lvl9pPr marL="4261961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DB408-9A7E-4BEB-88C3-BD6FEA3C8665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30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5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65"/>
            </a:lvl1pPr>
            <a:lvl2pPr marL="532745" indent="0">
              <a:buNone/>
              <a:defRPr sz="3294"/>
            </a:lvl2pPr>
            <a:lvl3pPr marL="1065490" indent="0">
              <a:buNone/>
              <a:defRPr sz="2823"/>
            </a:lvl3pPr>
            <a:lvl4pPr marL="1598236" indent="0">
              <a:buNone/>
              <a:defRPr sz="2353"/>
            </a:lvl4pPr>
            <a:lvl5pPr marL="2130981" indent="0">
              <a:buNone/>
              <a:defRPr sz="2353"/>
            </a:lvl5pPr>
            <a:lvl6pPr marL="2663726" indent="0">
              <a:buNone/>
              <a:defRPr sz="2353"/>
            </a:lvl6pPr>
            <a:lvl7pPr marL="3196471" indent="0">
              <a:buNone/>
              <a:defRPr sz="2353"/>
            </a:lvl7pPr>
            <a:lvl8pPr marL="3729216" indent="0">
              <a:buNone/>
              <a:defRPr sz="2353"/>
            </a:lvl8pPr>
            <a:lvl9pPr marL="4261961" indent="0">
              <a:buNone/>
              <a:defRPr sz="235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47"/>
            </a:lvl1pPr>
            <a:lvl2pPr marL="532745" indent="0">
              <a:buNone/>
              <a:defRPr sz="1412"/>
            </a:lvl2pPr>
            <a:lvl3pPr marL="1065490" indent="0">
              <a:buNone/>
              <a:defRPr sz="1176"/>
            </a:lvl3pPr>
            <a:lvl4pPr marL="1598236" indent="0">
              <a:buNone/>
              <a:defRPr sz="1020"/>
            </a:lvl4pPr>
            <a:lvl5pPr marL="2130981" indent="0">
              <a:buNone/>
              <a:defRPr sz="1020"/>
            </a:lvl5pPr>
            <a:lvl6pPr marL="2663726" indent="0">
              <a:buNone/>
              <a:defRPr sz="1020"/>
            </a:lvl6pPr>
            <a:lvl7pPr marL="3196471" indent="0">
              <a:buNone/>
              <a:defRPr sz="1020"/>
            </a:lvl7pPr>
            <a:lvl8pPr marL="3729216" indent="0">
              <a:buNone/>
              <a:defRPr sz="1020"/>
            </a:lvl8pPr>
            <a:lvl9pPr marL="4261961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DFC3-7D20-45A8-9792-31F19E51112F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27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1CF4B-502F-4710-A31F-9158CEF116BB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11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342CD-49D0-41AC-84A7-E063A8AD549A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49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8EE3E-D24C-4CD4-B0C9-C1CDF76972EE}" type="slidenum">
              <a:rPr lang="vi-VN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43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91011" y="0"/>
            <a:ext cx="7901040" cy="6014939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019299" y="5597899"/>
            <a:ext cx="8172771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" y="1"/>
            <a:ext cx="4562516" cy="6858001"/>
          </a:xfrm>
          <a:custGeom>
            <a:avLst/>
            <a:gdLst/>
            <a:ahLst/>
            <a:cxnLst/>
            <a:rect l="l" t="t" r="r" b="b"/>
            <a:pathLst>
              <a:path w="36436" h="101907" extrusionOk="0">
                <a:moveTo>
                  <a:pt x="0" y="0"/>
                </a:moveTo>
                <a:lnTo>
                  <a:pt x="0" y="101906"/>
                </a:lnTo>
                <a:lnTo>
                  <a:pt x="36435" y="101906"/>
                </a:lnTo>
                <a:lnTo>
                  <a:pt x="364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966900" y="2198567"/>
            <a:ext cx="67316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417624" y="2589400"/>
            <a:ext cx="38300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671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872267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574067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926067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31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035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1" y="313940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6096234" y="313940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9994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872800" y="5163567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1872800" y="4766167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7995600" y="5163567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7995600" y="4766167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133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3183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0"/>
            <a:ext cx="456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7"/>
          <p:cNvSpPr/>
          <p:nvPr/>
        </p:nvSpPr>
        <p:spPr>
          <a:xfrm>
            <a:off x="4560000" y="0"/>
            <a:ext cx="7632173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80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1246033" y="3544100"/>
            <a:ext cx="2819200" cy="1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flipH="1">
            <a:off x="4559953" y="5597900"/>
            <a:ext cx="7632144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116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6594867" y="-167"/>
            <a:ext cx="5597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7556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246133" y="4816933"/>
            <a:ext cx="37556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021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009100" y="4003100"/>
            <a:ext cx="5088400" cy="14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10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46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715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 rot="-5400000" flipH="1">
            <a:off x="6481600" y="-11464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971133" y="1424533"/>
            <a:ext cx="1029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951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3"/>
          </p:nvPr>
        </p:nvSpPr>
        <p:spPr>
          <a:xfrm>
            <a:off x="951500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4" hasCustomPrompt="1"/>
          </p:nvPr>
        </p:nvSpPr>
        <p:spPr>
          <a:xfrm>
            <a:off x="3613144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5"/>
          </p:nvPr>
        </p:nvSpPr>
        <p:spPr>
          <a:xfrm>
            <a:off x="3613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6"/>
          </p:nvPr>
        </p:nvSpPr>
        <p:spPr>
          <a:xfrm>
            <a:off x="3613501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7" hasCustomPrompt="1"/>
          </p:nvPr>
        </p:nvSpPr>
        <p:spPr>
          <a:xfrm>
            <a:off x="6275323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8"/>
          </p:nvPr>
        </p:nvSpPr>
        <p:spPr>
          <a:xfrm>
            <a:off x="6275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9"/>
          </p:nvPr>
        </p:nvSpPr>
        <p:spPr>
          <a:xfrm>
            <a:off x="6275517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3" hasCustomPrompt="1"/>
          </p:nvPr>
        </p:nvSpPr>
        <p:spPr>
          <a:xfrm>
            <a:off x="8937500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4"/>
          </p:nvPr>
        </p:nvSpPr>
        <p:spPr>
          <a:xfrm>
            <a:off x="8937468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5"/>
          </p:nvPr>
        </p:nvSpPr>
        <p:spPr>
          <a:xfrm>
            <a:off x="8937532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" name="Google Shape;105;p14"/>
          <p:cNvSpPr/>
          <p:nvPr/>
        </p:nvSpPr>
        <p:spPr>
          <a:xfrm rot="5400000">
            <a:off x="5584567" y="245400"/>
            <a:ext cx="1028000" cy="1219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759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 rot="10800000">
            <a:off x="7628223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26" name="Google Shape;126;p19"/>
          <p:cNvSpPr/>
          <p:nvPr/>
        </p:nvSpPr>
        <p:spPr>
          <a:xfrm flipH="1">
            <a:off x="10432189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9"/>
          <p:cNvSpPr/>
          <p:nvPr/>
        </p:nvSpPr>
        <p:spPr>
          <a:xfrm flipH="1">
            <a:off x="11" y="5423701"/>
            <a:ext cx="6096223" cy="1434267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1"/>
          </p:nvPr>
        </p:nvSpPr>
        <p:spPr>
          <a:xfrm flipH="1">
            <a:off x="1246033" y="2467000"/>
            <a:ext cx="4174000" cy="1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ctrTitle"/>
          </p:nvPr>
        </p:nvSpPr>
        <p:spPr>
          <a:xfrm flipH="1">
            <a:off x="1246133" y="1424633"/>
            <a:ext cx="9748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74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flipH="1">
            <a:off x="7632173" y="0"/>
            <a:ext cx="456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"/>
          </p:nvPr>
        </p:nvSpPr>
        <p:spPr>
          <a:xfrm flipH="1">
            <a:off x="1246167" y="2313267"/>
            <a:ext cx="28432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ctrTitle"/>
          </p:nvPr>
        </p:nvSpPr>
        <p:spPr>
          <a:xfrm flipH="1">
            <a:off x="1246167" y="1424633"/>
            <a:ext cx="612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2"/>
          </p:nvPr>
        </p:nvSpPr>
        <p:spPr>
          <a:xfrm flipH="1">
            <a:off x="4439100" y="2313267"/>
            <a:ext cx="28432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205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/>
          <p:nvPr/>
        </p:nvSpPr>
        <p:spPr>
          <a:xfrm>
            <a:off x="1028001" y="1028000"/>
            <a:ext cx="11163897" cy="5830016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 flipH="1">
            <a:off x="2551067" y="2482233"/>
            <a:ext cx="4174000" cy="1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ctrTitle"/>
          </p:nvPr>
        </p:nvSpPr>
        <p:spPr>
          <a:xfrm flipH="1">
            <a:off x="1246133" y="1424633"/>
            <a:ext cx="9748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60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 rot="-5400000">
            <a:off x="6481600" y="1147600"/>
            <a:ext cx="4564000" cy="685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4081200" y="3149200"/>
            <a:ext cx="5633200" cy="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133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4337600" y="2415367"/>
            <a:ext cx="53768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56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77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bg>
      <p:bgPr>
        <a:solidFill>
          <a:schemeClr val="l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hasCustomPrompt="1"/>
          </p:nvPr>
        </p:nvSpPr>
        <p:spPr>
          <a:xfrm>
            <a:off x="3745033" y="4385467"/>
            <a:ext cx="74960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1"/>
          </p:nvPr>
        </p:nvSpPr>
        <p:spPr>
          <a:xfrm>
            <a:off x="3745033" y="5765967"/>
            <a:ext cx="7496000" cy="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8631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/>
          <p:nvPr/>
        </p:nvSpPr>
        <p:spPr>
          <a:xfrm>
            <a:off x="4560000" y="0"/>
            <a:ext cx="7632000" cy="342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4560000" y="3429000"/>
            <a:ext cx="7632000" cy="342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26"/>
          <p:cNvSpPr txBox="1">
            <a:spLocks noGrp="1"/>
          </p:cNvSpPr>
          <p:nvPr>
            <p:ph type="ctrTitle"/>
          </p:nvPr>
        </p:nvSpPr>
        <p:spPr>
          <a:xfrm>
            <a:off x="1217565" y="3108200"/>
            <a:ext cx="2820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ctrTitle" idx="2"/>
          </p:nvPr>
        </p:nvSpPr>
        <p:spPr>
          <a:xfrm>
            <a:off x="8207500" y="1514464"/>
            <a:ext cx="22396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8207500" y="1773264"/>
            <a:ext cx="2239600" cy="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ctrTitle" idx="3"/>
          </p:nvPr>
        </p:nvSpPr>
        <p:spPr>
          <a:xfrm>
            <a:off x="8207500" y="4911647"/>
            <a:ext cx="22396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4"/>
          </p:nvPr>
        </p:nvSpPr>
        <p:spPr>
          <a:xfrm>
            <a:off x="8207500" y="5174553"/>
            <a:ext cx="2239600" cy="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813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946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4604192" y="4606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subTitle" idx="2"/>
          </p:nvPr>
        </p:nvSpPr>
        <p:spPr>
          <a:xfrm>
            <a:off x="4604192" y="42025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3"/>
          </p:nvPr>
        </p:nvSpPr>
        <p:spPr>
          <a:xfrm>
            <a:off x="7922501" y="4606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4"/>
          </p:nvPr>
        </p:nvSpPr>
        <p:spPr>
          <a:xfrm>
            <a:off x="7922501" y="42025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77" name="Google Shape;177;p27"/>
          <p:cNvGrpSpPr/>
          <p:nvPr/>
        </p:nvGrpSpPr>
        <p:grpSpPr>
          <a:xfrm rot="10800000" flipH="1">
            <a:off x="8559843" y="284300"/>
            <a:ext cx="3424016" cy="2150859"/>
            <a:chOff x="5356111" y="432113"/>
            <a:chExt cx="2568012" cy="1613144"/>
          </a:xfrm>
        </p:grpSpPr>
        <p:grpSp>
          <p:nvGrpSpPr>
            <p:cNvPr id="178" name="Google Shape;178;p27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179" name="Google Shape;179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0" name="Google Shape;180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6" name="Google Shape;186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7" name="Google Shape;187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3" name="Google Shape;193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194" name="Google Shape;194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197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00" name="Google Shape;200;p27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201" name="Google Shape;201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2" name="Google Shape;202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8" name="Google Shape;208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9" name="Google Shape;209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10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11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5" name="Google Shape;215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216" name="Google Shape;216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2" name="Google Shape;222;p27"/>
          <p:cNvGrpSpPr/>
          <p:nvPr/>
        </p:nvGrpSpPr>
        <p:grpSpPr>
          <a:xfrm rot="-727270" flipH="1">
            <a:off x="2816961" y="5257479"/>
            <a:ext cx="1404340" cy="1151939"/>
            <a:chOff x="5051370" y="357013"/>
            <a:chExt cx="1053154" cy="863871"/>
          </a:xfrm>
        </p:grpSpPr>
        <p:grpSp>
          <p:nvGrpSpPr>
            <p:cNvPr id="223" name="Google Shape;223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24" name="Google Shape;224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31" name="Google Shape;231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38" name="Google Shape;238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4" name="Google Shape;244;p27"/>
          <p:cNvGrpSpPr/>
          <p:nvPr/>
        </p:nvGrpSpPr>
        <p:grpSpPr>
          <a:xfrm rot="3380407" flipH="1">
            <a:off x="1987947" y="4376340"/>
            <a:ext cx="1404303" cy="1151907"/>
            <a:chOff x="5051370" y="357013"/>
            <a:chExt cx="1053154" cy="863871"/>
          </a:xfrm>
        </p:grpSpPr>
        <p:grpSp>
          <p:nvGrpSpPr>
            <p:cNvPr id="245" name="Google Shape;245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46" name="Google Shape;246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53" name="Google Shape;253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60" name="Google Shape;260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3751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946467" y="2700367"/>
            <a:ext cx="4630800" cy="3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2"/>
          </p:nvPr>
        </p:nvSpPr>
        <p:spPr>
          <a:xfrm>
            <a:off x="6851300" y="2700367"/>
            <a:ext cx="4630800" cy="3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3"/>
          </p:nvPr>
        </p:nvSpPr>
        <p:spPr>
          <a:xfrm>
            <a:off x="1946467" y="2160000"/>
            <a:ext cx="4630800" cy="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4"/>
          </p:nvPr>
        </p:nvSpPr>
        <p:spPr>
          <a:xfrm>
            <a:off x="6851300" y="2160000"/>
            <a:ext cx="4630800" cy="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ctrTitle"/>
          </p:nvPr>
        </p:nvSpPr>
        <p:spPr>
          <a:xfrm>
            <a:off x="1946467" y="1424633"/>
            <a:ext cx="341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8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4128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 flipH="1">
            <a:off x="1028104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/>
          </p:nvPr>
        </p:nvSpPr>
        <p:spPr>
          <a:xfrm flipH="1">
            <a:off x="601733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303533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 flipH="1">
            <a:off x="1655533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8886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/>
          <p:nvPr/>
        </p:nvSpPr>
        <p:spPr>
          <a:xfrm>
            <a:off x="1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5872267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 hasCustomPrompt="1"/>
          </p:nvPr>
        </p:nvSpPr>
        <p:spPr>
          <a:xfrm>
            <a:off x="7574067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31"/>
          <p:cNvSpPr txBox="1">
            <a:spLocks noGrp="1"/>
          </p:cNvSpPr>
          <p:nvPr>
            <p:ph type="subTitle" idx="1"/>
          </p:nvPr>
        </p:nvSpPr>
        <p:spPr>
          <a:xfrm>
            <a:off x="6926067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6899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/>
          <p:nvPr/>
        </p:nvSpPr>
        <p:spPr>
          <a:xfrm rot="5400000">
            <a:off x="5570000" y="-810467"/>
            <a:ext cx="1052000" cy="1222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>
            <a:off x="891200" y="4862367"/>
            <a:ext cx="104096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531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/>
          <p:nvPr/>
        </p:nvSpPr>
        <p:spPr>
          <a:xfrm flipH="1">
            <a:off x="7632173" y="0"/>
            <a:ext cx="4560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33"/>
          <p:cNvSpPr/>
          <p:nvPr/>
        </p:nvSpPr>
        <p:spPr>
          <a:xfrm flipH="1">
            <a:off x="88" y="5597900"/>
            <a:ext cx="7632144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33"/>
          <p:cNvSpPr txBox="1">
            <a:spLocks noGrp="1"/>
          </p:cNvSpPr>
          <p:nvPr>
            <p:ph type="title"/>
          </p:nvPr>
        </p:nvSpPr>
        <p:spPr>
          <a:xfrm flipH="1">
            <a:off x="7811832" y="1408251"/>
            <a:ext cx="34292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33"/>
          <p:cNvSpPr txBox="1">
            <a:spLocks noGrp="1"/>
          </p:cNvSpPr>
          <p:nvPr>
            <p:ph type="subTitle" idx="1"/>
          </p:nvPr>
        </p:nvSpPr>
        <p:spPr>
          <a:xfrm flipH="1">
            <a:off x="8478535" y="4610151"/>
            <a:ext cx="27624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147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>
            <a:spLocks noGrp="1"/>
          </p:cNvSpPr>
          <p:nvPr>
            <p:ph type="title"/>
          </p:nvPr>
        </p:nvSpPr>
        <p:spPr>
          <a:xfrm>
            <a:off x="2486616" y="3973767"/>
            <a:ext cx="7218800" cy="13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6" name="Google Shape;306;p34"/>
          <p:cNvSpPr txBox="1">
            <a:spLocks noGrp="1"/>
          </p:cNvSpPr>
          <p:nvPr>
            <p:ph type="subTitle" idx="1"/>
          </p:nvPr>
        </p:nvSpPr>
        <p:spPr>
          <a:xfrm>
            <a:off x="2486600" y="5031733"/>
            <a:ext cx="7218800" cy="4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4"/>
          <p:cNvSpPr/>
          <p:nvPr/>
        </p:nvSpPr>
        <p:spPr>
          <a:xfrm rot="5400000">
            <a:off x="5582000" y="229200"/>
            <a:ext cx="1028000" cy="12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34"/>
          <p:cNvGrpSpPr/>
          <p:nvPr/>
        </p:nvGrpSpPr>
        <p:grpSpPr>
          <a:xfrm rot="10800000" flipH="1">
            <a:off x="8918343" y="187200"/>
            <a:ext cx="3424016" cy="2150859"/>
            <a:chOff x="5356111" y="432113"/>
            <a:chExt cx="2568012" cy="1613144"/>
          </a:xfrm>
        </p:grpSpPr>
        <p:grpSp>
          <p:nvGrpSpPr>
            <p:cNvPr id="309" name="Google Shape;309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10" name="Google Shape;310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1" name="Google Shape;311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7" name="Google Shape;317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8" name="Google Shape;31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4" name="Google Shape;324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25" name="Google Shape;32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31" name="Google Shape;331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32" name="Google Shape;332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33" name="Google Shape;33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9" name="Google Shape;339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40" name="Google Shape;34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6" name="Google Shape;346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47" name="Google Shape;347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53" name="Google Shape;353;p34"/>
          <p:cNvGrpSpPr/>
          <p:nvPr/>
        </p:nvGrpSpPr>
        <p:grpSpPr>
          <a:xfrm rot="10800000">
            <a:off x="-150357" y="187200"/>
            <a:ext cx="3424016" cy="2150859"/>
            <a:chOff x="5356111" y="432113"/>
            <a:chExt cx="2568012" cy="1613144"/>
          </a:xfrm>
        </p:grpSpPr>
        <p:grpSp>
          <p:nvGrpSpPr>
            <p:cNvPr id="354" name="Google Shape;354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55" name="Google Shape;355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56" name="Google Shape;356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2" name="Google Shape;362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63" name="Google Shape;36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9" name="Google Shape;369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70" name="Google Shape;37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6" name="Google Shape;376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77" name="Google Shape;377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78" name="Google Shape;37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4" name="Google Shape;384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85" name="Google Shape;38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1" name="Google Shape;391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92" name="Google Shape;392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26522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35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999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5"/>
          <p:cNvSpPr txBox="1">
            <a:spLocks noGrp="1"/>
          </p:cNvSpPr>
          <p:nvPr>
            <p:ph type="subTitle" idx="1"/>
          </p:nvPr>
        </p:nvSpPr>
        <p:spPr>
          <a:xfrm>
            <a:off x="2280959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2" name="Google Shape;402;p35"/>
          <p:cNvSpPr txBox="1">
            <a:spLocks noGrp="1"/>
          </p:cNvSpPr>
          <p:nvPr>
            <p:ph type="subTitle" idx="2"/>
          </p:nvPr>
        </p:nvSpPr>
        <p:spPr>
          <a:xfrm>
            <a:off x="2280959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3" name="Google Shape;403;p35"/>
          <p:cNvSpPr txBox="1">
            <a:spLocks noGrp="1"/>
          </p:cNvSpPr>
          <p:nvPr>
            <p:ph type="subTitle" idx="3"/>
          </p:nvPr>
        </p:nvSpPr>
        <p:spPr>
          <a:xfrm>
            <a:off x="5599251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4" name="Google Shape;404;p35"/>
          <p:cNvSpPr txBox="1">
            <a:spLocks noGrp="1"/>
          </p:cNvSpPr>
          <p:nvPr>
            <p:ph type="subTitle" idx="4"/>
          </p:nvPr>
        </p:nvSpPr>
        <p:spPr>
          <a:xfrm>
            <a:off x="5599285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5" name="Google Shape;405;p35"/>
          <p:cNvSpPr txBox="1">
            <a:spLocks noGrp="1"/>
          </p:cNvSpPr>
          <p:nvPr>
            <p:ph type="subTitle" idx="5"/>
          </p:nvPr>
        </p:nvSpPr>
        <p:spPr>
          <a:xfrm>
            <a:off x="8917576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6" name="Google Shape;406;p35"/>
          <p:cNvSpPr txBox="1">
            <a:spLocks noGrp="1"/>
          </p:cNvSpPr>
          <p:nvPr>
            <p:ph type="subTitle" idx="6"/>
          </p:nvPr>
        </p:nvSpPr>
        <p:spPr>
          <a:xfrm>
            <a:off x="8917641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07" name="Google Shape;407;p35"/>
          <p:cNvGrpSpPr/>
          <p:nvPr/>
        </p:nvGrpSpPr>
        <p:grpSpPr>
          <a:xfrm flipH="1">
            <a:off x="10196632" y="1353423"/>
            <a:ext cx="1410243" cy="1196979"/>
            <a:chOff x="5051370" y="357013"/>
            <a:chExt cx="1053154" cy="863871"/>
          </a:xfrm>
        </p:grpSpPr>
        <p:grpSp>
          <p:nvGrpSpPr>
            <p:cNvPr id="408" name="Google Shape;408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09" name="Google Shape;40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5" name="Google Shape;415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16" name="Google Shape;416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23" name="Google Shape;42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9" name="Google Shape;429;p35"/>
          <p:cNvGrpSpPr/>
          <p:nvPr/>
        </p:nvGrpSpPr>
        <p:grpSpPr>
          <a:xfrm rot="-1835590" flipH="1">
            <a:off x="9538927" y="451820"/>
            <a:ext cx="1422308" cy="1187192"/>
            <a:chOff x="5051370" y="357013"/>
            <a:chExt cx="1053154" cy="863871"/>
          </a:xfrm>
        </p:grpSpPr>
        <p:grpSp>
          <p:nvGrpSpPr>
            <p:cNvPr id="430" name="Google Shape;430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31" name="Google Shape;431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45" name="Google Shape;44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1" name="Google Shape;451;p35"/>
          <p:cNvGrpSpPr/>
          <p:nvPr/>
        </p:nvGrpSpPr>
        <p:grpSpPr>
          <a:xfrm>
            <a:off x="890797" y="1353423"/>
            <a:ext cx="1410243" cy="1196979"/>
            <a:chOff x="5051370" y="357013"/>
            <a:chExt cx="1053154" cy="863871"/>
          </a:xfrm>
        </p:grpSpPr>
        <p:grpSp>
          <p:nvGrpSpPr>
            <p:cNvPr id="452" name="Google Shape;452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53" name="Google Shape;45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9" name="Google Shape;459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60" name="Google Shape;460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66" name="Google Shape;466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67" name="Google Shape;467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3" name="Google Shape;473;p35"/>
          <p:cNvGrpSpPr/>
          <p:nvPr/>
        </p:nvGrpSpPr>
        <p:grpSpPr>
          <a:xfrm rot="1835590">
            <a:off x="1536439" y="451820"/>
            <a:ext cx="1422308" cy="1187192"/>
            <a:chOff x="5051370" y="357013"/>
            <a:chExt cx="1053154" cy="863871"/>
          </a:xfrm>
        </p:grpSpPr>
        <p:grpSp>
          <p:nvGrpSpPr>
            <p:cNvPr id="474" name="Google Shape;474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75" name="Google Shape;47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82" name="Google Shape;482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88" name="Google Shape;488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89" name="Google Shape;48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84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091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7" name="Google Shape;497;p36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692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6"/>
          <p:cNvSpPr txBox="1">
            <a:spLocks noGrp="1"/>
          </p:cNvSpPr>
          <p:nvPr>
            <p:ph type="ctrTitle" idx="2"/>
          </p:nvPr>
        </p:nvSpPr>
        <p:spPr>
          <a:xfrm>
            <a:off x="7748633" y="3014757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499" name="Google Shape;499;p36"/>
          <p:cNvSpPr txBox="1">
            <a:spLocks noGrp="1"/>
          </p:cNvSpPr>
          <p:nvPr>
            <p:ph type="ctrTitle" idx="3"/>
          </p:nvPr>
        </p:nvSpPr>
        <p:spPr>
          <a:xfrm>
            <a:off x="7748633" y="1424524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0" name="Google Shape;500;p36"/>
          <p:cNvSpPr txBox="1">
            <a:spLocks noGrp="1"/>
          </p:cNvSpPr>
          <p:nvPr>
            <p:ph type="subTitle" idx="1"/>
          </p:nvPr>
        </p:nvSpPr>
        <p:spPr>
          <a:xfrm>
            <a:off x="7748633" y="1828119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6"/>
          <p:cNvSpPr txBox="1">
            <a:spLocks noGrp="1"/>
          </p:cNvSpPr>
          <p:nvPr>
            <p:ph type="subTitle" idx="4"/>
          </p:nvPr>
        </p:nvSpPr>
        <p:spPr>
          <a:xfrm>
            <a:off x="7748633" y="3418352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36"/>
          <p:cNvSpPr txBox="1">
            <a:spLocks noGrp="1"/>
          </p:cNvSpPr>
          <p:nvPr>
            <p:ph type="ctrTitle" idx="5"/>
          </p:nvPr>
        </p:nvSpPr>
        <p:spPr>
          <a:xfrm>
            <a:off x="7748633" y="4605000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3" name="Google Shape;503;p36"/>
          <p:cNvSpPr txBox="1">
            <a:spLocks noGrp="1"/>
          </p:cNvSpPr>
          <p:nvPr>
            <p:ph type="subTitle" idx="6"/>
          </p:nvPr>
        </p:nvSpPr>
        <p:spPr>
          <a:xfrm>
            <a:off x="7748633" y="5012667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251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solidFill>
          <a:schemeClr val="dk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7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3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692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37"/>
          <p:cNvSpPr txBox="1">
            <a:spLocks noGrp="1"/>
          </p:cNvSpPr>
          <p:nvPr>
            <p:ph type="ctrTitle" idx="2"/>
          </p:nvPr>
        </p:nvSpPr>
        <p:spPr>
          <a:xfrm>
            <a:off x="9139967" y="4359047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8" name="Google Shape;508;p37"/>
          <p:cNvSpPr txBox="1">
            <a:spLocks noGrp="1"/>
          </p:cNvSpPr>
          <p:nvPr>
            <p:ph type="ctrTitle" idx="3"/>
          </p:nvPr>
        </p:nvSpPr>
        <p:spPr>
          <a:xfrm>
            <a:off x="9139967" y="1710317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9" name="Google Shape;509;p37"/>
          <p:cNvSpPr txBox="1">
            <a:spLocks noGrp="1"/>
          </p:cNvSpPr>
          <p:nvPr>
            <p:ph type="subTitle" idx="1"/>
          </p:nvPr>
        </p:nvSpPr>
        <p:spPr>
          <a:xfrm>
            <a:off x="9139967" y="2100685"/>
            <a:ext cx="2234400" cy="9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7"/>
          <p:cNvSpPr txBox="1">
            <a:spLocks noGrp="1"/>
          </p:cNvSpPr>
          <p:nvPr>
            <p:ph type="subTitle" idx="4"/>
          </p:nvPr>
        </p:nvSpPr>
        <p:spPr>
          <a:xfrm>
            <a:off x="9139967" y="4758509"/>
            <a:ext cx="22344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37"/>
          <p:cNvSpPr txBox="1">
            <a:spLocks noGrp="1"/>
          </p:cNvSpPr>
          <p:nvPr>
            <p:ph type="ctrTitle" idx="5"/>
          </p:nvPr>
        </p:nvSpPr>
        <p:spPr>
          <a:xfrm>
            <a:off x="1921300" y="3032700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12" name="Google Shape;512;p37"/>
          <p:cNvSpPr txBox="1">
            <a:spLocks noGrp="1"/>
          </p:cNvSpPr>
          <p:nvPr>
            <p:ph type="subTitle" idx="6"/>
          </p:nvPr>
        </p:nvSpPr>
        <p:spPr>
          <a:xfrm>
            <a:off x="1921300" y="3427133"/>
            <a:ext cx="22344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90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/>
          <p:nvPr/>
        </p:nvSpPr>
        <p:spPr>
          <a:xfrm rot="10800000">
            <a:off x="7628000" y="600"/>
            <a:ext cx="4564000" cy="6856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2D406A"/>
              </a:solidFill>
              <a:cs typeface="Arial"/>
              <a:sym typeface="Arial"/>
            </a:endParaRPr>
          </a:p>
        </p:txBody>
      </p:sp>
      <p:sp>
        <p:nvSpPr>
          <p:cNvPr id="515" name="Google Shape;515;p38"/>
          <p:cNvSpPr/>
          <p:nvPr/>
        </p:nvSpPr>
        <p:spPr>
          <a:xfrm rot="10800000">
            <a:off x="103996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16" name="Google Shape;516;p38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756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38"/>
          <p:cNvSpPr txBox="1">
            <a:spLocks noGrp="1"/>
          </p:cNvSpPr>
          <p:nvPr>
            <p:ph type="subTitle" idx="1"/>
          </p:nvPr>
        </p:nvSpPr>
        <p:spPr>
          <a:xfrm flipH="1">
            <a:off x="7639900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38"/>
          <p:cNvSpPr txBox="1">
            <a:spLocks noGrp="1"/>
          </p:cNvSpPr>
          <p:nvPr>
            <p:ph type="subTitle" idx="2"/>
          </p:nvPr>
        </p:nvSpPr>
        <p:spPr>
          <a:xfrm flipH="1">
            <a:off x="7639900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38"/>
          <p:cNvSpPr txBox="1">
            <a:spLocks noGrp="1"/>
          </p:cNvSpPr>
          <p:nvPr>
            <p:ph type="subTitle" idx="3"/>
          </p:nvPr>
        </p:nvSpPr>
        <p:spPr>
          <a:xfrm flipH="1">
            <a:off x="4442936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0" name="Google Shape;520;p38"/>
          <p:cNvSpPr txBox="1">
            <a:spLocks noGrp="1"/>
          </p:cNvSpPr>
          <p:nvPr>
            <p:ph type="subTitle" idx="4"/>
          </p:nvPr>
        </p:nvSpPr>
        <p:spPr>
          <a:xfrm flipH="1">
            <a:off x="4442903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38"/>
          <p:cNvSpPr txBox="1">
            <a:spLocks noGrp="1"/>
          </p:cNvSpPr>
          <p:nvPr>
            <p:ph type="subTitle" idx="5"/>
          </p:nvPr>
        </p:nvSpPr>
        <p:spPr>
          <a:xfrm flipH="1">
            <a:off x="1245937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38"/>
          <p:cNvSpPr txBox="1">
            <a:spLocks noGrp="1"/>
          </p:cNvSpPr>
          <p:nvPr>
            <p:ph type="subTitle" idx="6"/>
          </p:nvPr>
        </p:nvSpPr>
        <p:spPr>
          <a:xfrm flipH="1">
            <a:off x="1245876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531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/>
          <p:nvPr/>
        </p:nvSpPr>
        <p:spPr>
          <a:xfrm>
            <a:off x="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39"/>
          <p:cNvSpPr/>
          <p:nvPr/>
        </p:nvSpPr>
        <p:spPr>
          <a:xfrm>
            <a:off x="609601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2D406A"/>
              </a:solidFill>
              <a:cs typeface="Arial"/>
              <a:sym typeface="Arial"/>
            </a:endParaRPr>
          </a:p>
        </p:txBody>
      </p:sp>
      <p:sp>
        <p:nvSpPr>
          <p:cNvPr id="526" name="Google Shape;526;p39"/>
          <p:cNvSpPr/>
          <p:nvPr/>
        </p:nvSpPr>
        <p:spPr>
          <a:xfrm>
            <a:off x="732033" y="0"/>
            <a:ext cx="1028000" cy="37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4691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39"/>
          <p:cNvSpPr txBox="1">
            <a:spLocks noGrp="1"/>
          </p:cNvSpPr>
          <p:nvPr>
            <p:ph type="subTitle" idx="1"/>
          </p:nvPr>
        </p:nvSpPr>
        <p:spPr>
          <a:xfrm>
            <a:off x="874151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2"/>
          </p:nvPr>
        </p:nvSpPr>
        <p:spPr>
          <a:xfrm>
            <a:off x="874151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0" name="Google Shape;530;p39"/>
          <p:cNvSpPr txBox="1">
            <a:spLocks noGrp="1"/>
          </p:cNvSpPr>
          <p:nvPr>
            <p:ph type="subTitle" idx="3"/>
          </p:nvPr>
        </p:nvSpPr>
        <p:spPr>
          <a:xfrm>
            <a:off x="3535885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9"/>
          <p:cNvSpPr txBox="1">
            <a:spLocks noGrp="1"/>
          </p:cNvSpPr>
          <p:nvPr>
            <p:ph type="subTitle" idx="4"/>
          </p:nvPr>
        </p:nvSpPr>
        <p:spPr>
          <a:xfrm>
            <a:off x="3535885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5"/>
          </p:nvPr>
        </p:nvSpPr>
        <p:spPr>
          <a:xfrm>
            <a:off x="6197568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9"/>
          <p:cNvSpPr txBox="1">
            <a:spLocks noGrp="1"/>
          </p:cNvSpPr>
          <p:nvPr>
            <p:ph type="subTitle" idx="6"/>
          </p:nvPr>
        </p:nvSpPr>
        <p:spPr>
          <a:xfrm>
            <a:off x="6197620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4" name="Google Shape;534;p39"/>
          <p:cNvSpPr txBox="1">
            <a:spLocks noGrp="1"/>
          </p:cNvSpPr>
          <p:nvPr>
            <p:ph type="subTitle" idx="7"/>
          </p:nvPr>
        </p:nvSpPr>
        <p:spPr>
          <a:xfrm>
            <a:off x="8859233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5" name="Google Shape;535;p39"/>
          <p:cNvSpPr txBox="1">
            <a:spLocks noGrp="1"/>
          </p:cNvSpPr>
          <p:nvPr>
            <p:ph type="subTitle" idx="8"/>
          </p:nvPr>
        </p:nvSpPr>
        <p:spPr>
          <a:xfrm>
            <a:off x="8859303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3280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0"/>
          <p:cNvSpPr/>
          <p:nvPr/>
        </p:nvSpPr>
        <p:spPr>
          <a:xfrm>
            <a:off x="5508068" y="0"/>
            <a:ext cx="6684152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40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994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6275467" y="2638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40"/>
          <p:cNvSpPr txBox="1">
            <a:spLocks noGrp="1"/>
          </p:cNvSpPr>
          <p:nvPr>
            <p:ph type="subTitle" idx="2"/>
          </p:nvPr>
        </p:nvSpPr>
        <p:spPr>
          <a:xfrm>
            <a:off x="6275500" y="2241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40"/>
          <p:cNvSpPr txBox="1">
            <a:spLocks noGrp="1"/>
          </p:cNvSpPr>
          <p:nvPr>
            <p:ph type="subTitle" idx="3"/>
          </p:nvPr>
        </p:nvSpPr>
        <p:spPr>
          <a:xfrm>
            <a:off x="8937467" y="2638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0"/>
          <p:cNvSpPr txBox="1">
            <a:spLocks noGrp="1"/>
          </p:cNvSpPr>
          <p:nvPr>
            <p:ph type="subTitle" idx="4"/>
          </p:nvPr>
        </p:nvSpPr>
        <p:spPr>
          <a:xfrm>
            <a:off x="8937501" y="2241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0"/>
          <p:cNvSpPr txBox="1">
            <a:spLocks noGrp="1"/>
          </p:cNvSpPr>
          <p:nvPr>
            <p:ph type="subTitle" idx="5"/>
          </p:nvPr>
        </p:nvSpPr>
        <p:spPr>
          <a:xfrm>
            <a:off x="6275467" y="5021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40"/>
          <p:cNvSpPr txBox="1">
            <a:spLocks noGrp="1"/>
          </p:cNvSpPr>
          <p:nvPr>
            <p:ph type="subTitle" idx="6"/>
          </p:nvPr>
        </p:nvSpPr>
        <p:spPr>
          <a:xfrm>
            <a:off x="6275517" y="4624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40"/>
          <p:cNvSpPr txBox="1">
            <a:spLocks noGrp="1"/>
          </p:cNvSpPr>
          <p:nvPr>
            <p:ph type="subTitle" idx="7"/>
          </p:nvPr>
        </p:nvSpPr>
        <p:spPr>
          <a:xfrm>
            <a:off x="8937468" y="5021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40"/>
          <p:cNvSpPr txBox="1">
            <a:spLocks noGrp="1"/>
          </p:cNvSpPr>
          <p:nvPr>
            <p:ph type="subTitle" idx="8"/>
          </p:nvPr>
        </p:nvSpPr>
        <p:spPr>
          <a:xfrm>
            <a:off x="8937532" y="4624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09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50" name="Google Shape;550;p41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4716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41"/>
          <p:cNvSpPr txBox="1">
            <a:spLocks noGrp="1"/>
          </p:cNvSpPr>
          <p:nvPr>
            <p:ph type="subTitle" idx="1"/>
          </p:nvPr>
        </p:nvSpPr>
        <p:spPr>
          <a:xfrm>
            <a:off x="2400033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41"/>
          <p:cNvSpPr txBox="1">
            <a:spLocks noGrp="1"/>
          </p:cNvSpPr>
          <p:nvPr>
            <p:ph type="subTitle" idx="2"/>
          </p:nvPr>
        </p:nvSpPr>
        <p:spPr>
          <a:xfrm>
            <a:off x="2400067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41"/>
          <p:cNvSpPr txBox="1">
            <a:spLocks noGrp="1"/>
          </p:cNvSpPr>
          <p:nvPr>
            <p:ph type="subTitle" idx="3"/>
          </p:nvPr>
        </p:nvSpPr>
        <p:spPr>
          <a:xfrm>
            <a:off x="4688011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41"/>
          <p:cNvSpPr txBox="1">
            <a:spLocks noGrp="1"/>
          </p:cNvSpPr>
          <p:nvPr>
            <p:ph type="subTitle" idx="4"/>
          </p:nvPr>
        </p:nvSpPr>
        <p:spPr>
          <a:xfrm>
            <a:off x="4688037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41"/>
          <p:cNvSpPr txBox="1">
            <a:spLocks noGrp="1"/>
          </p:cNvSpPr>
          <p:nvPr>
            <p:ph type="subTitle" idx="5"/>
          </p:nvPr>
        </p:nvSpPr>
        <p:spPr>
          <a:xfrm>
            <a:off x="6975988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41"/>
          <p:cNvSpPr txBox="1">
            <a:spLocks noGrp="1"/>
          </p:cNvSpPr>
          <p:nvPr>
            <p:ph type="subTitle" idx="6"/>
          </p:nvPr>
        </p:nvSpPr>
        <p:spPr>
          <a:xfrm>
            <a:off x="6976019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1"/>
          <p:cNvSpPr txBox="1">
            <a:spLocks noGrp="1"/>
          </p:cNvSpPr>
          <p:nvPr>
            <p:ph type="subTitle" idx="7"/>
          </p:nvPr>
        </p:nvSpPr>
        <p:spPr>
          <a:xfrm>
            <a:off x="9263965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1"/>
          <p:cNvSpPr txBox="1">
            <a:spLocks noGrp="1"/>
          </p:cNvSpPr>
          <p:nvPr>
            <p:ph type="subTitle" idx="8"/>
          </p:nvPr>
        </p:nvSpPr>
        <p:spPr>
          <a:xfrm>
            <a:off x="9264001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205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549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1246033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2" name="Google Shape;562;p42"/>
          <p:cNvSpPr txBox="1">
            <a:spLocks noGrp="1"/>
          </p:cNvSpPr>
          <p:nvPr>
            <p:ph type="subTitle" idx="2"/>
          </p:nvPr>
        </p:nvSpPr>
        <p:spPr>
          <a:xfrm>
            <a:off x="1246067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3" name="Google Shape;563;p42"/>
          <p:cNvSpPr txBox="1">
            <a:spLocks noGrp="1"/>
          </p:cNvSpPr>
          <p:nvPr>
            <p:ph type="subTitle" idx="3"/>
          </p:nvPr>
        </p:nvSpPr>
        <p:spPr>
          <a:xfrm>
            <a:off x="5091783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subTitle" idx="4"/>
          </p:nvPr>
        </p:nvSpPr>
        <p:spPr>
          <a:xfrm>
            <a:off x="5091819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5"/>
          </p:nvPr>
        </p:nvSpPr>
        <p:spPr>
          <a:xfrm>
            <a:off x="8937467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6" name="Google Shape;566;p42"/>
          <p:cNvSpPr txBox="1">
            <a:spLocks noGrp="1"/>
          </p:cNvSpPr>
          <p:nvPr>
            <p:ph type="subTitle" idx="6"/>
          </p:nvPr>
        </p:nvSpPr>
        <p:spPr>
          <a:xfrm>
            <a:off x="8937532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7" name="Google Shape;567;p42"/>
          <p:cNvSpPr txBox="1">
            <a:spLocks noGrp="1"/>
          </p:cNvSpPr>
          <p:nvPr>
            <p:ph type="subTitle" idx="7"/>
          </p:nvPr>
        </p:nvSpPr>
        <p:spPr>
          <a:xfrm>
            <a:off x="1246033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8" name="Google Shape;568;p42"/>
          <p:cNvSpPr txBox="1">
            <a:spLocks noGrp="1"/>
          </p:cNvSpPr>
          <p:nvPr>
            <p:ph type="subTitle" idx="8"/>
          </p:nvPr>
        </p:nvSpPr>
        <p:spPr>
          <a:xfrm>
            <a:off x="1246067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9" name="Google Shape;569;p42"/>
          <p:cNvSpPr txBox="1">
            <a:spLocks noGrp="1"/>
          </p:cNvSpPr>
          <p:nvPr>
            <p:ph type="subTitle" idx="9"/>
          </p:nvPr>
        </p:nvSpPr>
        <p:spPr>
          <a:xfrm>
            <a:off x="5091783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0" name="Google Shape;570;p42"/>
          <p:cNvSpPr txBox="1">
            <a:spLocks noGrp="1"/>
          </p:cNvSpPr>
          <p:nvPr>
            <p:ph type="subTitle" idx="13"/>
          </p:nvPr>
        </p:nvSpPr>
        <p:spPr>
          <a:xfrm>
            <a:off x="5091819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1" name="Google Shape;571;p42"/>
          <p:cNvSpPr txBox="1">
            <a:spLocks noGrp="1"/>
          </p:cNvSpPr>
          <p:nvPr>
            <p:ph type="subTitle" idx="14"/>
          </p:nvPr>
        </p:nvSpPr>
        <p:spPr>
          <a:xfrm>
            <a:off x="8937467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2" name="Google Shape;572;p42"/>
          <p:cNvSpPr txBox="1">
            <a:spLocks noGrp="1"/>
          </p:cNvSpPr>
          <p:nvPr>
            <p:ph type="subTitle" idx="15"/>
          </p:nvPr>
        </p:nvSpPr>
        <p:spPr>
          <a:xfrm>
            <a:off x="8937532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3" name="Google Shape;573;p42"/>
          <p:cNvSpPr/>
          <p:nvPr/>
        </p:nvSpPr>
        <p:spPr>
          <a:xfrm flipH="1">
            <a:off x="5" y="0"/>
            <a:ext cx="12191996" cy="112040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3165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43"/>
          <p:cNvSpPr txBox="1">
            <a:spLocks noGrp="1"/>
          </p:cNvSpPr>
          <p:nvPr>
            <p:ph type="title"/>
          </p:nvPr>
        </p:nvSpPr>
        <p:spPr>
          <a:xfrm>
            <a:off x="1278633" y="1424533"/>
            <a:ext cx="347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43"/>
          <p:cNvSpPr txBox="1">
            <a:spLocks noGrp="1"/>
          </p:cNvSpPr>
          <p:nvPr>
            <p:ph type="subTitle" idx="1"/>
          </p:nvPr>
        </p:nvSpPr>
        <p:spPr>
          <a:xfrm>
            <a:off x="2956301" y="55043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8" name="Google Shape;578;p43"/>
          <p:cNvSpPr txBox="1">
            <a:spLocks noGrp="1"/>
          </p:cNvSpPr>
          <p:nvPr>
            <p:ph type="subTitle" idx="2"/>
          </p:nvPr>
        </p:nvSpPr>
        <p:spPr>
          <a:xfrm>
            <a:off x="2956301" y="51069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9" name="Google Shape;579;p43"/>
          <p:cNvSpPr txBox="1">
            <a:spLocks noGrp="1"/>
          </p:cNvSpPr>
          <p:nvPr>
            <p:ph type="subTitle" idx="3"/>
          </p:nvPr>
        </p:nvSpPr>
        <p:spPr>
          <a:xfrm>
            <a:off x="9461440" y="25782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0" name="Google Shape;580;p43"/>
          <p:cNvSpPr txBox="1">
            <a:spLocks noGrp="1"/>
          </p:cNvSpPr>
          <p:nvPr>
            <p:ph type="subTitle" idx="4"/>
          </p:nvPr>
        </p:nvSpPr>
        <p:spPr>
          <a:xfrm>
            <a:off x="9461467" y="21808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1" name="Google Shape;581;p43"/>
          <p:cNvSpPr txBox="1">
            <a:spLocks noGrp="1"/>
          </p:cNvSpPr>
          <p:nvPr>
            <p:ph type="subTitle" idx="5"/>
          </p:nvPr>
        </p:nvSpPr>
        <p:spPr>
          <a:xfrm>
            <a:off x="9461403" y="55043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subTitle" idx="6"/>
          </p:nvPr>
        </p:nvSpPr>
        <p:spPr>
          <a:xfrm>
            <a:off x="9461452" y="51069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7"/>
          </p:nvPr>
        </p:nvSpPr>
        <p:spPr>
          <a:xfrm>
            <a:off x="2956301" y="4056784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8"/>
          </p:nvPr>
        </p:nvSpPr>
        <p:spPr>
          <a:xfrm>
            <a:off x="2956301" y="3659384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9"/>
          </p:nvPr>
        </p:nvSpPr>
        <p:spPr>
          <a:xfrm>
            <a:off x="2956301" y="25782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3"/>
          </p:nvPr>
        </p:nvSpPr>
        <p:spPr>
          <a:xfrm>
            <a:off x="2956301" y="21808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7" name="Google Shape;587;p43"/>
          <p:cNvSpPr txBox="1">
            <a:spLocks noGrp="1"/>
          </p:cNvSpPr>
          <p:nvPr>
            <p:ph type="subTitle" idx="14"/>
          </p:nvPr>
        </p:nvSpPr>
        <p:spPr>
          <a:xfrm>
            <a:off x="9461403" y="4056784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8" name="Google Shape;588;p43"/>
          <p:cNvSpPr txBox="1">
            <a:spLocks noGrp="1"/>
          </p:cNvSpPr>
          <p:nvPr>
            <p:ph type="subTitle" idx="15"/>
          </p:nvPr>
        </p:nvSpPr>
        <p:spPr>
          <a:xfrm>
            <a:off x="9461452" y="3659384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311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6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8" name="Google Shape;598;p46"/>
          <p:cNvSpPr txBox="1">
            <a:spLocks noGrp="1"/>
          </p:cNvSpPr>
          <p:nvPr>
            <p:ph type="ctrTitle"/>
          </p:nvPr>
        </p:nvSpPr>
        <p:spPr>
          <a:xfrm>
            <a:off x="1217567" y="14246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1754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/>
          </p:nvPr>
        </p:nvSpPr>
        <p:spPr>
          <a:xfrm>
            <a:off x="1217567" y="14246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96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75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"/>
          <p:cNvSpPr txBox="1">
            <a:spLocks noGrp="1"/>
          </p:cNvSpPr>
          <p:nvPr>
            <p:ph type="title" hasCustomPrompt="1"/>
          </p:nvPr>
        </p:nvSpPr>
        <p:spPr>
          <a:xfrm>
            <a:off x="1246033" y="1424517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4" name="Google Shape;604;p48"/>
          <p:cNvSpPr txBox="1">
            <a:spLocks noGrp="1"/>
          </p:cNvSpPr>
          <p:nvPr>
            <p:ph type="subTitle" idx="1"/>
          </p:nvPr>
        </p:nvSpPr>
        <p:spPr>
          <a:xfrm>
            <a:off x="1246033" y="1969851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48"/>
          <p:cNvSpPr txBox="1">
            <a:spLocks noGrp="1"/>
          </p:cNvSpPr>
          <p:nvPr>
            <p:ph type="title" idx="2" hasCustomPrompt="1"/>
          </p:nvPr>
        </p:nvSpPr>
        <p:spPr>
          <a:xfrm>
            <a:off x="1246033" y="3193951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6" name="Google Shape;606;p48"/>
          <p:cNvSpPr txBox="1">
            <a:spLocks noGrp="1"/>
          </p:cNvSpPr>
          <p:nvPr>
            <p:ph type="subTitle" idx="3"/>
          </p:nvPr>
        </p:nvSpPr>
        <p:spPr>
          <a:xfrm>
            <a:off x="1246033" y="3737484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48"/>
          <p:cNvSpPr txBox="1">
            <a:spLocks noGrp="1"/>
          </p:cNvSpPr>
          <p:nvPr>
            <p:ph type="title" idx="4" hasCustomPrompt="1"/>
          </p:nvPr>
        </p:nvSpPr>
        <p:spPr>
          <a:xfrm>
            <a:off x="1246033" y="4961584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8" name="Google Shape;608;p48"/>
          <p:cNvSpPr txBox="1">
            <a:spLocks noGrp="1"/>
          </p:cNvSpPr>
          <p:nvPr>
            <p:ph type="subTitle" idx="5"/>
          </p:nvPr>
        </p:nvSpPr>
        <p:spPr>
          <a:xfrm>
            <a:off x="1246033" y="5520884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8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4510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9"/>
          <p:cNvSpPr txBox="1">
            <a:spLocks noGrp="1"/>
          </p:cNvSpPr>
          <p:nvPr>
            <p:ph type="title" hasCustomPrompt="1"/>
          </p:nvPr>
        </p:nvSpPr>
        <p:spPr>
          <a:xfrm>
            <a:off x="6208833" y="4259233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49"/>
          <p:cNvSpPr txBox="1">
            <a:spLocks noGrp="1"/>
          </p:cNvSpPr>
          <p:nvPr>
            <p:ph type="subTitle" idx="1"/>
          </p:nvPr>
        </p:nvSpPr>
        <p:spPr>
          <a:xfrm>
            <a:off x="6208833" y="48045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49"/>
          <p:cNvSpPr txBox="1">
            <a:spLocks noGrp="1"/>
          </p:cNvSpPr>
          <p:nvPr>
            <p:ph type="title" idx="2" hasCustomPrompt="1"/>
          </p:nvPr>
        </p:nvSpPr>
        <p:spPr>
          <a:xfrm>
            <a:off x="2021567" y="4259233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4" name="Google Shape;614;p49"/>
          <p:cNvSpPr txBox="1">
            <a:spLocks noGrp="1"/>
          </p:cNvSpPr>
          <p:nvPr>
            <p:ph type="subTitle" idx="3"/>
          </p:nvPr>
        </p:nvSpPr>
        <p:spPr>
          <a:xfrm>
            <a:off x="2021567" y="48027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title" idx="4" hasCustomPrompt="1"/>
          </p:nvPr>
        </p:nvSpPr>
        <p:spPr>
          <a:xfrm>
            <a:off x="4115200" y="2231767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49"/>
          <p:cNvSpPr txBox="1">
            <a:spLocks noGrp="1"/>
          </p:cNvSpPr>
          <p:nvPr>
            <p:ph type="subTitle" idx="5"/>
          </p:nvPr>
        </p:nvSpPr>
        <p:spPr>
          <a:xfrm>
            <a:off x="4115200" y="27910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49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618" name="Google Shape;618;p49"/>
          <p:cNvSpPr/>
          <p:nvPr/>
        </p:nvSpPr>
        <p:spPr>
          <a:xfrm rot="10800000">
            <a:off x="7628000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grpSp>
        <p:nvGrpSpPr>
          <p:cNvPr id="619" name="Google Shape;619;p49"/>
          <p:cNvGrpSpPr/>
          <p:nvPr/>
        </p:nvGrpSpPr>
        <p:grpSpPr>
          <a:xfrm>
            <a:off x="8918343" y="187200"/>
            <a:ext cx="3424016" cy="2150859"/>
            <a:chOff x="5356111" y="432113"/>
            <a:chExt cx="2568012" cy="1613144"/>
          </a:xfrm>
        </p:grpSpPr>
        <p:grpSp>
          <p:nvGrpSpPr>
            <p:cNvPr id="620" name="Google Shape;620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21" name="Google Shape;621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2" name="Google Shape;622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8" name="Google Shape;628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9" name="Google Shape;62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35" name="Google Shape;635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36" name="Google Shape;63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42" name="Google Shape;642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43" name="Google Shape;643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44" name="Google Shape;64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0" name="Google Shape;650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51" name="Google Shape;65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7" name="Google Shape;657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58" name="Google Shape;658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64" name="Google Shape;664;p49"/>
          <p:cNvGrpSpPr/>
          <p:nvPr/>
        </p:nvGrpSpPr>
        <p:grpSpPr>
          <a:xfrm flipH="1">
            <a:off x="-150357" y="187200"/>
            <a:ext cx="3424016" cy="2150859"/>
            <a:chOff x="5356111" y="432113"/>
            <a:chExt cx="2568012" cy="1613144"/>
          </a:xfrm>
        </p:grpSpPr>
        <p:grpSp>
          <p:nvGrpSpPr>
            <p:cNvPr id="665" name="Google Shape;665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66" name="Google Shape;666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67" name="Google Shape;667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3" name="Google Shape;673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74" name="Google Shape;67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" name="Google Shape;680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81" name="Google Shape;68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7" name="Google Shape;687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88" name="Google Shape;688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89" name="Google Shape;68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5" name="Google Shape;695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96" name="Google Shape;69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2" name="Google Shape;702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703" name="Google Shape;703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470412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0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50"/>
          <p:cNvSpPr txBox="1">
            <a:spLocks noGrp="1"/>
          </p:cNvSpPr>
          <p:nvPr>
            <p:ph type="title"/>
          </p:nvPr>
        </p:nvSpPr>
        <p:spPr>
          <a:xfrm flipH="1">
            <a:off x="1246133" y="1424533"/>
            <a:ext cx="3628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0"/>
          <p:cNvSpPr txBox="1">
            <a:spLocks noGrp="1"/>
          </p:cNvSpPr>
          <p:nvPr>
            <p:ph type="subTitle" idx="1"/>
          </p:nvPr>
        </p:nvSpPr>
        <p:spPr>
          <a:xfrm flipH="1">
            <a:off x="6748867" y="4949533"/>
            <a:ext cx="2970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50"/>
          <p:cNvSpPr txBox="1">
            <a:spLocks noGrp="1"/>
          </p:cNvSpPr>
          <p:nvPr>
            <p:ph type="subTitle" idx="2"/>
          </p:nvPr>
        </p:nvSpPr>
        <p:spPr>
          <a:xfrm flipH="1">
            <a:off x="6748833" y="2740867"/>
            <a:ext cx="3116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4" name="Google Shape;714;p50"/>
          <p:cNvSpPr txBox="1">
            <a:spLocks noGrp="1"/>
          </p:cNvSpPr>
          <p:nvPr>
            <p:ph type="subTitle" idx="3"/>
          </p:nvPr>
        </p:nvSpPr>
        <p:spPr>
          <a:xfrm flipH="1">
            <a:off x="2587167" y="4949533"/>
            <a:ext cx="2970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5" name="Google Shape;715;p50"/>
          <p:cNvSpPr txBox="1">
            <a:spLocks noGrp="1"/>
          </p:cNvSpPr>
          <p:nvPr>
            <p:ph type="subTitle" idx="4"/>
          </p:nvPr>
        </p:nvSpPr>
        <p:spPr>
          <a:xfrm flipH="1">
            <a:off x="2587233" y="2740867"/>
            <a:ext cx="3116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50"/>
          <p:cNvSpPr txBox="1">
            <a:spLocks noGrp="1"/>
          </p:cNvSpPr>
          <p:nvPr>
            <p:ph type="subTitle" idx="5"/>
          </p:nvPr>
        </p:nvSpPr>
        <p:spPr>
          <a:xfrm flipH="1">
            <a:off x="6748867" y="4544033"/>
            <a:ext cx="2323600" cy="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2133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17" name="Google Shape;717;p50"/>
          <p:cNvSpPr txBox="1">
            <a:spLocks noGrp="1"/>
          </p:cNvSpPr>
          <p:nvPr>
            <p:ph type="subTitle" idx="6"/>
          </p:nvPr>
        </p:nvSpPr>
        <p:spPr>
          <a:xfrm flipH="1">
            <a:off x="2587100" y="4544033"/>
            <a:ext cx="2323600" cy="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3251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492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1969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0660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896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3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493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248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4BC7-4FF7-394A-84AD-314A2067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D8A-7AFA-9F40-AF41-F934E665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1D9DC-0A30-A64F-ACE5-0F38111B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6AEF-083F-EA43-8AD9-AD9BACF1D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504B-CCB0-2145-9C93-90638454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C8B-1D72-E148-BDA9-1825AE7C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8F4F-E62C-FF49-9735-5313EA245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9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39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2680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662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0366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6039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3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032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053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4BC7-4FF7-394A-84AD-314A2067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D8A-7AFA-9F40-AF41-F934E665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1D9DC-0A30-A64F-ACE5-0F38111B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6AEF-083F-EA43-8AD9-AD9BACF1D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504B-CCB0-2145-9C93-90638454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C8B-1D72-E148-BDA9-1825AE7C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8F4F-E62C-FF49-9735-5313EA245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588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2990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2845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750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theme" Target="../theme/theme9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96736-37DE-4360-90EA-AF6EEDD4708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55A78-7B5D-4BE1-BEBA-34ACC5A55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8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63E5475-0C03-4818-94C6-3CBDACD60254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88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63E5475-0C03-4818-94C6-3CBDACD60254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96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F6F27D1-60EF-4691-8EA4-51A5378978EA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52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63E5475-0C03-4818-94C6-3CBDACD60254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2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D4732C-4258-4EA3-A892-3540C7D3BC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DB0F1F6-DF4A-4C07-AEF8-94A35E9DF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2022/6/11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8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098" y="275167"/>
            <a:ext cx="109718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852" tIns="67926" rIns="135852" bIns="67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98" y="1600729"/>
            <a:ext cx="1097180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852" tIns="67926" rIns="135852" bIns="67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text styles</a:t>
            </a:r>
          </a:p>
          <a:p>
            <a:pPr lvl="1"/>
            <a:r>
              <a:rPr lang="vi-VN" altLang="vi-VN" smtClean="0"/>
              <a:t>Second level</a:t>
            </a:r>
          </a:p>
          <a:p>
            <a:pPr lvl="2"/>
            <a:r>
              <a:rPr lang="vi-VN" altLang="vi-VN" smtClean="0"/>
              <a:t>Third level</a:t>
            </a:r>
          </a:p>
          <a:p>
            <a:pPr lvl="3"/>
            <a:r>
              <a:rPr lang="vi-VN" altLang="vi-VN" smtClean="0"/>
              <a:t>Fourth level</a:t>
            </a:r>
          </a:p>
          <a:p>
            <a:pPr lvl="4"/>
            <a:r>
              <a:rPr lang="vi-VN" altLang="vi-VN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098" y="6245490"/>
            <a:ext cx="28438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852" tIns="67926" rIns="135852" bIns="679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7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098" y="6245490"/>
            <a:ext cx="38598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852" tIns="67926" rIns="135852" bIns="6792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7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098" y="6245490"/>
            <a:ext cx="28438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852" tIns="67926" rIns="135852" bIns="679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F00F40-8340-4719-8061-70CD8665598F}" type="slidenum">
              <a:rPr lang="vi-VN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5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5pPr>
      <a:lvl6pPr marL="532745" algn="ctr" rtl="0" fontAlgn="base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6pPr>
      <a:lvl7pPr marL="1065490" algn="ctr" rtl="0" fontAlgn="base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7pPr>
      <a:lvl8pPr marL="1598236" algn="ctr" rtl="0" fontAlgn="base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8pPr>
      <a:lvl9pPr marL="2130981" algn="ctr" rtl="0" fontAlgn="base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98424" indent="-398424" algn="l" rtl="0" eaLnBrk="0" fontAlgn="base" hangingPunct="0">
        <a:spcBef>
          <a:spcPct val="20000"/>
        </a:spcBef>
        <a:spcAft>
          <a:spcPct val="0"/>
        </a:spcAft>
        <a:buChar char="•"/>
        <a:defRPr sz="3765">
          <a:solidFill>
            <a:schemeClr val="tx1"/>
          </a:solidFill>
          <a:latin typeface="+mn-lt"/>
          <a:ea typeface="+mn-ea"/>
          <a:cs typeface="+mn-cs"/>
        </a:defRPr>
      </a:lvl1pPr>
      <a:lvl2pPr marL="865328" indent="-332436" algn="l" rtl="0" eaLnBrk="0" fontAlgn="base" hangingPunct="0">
        <a:spcBef>
          <a:spcPct val="20000"/>
        </a:spcBef>
        <a:spcAft>
          <a:spcPct val="0"/>
        </a:spcAft>
        <a:buChar char="–"/>
        <a:defRPr sz="3294">
          <a:solidFill>
            <a:schemeClr val="tx1"/>
          </a:solidFill>
          <a:latin typeface="+mn-lt"/>
          <a:cs typeface="+mn-cs"/>
        </a:defRPr>
      </a:lvl2pPr>
      <a:lvl3pPr marL="1330987" indent="-265202" algn="l" rtl="0" eaLnBrk="0" fontAlgn="base" hangingPunct="0">
        <a:spcBef>
          <a:spcPct val="20000"/>
        </a:spcBef>
        <a:spcAft>
          <a:spcPct val="0"/>
        </a:spcAft>
        <a:buChar char="•"/>
        <a:defRPr sz="2823">
          <a:solidFill>
            <a:schemeClr val="tx1"/>
          </a:solidFill>
          <a:latin typeface="+mn-lt"/>
          <a:cs typeface="+mn-cs"/>
        </a:defRPr>
      </a:lvl3pPr>
      <a:lvl4pPr marL="1863880" indent="-265202" algn="l" rtl="0" eaLnBrk="0" fontAlgn="base" hangingPunct="0">
        <a:spcBef>
          <a:spcPct val="20000"/>
        </a:spcBef>
        <a:spcAft>
          <a:spcPct val="0"/>
        </a:spcAft>
        <a:buChar char="–"/>
        <a:defRPr sz="2353">
          <a:solidFill>
            <a:schemeClr val="tx1"/>
          </a:solidFill>
          <a:latin typeface="+mn-lt"/>
          <a:cs typeface="+mn-cs"/>
        </a:defRPr>
      </a:lvl4pPr>
      <a:lvl5pPr marL="2396772" indent="-265202" algn="l" rtl="0" eaLnBrk="0" fontAlgn="base" hangingPunct="0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5pPr>
      <a:lvl6pPr marL="2930099" indent="-266373" algn="l" rtl="0" fontAlgn="base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6pPr>
      <a:lvl7pPr marL="3462844" indent="-266373" algn="l" rtl="0" fontAlgn="base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7pPr>
      <a:lvl8pPr marL="3995589" indent="-266373" algn="l" rtl="0" fontAlgn="base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8pPr>
      <a:lvl9pPr marL="4528334" indent="-266373" algn="l" rtl="0" fontAlgn="base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532745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65490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598236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4pPr>
      <a:lvl5pPr marL="2130981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5pPr>
      <a:lvl6pPr marL="2663726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6pPr>
      <a:lvl7pPr marL="3196471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7pPr>
      <a:lvl8pPr marL="3729216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8pPr>
      <a:lvl9pPr marL="4261961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nton"/>
              <a:buNone/>
              <a:defRPr sz="24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304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0" r:id="rId34"/>
    <p:sldLayoutId id="2147483771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C297C47-4367-4007-8057-44544458FA77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kern="0">
                <a:solidFill>
                  <a:srgbClr val="CFCFCF"/>
                </a:solidFill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344888A0-4A6A-4A63-BB20-B02BF57CF0C8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6/11/2022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00897FC3-16F9-4CF9-855C-3A0BD05F06F7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69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18EE3AE-BA55-424D-AB78-C01569AF8CBC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6/11/2022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91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CE35F2C-47FC-439E-B0EB-1E694FF38CD1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kern="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4032171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nton"/>
              <a:buNone/>
              <a:defRPr sz="24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814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  <p:sldLayoutId id="214748383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4.jpe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RBbzoRU_ko&amp;t=34s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28000" contrast="100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601484" y="2792542"/>
            <a:ext cx="11511548" cy="10156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/>
            <a:r>
              <a:rPr lang="en-US" sz="6000" b="1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000" b="1" dirty="0" smtClean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6000" b="1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  <a:endParaRPr lang="vi-VN" sz="6000" b="1" dirty="0">
              <a:ln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6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27"/>
            <a:ext cx="6091708" cy="323473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85687" y="211850"/>
            <a:ext cx="1939806" cy="139800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8866677" y="1981704"/>
            <a:ext cx="2358895" cy="132633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6401596" y="1788862"/>
            <a:ext cx="1823897" cy="1519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677" y="139528"/>
            <a:ext cx="2358895" cy="14703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1672" y="4427274"/>
            <a:ext cx="952071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667" kern="0" dirty="0">
                <a:solidFill>
                  <a:srgbClr val="0062CF"/>
                </a:solidFill>
                <a:latin typeface="+mj-lt"/>
                <a:cs typeface="Arial"/>
                <a:sym typeface="Arial"/>
              </a:rPr>
              <a:t>- Chia các hình ảnh trên thành </a:t>
            </a:r>
            <a:r>
              <a:rPr lang="vi-VN" sz="2667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 nhóm.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vi-VN" sz="2667" kern="0" dirty="0">
                <a:solidFill>
                  <a:srgbClr val="0062CF"/>
                </a:solidFill>
                <a:latin typeface="+mj-lt"/>
                <a:cs typeface="Arial"/>
                <a:sym typeface="Arial"/>
              </a:rPr>
              <a:t>- </a:t>
            </a:r>
            <a:r>
              <a:rPr lang="vi-VN" sz="2667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Đặt tên </a:t>
            </a:r>
            <a:r>
              <a:rPr lang="vi-VN" sz="2667" kern="0" dirty="0">
                <a:solidFill>
                  <a:srgbClr val="0062CF"/>
                </a:solidFill>
                <a:latin typeface="+mj-lt"/>
                <a:cs typeface="Arial"/>
                <a:sym typeface="Arial"/>
              </a:rPr>
              <a:t>cho mỗi nhóm.</a:t>
            </a:r>
            <a:endParaRPr lang="en-US" sz="2667" kern="0" dirty="0">
              <a:solidFill>
                <a:srgbClr val="0062CF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69" y="3927324"/>
            <a:ext cx="1117788" cy="168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8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27"/>
            <a:ext cx="6091708" cy="323473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85687" y="211850"/>
            <a:ext cx="1939806" cy="139800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8866677" y="1981704"/>
            <a:ext cx="2358895" cy="132633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6401596" y="1788862"/>
            <a:ext cx="1823897" cy="1519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677" y="139528"/>
            <a:ext cx="2358895" cy="147033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168859"/>
              </p:ext>
            </p:extLst>
          </p:nvPr>
        </p:nvGraphicFramePr>
        <p:xfrm>
          <a:off x="198558" y="4609088"/>
          <a:ext cx="5609811" cy="1984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0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94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39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vôi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con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sư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mủ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con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mèo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bốt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bánh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mì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càu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ngọt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gas, ô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748246"/>
              </p:ext>
            </p:extLst>
          </p:nvPr>
        </p:nvGraphicFramePr>
        <p:xfrm>
          <a:off x="6401596" y="4645578"/>
          <a:ext cx="5609811" cy="1984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0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94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0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0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39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sư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con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mèo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vôi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mủ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bốt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bánh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mì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ngọt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gas, ô </a:t>
                      </a:r>
                      <a:r>
                        <a:rPr lang="en-US" sz="20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70469" y="3786389"/>
            <a:ext cx="1906073" cy="5666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59276" y="3786388"/>
            <a:ext cx="1906073" cy="5666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44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79" y="0"/>
            <a:ext cx="12192000" cy="6534629"/>
          </a:xfrm>
        </p:spPr>
      </p:pic>
      <p:sp>
        <p:nvSpPr>
          <p:cNvPr id="2" name="TextBox 1"/>
          <p:cNvSpPr txBox="1"/>
          <p:nvPr/>
        </p:nvSpPr>
        <p:spPr>
          <a:xfrm>
            <a:off x="3266801" y="541952"/>
            <a:ext cx="610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853" y="1010817"/>
            <a:ext cx="109580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do con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8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23FC055F-97D9-4AB2-BF88-601256A4102B}"/>
              </a:ext>
            </a:extLst>
          </p:cNvPr>
          <p:cNvSpPr/>
          <p:nvPr/>
        </p:nvSpPr>
        <p:spPr>
          <a:xfrm>
            <a:off x="3280309" y="3134045"/>
            <a:ext cx="5631384" cy="1905000"/>
          </a:xfrm>
          <a:prstGeom prst="roundRect">
            <a:avLst>
              <a:gd name="adj" fmla="val 10410"/>
            </a:avLst>
          </a:prstGeom>
          <a:solidFill>
            <a:srgbClr val="44546A">
              <a:lumMod val="50000"/>
            </a:srgbClr>
          </a:solidFill>
          <a:ln w="28575" cap="flat" cmpd="sng" algn="ctr">
            <a:solidFill>
              <a:srgbClr val="ED7D31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4000" b="1">
              <a:solidFill>
                <a:srgbClr val="FF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sym typeface="Arial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B5575617-5F79-4DD2-B117-A166C767D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856" y="2960265"/>
            <a:ext cx="6150291" cy="19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marL="0" lvl="1"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được</a:t>
            </a:r>
            <a:endParaRPr lang="en-US" sz="4000" b="1" kern="0" dirty="0">
              <a:solidFill>
                <a:srgbClr val="FFFFFF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lvl="1"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Chất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1BAB99-BC1D-4E8D-9E01-9F635E86D623}"/>
              </a:ext>
            </a:extLst>
          </p:cNvPr>
          <p:cNvGrpSpPr/>
          <p:nvPr/>
        </p:nvGrpSpPr>
        <p:grpSpPr>
          <a:xfrm>
            <a:off x="4560966" y="598771"/>
            <a:ext cx="2686500" cy="1523400"/>
            <a:chOff x="2190300" y="2439000"/>
            <a:chExt cx="4763400" cy="1979999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997013BA-ECF6-4A00-897E-9497B2B17BFC}"/>
                </a:ext>
              </a:extLst>
            </p:cNvPr>
            <p:cNvSpPr/>
            <p:nvPr/>
          </p:nvSpPr>
          <p:spPr>
            <a:xfrm>
              <a:off x="2190300" y="2439000"/>
              <a:ext cx="4763400" cy="1979999"/>
            </a:xfrm>
            <a:prstGeom prst="roundRect">
              <a:avLst>
                <a:gd name="adj" fmla="val 10865"/>
              </a:avLst>
            </a:prstGeom>
            <a:solidFill>
              <a:srgbClr val="EA4335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>
                <a:solidFill>
                  <a:srgbClr val="FFFF00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606AC2D-E1F0-4522-9026-54A809B4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530" y="2476590"/>
              <a:ext cx="4640940" cy="1904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  <a:sym typeface="Arial"/>
                </a:rPr>
                <a:t>CHẤT</a:t>
              </a:r>
              <a:endParaRPr lang="en-US" sz="54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512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"/>
          <p:cNvSpPr txBox="1"/>
          <p:nvPr/>
        </p:nvSpPr>
        <p:spPr>
          <a:xfrm>
            <a:off x="8709063" y="4808256"/>
            <a:ext cx="1752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Arial"/>
              </a:rPr>
              <a:t>Muối</a:t>
            </a:r>
            <a:r>
              <a:rPr lang="en-US" sz="2800" b="1" kern="0" dirty="0">
                <a:solidFill>
                  <a:srgbClr val="FFFFFF"/>
                </a:solidFill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ea typeface="#9Slide02 Noi dung dai" panose="02000000000000000000" pitchFamily="2" charset="0"/>
                <a:cs typeface="Arial"/>
                <a:sym typeface="Arial"/>
              </a:rPr>
              <a:t>Ăn</a:t>
            </a:r>
            <a:endParaRPr sz="2800" b="1" kern="0" dirty="0">
              <a:solidFill>
                <a:srgbClr val="FFFFFF"/>
              </a:solidFill>
              <a:ea typeface="#9Slide02 Noi dung dai" panose="02000000000000000000" pitchFamily="2" charset="0"/>
              <a:cs typeface="Arial"/>
              <a:sym typeface="Arial"/>
            </a:endParaRPr>
          </a:p>
        </p:txBody>
      </p:sp>
      <p:pic>
        <p:nvPicPr>
          <p:cNvPr id="6152" name="Picture 8" descr="Salt Sodium Chloride Food PNG, Clipart, Computer Icons, Condiment,  Download, Fleur De Sel, Food Free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89820" l="5769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" t="8982" r="9875" b="8360"/>
          <a:stretch/>
        </p:blipFill>
        <p:spPr bwMode="auto">
          <a:xfrm>
            <a:off x="7642263" y="1630164"/>
            <a:ext cx="3886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41" y="796645"/>
            <a:ext cx="4551595" cy="4410241"/>
          </a:xfrm>
          <a:prstGeom prst="rect">
            <a:avLst/>
          </a:prstGeom>
        </p:spPr>
      </p:pic>
      <p:sp>
        <p:nvSpPr>
          <p:cNvPr id="10" name="Google Shape;292;p18"/>
          <p:cNvSpPr txBox="1"/>
          <p:nvPr/>
        </p:nvSpPr>
        <p:spPr>
          <a:xfrm>
            <a:off x="2200881" y="5600508"/>
            <a:ext cx="23345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Arial"/>
              </a:rPr>
              <a:t>biển</a:t>
            </a:r>
            <a:endParaRPr sz="2800" b="1" kern="0" dirty="0">
              <a:solidFill>
                <a:srgbClr val="FFFFFF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7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ndor K-Tact Kukri Desert">
            <a:extLst>
              <a:ext uri="{FF2B5EF4-FFF2-40B4-BE49-F238E27FC236}">
                <a16:creationId xmlns:a16="http://schemas.microsoft.com/office/drawing/2014/main" id="{F89E66F6-6C9E-4514-BA92-492C58DE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9456">
            <a:off x="3982842" y="-328560"/>
            <a:ext cx="5314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8011/ 8006 Aluminium Foil Kitchen Use For Food Packaging - Buy Aluminum Foil,Household  Aluminum Foil,Food Packaging Aluminum Foil Product on Alibaba.com">
            <a:extLst>
              <a:ext uri="{FF2B5EF4-FFF2-40B4-BE49-F238E27FC236}">
                <a16:creationId xmlns:a16="http://schemas.microsoft.com/office/drawing/2014/main" id="{87D211A8-3797-497D-A54C-B77F74F5A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22128" r="14681" b="11631"/>
          <a:stretch/>
        </p:blipFill>
        <p:spPr bwMode="auto">
          <a:xfrm>
            <a:off x="1197796" y="2541630"/>
            <a:ext cx="2667000" cy="2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92;p18">
            <a:extLst>
              <a:ext uri="{FF2B5EF4-FFF2-40B4-BE49-F238E27FC236}">
                <a16:creationId xmlns:a16="http://schemas.microsoft.com/office/drawing/2014/main" id="{9BBD745B-C739-4C7F-BAC4-FCE5EE08F77D}"/>
              </a:ext>
            </a:extLst>
          </p:cNvPr>
          <p:cNvSpPr txBox="1"/>
          <p:nvPr/>
        </p:nvSpPr>
        <p:spPr>
          <a:xfrm>
            <a:off x="1904999" y="5303652"/>
            <a:ext cx="13295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THÉP</a:t>
            </a:r>
            <a:endParaRPr sz="28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292;p18">
            <a:extLst>
              <a:ext uri="{FF2B5EF4-FFF2-40B4-BE49-F238E27FC236}">
                <a16:creationId xmlns:a16="http://schemas.microsoft.com/office/drawing/2014/main" id="{B1ED2644-86CB-4858-9331-95C65DB88F56}"/>
              </a:ext>
            </a:extLst>
          </p:cNvPr>
          <p:cNvSpPr txBox="1"/>
          <p:nvPr/>
        </p:nvSpPr>
        <p:spPr>
          <a:xfrm>
            <a:off x="4351963" y="4297980"/>
            <a:ext cx="3657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&gt; 90% </a:t>
            </a:r>
            <a:r>
              <a:rPr lang="en-US" sz="26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Sắt</a:t>
            </a:r>
            <a:r>
              <a:rPr lang="en-US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(Fe)</a:t>
            </a:r>
            <a:endParaRPr sz="2600" b="1" kern="0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292;p18">
            <a:extLst>
              <a:ext uri="{FF2B5EF4-FFF2-40B4-BE49-F238E27FC236}">
                <a16:creationId xmlns:a16="http://schemas.microsoft.com/office/drawing/2014/main" id="{5D5A2C19-B953-4477-A023-6B7842B56486}"/>
              </a:ext>
            </a:extLst>
          </p:cNvPr>
          <p:cNvSpPr txBox="1"/>
          <p:nvPr/>
        </p:nvSpPr>
        <p:spPr>
          <a:xfrm>
            <a:off x="4415024" y="4912003"/>
            <a:ext cx="35945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&lt; 2% </a:t>
            </a:r>
            <a:r>
              <a:rPr lang="en-US" sz="26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Cacbon</a:t>
            </a:r>
            <a:r>
              <a:rPr lang="en-US" sz="2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(C)</a:t>
            </a:r>
            <a:endParaRPr sz="2600" b="1" kern="0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292;p18">
            <a:extLst>
              <a:ext uri="{FF2B5EF4-FFF2-40B4-BE49-F238E27FC236}">
                <a16:creationId xmlns:a16="http://schemas.microsoft.com/office/drawing/2014/main" id="{5D5A2C19-B953-4477-A023-6B7842B56486}"/>
              </a:ext>
            </a:extLst>
          </p:cNvPr>
          <p:cNvSpPr txBox="1"/>
          <p:nvPr/>
        </p:nvSpPr>
        <p:spPr>
          <a:xfrm>
            <a:off x="4598682" y="5545103"/>
            <a:ext cx="408326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6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Mn</a:t>
            </a:r>
            <a:r>
              <a:rPr lang="en-US" sz="2600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, Si, Ni, Cr,…)</a:t>
            </a:r>
            <a:endParaRPr sz="2600" kern="0" dirty="0">
              <a:solidFill>
                <a:srgbClr val="FFFFFF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349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92;p18">
            <a:extLst>
              <a:ext uri="{FF2B5EF4-FFF2-40B4-BE49-F238E27FC236}">
                <a16:creationId xmlns:a16="http://schemas.microsoft.com/office/drawing/2014/main" id="{9BBD745B-C739-4C7F-BAC4-FCE5EE08F77D}"/>
              </a:ext>
            </a:extLst>
          </p:cNvPr>
          <p:cNvSpPr txBox="1"/>
          <p:nvPr/>
        </p:nvSpPr>
        <p:spPr>
          <a:xfrm>
            <a:off x="6912661" y="1828800"/>
            <a:ext cx="76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GỖ</a:t>
            </a:r>
            <a:endParaRPr sz="28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Google Shape;292;p18">
            <a:extLst>
              <a:ext uri="{FF2B5EF4-FFF2-40B4-BE49-F238E27FC236}">
                <a16:creationId xmlns:a16="http://schemas.microsoft.com/office/drawing/2014/main" id="{5D5A2C19-B953-4477-A023-6B7842B56486}"/>
              </a:ext>
            </a:extLst>
          </p:cNvPr>
          <p:cNvSpPr txBox="1"/>
          <p:nvPr/>
        </p:nvSpPr>
        <p:spPr>
          <a:xfrm>
            <a:off x="6912661" y="2574821"/>
            <a:ext cx="1752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00" ker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Xenlulozơ</a:t>
            </a:r>
            <a:endParaRPr sz="2600" kern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292;p18">
            <a:extLst>
              <a:ext uri="{FF2B5EF4-FFF2-40B4-BE49-F238E27FC236}">
                <a16:creationId xmlns:a16="http://schemas.microsoft.com/office/drawing/2014/main" id="{5D5A2C19-B953-4477-A023-6B7842B56486}"/>
              </a:ext>
            </a:extLst>
          </p:cNvPr>
          <p:cNvSpPr txBox="1"/>
          <p:nvPr/>
        </p:nvSpPr>
        <p:spPr>
          <a:xfrm>
            <a:off x="6912661" y="3136711"/>
            <a:ext cx="2745047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00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Hemixenlulozơ</a:t>
            </a:r>
            <a:endParaRPr sz="2600" kern="0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2" descr="Wooden Kitchen Chair PNG Image | Wooden kitchen chairs, Vintage bedroom  furniture, Dining chair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r="16388"/>
          <a:stretch/>
        </p:blipFill>
        <p:spPr bwMode="auto">
          <a:xfrm>
            <a:off x="2895600" y="838200"/>
            <a:ext cx="3276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92;p18">
            <a:extLst>
              <a:ext uri="{FF2B5EF4-FFF2-40B4-BE49-F238E27FC236}">
                <a16:creationId xmlns:a16="http://schemas.microsoft.com/office/drawing/2014/main" id="{CF98BAA3-ED7D-4A46-BFD5-28FA54D8FCC5}"/>
              </a:ext>
            </a:extLst>
          </p:cNvPr>
          <p:cNvSpPr txBox="1"/>
          <p:nvPr/>
        </p:nvSpPr>
        <p:spPr>
          <a:xfrm>
            <a:off x="6912660" y="3698601"/>
            <a:ext cx="111180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00" kern="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/>
                <a:sym typeface="Arial"/>
              </a:rPr>
              <a:t>...</a:t>
            </a:r>
            <a:endParaRPr sz="2600" kern="0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626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23FC055F-97D9-4AB2-BF88-601256A4102B}"/>
              </a:ext>
            </a:extLst>
          </p:cNvPr>
          <p:cNvSpPr/>
          <p:nvPr/>
        </p:nvSpPr>
        <p:spPr>
          <a:xfrm>
            <a:off x="3386550" y="2019954"/>
            <a:ext cx="5504324" cy="2713284"/>
          </a:xfrm>
          <a:prstGeom prst="roundRect">
            <a:avLst>
              <a:gd name="adj" fmla="val 10410"/>
            </a:avLst>
          </a:prstGeom>
          <a:solidFill>
            <a:srgbClr val="44546A">
              <a:lumMod val="50000"/>
            </a:srgbClr>
          </a:solidFill>
          <a:ln w="28575" cap="flat" cmpd="sng" algn="ctr">
            <a:solidFill>
              <a:srgbClr val="ED7D31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4000" b="1">
              <a:solidFill>
                <a:srgbClr val="FF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sym typeface="Arial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B5575617-5F79-4DD2-B117-A166C767D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129" y="2019954"/>
            <a:ext cx="5589745" cy="281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marL="0" lvl="1"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có</a:t>
            </a:r>
            <a:endParaRPr lang="en-US" sz="4000" b="1" kern="0" dirty="0">
              <a:solidFill>
                <a:srgbClr val="FFFFFF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lvl="1"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triệu</a:t>
            </a:r>
            <a:r>
              <a:rPr lang="en-US" sz="4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Chất</a:t>
            </a:r>
            <a:endParaRPr lang="en-US" sz="4000" b="1" kern="0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lvl="1"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nhau</a:t>
            </a:r>
            <a:endParaRPr 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0364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w big is the Universe? Is it is expanding and how do we know? | Metro News">
            <a:extLst>
              <a:ext uri="{FF2B5EF4-FFF2-40B4-BE49-F238E27FC236}">
                <a16:creationId xmlns:a16="http://schemas.microsoft.com/office/drawing/2014/main" id="{5AB99049-292B-49D1-AC28-4814382E4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0"/>
            <a:ext cx="9043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2EF3B87D-6D2E-492A-A7B2-4F705C1CD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920" y="5849420"/>
            <a:ext cx="10356921" cy="50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buFont typeface="Arial"/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Ở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VẬT THỂ 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, ở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CHẤT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0465942" y="246580"/>
            <a:ext cx="616449" cy="5479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128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53" y="203947"/>
            <a:ext cx="12192000" cy="6534629"/>
          </a:xfrm>
        </p:spPr>
      </p:pic>
      <p:sp>
        <p:nvSpPr>
          <p:cNvPr id="2" name="TextBox 1"/>
          <p:cNvSpPr txBox="1"/>
          <p:nvPr/>
        </p:nvSpPr>
        <p:spPr>
          <a:xfrm>
            <a:off x="3756198" y="516194"/>
            <a:ext cx="610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974" y="1100969"/>
            <a:ext cx="10958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AutoNum type="romanU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4280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品 11">
            <a:extLst>
              <a:ext uri="{FF2B5EF4-FFF2-40B4-BE49-F238E27FC236}">
                <a16:creationId xmlns:a16="http://schemas.microsoft.com/office/drawing/2014/main" id="{2EE64B87-38F6-481E-BF02-DBD2B7BF674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609601" y="1011662"/>
            <a:ext cx="11314180" cy="58111"/>
          </a:xfrm>
          <a:prstGeom prst="line">
            <a:avLst/>
          </a:prstGeom>
          <a:noFill/>
          <a:ln w="6350" cap="flat" cmpd="sng" algn="ctr">
            <a:solidFill>
              <a:srgbClr val="6DC1B5"/>
            </a:solidFill>
            <a:prstDash val="solid"/>
            <a:miter lim="800000"/>
          </a:ln>
          <a:effectLst/>
        </p:spPr>
      </p:cxnSp>
      <p:pic>
        <p:nvPicPr>
          <p:cNvPr id="9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221692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8896" y="2197893"/>
            <a:ext cx="6083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585"/>
            <a:r>
              <a:rPr lang="vi-VN" altLang="zh-CN" sz="7200" dirty="0">
                <a:solidFill>
                  <a:srgbClr val="C0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Arial"/>
              </a:rPr>
              <a:t>I. Chất </a:t>
            </a:r>
            <a:r>
              <a:rPr lang="vi-VN" altLang="zh-CN" sz="7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Arial"/>
              </a:rPr>
              <a:t>quanh </a:t>
            </a:r>
            <a:r>
              <a:rPr lang="vi-VN" altLang="zh-CN" sz="7200" dirty="0">
                <a:solidFill>
                  <a:srgbClr val="C0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Arial"/>
              </a:rPr>
              <a:t>ta</a:t>
            </a:r>
            <a:endParaRPr lang="zh-CN" altLang="en-US" sz="7200" dirty="0">
              <a:solidFill>
                <a:srgbClr val="C0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3737"/>
          <a:stretch>
            <a:fillRect/>
          </a:stretch>
        </p:blipFill>
        <p:spPr>
          <a:xfrm rot="21422484">
            <a:off x="2918721" y="4612511"/>
            <a:ext cx="5468716" cy="14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461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0149" y="315075"/>
            <a:ext cx="94933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178121" cy="3290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19" y="893781"/>
            <a:ext cx="7531100" cy="433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21968" y="4095962"/>
            <a:ext cx="1356189" cy="90412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CBF4A"/>
              </a:solidFill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0319" y="5392817"/>
            <a:ext cx="716451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667" kern="0" dirty="0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có thể giúp An trả lời vấn đề trên không?</a:t>
            </a:r>
            <a:r>
              <a:rPr lang="en-US" sz="2667" kern="0" dirty="0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667" kern="0" dirty="0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lang="en-US" sz="2667" kern="0" dirty="0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2667" kern="0" dirty="0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 </a:t>
            </a:r>
            <a:r>
              <a:rPr lang="en-US" sz="2667" kern="0" dirty="0" err="1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2667" kern="0" dirty="0">
                <a:solidFill>
                  <a:srgbClr val="0062C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23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0461" y="425002"/>
            <a:ext cx="1004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chất có thể tạo ra nhiều vật thể khác nhau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15" y="1715247"/>
            <a:ext cx="3416646" cy="22034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153" y="1783827"/>
            <a:ext cx="3721957" cy="20663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243" y="4149354"/>
            <a:ext cx="3435776" cy="24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81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"/>
          <p:cNvSpPr txBox="1"/>
          <p:nvPr/>
        </p:nvSpPr>
        <p:spPr>
          <a:xfrm>
            <a:off x="4161890" y="892924"/>
            <a:ext cx="2440969" cy="66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733" b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Arial"/>
              </a:rPr>
              <a:t>Carbon</a:t>
            </a:r>
            <a:endParaRPr sz="3733" b="1" kern="0" dirty="0">
              <a:solidFill>
                <a:srgbClr val="FFFF00"/>
              </a:solidFill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8" descr="Image result for kim cÆ°Æ¡ng">
            <a:extLst>
              <a:ext uri="{FF2B5EF4-FFF2-40B4-BE49-F238E27FC236}">
                <a16:creationId xmlns:a16="http://schemas.microsoft.com/office/drawing/2014/main" id="{09DE8D39-12E3-4CDD-B15A-269377AF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83" y="2782714"/>
            <a:ext cx="2966660" cy="150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lated image">
            <a:extLst>
              <a:ext uri="{FF2B5EF4-FFF2-40B4-BE49-F238E27FC236}">
                <a16:creationId xmlns:a16="http://schemas.microsoft.com/office/drawing/2014/main" id="{C38E81E3-F98F-4478-BBE7-C26DC07F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25709"/>
            <a:ext cx="2133600" cy="186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13F61-E6B9-4E2E-B052-1FB364D9A224}"/>
              </a:ext>
            </a:extLst>
          </p:cNvPr>
          <p:cNvSpPr txBox="1"/>
          <p:nvPr/>
        </p:nvSpPr>
        <p:spPr>
          <a:xfrm>
            <a:off x="1918212" y="4810781"/>
            <a:ext cx="189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Arial"/>
              </a:rPr>
              <a:t>Than Chì</a:t>
            </a:r>
            <a:endParaRPr lang="vi-VN" sz="2800" b="1" kern="0">
              <a:solidFill>
                <a:srgbClr val="FFFF00"/>
              </a:solidFill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4E5A2-F91E-4A23-9F4A-A1AE24643302}"/>
              </a:ext>
            </a:extLst>
          </p:cNvPr>
          <p:cNvSpPr txBox="1"/>
          <p:nvPr/>
        </p:nvSpPr>
        <p:spPr>
          <a:xfrm>
            <a:off x="7287131" y="4825807"/>
            <a:ext cx="247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Arial"/>
              </a:rPr>
              <a:t>Kim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Arial"/>
              </a:rPr>
              <a:t>Cương</a:t>
            </a:r>
            <a:endParaRPr lang="vi-VN" sz="2800" b="1" kern="0" dirty="0">
              <a:solidFill>
                <a:srgbClr val="FFFF00"/>
              </a:solidFill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2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53" y="203947"/>
            <a:ext cx="12192000" cy="6534629"/>
          </a:xfrm>
        </p:spPr>
      </p:pic>
      <p:sp>
        <p:nvSpPr>
          <p:cNvPr id="2" name="TextBox 1"/>
          <p:cNvSpPr txBox="1"/>
          <p:nvPr/>
        </p:nvSpPr>
        <p:spPr>
          <a:xfrm>
            <a:off x="3756198" y="516194"/>
            <a:ext cx="610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974" y="1100969"/>
            <a:ext cx="10958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AutoNum type="romanU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4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53" y="203947"/>
            <a:ext cx="12192000" cy="6534629"/>
          </a:xfrm>
        </p:spPr>
      </p:pic>
      <p:sp>
        <p:nvSpPr>
          <p:cNvPr id="2" name="TextBox 1"/>
          <p:cNvSpPr txBox="1"/>
          <p:nvPr/>
        </p:nvSpPr>
        <p:spPr>
          <a:xfrm>
            <a:off x="3756198" y="516194"/>
            <a:ext cx="610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217" y="1293273"/>
            <a:ext cx="10958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9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品 11">
            <a:extLst>
              <a:ext uri="{FF2B5EF4-FFF2-40B4-BE49-F238E27FC236}">
                <a16:creationId xmlns:a16="http://schemas.microsoft.com/office/drawing/2014/main" id="{2EE64B87-38F6-481E-BF02-DBD2B7BF674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609601" y="1011662"/>
            <a:ext cx="11314180" cy="58111"/>
          </a:xfrm>
          <a:prstGeom prst="line">
            <a:avLst/>
          </a:prstGeom>
          <a:noFill/>
          <a:ln w="6350" cap="flat" cmpd="sng" algn="ctr">
            <a:solidFill>
              <a:srgbClr val="6DC1B5"/>
            </a:solidFill>
            <a:prstDash val="solid"/>
            <a:miter lim="800000"/>
          </a:ln>
          <a:effectLst/>
        </p:spPr>
      </p:cxnSp>
      <p:pic>
        <p:nvPicPr>
          <p:cNvPr id="9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7639"/>
            <a:ext cx="12221692" cy="6857999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3737"/>
          <a:stretch>
            <a:fillRect/>
          </a:stretch>
        </p:blipFill>
        <p:spPr>
          <a:xfrm rot="21422484">
            <a:off x="825454" y="4733780"/>
            <a:ext cx="5468716" cy="1465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364" y="1353294"/>
            <a:ext cx="8818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5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5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</a:t>
            </a:r>
            <a:r>
              <a:rPr lang="en-US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5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endParaRPr lang="en-US" sz="5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0196" y="3252171"/>
            <a:ext cx="3635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 học</a:t>
            </a:r>
            <a:endParaRPr lang="en-US" sz="32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2684" y="3233506"/>
            <a:ext cx="377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 lí</a:t>
            </a:r>
            <a:endParaRPr lang="en-US" sz="32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11315273" y="397268"/>
            <a:ext cx="608508" cy="424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white"/>
              </a:solidFill>
              <a:sym typeface="Arial"/>
            </a:endParaRPr>
          </a:p>
        </p:txBody>
      </p:sp>
      <p:cxnSp>
        <p:nvCxnSpPr>
          <p:cNvPr id="10" name="Straight Arrow Connector 9"/>
          <p:cNvCxnSpPr>
            <a:stCxn id="7" idx="2"/>
          </p:cNvCxnSpPr>
          <p:nvPr/>
        </p:nvCxnSpPr>
        <p:spPr>
          <a:xfrm flipH="1">
            <a:off x="4285397" y="2276624"/>
            <a:ext cx="1718453" cy="900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55204" y="2276624"/>
            <a:ext cx="1792259" cy="975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405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BCDBD9B-75DF-4951-9144-63733C8D3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1" y="152400"/>
            <a:ext cx="5295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dirty="0">
                <a:solidFill>
                  <a:srgbClr val="BEBCA5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THỂ RẮN</a:t>
            </a:r>
          </a:p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(TRẠNG THÁI RẮN)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8068" name="Picture 4" descr="1.59 Grams Queensland Geroge Town Gold Nugget, Australia">
            <a:extLst>
              <a:ext uri="{FF2B5EF4-FFF2-40B4-BE49-F238E27FC236}">
                <a16:creationId xmlns:a16="http://schemas.microsoft.com/office/drawing/2014/main" id="{D0C5FB3D-715A-4A70-AB47-2EE6345EB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12792" r="7267" b="6394"/>
          <a:stretch/>
        </p:blipFill>
        <p:spPr bwMode="auto">
          <a:xfrm rot="1153698">
            <a:off x="7323420" y="1407793"/>
            <a:ext cx="2841059" cy="25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Birch Tree png download - 1017*687 - Free Transparent Wood png Download. -  CleanPNG / KissPNG">
            <a:extLst>
              <a:ext uri="{FF2B5EF4-FFF2-40B4-BE49-F238E27FC236}">
                <a16:creationId xmlns:a16="http://schemas.microsoft.com/office/drawing/2014/main" id="{6DEA4D79-6D59-4379-898A-C83CBAE9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52" b="90161" l="9111" r="95111">
                        <a14:backgroundMark x1="46333" y1="80806" x2="55667" y2="74839"/>
                        <a14:backgroundMark x1="66667" y1="69194" x2="87222" y2="53871"/>
                        <a14:backgroundMark x1="54556" y1="75806" x2="69000" y2="68387"/>
                        <a14:backgroundMark x1="48667" y1="76774" x2="59222" y2="76452"/>
                        <a14:backgroundMark x1="43000" y1="83065" x2="38556" y2="87903"/>
                        <a14:backgroundMark x1="36111" y1="88548" x2="42333" y2="8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4174264"/>
            <a:ext cx="3810000" cy="2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6" name="Picture 12" descr="Sample Of Limestone Art Print by Science Photo Library">
            <a:extLst>
              <a:ext uri="{FF2B5EF4-FFF2-40B4-BE49-F238E27FC236}">
                <a16:creationId xmlns:a16="http://schemas.microsoft.com/office/drawing/2014/main" id="{8B6AFA07-E90B-44C3-A97C-0A0A80DF2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23333" r="12667" b="23667"/>
          <a:stretch/>
        </p:blipFill>
        <p:spPr bwMode="auto">
          <a:xfrm>
            <a:off x="1266825" y="1313336"/>
            <a:ext cx="2895600" cy="237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039328" y="4174263"/>
            <a:ext cx="2714273" cy="231900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44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6" name="Picture 8" descr="Coffee Time: Mind-Boggling Photo Series by Egor N | Design Swan">
            <a:extLst>
              <a:ext uri="{FF2B5EF4-FFF2-40B4-BE49-F238E27FC236}">
                <a16:creationId xmlns:a16="http://schemas.microsoft.com/office/drawing/2014/main" id="{7323730D-9F47-4FB0-8C5D-EA6E26366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5769" b="7308"/>
          <a:stretch/>
        </p:blipFill>
        <p:spPr bwMode="auto">
          <a:xfrm>
            <a:off x="4343401" y="1943101"/>
            <a:ext cx="3618369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Premium Photo | Vegetable oil in bowl on black">
            <a:extLst>
              <a:ext uri="{FF2B5EF4-FFF2-40B4-BE49-F238E27FC236}">
                <a16:creationId xmlns:a16="http://schemas.microsoft.com/office/drawing/2014/main" id="{8CE45C1F-DA92-493D-AFA3-57C7CEA54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20959" r="20663" b="15148"/>
          <a:stretch/>
        </p:blipFill>
        <p:spPr bwMode="auto">
          <a:xfrm>
            <a:off x="2057400" y="3543300"/>
            <a:ext cx="2133600" cy="168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8BCDBD9B-75DF-4951-9144-63733C8D3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1" y="152400"/>
            <a:ext cx="5295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dirty="0">
                <a:solidFill>
                  <a:srgbClr val="BEBCA5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THỂ LỎNG</a:t>
            </a:r>
          </a:p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(TRẠNG THÁI LỎNG)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9094" name="Picture 6" descr="The Origin Of The Word 'Mercury'">
            <a:extLst>
              <a:ext uri="{FF2B5EF4-FFF2-40B4-BE49-F238E27FC236}">
                <a16:creationId xmlns:a16="http://schemas.microsoft.com/office/drawing/2014/main" id="{181A86D7-A9F4-41C9-B63F-706290136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5388" r="14323" b="12800"/>
          <a:stretch/>
        </p:blipFill>
        <p:spPr bwMode="auto">
          <a:xfrm>
            <a:off x="7848602" y="3543302"/>
            <a:ext cx="2647951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498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726E84A-ADD4-4E12-A42B-8B0E49EC7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152400"/>
            <a:ext cx="5295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dirty="0">
                <a:solidFill>
                  <a:srgbClr val="BEBCA5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THỂ KHÍ</a:t>
            </a:r>
          </a:p>
        </p:txBody>
      </p:sp>
      <p:pic>
        <p:nvPicPr>
          <p:cNvPr id="76802" name="Picture 2" descr="Steam Smoke Png - (++ Png Collections) #1177318 - PNG Images - PNGio">
            <a:extLst>
              <a:ext uri="{FF2B5EF4-FFF2-40B4-BE49-F238E27FC236}">
                <a16:creationId xmlns:a16="http://schemas.microsoft.com/office/drawing/2014/main" id="{A8825C0F-CD76-4B94-9BE0-551D8193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752601"/>
            <a:ext cx="3733800" cy="441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D5013-6E7D-41A1-996D-777F9A591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77" y="1451412"/>
            <a:ext cx="8466976" cy="5291861"/>
          </a:xfrm>
          <a:prstGeom prst="roundRect">
            <a:avLst>
              <a:gd name="adj" fmla="val 4359"/>
            </a:avLst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2B086009-0B35-4506-B8C1-07F64DABE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152400"/>
            <a:ext cx="5295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dirty="0">
                <a:solidFill>
                  <a:srgbClr val="BEBCA5"/>
                </a:solidFill>
                <a:latin typeface="#9Slide01 Tieu de ngan" panose="00000800000000000000" pitchFamily="2" charset="0"/>
                <a:ea typeface="#9Slide02 Tieu de rat dai 01" panose="02000000000000000000" pitchFamily="2" charset="0"/>
                <a:cs typeface="Arial"/>
                <a:sym typeface="Arial"/>
              </a:rPr>
              <a:t>THỂ KHÍ</a:t>
            </a:r>
          </a:p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(HƠI NƯỚC)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1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53" y="203947"/>
            <a:ext cx="12192000" cy="6534629"/>
          </a:xfrm>
        </p:spPr>
      </p:pic>
      <p:sp>
        <p:nvSpPr>
          <p:cNvPr id="2" name="TextBox 1"/>
          <p:cNvSpPr txBox="1"/>
          <p:nvPr/>
        </p:nvSpPr>
        <p:spPr>
          <a:xfrm>
            <a:off x="3756198" y="516194"/>
            <a:ext cx="610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974" y="1100969"/>
            <a:ext cx="10958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BD5E3-3287-4773-B8F4-19F6B3A82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10" y="1383587"/>
            <a:ext cx="9702345" cy="5474413"/>
          </a:xfrm>
          <a:prstGeom prst="roundRect">
            <a:avLst>
              <a:gd name="adj" fmla="val 5775"/>
            </a:avLst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CB3EF12E-5144-4FE1-A325-A6568BC6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152400"/>
            <a:ext cx="5295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4000" b="1" dirty="0">
                <a:solidFill>
                  <a:srgbClr val="BEBCA5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THỂ KHÍ</a:t>
            </a:r>
          </a:p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(HƠI NƯỚC)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9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5,324 Glass Ice Bowl Stock Photos, Pictures &amp; Royalty-Free Images - iStock">
            <a:extLst>
              <a:ext uri="{FF2B5EF4-FFF2-40B4-BE49-F238E27FC236}">
                <a16:creationId xmlns:a16="http://schemas.microsoft.com/office/drawing/2014/main" id="{0F32E8A1-4073-4B00-9892-67024218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31" y="210053"/>
            <a:ext cx="3907536" cy="28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stant-Read Thermometer | Official Weber® Website">
            <a:extLst>
              <a:ext uri="{FF2B5EF4-FFF2-40B4-BE49-F238E27FC236}">
                <a16:creationId xmlns:a16="http://schemas.microsoft.com/office/drawing/2014/main" id="{5C519134-6841-45A8-B81C-828EEF44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986">
            <a:off x="6973503" y="209370"/>
            <a:ext cx="4852405" cy="461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water steam">
            <a:extLst>
              <a:ext uri="{FF2B5EF4-FFF2-40B4-BE49-F238E27FC236}">
                <a16:creationId xmlns:a16="http://schemas.microsoft.com/office/drawing/2014/main" id="{E6314289-E59B-41C9-AF92-D35CBDCCA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638" y="3077076"/>
            <a:ext cx="2621267" cy="37809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22" y="1340401"/>
            <a:ext cx="3489349" cy="2348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840" y="4275040"/>
            <a:ext cx="2535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chemeClr val="bg1"/>
                </a:solidFill>
              </a:rPr>
              <a:t>không màu, không mùi, không vị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534629"/>
          </a:xfrm>
        </p:spPr>
      </p:pic>
      <p:sp>
        <p:nvSpPr>
          <p:cNvPr id="2" name="TextBox 1"/>
          <p:cNvSpPr txBox="1"/>
          <p:nvPr/>
        </p:nvSpPr>
        <p:spPr>
          <a:xfrm>
            <a:off x="3511500" y="354249"/>
            <a:ext cx="610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427" y="939024"/>
            <a:ext cx="114634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0</a:t>
            </a:r>
            <a:r>
              <a:rPr lang="en-US" sz="24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en-US" sz="24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73" y="4121696"/>
            <a:ext cx="2708227" cy="273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18098" cy="5519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8098" y="656823"/>
            <a:ext cx="6220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tính chất vật lí của các chất em nhìn thấy trong các hình trên (thể, màu sắc)?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96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5150" y="1450317"/>
            <a:ext cx="10017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2916549" y="5414328"/>
            <a:ext cx="5621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https://www.youtube.com/watch?v=yRBbzoRU_ko&amp;t=34s</a:t>
            </a:r>
          </a:p>
        </p:txBody>
      </p:sp>
    </p:spTree>
    <p:extLst>
      <p:ext uri="{BB962C8B-B14F-4D97-AF65-F5344CB8AC3E}">
        <p14:creationId xmlns:p14="http://schemas.microsoft.com/office/powerpoint/2010/main" val="762727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3249" y="5626348"/>
            <a:ext cx="9252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 CHẤT HÓA HỌC: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Là sự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biến đổi một chất tạo chất mới.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103" y="122829"/>
            <a:ext cx="6893043" cy="490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98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534629"/>
          </a:xfrm>
        </p:spPr>
      </p:pic>
      <p:sp>
        <p:nvSpPr>
          <p:cNvPr id="2" name="TextBox 1"/>
          <p:cNvSpPr txBox="1"/>
          <p:nvPr/>
        </p:nvSpPr>
        <p:spPr>
          <a:xfrm>
            <a:off x="3511500" y="354249"/>
            <a:ext cx="610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427" y="939024"/>
            <a:ext cx="114634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0</a:t>
            </a:r>
            <a:r>
              <a:rPr lang="en-US" sz="24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en-US" sz="24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38" y="1519708"/>
            <a:ext cx="9229811" cy="4662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667" y="218941"/>
            <a:ext cx="11797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quá trình hòa tan muối ăn vào nước và hòa tan dầu vào nước là hiện tượng vật lí hay hiện tượng hóa học?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3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73" y="4121696"/>
            <a:ext cx="2708227" cy="2736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3041" y="496318"/>
            <a:ext cx="9777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quá trình đun muối ăn là sự biến đổi vật lí hay hóa học?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041" y="2524450"/>
            <a:ext cx="1108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uá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đun muối ăn là sự biến đổi vật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3217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42746"/>
            <a:ext cx="12192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562581"/>
            <a:ext cx="1219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cacbonic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)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4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86" y="2754685"/>
            <a:ext cx="4587196" cy="41033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5455EF-D5B2-4B92-992E-554CE371A2B1}"/>
              </a:ext>
            </a:extLst>
          </p:cNvPr>
          <p:cNvGrpSpPr/>
          <p:nvPr/>
        </p:nvGrpSpPr>
        <p:grpSpPr>
          <a:xfrm>
            <a:off x="4667175" y="871816"/>
            <a:ext cx="3791535" cy="1443296"/>
            <a:chOff x="3420000" y="1060595"/>
            <a:chExt cx="2304000" cy="828000"/>
          </a:xfrm>
        </p:grpSpPr>
        <p:sp>
          <p:nvSpPr>
            <p:cNvPr id="4" name="Rounded Rectangle 3"/>
            <p:cNvSpPr/>
            <p:nvPr/>
          </p:nvSpPr>
          <p:spPr>
            <a:xfrm>
              <a:off x="3420000" y="1060595"/>
              <a:ext cx="2304000" cy="828000"/>
            </a:xfrm>
            <a:prstGeom prst="roundRect">
              <a:avLst>
                <a:gd name="adj" fmla="val 12742"/>
              </a:avLst>
            </a:prstGeom>
            <a:solidFill>
              <a:srgbClr val="4285F4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4267">
                <a:solidFill>
                  <a:prstClr val="white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35384" y="1245079"/>
              <a:ext cx="2073231" cy="4296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  <a:defRPr/>
              </a:pPr>
              <a:r>
                <a:rPr lang="en-US" sz="4267" b="1" dirty="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  <a:sym typeface="Arial"/>
                </a:rPr>
                <a:t>VẬT THỂ</a:t>
              </a:r>
              <a:endPara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2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920" y="1315464"/>
            <a:ext cx="104748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63%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68%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Than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8204" y="321971"/>
            <a:ext cx="681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74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69AEBC-BCEC-4AA9-8BC1-6B45F0E5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485" y="6381465"/>
            <a:ext cx="449130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EM NHÌN THẤY GÌ 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3FE8A-D6FF-47D7-98B6-E53F8E84B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7" b="9788"/>
          <a:stretch/>
        </p:blipFill>
        <p:spPr>
          <a:xfrm>
            <a:off x="1469205" y="207653"/>
            <a:ext cx="9640583" cy="604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gazing in April: The incredible shadow-casting planet | The Independent  | The Independent">
            <a:extLst>
              <a:ext uri="{FF2B5EF4-FFF2-40B4-BE49-F238E27FC236}">
                <a16:creationId xmlns:a16="http://schemas.microsoft.com/office/drawing/2014/main" id="{60E7C306-886F-4E2F-9F61-7435A2926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81" y="0"/>
            <a:ext cx="9373455" cy="609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69AEBC-BCEC-4AA9-8BC1-6B45F0E5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1" y="6248400"/>
            <a:ext cx="394334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EM NHÌN THẤY GÌ 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4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lorida Architect Max Strang Builds Oceanfront Houses for the Wealthy While  Studying the Dire Effects of Rising Waters | Architectural Digest">
            <a:extLst>
              <a:ext uri="{FF2B5EF4-FFF2-40B4-BE49-F238E27FC236}">
                <a16:creationId xmlns:a16="http://schemas.microsoft.com/office/drawing/2014/main" id="{3BBAE352-6A6D-4FFF-87AB-943A6A152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 bwMode="auto">
          <a:xfrm>
            <a:off x="893852" y="123289"/>
            <a:ext cx="10289875" cy="546649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69AEBC-BCEC-4AA9-8BC1-6B45F0E5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15" y="6179907"/>
            <a:ext cx="394334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lnSpc>
                <a:spcPct val="120000"/>
              </a:lnSpc>
              <a:buClr>
                <a:srgbClr val="44546A"/>
              </a:buClr>
              <a:buSzPct val="70000"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Arial"/>
              </a:rPr>
              <a:t>EM NHÌN THẤY GÌ 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4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59" y="2754685"/>
            <a:ext cx="4587196" cy="41033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5455EF-D5B2-4B92-992E-554CE371A2B1}"/>
              </a:ext>
            </a:extLst>
          </p:cNvPr>
          <p:cNvGrpSpPr/>
          <p:nvPr/>
        </p:nvGrpSpPr>
        <p:grpSpPr>
          <a:xfrm>
            <a:off x="667689" y="378656"/>
            <a:ext cx="3791535" cy="1443296"/>
            <a:chOff x="3420000" y="1060595"/>
            <a:chExt cx="2304000" cy="828000"/>
          </a:xfrm>
        </p:grpSpPr>
        <p:sp>
          <p:nvSpPr>
            <p:cNvPr id="4" name="Rounded Rectangle 3"/>
            <p:cNvSpPr/>
            <p:nvPr/>
          </p:nvSpPr>
          <p:spPr>
            <a:xfrm>
              <a:off x="3420000" y="1060595"/>
              <a:ext cx="2304000" cy="828000"/>
            </a:xfrm>
            <a:prstGeom prst="roundRect">
              <a:avLst>
                <a:gd name="adj" fmla="val 12742"/>
              </a:avLst>
            </a:prstGeom>
            <a:solidFill>
              <a:srgbClr val="4285F4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4267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35384" y="1245079"/>
              <a:ext cx="2073231" cy="4296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  <a:defRPr/>
              </a:pPr>
              <a:r>
                <a:rPr lang="en-US" sz="4267" b="1" dirty="0">
                  <a:solidFill>
                    <a:srgbClr val="FFFF00"/>
                  </a:solidFill>
                  <a:latin typeface="+mj-lt"/>
                  <a:ea typeface="#9Slide02 Tieu de rat dai 01" panose="02000000000000000000" pitchFamily="2" charset="0"/>
                  <a:sym typeface="Arial"/>
                </a:rPr>
                <a:t>VẬT THỂ</a:t>
              </a:r>
              <a:endParaRPr lang="en-US" sz="4267" b="1" dirty="0">
                <a:solidFill>
                  <a:srgbClr val="FFFF00"/>
                </a:solidFill>
                <a:latin typeface="+mj-lt"/>
                <a:ea typeface="#9Slide02 Noi dung rat dai" panose="02000000000000000000" pitchFamily="2" charset="0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493249" y="2438399"/>
            <a:ext cx="5876819" cy="2219219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667" kern="0" dirty="0">
                <a:solidFill>
                  <a:srgbClr val="2D406A"/>
                </a:solidFill>
                <a:latin typeface="+mj-lt"/>
                <a:sym typeface="Arial"/>
              </a:rPr>
              <a:t>Vật thể là tất cả những gì thấy được xung quanh chúng ta, kể cả bản thân cơ thể mỗi chúng ta.</a:t>
            </a:r>
            <a:endParaRPr lang="en-US" sz="2667" kern="0" dirty="0">
              <a:solidFill>
                <a:srgbClr val="2D406A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4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53" y="203947"/>
            <a:ext cx="12192000" cy="6534629"/>
          </a:xfrm>
        </p:spPr>
      </p:pic>
      <p:sp>
        <p:nvSpPr>
          <p:cNvPr id="2" name="TextBox 1"/>
          <p:cNvSpPr txBox="1"/>
          <p:nvPr/>
        </p:nvSpPr>
        <p:spPr>
          <a:xfrm>
            <a:off x="3756198" y="516194"/>
            <a:ext cx="610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974" y="1100969"/>
            <a:ext cx="10958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AutoNum type="romanU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hemistry Thesis XL by Slidesgo">
  <a:themeElements>
    <a:clrScheme name="Simple Light">
      <a:dk1>
        <a:srgbClr val="2D406A"/>
      </a:dk1>
      <a:lt1>
        <a:srgbClr val="FCBF4A"/>
      </a:lt1>
      <a:dk2>
        <a:srgbClr val="2D406A"/>
      </a:dk2>
      <a:lt2>
        <a:srgbClr val="30A0A0"/>
      </a:lt2>
      <a:accent1>
        <a:srgbClr val="FCBF4A"/>
      </a:accent1>
      <a:accent2>
        <a:srgbClr val="2D406A"/>
      </a:accent2>
      <a:accent3>
        <a:srgbClr val="F2F2F2"/>
      </a:accent3>
      <a:accent4>
        <a:srgbClr val="0062CF"/>
      </a:accent4>
      <a:accent5>
        <a:srgbClr val="56CDD3"/>
      </a:accent5>
      <a:accent6>
        <a:srgbClr val="CCC650"/>
      </a:accent6>
      <a:hlink>
        <a:srgbClr val="2D40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emistry Thesis XL by Slidesgo">
  <a:themeElements>
    <a:clrScheme name="Simple Light">
      <a:dk1>
        <a:srgbClr val="2D406A"/>
      </a:dk1>
      <a:lt1>
        <a:srgbClr val="FCBF4A"/>
      </a:lt1>
      <a:dk2>
        <a:srgbClr val="2D406A"/>
      </a:dk2>
      <a:lt2>
        <a:srgbClr val="30A0A0"/>
      </a:lt2>
      <a:accent1>
        <a:srgbClr val="FCBF4A"/>
      </a:accent1>
      <a:accent2>
        <a:srgbClr val="2D406A"/>
      </a:accent2>
      <a:accent3>
        <a:srgbClr val="F2F2F2"/>
      </a:accent3>
      <a:accent4>
        <a:srgbClr val="0062CF"/>
      </a:accent4>
      <a:accent5>
        <a:srgbClr val="56CDD3"/>
      </a:accent5>
      <a:accent6>
        <a:srgbClr val="CCC650"/>
      </a:accent6>
      <a:hlink>
        <a:srgbClr val="2D40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1109</Words>
  <Application>Microsoft Office PowerPoint</Application>
  <PresentationFormat>Widescreen</PresentationFormat>
  <Paragraphs>135</Paragraphs>
  <Slides>40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40</vt:i4>
      </vt:variant>
    </vt:vector>
  </HeadingPairs>
  <TitlesOfParts>
    <vt:vector size="70" baseType="lpstr">
      <vt:lpstr>#9Slide01 Tieu de ngan</vt:lpstr>
      <vt:lpstr>#9Slide02 Noi dung dai</vt:lpstr>
      <vt:lpstr>#9Slide02 Noi dung rat dai</vt:lpstr>
      <vt:lpstr>#9Slide02 Tieu de dai</vt:lpstr>
      <vt:lpstr>#9Slide02 Tieu de rat dai 01</vt:lpstr>
      <vt:lpstr>Advent Pro</vt:lpstr>
      <vt:lpstr>Advent Pro Light</vt:lpstr>
      <vt:lpstr>Anton</vt:lpstr>
      <vt:lpstr>Arial</vt:lpstr>
      <vt:lpstr>Calibri</vt:lpstr>
      <vt:lpstr>Calibri Light</vt:lpstr>
      <vt:lpstr>等线</vt:lpstr>
      <vt:lpstr>Josefin Slab</vt:lpstr>
      <vt:lpstr>Open Sans</vt:lpstr>
      <vt:lpstr>Times New Roman</vt:lpstr>
      <vt:lpstr>Ubuntu</vt:lpstr>
      <vt:lpstr>字魂36号-正文宋楷</vt:lpstr>
      <vt:lpstr>Office Theme</vt:lpstr>
      <vt:lpstr>1_Office Theme</vt:lpstr>
      <vt:lpstr>12_Office Theme</vt:lpstr>
      <vt:lpstr>Default Design</vt:lpstr>
      <vt:lpstr>1_Chemistry Thesis XL by Slidesgo</vt:lpstr>
      <vt:lpstr>2_Office Theme</vt:lpstr>
      <vt:lpstr>3_Office Theme</vt:lpstr>
      <vt:lpstr>6_Office Theme</vt:lpstr>
      <vt:lpstr>Chemistry Thesis XL by Slidesgo</vt:lpstr>
      <vt:lpstr>10_Office Theme</vt:lpstr>
      <vt:lpstr>7_Office Theme</vt:lpstr>
      <vt:lpstr>11_Office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CÙNG CÁC EM HỌC SINH</dc:title>
  <dc:creator>hnc1608</dc:creator>
  <cp:lastModifiedBy>ROTOM</cp:lastModifiedBy>
  <cp:revision>31</cp:revision>
  <dcterms:created xsi:type="dcterms:W3CDTF">2021-07-07T08:57:51Z</dcterms:created>
  <dcterms:modified xsi:type="dcterms:W3CDTF">2022-06-11T02:58:19Z</dcterms:modified>
</cp:coreProperties>
</file>